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57" r:id="rId5"/>
    <p:sldId id="259" r:id="rId6"/>
    <p:sldId id="262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17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28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55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49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59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00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59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52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5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C41F-02FE-194D-B189-EC1369EEE1FD}" type="datetimeFigureOut">
              <a:rPr lang="fr-FR" smtClean="0"/>
              <a:pPr/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755DE-9E2E-8D47-9204-4475D12199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0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D35-V-CMJN.jpg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4"/>
          <a:stretch/>
        </p:blipFill>
        <p:spPr>
          <a:xfrm>
            <a:off x="2219755" y="1757077"/>
            <a:ext cx="6485419" cy="41359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9466" y="656370"/>
            <a:ext cx="5465708" cy="2554137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Arial Black"/>
                <a:cs typeface="Arial Black"/>
              </a:rPr>
              <a:t>Accueil des personnes LGBT</a:t>
            </a:r>
            <a:endParaRPr lang="fr-FR" sz="5400" dirty="0">
              <a:latin typeface="Arial Black"/>
              <a:cs typeface="Arial Black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0664" y="4004958"/>
            <a:ext cx="7333574" cy="1460039"/>
          </a:xfrm>
        </p:spPr>
        <p:txBody>
          <a:bodyPr>
            <a:noAutofit/>
          </a:bodyPr>
          <a:lstStyle/>
          <a:p>
            <a:r>
              <a:rPr lang="fr-FR" sz="4000" i="1" dirty="0" smtClean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Perspectives et projets 2014</a:t>
            </a:r>
            <a:endParaRPr lang="fr-FR" sz="4000" i="1" dirty="0">
              <a:solidFill>
                <a:schemeClr val="accent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4" name="Image 3" descr="AD35-V-CMJN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8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1" y="545507"/>
            <a:ext cx="2582207" cy="25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D35-V-CMJN.jpg"/>
          <p:cNvPicPr>
            <a:picLocks noChangeAspect="1"/>
          </p:cNvPicPr>
          <p:nvPr/>
        </p:nvPicPr>
        <p:blipFill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15" y="201763"/>
            <a:ext cx="6485419" cy="637620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686988"/>
            <a:ext cx="8229600" cy="5648413"/>
          </a:xfrm>
        </p:spPr>
        <p:txBody>
          <a:bodyPr>
            <a:normAutofit fontScale="55000" lnSpcReduction="20000"/>
          </a:bodyPr>
          <a:lstStyle/>
          <a:p>
            <a:pPr algn="just">
              <a:buSzPct val="100000"/>
              <a:buBlip>
                <a:blip r:embed="rId3"/>
              </a:buBlip>
            </a:pPr>
            <a:r>
              <a:rPr lang="fr-FR" sz="5500" dirty="0"/>
              <a:t>Co-organisation et animation tous les deux mois d’un groupe de travail inter associatif (Mix-Cité Rennes, Centre </a:t>
            </a:r>
            <a:r>
              <a:rPr lang="fr-FR" sz="5500" dirty="0" smtClean="0"/>
              <a:t>Gay Lesbien Bi </a:t>
            </a:r>
            <a:r>
              <a:rPr lang="fr-FR" sz="5500" dirty="0"/>
              <a:t>et </a:t>
            </a:r>
            <a:r>
              <a:rPr lang="fr-FR" sz="5500" dirty="0" err="1" smtClean="0"/>
              <a:t>Trans</a:t>
            </a:r>
            <a:r>
              <a:rPr lang="fr-FR" sz="5500" dirty="0" smtClean="0"/>
              <a:t> </a:t>
            </a:r>
            <a:r>
              <a:rPr lang="fr-FR" sz="5500" dirty="0"/>
              <a:t>(CGLBT) de Rennes, ENIPSE, Aides Haute Bretagne, Commune Vision, Contact…)</a:t>
            </a:r>
            <a:r>
              <a:rPr lang="fr-FR" sz="5500" dirty="0" smtClean="0"/>
              <a:t>.</a:t>
            </a:r>
          </a:p>
          <a:p>
            <a:endParaRPr lang="fr-FR" sz="4000" dirty="0" smtClean="0"/>
          </a:p>
          <a:p>
            <a:pPr marL="0" indent="0">
              <a:buNone/>
            </a:pPr>
            <a:r>
              <a:rPr lang="fr-FR" sz="4000" i="1" dirty="0" smtClean="0"/>
              <a:t>	Thématique </a:t>
            </a:r>
            <a:r>
              <a:rPr lang="fr-FR" sz="4000" i="1" dirty="0"/>
              <a:t>:</a:t>
            </a:r>
            <a:r>
              <a:rPr lang="fr-FR" sz="4000" dirty="0"/>
              <a:t> accompagnement </a:t>
            </a:r>
            <a:r>
              <a:rPr lang="fr-FR" sz="4000" dirty="0" smtClean="0"/>
              <a:t>et </a:t>
            </a:r>
            <a:r>
              <a:rPr lang="fr-FR" sz="4000" dirty="0"/>
              <a:t>prise en charge de la santé </a:t>
            </a:r>
            <a:r>
              <a:rPr lang="fr-FR" sz="4000" dirty="0" smtClean="0"/>
              <a:t>	sexuelle </a:t>
            </a:r>
            <a:r>
              <a:rPr lang="fr-FR" sz="4000" dirty="0"/>
              <a:t>et </a:t>
            </a:r>
            <a:r>
              <a:rPr lang="fr-FR" sz="4000" dirty="0" smtClean="0"/>
              <a:t>	affective </a:t>
            </a:r>
            <a:r>
              <a:rPr lang="fr-FR" sz="4000" dirty="0"/>
              <a:t>des personnes lesbiennes, gay, </a:t>
            </a:r>
            <a:r>
              <a:rPr lang="fr-FR" sz="4000" dirty="0" err="1"/>
              <a:t>bi-es</a:t>
            </a:r>
            <a:r>
              <a:rPr lang="fr-FR" sz="4000" dirty="0"/>
              <a:t> et </a:t>
            </a:r>
            <a:r>
              <a:rPr lang="fr-FR" sz="4000" dirty="0" smtClean="0"/>
              <a:t>	</a:t>
            </a:r>
            <a:r>
              <a:rPr lang="fr-FR" sz="4000" dirty="0" err="1" smtClean="0"/>
              <a:t>transidentitaires</a:t>
            </a:r>
            <a:r>
              <a:rPr lang="fr-FR" sz="4000" dirty="0" smtClean="0"/>
              <a:t> </a:t>
            </a:r>
            <a:r>
              <a:rPr lang="fr-FR" sz="4000" dirty="0"/>
              <a:t>en Ille-et</a:t>
            </a:r>
            <a:r>
              <a:rPr lang="fr-FR" sz="4000" dirty="0" smtClean="0"/>
              <a:t>-Vilaine</a:t>
            </a:r>
            <a:r>
              <a:rPr lang="fr-FR" sz="4000" dirty="0"/>
              <a:t>. </a:t>
            </a:r>
            <a:endParaRPr lang="fr-FR" sz="4000" dirty="0" smtClean="0"/>
          </a:p>
          <a:p>
            <a:endParaRPr lang="fr-FR" sz="4000" dirty="0" smtClean="0"/>
          </a:p>
          <a:p>
            <a:pPr marL="0" indent="0">
              <a:buNone/>
            </a:pPr>
            <a:r>
              <a:rPr lang="fr-FR" sz="4000" i="1" dirty="0" smtClean="0"/>
              <a:t>	Objectif</a:t>
            </a:r>
            <a:r>
              <a:rPr lang="fr-FR" sz="4000" i="1" dirty="0"/>
              <a:t> : 	</a:t>
            </a:r>
            <a:r>
              <a:rPr lang="fr-FR" sz="4000" dirty="0"/>
              <a:t>- </a:t>
            </a:r>
            <a:r>
              <a:rPr lang="fr-FR" sz="4000" i="1" dirty="0"/>
              <a:t> </a:t>
            </a:r>
            <a:r>
              <a:rPr lang="fr-FR" sz="4000" dirty="0"/>
              <a:t>communiquer sur l’actualité de chaque association</a:t>
            </a:r>
          </a:p>
          <a:p>
            <a:pPr marL="0" indent="0">
              <a:buNone/>
            </a:pPr>
            <a:r>
              <a:rPr lang="fr-FR" sz="4000" dirty="0" smtClean="0"/>
              <a:t>				-  </a:t>
            </a:r>
            <a:r>
              <a:rPr lang="fr-FR" sz="4000" dirty="0"/>
              <a:t>proposer des temps de formation et de partage de </a:t>
            </a:r>
            <a:endParaRPr lang="fr-FR" sz="4000" dirty="0" smtClean="0"/>
          </a:p>
          <a:p>
            <a:pPr marL="0" indent="0">
              <a:buNone/>
            </a:pPr>
            <a:r>
              <a:rPr lang="fr-FR" sz="4000" dirty="0"/>
              <a:t>	</a:t>
            </a:r>
            <a:r>
              <a:rPr lang="fr-FR" sz="4000" dirty="0" smtClean="0"/>
              <a:t>			   compétences</a:t>
            </a:r>
            <a:endParaRPr lang="fr-FR" sz="4000" dirty="0"/>
          </a:p>
          <a:p>
            <a:pPr marL="0" indent="0">
              <a:buNone/>
            </a:pPr>
            <a:r>
              <a:rPr lang="fr-FR" sz="4000" dirty="0" smtClean="0"/>
              <a:t>				-  </a:t>
            </a:r>
            <a:r>
              <a:rPr lang="fr-FR" sz="4000" dirty="0"/>
              <a:t>coordonner les futurs projets et collaborations </a:t>
            </a:r>
            <a:endParaRPr lang="fr-FR" sz="4000" dirty="0" smtClean="0"/>
          </a:p>
          <a:p>
            <a:pPr marL="0" indent="0">
              <a:buNone/>
            </a:pPr>
            <a:r>
              <a:rPr lang="fr-FR" sz="4000" dirty="0"/>
              <a:t>	</a:t>
            </a:r>
            <a:r>
              <a:rPr lang="fr-FR" sz="4000" dirty="0" smtClean="0"/>
              <a:t>			   associatives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149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D35-V-CMJN.jpg"/>
          <p:cNvPicPr>
            <a:picLocks noChangeAspect="1"/>
          </p:cNvPicPr>
          <p:nvPr/>
        </p:nvPicPr>
        <p:blipFill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15" y="201763"/>
            <a:ext cx="6485419" cy="637620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686988"/>
            <a:ext cx="8229600" cy="5648413"/>
          </a:xfrm>
        </p:spPr>
        <p:txBody>
          <a:bodyPr>
            <a:normAutofit/>
          </a:bodyPr>
          <a:lstStyle/>
          <a:p>
            <a:pPr algn="just">
              <a:buSzPct val="100000"/>
              <a:buBlip>
                <a:blip r:embed="rId3"/>
              </a:buBlip>
            </a:pPr>
            <a:r>
              <a:rPr lang="fr-FR" sz="3000" dirty="0" smtClean="0"/>
              <a:t>Consultations médicales </a:t>
            </a:r>
            <a:r>
              <a:rPr lang="fr-FR" sz="3000" dirty="0"/>
              <a:t>et </a:t>
            </a:r>
            <a:r>
              <a:rPr lang="fr-FR" sz="3000" dirty="0" smtClean="0"/>
              <a:t>psychologiques dédiées au </a:t>
            </a:r>
            <a:r>
              <a:rPr lang="fr-FR" sz="3000" dirty="0"/>
              <a:t>Planning Familial de Rennes par des professionnels formés à cette thématique.</a:t>
            </a:r>
            <a:r>
              <a:rPr lang="fr-FR" sz="3000" dirty="0" smtClean="0">
                <a:effectLst/>
              </a:rPr>
              <a:t> 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7877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D35-V-CMJN.jpg"/>
          <p:cNvPicPr>
            <a:picLocks noChangeAspect="1"/>
          </p:cNvPicPr>
          <p:nvPr/>
        </p:nvPicPr>
        <p:blipFill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15" y="201763"/>
            <a:ext cx="6485419" cy="637620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686988"/>
            <a:ext cx="8229600" cy="3422461"/>
          </a:xfrm>
        </p:spPr>
        <p:txBody>
          <a:bodyPr>
            <a:normAutofit/>
          </a:bodyPr>
          <a:lstStyle/>
          <a:p>
            <a:pPr lvl="0" algn="just">
              <a:buSzPct val="100000"/>
              <a:buBlip>
                <a:blip r:embed="rId3"/>
              </a:buBlip>
            </a:pPr>
            <a:r>
              <a:rPr lang="fr-FR" sz="3000" dirty="0"/>
              <a:t>Communication à travers le réseau inter associatif (affiches, plaquettes, lettre d’information…) et en direction des lieux communautaires (bars, lieux de </a:t>
            </a:r>
            <a:r>
              <a:rPr lang="fr-FR" sz="3000"/>
              <a:t>rencontres</a:t>
            </a:r>
            <a:r>
              <a:rPr lang="fr-FR" sz="3000" smtClean="0"/>
              <a:t>).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1510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D35-V-CMJN.jpg"/>
          <p:cNvPicPr>
            <a:picLocks noChangeAspect="1"/>
          </p:cNvPicPr>
          <p:nvPr/>
        </p:nvPicPr>
        <p:blipFill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15" y="201763"/>
            <a:ext cx="6485419" cy="637620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686988"/>
            <a:ext cx="8229600" cy="3764915"/>
          </a:xfrm>
        </p:spPr>
        <p:txBody>
          <a:bodyPr>
            <a:normAutofit/>
          </a:bodyPr>
          <a:lstStyle/>
          <a:p>
            <a:pPr lvl="0" algn="just">
              <a:buSzPct val="100000"/>
              <a:buBlip>
                <a:blip r:embed="rId3"/>
              </a:buBlip>
            </a:pPr>
            <a:r>
              <a:rPr lang="fr-FR" sz="3000" dirty="0"/>
              <a:t>Rencontre avec Isabelle Sentis, </a:t>
            </a:r>
            <a:r>
              <a:rPr lang="fr-FR" sz="3000" dirty="0" smtClean="0"/>
              <a:t>membre </a:t>
            </a:r>
            <a:r>
              <a:rPr lang="fr-FR" sz="3000" dirty="0"/>
              <a:t>de la commission nationale « Déconstruction de </a:t>
            </a:r>
            <a:r>
              <a:rPr lang="fr-FR" sz="3000" dirty="0" smtClean="0"/>
              <a:t>l’hétéro-normativité</a:t>
            </a:r>
            <a:r>
              <a:rPr lang="fr-FR" sz="3000" dirty="0"/>
              <a:t> » du Planning Familial. </a:t>
            </a:r>
          </a:p>
          <a:p>
            <a:pPr marL="0" lvl="0" indent="0" algn="just">
              <a:buNone/>
            </a:pPr>
            <a:endParaRPr lang="fr-FR" sz="2800" dirty="0" smtClean="0"/>
          </a:p>
          <a:p>
            <a:pPr lvl="0" algn="just">
              <a:buFont typeface="Wingdings" charset="2"/>
              <a:buChar char="ü"/>
            </a:pPr>
            <a:r>
              <a:rPr lang="fr-FR" sz="2400" dirty="0" smtClean="0"/>
              <a:t>Réflexion </a:t>
            </a:r>
            <a:r>
              <a:rPr lang="fr-FR" sz="2400" dirty="0"/>
              <a:t>sur les actions menées à Lilles et dans les autres </a:t>
            </a:r>
            <a:r>
              <a:rPr lang="fr-FR" sz="2400" dirty="0" smtClean="0"/>
              <a:t>associations départementales, échange </a:t>
            </a:r>
            <a:r>
              <a:rPr lang="fr-FR" sz="2400" dirty="0"/>
              <a:t>de points de vue sur les pratiques d’accueil.</a:t>
            </a:r>
          </a:p>
        </p:txBody>
      </p:sp>
    </p:spTree>
    <p:extLst>
      <p:ext uri="{BB962C8B-B14F-4D97-AF65-F5344CB8AC3E}">
        <p14:creationId xmlns:p14="http://schemas.microsoft.com/office/powerpoint/2010/main" val="5437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D35-V-CMJN.jpg"/>
          <p:cNvPicPr>
            <a:picLocks noChangeAspect="1"/>
          </p:cNvPicPr>
          <p:nvPr/>
        </p:nvPicPr>
        <p:blipFill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15" y="201763"/>
            <a:ext cx="6485419" cy="637620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686988"/>
            <a:ext cx="8229600" cy="3422461"/>
          </a:xfrm>
        </p:spPr>
        <p:txBody>
          <a:bodyPr>
            <a:normAutofit/>
          </a:bodyPr>
          <a:lstStyle/>
          <a:p>
            <a:pPr algn="just">
              <a:buSzPct val="100000"/>
              <a:buBlip>
                <a:blip r:embed="rId3"/>
              </a:buBlip>
            </a:pPr>
            <a:r>
              <a:rPr lang="fr-FR" sz="3000" dirty="0"/>
              <a:t>Participation aux journées de formation </a:t>
            </a:r>
            <a:r>
              <a:rPr lang="fr-FR" sz="3000" dirty="0" smtClean="0"/>
              <a:t>« Le Planning sort du placard, penser l’</a:t>
            </a:r>
            <a:r>
              <a:rPr lang="fr-FR" sz="3000" dirty="0" err="1" smtClean="0"/>
              <a:t>inclusivité</a:t>
            </a:r>
            <a:r>
              <a:rPr lang="fr-FR" sz="3000" dirty="0" smtClean="0"/>
              <a:t> de nos pratiques » organisées par </a:t>
            </a:r>
            <a:r>
              <a:rPr lang="fr-FR" sz="3000" dirty="0"/>
              <a:t>la commission </a:t>
            </a:r>
            <a:r>
              <a:rPr lang="fr-FR" sz="3000" dirty="0" smtClean="0"/>
              <a:t>  nationale </a:t>
            </a:r>
            <a:r>
              <a:rPr lang="fr-FR" sz="3000" dirty="0"/>
              <a:t>« </a:t>
            </a:r>
            <a:r>
              <a:rPr lang="fr-FR" sz="3000" dirty="0" smtClean="0"/>
              <a:t>Déconstruction de  </a:t>
            </a:r>
            <a:r>
              <a:rPr lang="fr-FR" sz="3000" dirty="0"/>
              <a:t>l’</a:t>
            </a:r>
            <a:r>
              <a:rPr lang="fr-FR" sz="3000" dirty="0" err="1"/>
              <a:t>hétéronormativité</a:t>
            </a:r>
            <a:r>
              <a:rPr lang="fr-FR" sz="3000" dirty="0"/>
              <a:t> » du Planning Familial en 2014.</a:t>
            </a:r>
          </a:p>
        </p:txBody>
      </p:sp>
    </p:spTree>
    <p:extLst>
      <p:ext uri="{BB962C8B-B14F-4D97-AF65-F5344CB8AC3E}">
        <p14:creationId xmlns:p14="http://schemas.microsoft.com/office/powerpoint/2010/main" val="39702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D35-V-CMJN.jpg"/>
          <p:cNvPicPr>
            <a:picLocks noChangeAspect="1"/>
          </p:cNvPicPr>
          <p:nvPr/>
        </p:nvPicPr>
        <p:blipFill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15" y="201763"/>
            <a:ext cx="6485419" cy="637620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686988"/>
            <a:ext cx="8229600" cy="3665033"/>
          </a:xfrm>
        </p:spPr>
        <p:txBody>
          <a:bodyPr>
            <a:normAutofit/>
          </a:bodyPr>
          <a:lstStyle/>
          <a:p>
            <a:pPr lvl="0" algn="just">
              <a:buSzPct val="100000"/>
              <a:buBlip>
                <a:blip r:embed="rId3"/>
              </a:buBlip>
            </a:pPr>
            <a:r>
              <a:rPr lang="fr-FR" sz="3000" dirty="0"/>
              <a:t>Tenue d’un cycle de 4 temps de </a:t>
            </a:r>
            <a:r>
              <a:rPr lang="fr-FR" sz="3000" dirty="0" smtClean="0"/>
              <a:t>formation </a:t>
            </a:r>
            <a:r>
              <a:rPr lang="fr-FR" sz="3000" dirty="0"/>
              <a:t>du personnel et membres associés sur les questions LGBT en 2014 (formations sur les transidentités, les questions de sexisme et d’homophobie dans les pratiques professionnelles, la santé des personnes lesbiennes/bi-</a:t>
            </a:r>
            <a:r>
              <a:rPr lang="fr-FR" sz="3000" dirty="0" smtClean="0"/>
              <a:t>e-s</a:t>
            </a:r>
            <a:r>
              <a:rPr lang="fr-FR" sz="3000" dirty="0"/>
              <a:t>, etc.).</a:t>
            </a:r>
          </a:p>
        </p:txBody>
      </p:sp>
    </p:spTree>
    <p:extLst>
      <p:ext uri="{BB962C8B-B14F-4D97-AF65-F5344CB8AC3E}">
        <p14:creationId xmlns:p14="http://schemas.microsoft.com/office/powerpoint/2010/main" val="17695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D35-V-CMJN.jpg"/>
          <p:cNvPicPr>
            <a:picLocks noChangeAspect="1"/>
          </p:cNvPicPr>
          <p:nvPr/>
        </p:nvPicPr>
        <p:blipFill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15" y="201763"/>
            <a:ext cx="6485419" cy="637620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686988"/>
            <a:ext cx="8229600" cy="3422461"/>
          </a:xfrm>
        </p:spPr>
        <p:txBody>
          <a:bodyPr>
            <a:normAutofit/>
          </a:bodyPr>
          <a:lstStyle/>
          <a:p>
            <a:pPr lvl="0" algn="just">
              <a:buSzPct val="100000"/>
              <a:buBlip>
                <a:blip r:embed="rId3"/>
              </a:buBlip>
            </a:pPr>
            <a:r>
              <a:rPr lang="fr-FR" sz="3000" dirty="0" smtClean="0"/>
              <a:t>Journée consacrée </a:t>
            </a:r>
            <a:r>
              <a:rPr lang="fr-FR" sz="3000" dirty="0"/>
              <a:t>à la question des transidentités et des problématiques de </a:t>
            </a:r>
            <a:r>
              <a:rPr lang="fr-FR" sz="3000" dirty="0" smtClean="0"/>
              <a:t>genre en </a:t>
            </a:r>
            <a:r>
              <a:rPr lang="fr-FR" sz="3000" dirty="0" err="1" smtClean="0"/>
              <a:t>co</a:t>
            </a:r>
            <a:r>
              <a:rPr lang="fr-FR" sz="3000" dirty="0" smtClean="0"/>
              <a:t>-animation avec le CGLBT de Rennes, lors des journées de formation « féminin, masculin, sexualité » animées par le Planning Familial 35 en janvier 2014, à destination des professionnels.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5048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D35-V-CMJN.jpg"/>
          <p:cNvPicPr>
            <a:picLocks noChangeAspect="1"/>
          </p:cNvPicPr>
          <p:nvPr/>
        </p:nvPicPr>
        <p:blipFill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15" y="201763"/>
            <a:ext cx="6485419" cy="6376209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686988"/>
            <a:ext cx="8229600" cy="3422461"/>
          </a:xfrm>
        </p:spPr>
        <p:txBody>
          <a:bodyPr>
            <a:normAutofit/>
          </a:bodyPr>
          <a:lstStyle/>
          <a:p>
            <a:pPr algn="just">
              <a:buSzPct val="100000"/>
              <a:buBlip>
                <a:blip r:embed="rId3"/>
              </a:buBlip>
            </a:pPr>
            <a:r>
              <a:rPr lang="fr-FR" sz="3000" dirty="0" smtClean="0"/>
              <a:t>Création d’un outil documentaire et d’auto-formation sur l’accueil des personnes LGBT (articles scientifiques, veille documentaire, comptes rendus de réunions et outils de prévention).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7439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208</Words>
  <Application>Microsoft Office PowerPoint</Application>
  <PresentationFormat>Affichage à l'écran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Accueil des personnes LGBT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Accueil des publics LGBT</dc:title>
  <dc:creator>Glenn LE GAL</dc:creator>
  <cp:lastModifiedBy>DUCEPT Myriam</cp:lastModifiedBy>
  <cp:revision>9</cp:revision>
  <dcterms:created xsi:type="dcterms:W3CDTF">2014-05-26T14:36:23Z</dcterms:created>
  <dcterms:modified xsi:type="dcterms:W3CDTF">2014-07-16T09:58:25Z</dcterms:modified>
</cp:coreProperties>
</file>