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115"/>
  </p:notesMasterIdLst>
  <p:handoutMasterIdLst>
    <p:handoutMasterId r:id="rId116"/>
  </p:handoutMasterIdLst>
  <p:sldIdLst>
    <p:sldId id="1018" r:id="rId2"/>
    <p:sldId id="1980" r:id="rId3"/>
    <p:sldId id="1952" r:id="rId4"/>
    <p:sldId id="1944" r:id="rId5"/>
    <p:sldId id="1845" r:id="rId6"/>
    <p:sldId id="1698" r:id="rId7"/>
    <p:sldId id="1786" r:id="rId8"/>
    <p:sldId id="1701" r:id="rId9"/>
    <p:sldId id="1704" r:id="rId10"/>
    <p:sldId id="1706" r:id="rId11"/>
    <p:sldId id="1707" r:id="rId12"/>
    <p:sldId id="1784" r:id="rId13"/>
    <p:sldId id="1910" r:id="rId14"/>
    <p:sldId id="1967" r:id="rId15"/>
    <p:sldId id="1923" r:id="rId16"/>
    <p:sldId id="1847" r:id="rId17"/>
    <p:sldId id="1934" r:id="rId18"/>
    <p:sldId id="1966" r:id="rId19"/>
    <p:sldId id="1937" r:id="rId20"/>
    <p:sldId id="1981" r:id="rId21"/>
    <p:sldId id="1954" r:id="rId22"/>
    <p:sldId id="1969" r:id="rId23"/>
    <p:sldId id="1959" r:id="rId24"/>
    <p:sldId id="1940" r:id="rId25"/>
    <p:sldId id="1955" r:id="rId26"/>
    <p:sldId id="1968" r:id="rId27"/>
    <p:sldId id="1982" r:id="rId28"/>
    <p:sldId id="1983" r:id="rId29"/>
    <p:sldId id="409" r:id="rId30"/>
    <p:sldId id="1942" r:id="rId31"/>
    <p:sldId id="1965" r:id="rId32"/>
    <p:sldId id="1912" r:id="rId33"/>
    <p:sldId id="1790" r:id="rId34"/>
    <p:sldId id="1950" r:id="rId35"/>
    <p:sldId id="1951" r:id="rId36"/>
    <p:sldId id="1956" r:id="rId37"/>
    <p:sldId id="1710" r:id="rId38"/>
    <p:sldId id="1792" r:id="rId39"/>
    <p:sldId id="1793" r:id="rId40"/>
    <p:sldId id="1725" r:id="rId41"/>
    <p:sldId id="1712" r:id="rId42"/>
    <p:sldId id="1798" r:id="rId43"/>
    <p:sldId id="1799" r:id="rId44"/>
    <p:sldId id="1800" r:id="rId45"/>
    <p:sldId id="1801" r:id="rId46"/>
    <p:sldId id="1975" r:id="rId47"/>
    <p:sldId id="1963" r:id="rId48"/>
    <p:sldId id="1748" r:id="rId49"/>
    <p:sldId id="1947" r:id="rId50"/>
    <p:sldId id="1715" r:id="rId51"/>
    <p:sldId id="1979" r:id="rId52"/>
    <p:sldId id="1960" r:id="rId53"/>
    <p:sldId id="1964" r:id="rId54"/>
    <p:sldId id="1914" r:id="rId55"/>
    <p:sldId id="1716" r:id="rId56"/>
    <p:sldId id="1808" r:id="rId57"/>
    <p:sldId id="1809" r:id="rId58"/>
    <p:sldId id="1856" r:id="rId59"/>
    <p:sldId id="1857" r:id="rId60"/>
    <p:sldId id="1743" r:id="rId61"/>
    <p:sldId id="1977" r:id="rId62"/>
    <p:sldId id="1976" r:id="rId63"/>
    <p:sldId id="1832" r:id="rId64"/>
    <p:sldId id="1972" r:id="rId65"/>
    <p:sldId id="1973" r:id="rId66"/>
    <p:sldId id="1838" r:id="rId67"/>
    <p:sldId id="1839" r:id="rId68"/>
    <p:sldId id="1919" r:id="rId69"/>
    <p:sldId id="1974" r:id="rId70"/>
    <p:sldId id="1962" r:id="rId71"/>
    <p:sldId id="1717" r:id="rId72"/>
    <p:sldId id="1865" r:id="rId73"/>
    <p:sldId id="1810" r:id="rId74"/>
    <p:sldId id="1866" r:id="rId75"/>
    <p:sldId id="1811" r:id="rId76"/>
    <p:sldId id="1718" r:id="rId77"/>
    <p:sldId id="1813" r:id="rId78"/>
    <p:sldId id="1754" r:id="rId79"/>
    <p:sldId id="1978" r:id="rId80"/>
    <p:sldId id="1814" r:id="rId81"/>
    <p:sldId id="1815" r:id="rId82"/>
    <p:sldId id="1816" r:id="rId83"/>
    <p:sldId id="1757" r:id="rId84"/>
    <p:sldId id="1817" r:id="rId85"/>
    <p:sldId id="1756" r:id="rId86"/>
    <p:sldId id="1719" r:id="rId87"/>
    <p:sldId id="1829" r:id="rId88"/>
    <p:sldId id="1830" r:id="rId89"/>
    <p:sldId id="1926" r:id="rId90"/>
    <p:sldId id="1831" r:id="rId91"/>
    <p:sldId id="1561" r:id="rId92"/>
    <p:sldId id="1869" r:id="rId93"/>
    <p:sldId id="1818" r:id="rId94"/>
    <p:sldId id="1915" r:id="rId95"/>
    <p:sldId id="1916" r:id="rId96"/>
    <p:sldId id="1870" r:id="rId97"/>
    <p:sldId id="1871" r:id="rId98"/>
    <p:sldId id="1872" r:id="rId99"/>
    <p:sldId id="1873" r:id="rId100"/>
    <p:sldId id="1876" r:id="rId101"/>
    <p:sldId id="1877" r:id="rId102"/>
    <p:sldId id="1878" r:id="rId103"/>
    <p:sldId id="1879" r:id="rId104"/>
    <p:sldId id="1880" r:id="rId105"/>
    <p:sldId id="1881" r:id="rId106"/>
    <p:sldId id="1882" r:id="rId107"/>
    <p:sldId id="1883" r:id="rId108"/>
    <p:sldId id="1884" r:id="rId109"/>
    <p:sldId id="1885" r:id="rId110"/>
    <p:sldId id="1886" r:id="rId111"/>
    <p:sldId id="1887" r:id="rId112"/>
    <p:sldId id="1888" r:id="rId113"/>
    <p:sldId id="1889" r:id="rId114"/>
  </p:sldIdLst>
  <p:sldSz cx="10287000" cy="6858000" type="35mm"/>
  <p:notesSz cx="9874250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09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orient="horz">
          <p15:clr>
            <a:srgbClr val="A4A3A4"/>
          </p15:clr>
        </p15:guide>
        <p15:guide id="4" pos="6479">
          <p15:clr>
            <a:srgbClr val="A4A3A4"/>
          </p15:clr>
        </p15:guide>
        <p15:guide id="5">
          <p15:clr>
            <a:srgbClr val="A4A3A4"/>
          </p15:clr>
        </p15:guide>
        <p15:guide id="6" pos="6306">
          <p15:clr>
            <a:srgbClr val="A4A3A4"/>
          </p15:clr>
        </p15:guide>
        <p15:guide id="7" pos="3707">
          <p15:clr>
            <a:srgbClr val="A4A3A4"/>
          </p15:clr>
        </p15:guide>
        <p15:guide id="8" pos="45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0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dric Arvieux" initials="" lastIdx="1" clrIdx="0"/>
  <p:cmAuthor id="1" name="Cédric Arvieux" initials="" lastIdx="2" clrIdx="1"/>
  <p:cmAuthor id="2" name="Cedric Arvieux" initials="CA" lastIdx="1" clrIdx="2">
    <p:extLst>
      <p:ext uri="{19B8F6BF-5375-455C-9EA6-DF929625EA0E}">
        <p15:presenceInfo xmlns:p15="http://schemas.microsoft.com/office/powerpoint/2012/main" userId="218325c88a5a48f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D699"/>
    <a:srgbClr val="FF9999"/>
    <a:srgbClr val="993300"/>
    <a:srgbClr val="4576F1"/>
    <a:srgbClr val="5B86F3"/>
    <a:srgbClr val="CC33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29" autoAdjust="0"/>
    <p:restoredTop sz="86897" autoAdjust="0"/>
  </p:normalViewPr>
  <p:slideViewPr>
    <p:cSldViewPr snapToGrid="0">
      <p:cViewPr varScale="1">
        <p:scale>
          <a:sx n="172" d="100"/>
          <a:sy n="172" d="100"/>
        </p:scale>
        <p:origin x="208" y="1688"/>
      </p:cViewPr>
      <p:guideLst>
        <p:guide orient="horz" pos="3809"/>
        <p:guide orient="horz" pos="4319"/>
        <p:guide orient="horz"/>
        <p:guide pos="6479"/>
        <p:guide/>
        <p:guide pos="6306"/>
        <p:guide pos="3707"/>
        <p:guide pos="4563"/>
      </p:guideLst>
    </p:cSldViewPr>
  </p:slideViewPr>
  <p:outlineViewPr>
    <p:cViewPr>
      <p:scale>
        <a:sx n="33" d="100"/>
        <a:sy n="33" d="100"/>
      </p:scale>
      <p:origin x="0" y="-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7984"/>
    </p:cViewPr>
  </p:sorterViewPr>
  <p:notesViewPr>
    <p:cSldViewPr snapToGrid="0">
      <p:cViewPr varScale="1">
        <p:scale>
          <a:sx n="45" d="100"/>
          <a:sy n="45" d="100"/>
        </p:scale>
        <p:origin x="-1896" y="-108"/>
      </p:cViewPr>
      <p:guideLst>
        <p:guide orient="horz" pos="2141"/>
        <p:guide pos="31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commentAuthors" Target="commentAuthor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8-FE40-9B51-35CC84A59EF3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D8-FE40-9B51-35CC84A59EF3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D8-FE40-9B51-35CC84A59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5403472"/>
        <c:axId val="1615406224"/>
        <c:axId val="0"/>
      </c:bar3DChart>
      <c:catAx>
        <c:axId val="1615403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615406224"/>
        <c:crosses val="autoZero"/>
        <c:auto val="1"/>
        <c:lblAlgn val="ctr"/>
        <c:lblOffset val="100"/>
        <c:noMultiLvlLbl val="0"/>
      </c:catAx>
      <c:valAx>
        <c:axId val="161540622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161540347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 b="0"/>
            </a:lvl1pPr>
          </a:lstStyle>
          <a:p>
            <a:fld id="{14A272BF-E1ED-B34E-BD74-96FAC3D0CF5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929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28950" y="508000"/>
            <a:ext cx="3824288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2663" y="3230563"/>
            <a:ext cx="7908925" cy="3059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 b="0"/>
            </a:lvl1pPr>
          </a:lstStyle>
          <a:p>
            <a:fld id="{0FC69BD0-9404-1745-B473-A173F11FDEA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674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cbi-nlm-nih-gov.gate2.inist.fr/entrez/eutils/elink.fcgi?dbfrom=pubmed&amp;retmode=ref&amp;cmd=prlinks&amp;id=27192360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22E843-05E0-9741-9B48-050A3907E181}" type="slidenum">
              <a:rPr lang="fr-FR" b="0"/>
              <a:pPr/>
              <a:t>1</a:t>
            </a:fld>
            <a:endParaRPr lang="fr-FR" b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54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259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AB2727-C338-5241-9D2D-C2E6CB68DC1B}" type="slidenum">
              <a:rPr lang="fr-FR" b="0"/>
              <a:pPr/>
              <a:t>33</a:t>
            </a:fld>
            <a:endParaRPr lang="fr-FR" b="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625" y="3230563"/>
            <a:ext cx="7239000" cy="3059112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01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802F11-D9F4-B84B-B22E-7586E74780AF}" type="slidenum">
              <a:rPr lang="fr-FR" b="0"/>
              <a:pPr/>
              <a:t>40</a:t>
            </a:fld>
            <a:endParaRPr lang="fr-FR" b="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15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2F3130-54F2-A340-9B7C-0CADCF73F0C5}" type="slidenum">
              <a:rPr lang="fr-FR" b="0"/>
              <a:pPr/>
              <a:t>48</a:t>
            </a:fld>
            <a:endParaRPr lang="fr-FR" b="0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4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fr-F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>
                <a:latin typeface="Arial" charset="0"/>
                <a:cs typeface="msgothic" charset="0"/>
              </a:rPr>
              <a:t>Remontée</a:t>
            </a:r>
            <a:r>
              <a:rPr lang="en-GB" b="1" dirty="0">
                <a:latin typeface="Arial" charset="0"/>
                <a:cs typeface="msgothic" charset="0"/>
              </a:rPr>
              <a:t> de </a:t>
            </a:r>
            <a:r>
              <a:rPr lang="en-GB" b="1" dirty="0" err="1">
                <a:latin typeface="Arial" charset="0"/>
                <a:cs typeface="msgothic" charset="0"/>
              </a:rPr>
              <a:t>l’espérance</a:t>
            </a:r>
            <a:r>
              <a:rPr lang="en-GB" b="1" dirty="0">
                <a:latin typeface="Arial" charset="0"/>
                <a:cs typeface="msgothic" charset="0"/>
              </a:rPr>
              <a:t> de vie </a:t>
            </a:r>
            <a:r>
              <a:rPr lang="en-GB" b="1" dirty="0" err="1">
                <a:latin typeface="Arial" charset="0"/>
                <a:cs typeface="msgothic" charset="0"/>
              </a:rPr>
              <a:t>depuis</a:t>
            </a:r>
            <a:r>
              <a:rPr lang="en-GB" b="1" dirty="0">
                <a:latin typeface="Arial" charset="0"/>
                <a:cs typeface="msgothic" charset="0"/>
              </a:rPr>
              <a:t> </a:t>
            </a:r>
            <a:r>
              <a:rPr lang="en-GB" b="1" dirty="0" err="1">
                <a:latin typeface="Arial" charset="0"/>
                <a:cs typeface="msgothic" charset="0"/>
              </a:rPr>
              <a:t>l’introduction</a:t>
            </a:r>
            <a:r>
              <a:rPr lang="en-GB" b="1" dirty="0">
                <a:latin typeface="Arial" charset="0"/>
                <a:cs typeface="msgothic" charset="0"/>
              </a:rPr>
              <a:t> des ARV</a:t>
            </a:r>
            <a:r>
              <a:rPr lang="en-GB" b="1" baseline="0" dirty="0">
                <a:latin typeface="Arial" charset="0"/>
                <a:cs typeface="msgothic" charset="0"/>
              </a:rPr>
              <a:t> au </a:t>
            </a:r>
            <a:r>
              <a:rPr lang="en-GB" b="1" baseline="0" dirty="0" err="1">
                <a:latin typeface="Arial" charset="0"/>
                <a:cs typeface="msgothic" charset="0"/>
              </a:rPr>
              <a:t>Kwazulu</a:t>
            </a:r>
            <a:r>
              <a:rPr lang="en-GB" b="1" baseline="0" dirty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Adult 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67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597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78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87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22E843-05E0-9741-9B48-050A3907E181}" type="slidenum">
              <a:rPr lang="fr-FR" b="0">
                <a:solidFill>
                  <a:prstClr val="black"/>
                </a:solidFill>
              </a:rPr>
              <a:pPr/>
              <a:t>54</a:t>
            </a:fld>
            <a:endParaRPr lang="fr-FR" b="0">
              <a:solidFill>
                <a:prstClr val="black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6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64665D-3EEE-CF49-8A3E-48B8512D93A3}" type="slidenum">
              <a:rPr lang="fr-FR" b="0"/>
              <a:pPr/>
              <a:t>60</a:t>
            </a:fld>
            <a:endParaRPr lang="fr-FR" b="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Prospective </a:t>
            </a:r>
            <a:r>
              <a:rPr lang="fr-FR" b="1" dirty="0" err="1"/>
              <a:t>Study</a:t>
            </a:r>
            <a:r>
              <a:rPr lang="fr-FR" b="1" dirty="0"/>
              <a:t> of Acute HIV-1 Infection in </a:t>
            </a:r>
            <a:r>
              <a:rPr lang="fr-FR" b="1" dirty="0" err="1"/>
              <a:t>Adults</a:t>
            </a:r>
            <a:r>
              <a:rPr lang="fr-FR" b="1" dirty="0"/>
              <a:t> in East </a:t>
            </a:r>
            <a:r>
              <a:rPr lang="fr-FR" b="1" dirty="0" err="1"/>
              <a:t>Africa</a:t>
            </a:r>
            <a:r>
              <a:rPr lang="fr-FR" b="1" dirty="0"/>
              <a:t> and </a:t>
            </a:r>
            <a:r>
              <a:rPr lang="fr-FR" b="1" dirty="0" err="1"/>
              <a:t>Thailand</a:t>
            </a:r>
            <a:r>
              <a:rPr lang="fr-FR" b="1" dirty="0"/>
              <a:t> – </a:t>
            </a:r>
            <a:r>
              <a:rPr lang="fr-FR" dirty="0">
                <a:hlinkClick r:id="rId3"/>
              </a:rPr>
              <a:t>N Engl J Med. 2016 Jun 2; 374(22): 2120–2130.</a:t>
            </a:r>
            <a:endParaRPr lang="fr-FR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Structured</a:t>
            </a:r>
            <a:r>
              <a:rPr lang="fr-FR" dirty="0"/>
              <a:t> </a:t>
            </a:r>
            <a:r>
              <a:rPr lang="fr-FR" dirty="0" err="1"/>
              <a:t>history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and a </a:t>
            </a:r>
            <a:r>
              <a:rPr lang="fr-FR" dirty="0" err="1"/>
              <a:t>physical</a:t>
            </a:r>
            <a:r>
              <a:rPr lang="fr-FR" dirty="0"/>
              <a:t> </a:t>
            </a:r>
            <a:r>
              <a:rPr lang="fr-FR" dirty="0" err="1"/>
              <a:t>examination</a:t>
            </a:r>
            <a:r>
              <a:rPr lang="fr-FR" dirty="0"/>
              <a:t> </a:t>
            </a:r>
            <a:r>
              <a:rPr lang="fr-FR" dirty="0" err="1"/>
              <a:t>wasperformed</a:t>
            </a:r>
            <a:r>
              <a:rPr lang="fr-FR" dirty="0"/>
              <a:t> at </a:t>
            </a:r>
            <a:r>
              <a:rPr lang="fr-FR" dirty="0" err="1"/>
              <a:t>study</a:t>
            </a:r>
            <a:r>
              <a:rPr lang="fr-FR" dirty="0"/>
              <a:t> entry, </a:t>
            </a:r>
            <a:r>
              <a:rPr lang="fr-FR" dirty="0" err="1"/>
              <a:t>every</a:t>
            </a:r>
            <a:r>
              <a:rPr lang="fr-FR" dirty="0"/>
              <a:t> 6 </a:t>
            </a:r>
            <a:r>
              <a:rPr lang="fr-FR" dirty="0" err="1"/>
              <a:t>months</a:t>
            </a:r>
            <a:r>
              <a:rPr lang="fr-FR" dirty="0"/>
              <a:t>, and </a:t>
            </a:r>
            <a:r>
              <a:rPr lang="fr-FR" dirty="0" err="1"/>
              <a:t>every</a:t>
            </a:r>
            <a:r>
              <a:rPr lang="fr-FR" dirty="0"/>
              <a:t> 3 or 4 </a:t>
            </a:r>
            <a:r>
              <a:rPr lang="fr-FR" dirty="0" err="1"/>
              <a:t>daysthroughout</a:t>
            </a:r>
            <a:r>
              <a:rPr lang="fr-FR" dirty="0"/>
              <a:t> the </a:t>
            </a:r>
            <a:r>
              <a:rPr lang="fr-FR" dirty="0" err="1"/>
              <a:t>period</a:t>
            </a:r>
            <a:r>
              <a:rPr lang="fr-FR" dirty="0"/>
              <a:t> of acute infection. </a:t>
            </a:r>
            <a:r>
              <a:rPr lang="fr-FR" dirty="0" err="1"/>
              <a:t>Symptoms</a:t>
            </a:r>
            <a:r>
              <a:rPr lang="fr-FR" dirty="0"/>
              <a:t> and </a:t>
            </a:r>
            <a:r>
              <a:rPr lang="fr-FR" dirty="0" err="1"/>
              <a:t>signs</a:t>
            </a:r>
            <a:r>
              <a:rPr lang="fr-FR" dirty="0"/>
              <a:t> </a:t>
            </a:r>
            <a:r>
              <a:rPr lang="fr-FR" dirty="0" err="1"/>
              <a:t>wereidentified</a:t>
            </a:r>
            <a:r>
              <a:rPr lang="fr-FR" dirty="0"/>
              <a:t> at least once </a:t>
            </a:r>
            <a:r>
              <a:rPr lang="fr-FR" dirty="0" err="1"/>
              <a:t>during</a:t>
            </a:r>
            <a:r>
              <a:rPr lang="fr-FR" dirty="0"/>
              <a:t> observation in 94% of the </a:t>
            </a:r>
            <a:r>
              <a:rPr lang="fr-FR" dirty="0" err="1"/>
              <a:t>participantswith</a:t>
            </a:r>
            <a:r>
              <a:rPr lang="fr-FR" dirty="0"/>
              <a:t> acute HIV-1 infection (88% </a:t>
            </a:r>
            <a:r>
              <a:rPr lang="fr-FR" dirty="0" err="1"/>
              <a:t>reported</a:t>
            </a:r>
            <a:r>
              <a:rPr lang="fr-FR" dirty="0"/>
              <a:t> at least one </a:t>
            </a:r>
            <a:r>
              <a:rPr lang="fr-FR" dirty="0" err="1"/>
              <a:t>symptom</a:t>
            </a:r>
            <a:r>
              <a:rPr lang="fr-FR" dirty="0"/>
              <a:t> and 78%reported at least one </a:t>
            </a:r>
            <a:r>
              <a:rPr lang="fr-FR" dirty="0" err="1"/>
              <a:t>sign</a:t>
            </a:r>
            <a:r>
              <a:rPr lang="fr-FR" dirty="0"/>
              <a:t>). </a:t>
            </a:r>
            <a:r>
              <a:rPr lang="fr-FR" b="1" dirty="0" err="1"/>
              <a:t>However</a:t>
            </a:r>
            <a:r>
              <a:rPr lang="fr-FR" b="1" dirty="0"/>
              <a:t>, </a:t>
            </a:r>
            <a:r>
              <a:rPr lang="fr-FR" b="1" dirty="0" err="1"/>
              <a:t>during</a:t>
            </a:r>
            <a:r>
              <a:rPr lang="fr-FR" b="1" dirty="0"/>
              <a:t> the </a:t>
            </a:r>
            <a:r>
              <a:rPr lang="fr-FR" b="1" dirty="0" err="1"/>
              <a:t>period</a:t>
            </a:r>
            <a:r>
              <a:rPr lang="fr-FR" b="1" dirty="0"/>
              <a:t> of acute infection, in 367 of 518 </a:t>
            </a:r>
            <a:r>
              <a:rPr lang="fr-FR" b="1" dirty="0" err="1"/>
              <a:t>visits</a:t>
            </a:r>
            <a:r>
              <a:rPr lang="fr-FR" b="1" dirty="0"/>
              <a:t> in </a:t>
            </a:r>
            <a:r>
              <a:rPr lang="fr-FR" b="1" dirty="0" err="1"/>
              <a:t>which</a:t>
            </a:r>
            <a:r>
              <a:rPr lang="fr-FR" b="1" dirty="0"/>
              <a:t> participants </a:t>
            </a:r>
            <a:r>
              <a:rPr lang="fr-FR" b="1" dirty="0" err="1"/>
              <a:t>underwent</a:t>
            </a:r>
            <a:r>
              <a:rPr lang="fr-FR" b="1" dirty="0"/>
              <a:t> a </a:t>
            </a:r>
            <a:r>
              <a:rPr lang="fr-FR" b="1" dirty="0" err="1"/>
              <a:t>physical</a:t>
            </a:r>
            <a:r>
              <a:rPr lang="fr-FR" b="1" dirty="0"/>
              <a:t> </a:t>
            </a:r>
            <a:r>
              <a:rPr lang="fr-FR" b="1" dirty="0" err="1"/>
              <a:t>examination</a:t>
            </a:r>
            <a:r>
              <a:rPr lang="fr-FR" b="1" dirty="0"/>
              <a:t> (71%), participants </a:t>
            </a:r>
            <a:r>
              <a:rPr lang="fr-FR" b="1" dirty="0" err="1"/>
              <a:t>reported</a:t>
            </a:r>
            <a:r>
              <a:rPr lang="fr-FR" b="1" dirty="0"/>
              <a:t> no </a:t>
            </a:r>
            <a:r>
              <a:rPr lang="fr-FR" b="1" dirty="0" err="1"/>
              <a:t>symptoms</a:t>
            </a:r>
            <a:r>
              <a:rPr lang="fr-FR" b="1" dirty="0"/>
              <a:t>, and 50%of </a:t>
            </a:r>
            <a:r>
              <a:rPr lang="fr-FR" b="1" dirty="0" err="1"/>
              <a:t>these</a:t>
            </a:r>
            <a:r>
              <a:rPr lang="fr-FR" b="1" dirty="0"/>
              <a:t> participants </a:t>
            </a:r>
            <a:r>
              <a:rPr lang="fr-FR" b="1" dirty="0" err="1"/>
              <a:t>had</a:t>
            </a:r>
            <a:r>
              <a:rPr lang="fr-FR" b="1" dirty="0"/>
              <a:t> </a:t>
            </a:r>
            <a:r>
              <a:rPr lang="fr-FR" b="1" dirty="0" err="1"/>
              <a:t>neither</a:t>
            </a:r>
            <a:r>
              <a:rPr lang="fr-FR" b="1" dirty="0"/>
              <a:t> </a:t>
            </a:r>
            <a:r>
              <a:rPr lang="fr-FR" b="1" dirty="0" err="1"/>
              <a:t>symptoms</a:t>
            </a:r>
            <a:r>
              <a:rPr lang="fr-FR" b="1" dirty="0"/>
              <a:t> </a:t>
            </a:r>
            <a:r>
              <a:rPr lang="fr-FR" b="1" dirty="0" err="1"/>
              <a:t>nor</a:t>
            </a:r>
            <a:r>
              <a:rPr lang="fr-FR" b="1" dirty="0"/>
              <a:t> </a:t>
            </a:r>
            <a:r>
              <a:rPr lang="fr-FR" b="1" dirty="0" err="1"/>
              <a:t>signs</a:t>
            </a:r>
            <a:r>
              <a:rPr lang="fr-FR" b="1" dirty="0"/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64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Même « découverte » qui sous-entend qu’il y avait quelque chose de cacher peut être vu comme péjoratif, et personnes infectées est mal vécu (= sale). Donc on parlera bien d’infection par le VIH, mais de personnes vivant avec le VIH et non de personne infectées par le VIH.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528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758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Contrairement</a:t>
            </a:r>
            <a:r>
              <a:rPr lang="fr-FR" baseline="0" dirty="0"/>
              <a:t> à la syphilis, la rubéole, l’</a:t>
            </a:r>
            <a:r>
              <a:rPr lang="fr-FR" baseline="0" dirty="0" err="1"/>
              <a:t>AgHBs</a:t>
            </a:r>
            <a:r>
              <a:rPr lang="fr-FR" baseline="0" dirty="0"/>
              <a:t> et la toxoplasmose qui sont « obligatoires », </a:t>
            </a:r>
            <a:r>
              <a:rPr lang="fr-FR" baseline="0"/>
              <a:t>la sérologie VIH </a:t>
            </a:r>
            <a:r>
              <a:rPr lang="fr-FR" baseline="0" dirty="0"/>
              <a:t>est «</a:t>
            </a:r>
            <a:r>
              <a:rPr lang="fr-FR" baseline="0"/>
              <a:t> conseillée</a:t>
            </a:r>
            <a:r>
              <a:rPr lang="fr-FR" baseline="0" dirty="0"/>
              <a:t>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725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Contrairement</a:t>
            </a:r>
            <a:r>
              <a:rPr lang="fr-FR" baseline="0" dirty="0"/>
              <a:t> à la syphilis, la rubéole, l’</a:t>
            </a:r>
            <a:r>
              <a:rPr lang="fr-FR" baseline="0" dirty="0" err="1"/>
              <a:t>AgHBs</a:t>
            </a:r>
            <a:r>
              <a:rPr lang="fr-FR" baseline="0" dirty="0"/>
              <a:t> et la toxoplasmose qui sont « obligatoires », </a:t>
            </a:r>
            <a:r>
              <a:rPr lang="fr-FR" baseline="0"/>
              <a:t>la sérologie VIH </a:t>
            </a:r>
            <a:r>
              <a:rPr lang="fr-FR" baseline="0" dirty="0"/>
              <a:t>est «</a:t>
            </a:r>
            <a:r>
              <a:rPr lang="fr-FR" baseline="0"/>
              <a:t> conseillée</a:t>
            </a:r>
            <a:r>
              <a:rPr lang="fr-FR" baseline="0" dirty="0"/>
              <a:t>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605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68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88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20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621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2B851E-8A70-7E4B-BDB5-24AEB85F4F5C}" type="slidenum">
              <a:rPr lang="fr-FR" b="0"/>
              <a:pPr/>
              <a:t>90</a:t>
            </a:fld>
            <a:endParaRPr lang="fr-FR" b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16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01A950-4566-644F-8CE3-A055FD5A78EE}" type="slidenum">
              <a:rPr lang="fr-FR" b="0"/>
              <a:pPr/>
              <a:t>91</a:t>
            </a:fld>
            <a:endParaRPr lang="fr-FR" b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347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34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33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251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532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ADED56CC-F28F-5441-B956-A7568EE5803F}" type="slidenum">
              <a:rPr lang="fr-FR" sz="1200">
                <a:latin typeface="Times New Roman" charset="0"/>
              </a:rPr>
              <a:pPr algn="r" eaLnBrk="1" hangingPunct="1"/>
              <a:t>29</a:t>
            </a:fld>
            <a:endParaRPr lang="fr-FR" sz="12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31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6675" y="0"/>
            <a:ext cx="447675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447675" cy="6858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 rot="16200000">
            <a:off x="-1023511" y="4704834"/>
            <a:ext cx="250581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dirty="0">
                <a:solidFill>
                  <a:schemeClr val="bg1"/>
                </a:solidFill>
              </a:rPr>
              <a:t>Infection VIH en 2022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124F17-DA94-5DFB-F95A-565778026970}"/>
              </a:ext>
            </a:extLst>
          </p:cNvPr>
          <p:cNvSpPr txBox="1"/>
          <p:nvPr userDrawn="1"/>
        </p:nvSpPr>
        <p:spPr>
          <a:xfrm>
            <a:off x="-9384" y="67881"/>
            <a:ext cx="625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F1266A5-FF43-704F-A37A-DA9552ECCCDF}" type="datetime10">
              <a:rPr lang="fr-FR" sz="1000" smtClean="0"/>
              <a:t>16:36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3761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4136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638"/>
            <a:ext cx="92583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4136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213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101600"/>
            <a:ext cx="8763000" cy="96043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62000" y="1484313"/>
            <a:ext cx="8763000" cy="46116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58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41115"/>
            <a:ext cx="9258300" cy="82653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3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9621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962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1155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8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49"/>
            <a:ext cx="3384550" cy="69456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621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7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42" name="Rectangle 2"/>
          <p:cNvSpPr>
            <a:spLocks noChangeArrowheads="1"/>
          </p:cNvSpPr>
          <p:nvPr/>
        </p:nvSpPr>
        <p:spPr bwMode="auto">
          <a:xfrm rot="10800000" flipH="1" flipV="1">
            <a:off x="0" y="1069975"/>
            <a:ext cx="10287000" cy="73025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0099CC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3" name="Rectangle 3"/>
          <p:cNvSpPr>
            <a:spLocks noChangeArrowheads="1"/>
          </p:cNvSpPr>
          <p:nvPr/>
        </p:nvSpPr>
        <p:spPr bwMode="auto">
          <a:xfrm>
            <a:off x="66675" y="0"/>
            <a:ext cx="447675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4" name="Rectangle 4"/>
          <p:cNvSpPr>
            <a:spLocks noChangeArrowheads="1"/>
          </p:cNvSpPr>
          <p:nvPr/>
        </p:nvSpPr>
        <p:spPr bwMode="auto">
          <a:xfrm>
            <a:off x="0" y="0"/>
            <a:ext cx="447675" cy="6858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6" name="Text Box 6"/>
          <p:cNvSpPr txBox="1">
            <a:spLocks noChangeArrowheads="1"/>
          </p:cNvSpPr>
          <p:nvPr/>
        </p:nvSpPr>
        <p:spPr bwMode="auto">
          <a:xfrm rot="-5400000">
            <a:off x="-999698" y="4681022"/>
            <a:ext cx="250581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dirty="0">
                <a:solidFill>
                  <a:schemeClr val="bg1"/>
                </a:solidFill>
              </a:rPr>
              <a:t>Infection VIH en 2022</a:t>
            </a:r>
          </a:p>
        </p:txBody>
      </p:sp>
      <p:sp>
        <p:nvSpPr>
          <p:cNvPr id="3184648" name="Text Box 8"/>
          <p:cNvSpPr txBox="1">
            <a:spLocks noChangeArrowheads="1"/>
          </p:cNvSpPr>
          <p:nvPr userDrawn="1"/>
        </p:nvSpPr>
        <p:spPr bwMode="auto">
          <a:xfrm>
            <a:off x="-1" y="6583363"/>
            <a:ext cx="58010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fld id="{5CF98E5F-7B76-0844-9671-A35744858BD0}" type="slidenum">
              <a:rPr lang="fr-FR" b="0">
                <a:solidFill>
                  <a:schemeClr val="bg1"/>
                </a:solidFill>
              </a:rPr>
              <a:pPr>
                <a:spcBef>
                  <a:spcPct val="50000"/>
                </a:spcBef>
              </a:pPr>
              <a:t>‹N°›</a:t>
            </a:fld>
            <a:endParaRPr lang="fr-FR" b="0" dirty="0">
              <a:solidFill>
                <a:schemeClr val="bg1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04863" y="101600"/>
            <a:ext cx="8763000" cy="960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4313"/>
            <a:ext cx="8763000" cy="46116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E6D673-1E5D-4935-D5A8-4443229426CA}"/>
              </a:ext>
            </a:extLst>
          </p:cNvPr>
          <p:cNvSpPr txBox="1"/>
          <p:nvPr userDrawn="1"/>
        </p:nvSpPr>
        <p:spPr>
          <a:xfrm>
            <a:off x="29533" y="0"/>
            <a:ext cx="625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F1266A5-FF43-704F-A37A-DA9552ECCCDF}" type="datetime10">
              <a:rPr lang="fr-FR" sz="1000" smtClean="0"/>
              <a:t>16:36</a:t>
            </a:fld>
            <a:endParaRPr lang="fr-FR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evih-bretagne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chart" Target="../charts/chart1.xml"/><Relationship Id="rId4" Type="http://schemas.openxmlformats.org/officeDocument/2006/relationships/image" Target="../media/image2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mailto:Cedric.arvieux@chu-rennes.fr" TargetMode="Externa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1"/>
          <p:cNvSpPr txBox="1">
            <a:spLocks noChangeArrowheads="1"/>
          </p:cNvSpPr>
          <p:nvPr/>
        </p:nvSpPr>
        <p:spPr bwMode="auto">
          <a:xfrm>
            <a:off x="557213" y="2300630"/>
            <a:ext cx="95240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3600" b="0" dirty="0"/>
              <a:t>Infection par le VIH</a:t>
            </a:r>
          </a:p>
          <a:p>
            <a:pPr>
              <a:spcBef>
                <a:spcPct val="50000"/>
              </a:spcBef>
            </a:pPr>
            <a:endParaRPr lang="fr-FR" b="0" i="1" dirty="0"/>
          </a:p>
          <a:p>
            <a:pPr>
              <a:spcBef>
                <a:spcPct val="50000"/>
              </a:spcBef>
            </a:pPr>
            <a:r>
              <a:rPr lang="fr-FR" b="0" i="1" dirty="0"/>
              <a:t>Actualisation : septembre 2022</a:t>
            </a:r>
          </a:p>
          <a:p>
            <a:pPr>
              <a:spcBef>
                <a:spcPct val="50000"/>
              </a:spcBef>
            </a:pPr>
            <a:r>
              <a:rPr lang="fr-FR" b="0" i="1" dirty="0"/>
              <a:t>Cours du 9 septembre2022</a:t>
            </a:r>
          </a:p>
        </p:txBody>
      </p:sp>
      <p:sp>
        <p:nvSpPr>
          <p:cNvPr id="65539" name="Text Box 14"/>
          <p:cNvSpPr txBox="1">
            <a:spLocks noChangeArrowheads="1"/>
          </p:cNvSpPr>
          <p:nvPr/>
        </p:nvSpPr>
        <p:spPr bwMode="auto">
          <a:xfrm>
            <a:off x="506692" y="4557370"/>
            <a:ext cx="5297478" cy="205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i="1" dirty="0"/>
              <a:t>Dr C. Arvieux, CHU de Rennes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100" b="0" dirty="0"/>
              <a:t>Cet enseignement suit l’UE6 165 de l’ECN-</a:t>
            </a:r>
            <a:r>
              <a:rPr lang="fr-FR" sz="1100" b="0" dirty="0" err="1"/>
              <a:t>Pilly</a:t>
            </a:r>
            <a:r>
              <a:rPr lang="fr-FR" sz="1100" b="0" dirty="0"/>
              <a:t> « Infection à VIH » (pages 195-210 de l’édition 2020).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100" b="0" dirty="0"/>
              <a:t>Les diapositives d’épidémiologie ont été réalisées à partir des données mondiales de l’</a:t>
            </a:r>
            <a:r>
              <a:rPr lang="fr-FR" altLang="ja-JP" sz="1100" b="0" dirty="0"/>
              <a:t>ONUSIDA (</a:t>
            </a:r>
            <a:r>
              <a:rPr lang="fr-FR" sz="1100" b="0" dirty="0"/>
              <a:t>2021) </a:t>
            </a:r>
            <a:r>
              <a:rPr lang="fr-FR" altLang="ja-JP" sz="1100" b="0" dirty="0"/>
              <a:t>et les données françaises de Santé publique France (données 2020 publiées en 2021).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ja-JP" sz="1100" b="0" dirty="0"/>
              <a:t>Les recommandations générales sont issues du rapport d’expert « Prise en charge médicale des personnes infectées par le VIH » sous la direction de Philippe Morlat. Les différents documents sont disponibles sur le site </a:t>
            </a:r>
            <a:r>
              <a:rPr lang="fr-FR" altLang="ja-JP" sz="1100" b="0" dirty="0">
                <a:hlinkClick r:id="rId3"/>
              </a:rPr>
              <a:t>www.corevih-bretagne.fr</a:t>
            </a:r>
            <a:r>
              <a:rPr lang="fr-FR" altLang="ja-JP" sz="1100" b="0" dirty="0"/>
              <a:t>, rubrique bibliothèque.</a:t>
            </a:r>
            <a:endParaRPr lang="fr-FR" sz="1100" b="0" dirty="0"/>
          </a:p>
        </p:txBody>
      </p:sp>
      <p:pic>
        <p:nvPicPr>
          <p:cNvPr id="65540" name="Picture 4" descr="LogoCoreVI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144463"/>
            <a:ext cx="14001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29A5016-1117-8685-890B-96E03CBD5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807" y="701040"/>
            <a:ext cx="4156413" cy="5017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88378"/>
          </a:xfrm>
        </p:spPr>
        <p:txBody>
          <a:bodyPr/>
          <a:lstStyle/>
          <a:p>
            <a:r>
              <a:rPr lang="fr-FR" dirty="0"/>
              <a:t>Transmission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Vous annoncez le résultat du test à Luis</a:t>
            </a:r>
          </a:p>
          <a:p>
            <a:r>
              <a:rPr lang="fr-FR" dirty="0"/>
              <a:t>Il est curieux de savoir comment il a pu être en contact avec le VIH. Quels sont les modes de transmission du VIH (QCM) ?</a:t>
            </a:r>
            <a:endParaRPr lang="en-GB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56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2754" name="Text Box 3"/>
          <p:cNvSpPr txBox="1">
            <a:spLocks noChangeArrowheads="1"/>
          </p:cNvSpPr>
          <p:nvPr/>
        </p:nvSpPr>
        <p:spPr bwMode="auto">
          <a:xfrm>
            <a:off x="6436750" y="5115654"/>
            <a:ext cx="292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 dirty="0">
                <a:solidFill>
                  <a:srgbClr val="000000"/>
                </a:solidFill>
                <a:sym typeface="Monotype Sorts" charset="0"/>
              </a:rPr>
              <a:t>Œ</a:t>
            </a:r>
            <a:r>
              <a:rPr kumimoji="1" lang="fr-FR" sz="2000" dirty="0">
                <a:solidFill>
                  <a:srgbClr val="000000"/>
                </a:solidFill>
                <a:cs typeface="Arial" charset="0"/>
              </a:rPr>
              <a:t>sophagite à </a:t>
            </a:r>
            <a:r>
              <a:rPr kumimoji="1" lang="fr-FR" sz="2000" i="1" dirty="0">
                <a:solidFill>
                  <a:srgbClr val="000000"/>
                </a:solidFill>
                <a:cs typeface="Arial" charset="0"/>
              </a:rPr>
              <a:t>Candida</a:t>
            </a:r>
          </a:p>
        </p:txBody>
      </p:sp>
      <p:pic>
        <p:nvPicPr>
          <p:cNvPr id="202755" name="Picture 4" descr="cf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573" y="1291498"/>
            <a:ext cx="3681733" cy="327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Candidose_palai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24" y="1521286"/>
            <a:ext cx="4111261" cy="290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29005" y="5143567"/>
            <a:ext cx="377236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 dirty="0">
                <a:solidFill>
                  <a:srgbClr val="000000"/>
                </a:solidFill>
                <a:sym typeface="Monotype Sorts" charset="0"/>
              </a:rPr>
              <a:t>Candidose du voile du palais</a:t>
            </a:r>
            <a:endParaRPr kumimoji="1" lang="fr-FR" sz="2000" i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142875"/>
            <a:ext cx="7539037" cy="8239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</a:rPr>
              <a:t>Infection à Cytomégalovirus (CMV)</a:t>
            </a:r>
          </a:p>
        </p:txBody>
      </p:sp>
      <p:sp>
        <p:nvSpPr>
          <p:cNvPr id="20377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85788" y="1336675"/>
            <a:ext cx="9547225" cy="55213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	Très fréquente chez les patients ayant </a:t>
            </a:r>
            <a:r>
              <a:rPr lang="fr-FR" sz="2000" u="sng" dirty="0">
                <a:latin typeface="Arial" charset="0"/>
                <a:ea typeface="ＭＳ Ｐゴシック" charset="0"/>
              </a:rPr>
              <a:t>CD4 &lt; 50/mm</a:t>
            </a:r>
            <a:r>
              <a:rPr lang="fr-FR" sz="2000" baseline="30000" dirty="0">
                <a:latin typeface="Arial" charset="0"/>
                <a:ea typeface="ＭＳ Ｐゴシック" charset="0"/>
              </a:rPr>
              <a:t>3</a:t>
            </a:r>
            <a:r>
              <a:rPr lang="fr-FR" sz="2000" dirty="0">
                <a:latin typeface="Arial" charset="0"/>
                <a:ea typeface="ＭＳ Ｐゴシック" charset="0"/>
              </a:rPr>
              <a:t>.</a:t>
            </a:r>
            <a:br>
              <a:rPr lang="fr-FR" sz="2000" dirty="0">
                <a:latin typeface="Arial" charset="0"/>
                <a:ea typeface="ＭＳ Ｐゴシック" charset="0"/>
              </a:rPr>
            </a:br>
            <a:r>
              <a:rPr lang="fr-FR" sz="2000" dirty="0">
                <a:latin typeface="Arial" charset="0"/>
                <a:ea typeface="ＭＳ Ｐゴシック" charset="0"/>
              </a:rPr>
              <a:t> A rechercher devant fièvre isolée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Char char="q"/>
            </a:pPr>
            <a:endParaRPr lang="fr-FR" sz="2000" u="sng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Rétinite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par nécrose hémorragique centripète 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 macula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Clinique :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asymptomatique -&gt; troubles visuels jusqu</a:t>
            </a:r>
            <a:r>
              <a:rPr lang="fr-FR" altLang="ja-JP" sz="2000" dirty="0">
                <a:latin typeface="Arial" charset="0"/>
                <a:ea typeface="ＭＳ Ｐゴシック" charset="0"/>
                <a:sym typeface="Monotype Sorts" charset="0"/>
              </a:rPr>
              <a:t>'à la cécité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Fond d</a:t>
            </a:r>
            <a:r>
              <a:rPr lang="fr-FR" altLang="ja-JP" sz="2000" dirty="0">
                <a:latin typeface="Arial" charset="0"/>
                <a:ea typeface="ＭＳ Ｐゴシック" charset="0"/>
                <a:sym typeface="Monotype Sorts" charset="0"/>
              </a:rPr>
              <a:t>'œil ± angiographie si doute avec une toxoplasmose oculaire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Œsophagite, Gastro-duodénite, Colite (20 %)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C49F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Clinique :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douleurs, diarrhée, fièvre, AEG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Endoscopie : inflammation, ulcérations, biopsies 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	 inclusions virales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endParaRPr lang="fr-FR" sz="2000" dirty="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Autres localisations :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	neurologique (PCR dans le LCR), hépatique, splénique, pancréatique, surrénalienne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Char char="q"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  <a:sym typeface="Monotype Sor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" descr="CM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1692275"/>
            <a:ext cx="45434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Text Box 3"/>
          <p:cNvSpPr txBox="1">
            <a:spLocks noChangeArrowheads="1"/>
          </p:cNvSpPr>
          <p:nvPr/>
        </p:nvSpPr>
        <p:spPr bwMode="auto">
          <a:xfrm>
            <a:off x="6845300" y="5405438"/>
            <a:ext cx="1787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Rétinite à CMV</a:t>
            </a:r>
          </a:p>
        </p:txBody>
      </p:sp>
      <p:sp>
        <p:nvSpPr>
          <p:cNvPr id="204803" name="Text Box 4"/>
          <p:cNvSpPr txBox="1">
            <a:spLocks noChangeArrowheads="1"/>
          </p:cNvSpPr>
          <p:nvPr/>
        </p:nvSpPr>
        <p:spPr bwMode="auto">
          <a:xfrm>
            <a:off x="1588003" y="5405438"/>
            <a:ext cx="219291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 dirty="0">
                <a:solidFill>
                  <a:srgbClr val="000000"/>
                </a:solidFill>
                <a:cs typeface="Arial" charset="0"/>
              </a:rPr>
              <a:t>Fond d</a:t>
            </a:r>
            <a:r>
              <a:rPr kumimoji="1" lang="fr-FR" altLang="ja-JP" sz="1800" dirty="0">
                <a:solidFill>
                  <a:srgbClr val="000000"/>
                </a:solidFill>
                <a:cs typeface="Arial" charset="0"/>
              </a:rPr>
              <a:t>'œil normal</a:t>
            </a:r>
            <a:endParaRPr kumimoji="1" lang="fr-FR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4" name="Rectangle 5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04805" name="Picture 6" descr="CM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1700213"/>
            <a:ext cx="5143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6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5826" name="Text Box 3"/>
          <p:cNvSpPr txBox="1">
            <a:spLocks noChangeArrowheads="1"/>
          </p:cNvSpPr>
          <p:nvPr/>
        </p:nvSpPr>
        <p:spPr bwMode="auto">
          <a:xfrm>
            <a:off x="4017963" y="6243638"/>
            <a:ext cx="228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>
                <a:solidFill>
                  <a:srgbClr val="000000"/>
                </a:solidFill>
                <a:sym typeface="Monotype Sorts" charset="0"/>
              </a:rPr>
              <a:t>Œ</a:t>
            </a:r>
            <a:r>
              <a:rPr kumimoji="1" lang="fr-FR" sz="1800">
                <a:solidFill>
                  <a:srgbClr val="000000"/>
                </a:solidFill>
                <a:cs typeface="Arial" charset="0"/>
              </a:rPr>
              <a:t>sophagite à CMV</a:t>
            </a:r>
          </a:p>
        </p:txBody>
      </p:sp>
      <p:pic>
        <p:nvPicPr>
          <p:cNvPr id="205827" name="Picture 4" descr="c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338" y="260350"/>
            <a:ext cx="6640512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2"/>
          <p:cNvSpPr txBox="1">
            <a:spLocks noChangeArrowheads="1"/>
          </p:cNvSpPr>
          <p:nvPr/>
        </p:nvSpPr>
        <p:spPr bwMode="auto">
          <a:xfrm>
            <a:off x="742950" y="322263"/>
            <a:ext cx="463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Infection à CMV - Traitement</a:t>
            </a:r>
          </a:p>
        </p:txBody>
      </p:sp>
      <p:sp>
        <p:nvSpPr>
          <p:cNvPr id="206850" name="Text Box 3"/>
          <p:cNvSpPr txBox="1">
            <a:spLocks noChangeArrowheads="1"/>
          </p:cNvSpPr>
          <p:nvPr/>
        </p:nvSpPr>
        <p:spPr bwMode="auto">
          <a:xfrm>
            <a:off x="881063" y="1492250"/>
            <a:ext cx="9402762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905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Ganciclovir IV (Cymevan ®)</a:t>
            </a:r>
            <a:r>
              <a:rPr kumimoji="1" lang="fr-FR" sz="2000" b="0">
                <a:solidFill>
                  <a:srgbClr val="000000"/>
                </a:solidFill>
              </a:rPr>
              <a:t>: 5 mg/kg/12 h pdt 3 sem (selon FO et cicatrisation)</a:t>
            </a:r>
          </a:p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Valganciclovir</a:t>
            </a:r>
            <a:r>
              <a:rPr lang="fr-FR" sz="2000" b="0">
                <a:solidFill>
                  <a:srgbClr val="FF0066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PO (Rovalcyte ®)</a:t>
            </a:r>
            <a:r>
              <a:rPr kumimoji="1" lang="fr-FR" sz="2000" b="0">
                <a:solidFill>
                  <a:srgbClr val="000000"/>
                </a:solidFill>
              </a:rPr>
              <a:t> : 900 mg /12 h pdt 3 sem.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E2 :</a:t>
            </a:r>
            <a:r>
              <a:rPr kumimoji="1" lang="fr-FR" sz="2000" b="0">
                <a:solidFill>
                  <a:srgbClr val="000000"/>
                </a:solidFill>
              </a:rPr>
              <a:t> neutropénie, thrombopénie, anémie, troubles digestifs, rash, prurit, troubles neuropsychiatriques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Surveillance :</a:t>
            </a:r>
            <a:r>
              <a:rPr kumimoji="1" lang="fr-FR" sz="2000" b="0">
                <a:solidFill>
                  <a:srgbClr val="000000"/>
                </a:solidFill>
              </a:rPr>
              <a:t> NFS-Plq 2/sem. </a:t>
            </a:r>
          </a:p>
          <a:p>
            <a:pPr>
              <a:lnSpc>
                <a:spcPct val="95000"/>
              </a:lnSpc>
            </a:pPr>
            <a:endParaRPr kumimoji="1" lang="fr-FR" sz="1600">
              <a:solidFill>
                <a:srgbClr val="875B25"/>
              </a:solidFill>
            </a:endParaRPr>
          </a:p>
          <a:p>
            <a:pPr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Alternatives :</a:t>
            </a:r>
            <a:r>
              <a:rPr kumimoji="1" lang="fr-FR" sz="2000" b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Foscarnet sodique IV</a:t>
            </a:r>
            <a:r>
              <a:rPr kumimoji="1" lang="fr-FR" sz="2000" b="0">
                <a:solidFill>
                  <a:srgbClr val="9900FF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: 90 mg/kg/12 h (+ hydratation) pdt 3 sem.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E2 :</a:t>
            </a:r>
            <a:r>
              <a:rPr kumimoji="1" lang="fr-FR" sz="2000" b="0">
                <a:solidFill>
                  <a:srgbClr val="000000"/>
                </a:solidFill>
              </a:rPr>
              <a:t> néphrotoxique, hypoK</a:t>
            </a:r>
            <a:r>
              <a:rPr kumimoji="1" lang="fr-FR" sz="2000" b="0" baseline="30000">
                <a:solidFill>
                  <a:srgbClr val="000000"/>
                </a:solidFill>
              </a:rPr>
              <a:t>+</a:t>
            </a:r>
            <a:r>
              <a:rPr kumimoji="1" lang="fr-FR" sz="2000" b="0">
                <a:solidFill>
                  <a:srgbClr val="000000"/>
                </a:solidFill>
              </a:rPr>
              <a:t>, hypoCa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, hypo-hyperP </a:t>
            </a:r>
          </a:p>
          <a:p>
            <a:pPr lvl="1">
              <a:lnSpc>
                <a:spcPct val="95000"/>
              </a:lnSpc>
            </a:pPr>
            <a:r>
              <a:rPr kumimoji="1" lang="fr-FR" sz="2000" b="0">
                <a:solidFill>
                  <a:srgbClr val="000000"/>
                </a:solidFill>
              </a:rPr>
              <a:t>	anémie, thrombopénie, ulcérations génitales, troubles digestifs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Surveillance :</a:t>
            </a:r>
            <a:r>
              <a:rPr kumimoji="1" lang="fr-FR" sz="2000" b="0">
                <a:solidFill>
                  <a:srgbClr val="000000"/>
                </a:solidFill>
              </a:rPr>
              <a:t> iono, créatinine, Ca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, P, Mg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 2/sem</a:t>
            </a:r>
          </a:p>
          <a:p>
            <a:pPr lvl="1">
              <a:lnSpc>
                <a:spcPct val="95000"/>
              </a:lnSpc>
            </a:pPr>
            <a:endParaRPr kumimoji="1" lang="fr-FR" sz="2000" b="0">
              <a:solidFill>
                <a:srgbClr val="9933FF"/>
              </a:solidFill>
            </a:endParaRPr>
          </a:p>
          <a:p>
            <a:pPr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Prophylaxie secondaire :</a:t>
            </a:r>
            <a:r>
              <a:rPr kumimoji="1" lang="fr-FR" sz="2000" b="0">
                <a:solidFill>
                  <a:srgbClr val="000000"/>
                </a:solidFill>
              </a:rPr>
              <a:t> même molécule à demi-dose</a:t>
            </a:r>
            <a:endParaRPr lang="fr-FR" sz="20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ext Box 2"/>
          <p:cNvSpPr txBox="1">
            <a:spLocks noChangeArrowheads="1"/>
          </p:cNvSpPr>
          <p:nvPr/>
        </p:nvSpPr>
        <p:spPr bwMode="auto">
          <a:xfrm>
            <a:off x="569913" y="1412875"/>
            <a:ext cx="90551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i="1" dirty="0" err="1">
                <a:solidFill>
                  <a:srgbClr val="875B25"/>
                </a:solidFill>
              </a:rPr>
              <a:t>Cryptococcus</a:t>
            </a:r>
            <a:r>
              <a:rPr kumimoji="1" lang="fr-FR" sz="2000" i="1" dirty="0">
                <a:solidFill>
                  <a:srgbClr val="875B25"/>
                </a:solidFill>
              </a:rPr>
              <a:t> </a:t>
            </a:r>
            <a:r>
              <a:rPr kumimoji="1" lang="fr-FR" sz="2000" i="1" dirty="0" err="1">
                <a:solidFill>
                  <a:srgbClr val="875B25"/>
                </a:solidFill>
              </a:rPr>
              <a:t>neoformans</a:t>
            </a:r>
            <a:r>
              <a:rPr kumimoji="1" lang="fr-FR" sz="2000" dirty="0">
                <a:solidFill>
                  <a:srgbClr val="875B25"/>
                </a:solidFill>
              </a:rPr>
              <a:t> :</a:t>
            </a:r>
            <a:r>
              <a:rPr kumimoji="1" lang="fr-FR" sz="2000" b="0" dirty="0">
                <a:solidFill>
                  <a:srgbClr val="000000"/>
                </a:solidFill>
              </a:rPr>
              <a:t> champignon opportuniste (sol, déjections d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'oiseaux). Transmission par voie aérienne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méningite fébrile, voir encéphalite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Autres localisations : cutanée, pulmonaire, hépatique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PL : </a:t>
            </a:r>
            <a:r>
              <a:rPr kumimoji="1" lang="fr-FR" sz="2000" b="0" dirty="0" err="1">
                <a:solidFill>
                  <a:srgbClr val="000000"/>
                </a:solidFill>
              </a:rPr>
              <a:t>pléiocytose</a:t>
            </a:r>
            <a:r>
              <a:rPr kumimoji="1" lang="fr-FR" sz="2000" b="0" dirty="0">
                <a:solidFill>
                  <a:srgbClr val="000000"/>
                </a:solidFill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</a:rPr>
              <a:t>hypoglycorachie</a:t>
            </a:r>
            <a:r>
              <a:rPr kumimoji="1" lang="fr-FR" sz="2000" b="0" dirty="0">
                <a:solidFill>
                  <a:srgbClr val="000000"/>
                </a:solidFill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</a:rPr>
              <a:t>cryptocoques</a:t>
            </a:r>
            <a:r>
              <a:rPr kumimoji="1" lang="fr-FR" sz="2000" b="0" dirty="0">
                <a:solidFill>
                  <a:srgbClr val="000000"/>
                </a:solidFill>
              </a:rPr>
              <a:t> (encre de Chine) 	ou culture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Sang : HC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b="0" dirty="0" err="1">
                <a:solidFill>
                  <a:srgbClr val="000000"/>
                </a:solidFill>
              </a:rPr>
              <a:t>Antigénémie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cryptococcique</a:t>
            </a:r>
            <a:r>
              <a:rPr kumimoji="1" lang="fr-FR" sz="2000" b="0" dirty="0">
                <a:solidFill>
                  <a:srgbClr val="000000"/>
                </a:solidFill>
              </a:rPr>
              <a:t> sang et LCR +++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FF0066"/>
                </a:solidFill>
              </a:rPr>
              <a:t>	</a:t>
            </a:r>
            <a:r>
              <a:rPr kumimoji="1" lang="fr-FR" sz="2000" b="0" dirty="0" err="1">
                <a:solidFill>
                  <a:srgbClr val="FF0066"/>
                </a:solidFill>
              </a:rPr>
              <a:t>amphotéricine</a:t>
            </a:r>
            <a:r>
              <a:rPr kumimoji="1" lang="fr-FR" sz="2000" b="0" dirty="0">
                <a:solidFill>
                  <a:srgbClr val="FF0066"/>
                </a:solidFill>
              </a:rPr>
              <a:t> B</a:t>
            </a:r>
            <a:r>
              <a:rPr kumimoji="1" lang="fr-FR" sz="2000" b="0" dirty="0">
                <a:solidFill>
                  <a:srgbClr val="000000"/>
                </a:solidFill>
              </a:rPr>
              <a:t> 0,7 mg/kg/ j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10-15 j avec </a:t>
            </a:r>
            <a:r>
              <a:rPr kumimoji="1" lang="fr-FR" sz="2000" b="0" dirty="0" err="1">
                <a:solidFill>
                  <a:srgbClr val="000000"/>
                </a:solidFill>
              </a:rPr>
              <a:t>Flucytosine</a:t>
            </a: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Relais par </a:t>
            </a:r>
            <a:r>
              <a:rPr kumimoji="1" lang="fr-FR" sz="2000" b="0" dirty="0" err="1">
                <a:solidFill>
                  <a:srgbClr val="FF0066"/>
                </a:solidFill>
              </a:rPr>
              <a:t>fluconazole</a:t>
            </a:r>
            <a:r>
              <a:rPr kumimoji="1" lang="fr-FR" sz="2000" b="0" dirty="0">
                <a:solidFill>
                  <a:srgbClr val="000000"/>
                </a:solidFill>
              </a:rPr>
              <a:t> 400 mg/j.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Durée totale traitement : 8 semaines</a:t>
            </a:r>
          </a:p>
          <a:p>
            <a:pPr>
              <a:buClr>
                <a:srgbClr val="875B25"/>
              </a:buClr>
            </a:pPr>
            <a:endParaRPr kumimoji="1" lang="fr-FR" b="0" dirty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dirty="0">
                <a:solidFill>
                  <a:srgbClr val="875B25"/>
                </a:solidFill>
              </a:rPr>
              <a:t>Prophylaxie secondaire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fluconazole</a:t>
            </a:r>
            <a:r>
              <a:rPr kumimoji="1" lang="fr-FR" sz="2000" b="0" dirty="0">
                <a:solidFill>
                  <a:srgbClr val="000000"/>
                </a:solidFill>
              </a:rPr>
              <a:t> 200 mg/j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07874" name="Text Box 3"/>
          <p:cNvSpPr txBox="1">
            <a:spLocks noChangeArrowheads="1"/>
          </p:cNvSpPr>
          <p:nvPr/>
        </p:nvSpPr>
        <p:spPr bwMode="auto">
          <a:xfrm>
            <a:off x="757238" y="338138"/>
            <a:ext cx="240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Cryptococcose</a:t>
            </a:r>
          </a:p>
        </p:txBody>
      </p:sp>
    </p:spTree>
    <p:extLst>
      <p:ext uri="{BB962C8B-B14F-4D97-AF65-F5344CB8AC3E}">
        <p14:creationId xmlns:p14="http://schemas.microsoft.com/office/powerpoint/2010/main" val="18077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8898" name="Text Box 3"/>
          <p:cNvSpPr txBox="1">
            <a:spLocks noChangeArrowheads="1"/>
          </p:cNvSpPr>
          <p:nvPr/>
        </p:nvSpPr>
        <p:spPr bwMode="auto">
          <a:xfrm>
            <a:off x="931863" y="5451475"/>
            <a:ext cx="9072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800" i="1" dirty="0" err="1">
                <a:solidFill>
                  <a:srgbClr val="000000"/>
                </a:solidFill>
              </a:rPr>
              <a:t>Cryptococcus</a:t>
            </a:r>
            <a:r>
              <a:rPr lang="fr-FR" sz="1800" i="1" dirty="0">
                <a:solidFill>
                  <a:srgbClr val="000000"/>
                </a:solidFill>
              </a:rPr>
              <a:t> </a:t>
            </a:r>
            <a:r>
              <a:rPr lang="fr-FR" sz="1800" i="1" dirty="0" err="1">
                <a:solidFill>
                  <a:srgbClr val="000000"/>
                </a:solidFill>
              </a:rPr>
              <a:t>neoformans</a:t>
            </a:r>
            <a:r>
              <a:rPr lang="fr-FR" sz="1800" dirty="0">
                <a:solidFill>
                  <a:srgbClr val="000000"/>
                </a:solidFill>
              </a:rPr>
              <a:t> var. </a:t>
            </a:r>
            <a:r>
              <a:rPr lang="fr-FR" sz="1800" i="1" dirty="0" err="1">
                <a:solidFill>
                  <a:srgbClr val="000000"/>
                </a:solidFill>
              </a:rPr>
              <a:t>neoformans</a:t>
            </a:r>
            <a:r>
              <a:rPr lang="fr-FR" sz="18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1800" dirty="0">
                <a:solidFill>
                  <a:srgbClr val="000000"/>
                </a:solidFill>
              </a:rPr>
              <a:t>encre de Chine à partir de colonies muqueuses, présence d</a:t>
            </a:r>
            <a:r>
              <a:rPr lang="fr-FR" altLang="ja-JP" sz="1800" dirty="0">
                <a:solidFill>
                  <a:srgbClr val="000000"/>
                </a:solidFill>
              </a:rPr>
              <a:t>'une capsule</a:t>
            </a:r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208899" name="Picture 4" descr="cryptoco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038" y="836613"/>
            <a:ext cx="80486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8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187325"/>
            <a:ext cx="8553450" cy="8080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defTabSz="912813" eaLnBrk="1" hangingPunct="1">
              <a:lnSpc>
                <a:spcPct val="85000"/>
              </a:lnSpc>
            </a:pPr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Cryptosporidiose, Microsporidiose, Isosporose</a:t>
            </a:r>
          </a:p>
        </p:txBody>
      </p:sp>
      <p:sp>
        <p:nvSpPr>
          <p:cNvPr id="19968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74675" y="1412875"/>
            <a:ext cx="9421813" cy="4800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Diarrhée à Protozoaires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 :</a:t>
            </a: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diarrhées d</a:t>
            </a:r>
            <a:r>
              <a:rPr lang="fr-FR" altLang="ja-JP" sz="2000" dirty="0">
                <a:latin typeface="Arial" charset="0"/>
                <a:ea typeface="ＭＳ Ｐゴシック" charset="0"/>
              </a:rPr>
              <a:t>'importance très variable ou asymptomatique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Fièvre pour </a:t>
            </a:r>
            <a:r>
              <a:rPr lang="fr-FR" sz="2000" dirty="0" err="1">
                <a:latin typeface="Arial" charset="0"/>
                <a:ea typeface="ＭＳ Ｐゴシック" charset="0"/>
              </a:rPr>
              <a:t>isospore</a:t>
            </a:r>
            <a:r>
              <a:rPr lang="fr-FR" sz="2000" dirty="0">
                <a:latin typeface="Arial" charset="0"/>
                <a:ea typeface="ＭＳ Ｐゴシック" charset="0"/>
              </a:rPr>
              <a:t> seulement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Autre localisation : </a:t>
            </a:r>
            <a:r>
              <a:rPr lang="fr-FR" sz="2000" dirty="0" err="1">
                <a:latin typeface="Arial" charset="0"/>
                <a:ea typeface="ＭＳ Ｐゴシック" charset="0"/>
              </a:rPr>
              <a:t>cholangite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Examen </a:t>
            </a:r>
            <a:r>
              <a:rPr lang="fr-FR" sz="2000" dirty="0" err="1">
                <a:latin typeface="Arial" charset="0"/>
                <a:ea typeface="ＭＳ Ｐゴシック" charset="0"/>
              </a:rPr>
              <a:t>parasitologique</a:t>
            </a:r>
            <a:r>
              <a:rPr lang="fr-FR" sz="2000" dirty="0">
                <a:latin typeface="Arial" charset="0"/>
                <a:ea typeface="ＭＳ Ｐゴシック" charset="0"/>
              </a:rPr>
              <a:t> des selles avec ME ou PCR pour les </a:t>
            </a:r>
            <a:r>
              <a:rPr lang="fr-FR" sz="2000" dirty="0" err="1">
                <a:latin typeface="Arial" charset="0"/>
                <a:ea typeface="ＭＳ Ｐゴシック" charset="0"/>
              </a:rPr>
              <a:t>microsporidies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Cryptosporidies : pas de traitement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 err="1">
                <a:latin typeface="Arial" charset="0"/>
                <a:ea typeface="ＭＳ Ｐゴシック" charset="0"/>
              </a:rPr>
              <a:t>Microsporidies</a:t>
            </a:r>
            <a:r>
              <a:rPr lang="fr-FR" sz="2000" dirty="0">
                <a:latin typeface="Arial" charset="0"/>
                <a:ea typeface="ＭＳ Ｐゴシック" charset="0"/>
              </a:rPr>
              <a:t> :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albendazole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(</a:t>
            </a:r>
            <a:r>
              <a:rPr lang="fr-FR" sz="2000" i="1" dirty="0">
                <a:latin typeface="Arial" charset="0"/>
                <a:ea typeface="ＭＳ Ｐゴシック" charset="0"/>
              </a:rPr>
              <a:t>E. </a:t>
            </a:r>
            <a:r>
              <a:rPr lang="fr-FR" sz="2000" i="1" dirty="0" err="1">
                <a:latin typeface="Arial" charset="0"/>
                <a:ea typeface="ＭＳ Ｐゴシック" charset="0"/>
              </a:rPr>
              <a:t>intestinalis</a:t>
            </a:r>
            <a:r>
              <a:rPr lang="fr-FR" sz="2000" dirty="0">
                <a:latin typeface="Arial" charset="0"/>
                <a:ea typeface="ＭＳ Ｐゴシック" charset="0"/>
              </a:rPr>
              <a:t>),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fumagilline</a:t>
            </a:r>
            <a:r>
              <a:rPr lang="fr-FR" sz="2000" i="1" dirty="0">
                <a:latin typeface="Arial" charset="0"/>
                <a:ea typeface="ＭＳ Ｐゴシック" charset="0"/>
              </a:rPr>
              <a:t> (E. </a:t>
            </a:r>
            <a:r>
              <a:rPr lang="fr-FR" sz="2000" i="1" dirty="0" err="1">
                <a:latin typeface="Arial" charset="0"/>
                <a:ea typeface="ＭＳ Ｐゴシック" charset="0"/>
              </a:rPr>
              <a:t>bieneusii</a:t>
            </a:r>
            <a:r>
              <a:rPr lang="fr-FR" sz="2000" i="1" dirty="0">
                <a:latin typeface="Arial" charset="0"/>
                <a:ea typeface="ＭＳ Ｐゴシック" charset="0"/>
              </a:rPr>
              <a:t>) 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La restauration immunitaire permet seule l</a:t>
            </a:r>
            <a:r>
              <a:rPr lang="fr-FR" altLang="ja-JP" sz="2000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'éradication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i="1" dirty="0" err="1">
                <a:latin typeface="Arial" charset="0"/>
                <a:ea typeface="ＭＳ Ｐゴシック" charset="0"/>
              </a:rPr>
              <a:t>Isospora</a:t>
            </a:r>
            <a:r>
              <a:rPr lang="fr-FR" sz="2000" i="1" dirty="0">
                <a:latin typeface="Arial" charset="0"/>
                <a:ea typeface="ＭＳ Ｐゴシック" charset="0"/>
              </a:rPr>
              <a:t> belli</a:t>
            </a:r>
            <a:r>
              <a:rPr lang="fr-FR" sz="2000" dirty="0">
                <a:latin typeface="Arial" charset="0"/>
                <a:ea typeface="ＭＳ Ｐゴシック" charset="0"/>
              </a:rPr>
              <a:t> surtout en Afrique et Asie :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dirty="0">
                <a:latin typeface="Arial" charset="0"/>
                <a:ea typeface="ＭＳ Ｐゴシック" charset="0"/>
              </a:rPr>
              <a:t> efficace (4 </a:t>
            </a:r>
            <a:r>
              <a:rPr lang="fr-FR" sz="2000" dirty="0" err="1">
                <a:latin typeface="Arial" charset="0"/>
                <a:ea typeface="ＭＳ Ｐゴシック" charset="0"/>
              </a:rPr>
              <a:t>cp</a:t>
            </a:r>
            <a:r>
              <a:rPr lang="fr-FR" sz="2000" dirty="0">
                <a:latin typeface="Arial" charset="0"/>
                <a:ea typeface="ＭＳ Ｐゴシック" charset="0"/>
              </a:rPr>
              <a:t>/j 10 j)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</p:spTree>
    <p:extLst>
      <p:ext uri="{BB962C8B-B14F-4D97-AF65-F5344CB8AC3E}">
        <p14:creationId xmlns:p14="http://schemas.microsoft.com/office/powerpoint/2010/main" val="5410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ext Box 2"/>
          <p:cNvSpPr txBox="1">
            <a:spLocks noChangeArrowheads="1"/>
          </p:cNvSpPr>
          <p:nvPr/>
        </p:nvSpPr>
        <p:spPr bwMode="auto">
          <a:xfrm>
            <a:off x="573088" y="1268413"/>
            <a:ext cx="955357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7813" indent="-277813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000" b="0">
                <a:solidFill>
                  <a:srgbClr val="000000"/>
                </a:solidFill>
              </a:rPr>
              <a:t>CD4 en général &lt; 50/mm</a:t>
            </a:r>
            <a:r>
              <a:rPr kumimoji="1" lang="fr-FR" sz="2000" b="0" baseline="30000">
                <a:solidFill>
                  <a:srgbClr val="000000"/>
                </a:solidFill>
              </a:rPr>
              <a:t>3</a:t>
            </a:r>
          </a:p>
          <a:p>
            <a:endParaRPr kumimoji="1" lang="fr-FR" sz="1400" b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b="0">
                <a:solidFill>
                  <a:srgbClr val="000000"/>
                </a:solidFill>
              </a:rPr>
              <a:t>Le plus souvent, infection à </a:t>
            </a:r>
            <a:r>
              <a:rPr kumimoji="1" lang="fr-FR" sz="2000" i="1">
                <a:solidFill>
                  <a:srgbClr val="875B25"/>
                </a:solidFill>
              </a:rPr>
              <a:t>Mycobacterium avium intracellulare</a:t>
            </a:r>
            <a:r>
              <a:rPr kumimoji="1" lang="fr-FR" sz="2000" b="0" i="1">
                <a:solidFill>
                  <a:srgbClr val="FF0066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(MAC). </a:t>
            </a:r>
            <a:r>
              <a:rPr kumimoji="1" lang="fr-FR" sz="2000" b="0" i="1">
                <a:solidFill>
                  <a:srgbClr val="000000"/>
                </a:solidFill>
              </a:rPr>
              <a:t>M. kansasii</a:t>
            </a:r>
            <a:r>
              <a:rPr kumimoji="1" lang="fr-FR" sz="2000" b="0">
                <a:solidFill>
                  <a:srgbClr val="000000"/>
                </a:solidFill>
              </a:rPr>
              <a:t> et </a:t>
            </a:r>
            <a:r>
              <a:rPr kumimoji="1" lang="fr-FR" sz="2000" b="0" i="1">
                <a:solidFill>
                  <a:srgbClr val="000000"/>
                </a:solidFill>
              </a:rPr>
              <a:t>M. xenopi</a:t>
            </a:r>
            <a:r>
              <a:rPr kumimoji="1" lang="fr-FR" sz="2000" b="0">
                <a:solidFill>
                  <a:srgbClr val="000000"/>
                </a:solidFill>
              </a:rPr>
              <a:t> sont plus rares. 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Atteinte disséminée avec fièvre, AEG, sueurs, anémie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Localisations : ganglionnaire, digestive, hépatique, pulmonaire, splénique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 		Hémocultures sur milieux spéciaux, 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  	Biopsie de moelle ou ganglionnaire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1400" b="0">
              <a:solidFill>
                <a:srgbClr val="FF0066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r>
              <a:rPr kumimoji="1" lang="fr-FR" sz="2000" b="0">
                <a:solidFill>
                  <a:srgbClr val="FF0066"/>
                </a:solidFill>
              </a:rPr>
              <a:t>	Clarithromycine </a:t>
            </a:r>
            <a:r>
              <a:rPr kumimoji="1" lang="fr-FR" sz="2000" b="0">
                <a:solidFill>
                  <a:srgbClr val="000000"/>
                </a:solidFill>
              </a:rPr>
              <a:t>1,5 g /j + </a:t>
            </a:r>
            <a:r>
              <a:rPr kumimoji="1" lang="fr-FR" sz="2000" b="0">
                <a:solidFill>
                  <a:srgbClr val="FF0066"/>
                </a:solidFill>
              </a:rPr>
              <a:t>rifabutine</a:t>
            </a:r>
            <a:r>
              <a:rPr kumimoji="1" lang="fr-FR" sz="2000" b="0">
                <a:solidFill>
                  <a:srgbClr val="000000"/>
                </a:solidFill>
              </a:rPr>
              <a:t> 450 mg /j + </a:t>
            </a:r>
            <a:r>
              <a:rPr kumimoji="1" lang="fr-FR" sz="2000" b="0">
                <a:solidFill>
                  <a:srgbClr val="FF0066"/>
                </a:solidFill>
              </a:rPr>
              <a:t>éthambutol</a:t>
            </a:r>
            <a:r>
              <a:rPr kumimoji="1" lang="fr-FR" sz="2000" b="0">
                <a:solidFill>
                  <a:srgbClr val="000000"/>
                </a:solidFill>
              </a:rPr>
              <a:t> 15 mg/kg/j pdt 6 mois après négativation des cultures</a:t>
            </a:r>
          </a:p>
          <a:p>
            <a:r>
              <a:rPr kumimoji="1" lang="fr-FR" sz="2000" b="0">
                <a:solidFill>
                  <a:srgbClr val="000000"/>
                </a:solidFill>
              </a:rPr>
              <a:t>Problème +++ des interactions médicamenteuses avec les antirétroviraux</a:t>
            </a:r>
          </a:p>
          <a:p>
            <a:endParaRPr kumimoji="1" lang="fr-FR" sz="1400" b="0">
              <a:solidFill>
                <a:srgbClr val="000000"/>
              </a:solidFill>
            </a:endParaRPr>
          </a:p>
          <a:p>
            <a:r>
              <a:rPr kumimoji="1" lang="fr-FR" sz="2000">
                <a:solidFill>
                  <a:srgbClr val="875B25"/>
                </a:solidFill>
              </a:rPr>
              <a:t>Prophylaxie primaire</a:t>
            </a:r>
          </a:p>
          <a:p>
            <a:r>
              <a:rPr kumimoji="1" lang="fr-FR" sz="2000" b="0">
                <a:solidFill>
                  <a:srgbClr val="FF0066"/>
                </a:solidFill>
              </a:rPr>
              <a:t>	Azithromycine</a:t>
            </a:r>
            <a:r>
              <a:rPr kumimoji="1" lang="fr-FR" sz="2000" b="0">
                <a:solidFill>
                  <a:srgbClr val="000000"/>
                </a:solidFill>
              </a:rPr>
              <a:t> 1 200 mg/sem. ou ansatipine si CD4 &lt; 75/mm</a:t>
            </a:r>
            <a:r>
              <a:rPr kumimoji="1" lang="fr-FR" sz="2000" b="0" baseline="30000">
                <a:solidFill>
                  <a:srgbClr val="000000"/>
                </a:solidFill>
              </a:rPr>
              <a:t>3</a:t>
            </a:r>
          </a:p>
          <a:p>
            <a:endParaRPr lang="fr-FR" sz="2000" b="0">
              <a:solidFill>
                <a:srgbClr val="000000"/>
              </a:solidFill>
            </a:endParaRPr>
          </a:p>
        </p:txBody>
      </p:sp>
      <p:sp>
        <p:nvSpPr>
          <p:cNvPr id="209922" name="Text Box 3"/>
          <p:cNvSpPr txBox="1">
            <a:spLocks noChangeArrowheads="1"/>
          </p:cNvSpPr>
          <p:nvPr/>
        </p:nvSpPr>
        <p:spPr bwMode="auto">
          <a:xfrm>
            <a:off x="750888" y="322263"/>
            <a:ext cx="431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Mycobactérioses atypiques</a:t>
            </a:r>
          </a:p>
        </p:txBody>
      </p:sp>
    </p:spTree>
    <p:extLst>
      <p:ext uri="{BB962C8B-B14F-4D97-AF65-F5344CB8AC3E}">
        <p14:creationId xmlns:p14="http://schemas.microsoft.com/office/powerpoint/2010/main" val="16673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2"/>
          <p:cNvSpPr txBox="1">
            <a:spLocks noChangeArrowheads="1"/>
          </p:cNvSpPr>
          <p:nvPr/>
        </p:nvSpPr>
        <p:spPr bwMode="auto">
          <a:xfrm>
            <a:off x="576263" y="1408113"/>
            <a:ext cx="94742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Démyélinisation</a:t>
            </a:r>
            <a:r>
              <a:rPr kumimoji="1" lang="fr-FR" sz="2000" b="0">
                <a:solidFill>
                  <a:srgbClr val="000000"/>
                </a:solidFill>
              </a:rPr>
              <a:t> de la substance blanche par réactivation du </a:t>
            </a:r>
            <a:r>
              <a:rPr kumimoji="1" lang="fr-FR" sz="2000">
                <a:solidFill>
                  <a:srgbClr val="875B25"/>
                </a:solidFill>
              </a:rPr>
              <a:t>Papovavirus JC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progression en quelques semaines de troubles neurologiques en fonction de la localisation des lésions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IRM  : plages de démyélinisation de la substance blanche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LCR : recherche de virus JC par PCR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>
                <a:solidFill>
                  <a:srgbClr val="000000"/>
                </a:solidFill>
              </a:rPr>
              <a:t>	Pas de 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>
                <a:solidFill>
                  <a:srgbClr val="000000"/>
                </a:solidFill>
              </a:rPr>
              <a:t>	Seule la restauration immunitaire par les </a:t>
            </a:r>
            <a:r>
              <a:rPr kumimoji="1" lang="fr-FR" sz="2000" b="0">
                <a:solidFill>
                  <a:srgbClr val="FF0066"/>
                </a:solidFill>
              </a:rPr>
              <a:t>antirétroviraux </a:t>
            </a:r>
            <a:r>
              <a:rPr kumimoji="1" lang="fr-FR" sz="2000" b="0">
                <a:solidFill>
                  <a:srgbClr val="000000"/>
                </a:solidFill>
              </a:rPr>
              <a:t>permet lamélioration clinique</a:t>
            </a:r>
          </a:p>
          <a:p>
            <a:pPr>
              <a:buClr>
                <a:srgbClr val="875B25"/>
              </a:buClr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>
                <a:solidFill>
                  <a:srgbClr val="875B25"/>
                </a:solidFill>
              </a:rPr>
              <a:t>Pas de prophylaxie secondaire</a:t>
            </a:r>
          </a:p>
          <a:p>
            <a:pPr>
              <a:buClr>
                <a:srgbClr val="875B25"/>
              </a:buClr>
            </a:pPr>
            <a:endParaRPr lang="fr-FR" sz="2000">
              <a:solidFill>
                <a:srgbClr val="875B25"/>
              </a:solidFill>
            </a:endParaRPr>
          </a:p>
        </p:txBody>
      </p:sp>
      <p:sp>
        <p:nvSpPr>
          <p:cNvPr id="210946" name="Text Box 3"/>
          <p:cNvSpPr txBox="1">
            <a:spLocks noChangeArrowheads="1"/>
          </p:cNvSpPr>
          <p:nvPr/>
        </p:nvSpPr>
        <p:spPr bwMode="auto">
          <a:xfrm>
            <a:off x="523875" y="374650"/>
            <a:ext cx="9779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Leuco-Encéphalopathie Multifocale Progressive - LEMP</a:t>
            </a:r>
          </a:p>
        </p:txBody>
      </p:sp>
    </p:spTree>
    <p:extLst>
      <p:ext uri="{BB962C8B-B14F-4D97-AF65-F5344CB8AC3E}">
        <p14:creationId xmlns:p14="http://schemas.microsoft.com/office/powerpoint/2010/main" val="19525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48810"/>
          </a:xfrm>
        </p:spPr>
        <p:txBody>
          <a:bodyPr/>
          <a:lstStyle/>
          <a:p>
            <a:r>
              <a:rPr lang="fr-FR" sz="3600" dirty="0"/>
              <a:t>Quelles transmissions possibles?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Rapports sexuels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Transfusion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Transmission salivaire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Echange de seringues d’injection non stérilisées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Transmission par l’allaitement</a:t>
            </a:r>
          </a:p>
        </p:txBody>
      </p:sp>
    </p:spTree>
    <p:extLst>
      <p:ext uri="{BB962C8B-B14F-4D97-AF65-F5344CB8AC3E}">
        <p14:creationId xmlns:p14="http://schemas.microsoft.com/office/powerpoint/2010/main" val="8602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11970" name="Picture 3" descr="l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27013"/>
            <a:ext cx="66865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ext Box 4"/>
          <p:cNvSpPr txBox="1">
            <a:spLocks noChangeArrowheads="1"/>
          </p:cNvSpPr>
          <p:nvPr/>
        </p:nvSpPr>
        <p:spPr bwMode="auto">
          <a:xfrm>
            <a:off x="2611438" y="6319838"/>
            <a:ext cx="507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LEMP : hypodensité de la substance blanche</a:t>
            </a:r>
          </a:p>
        </p:txBody>
      </p:sp>
    </p:spTree>
    <p:extLst>
      <p:ext uri="{BB962C8B-B14F-4D97-AF65-F5344CB8AC3E}">
        <p14:creationId xmlns:p14="http://schemas.microsoft.com/office/powerpoint/2010/main" val="42662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ext Box 2"/>
          <p:cNvSpPr txBox="1">
            <a:spLocks noChangeArrowheads="1"/>
          </p:cNvSpPr>
          <p:nvPr/>
        </p:nvSpPr>
        <p:spPr bwMode="auto">
          <a:xfrm>
            <a:off x="571500" y="1408113"/>
            <a:ext cx="9377363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2588" indent="-382588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3088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Encéphalite</a:t>
            </a:r>
            <a:r>
              <a:rPr kumimoji="1" lang="fr-FR" sz="2000" b="0" dirty="0">
                <a:solidFill>
                  <a:srgbClr val="000000"/>
                </a:solidFill>
              </a:rPr>
              <a:t> à VIH, tardive, rare en 2003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syndrome démentiel progressif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IRM : atteintes de la substance blanche et de la substance grise, atrophie cérébrale avec dilatation des ventricules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LCR : PCR VIH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 lvl="1"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Seul le contrôle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à VIH par les </a:t>
            </a:r>
            <a:r>
              <a:rPr kumimoji="1" lang="fr-FR" altLang="ja-JP" sz="2000" b="0" dirty="0">
                <a:solidFill>
                  <a:srgbClr val="FF0066"/>
                </a:solidFill>
              </a:rPr>
              <a:t>antirétroviraux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 peut améliorer les symptômes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2994" name="Text Box 3"/>
          <p:cNvSpPr txBox="1">
            <a:spLocks noChangeArrowheads="1"/>
          </p:cNvSpPr>
          <p:nvPr/>
        </p:nvSpPr>
        <p:spPr bwMode="auto">
          <a:xfrm>
            <a:off x="738188" y="307975"/>
            <a:ext cx="3676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Encéphalopathie à VIH</a:t>
            </a:r>
          </a:p>
        </p:txBody>
      </p:sp>
    </p:spTree>
    <p:extLst>
      <p:ext uri="{BB962C8B-B14F-4D97-AF65-F5344CB8AC3E}">
        <p14:creationId xmlns:p14="http://schemas.microsoft.com/office/powerpoint/2010/main" val="27236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ext Box 2"/>
          <p:cNvSpPr txBox="1">
            <a:spLocks noChangeArrowheads="1"/>
          </p:cNvSpPr>
          <p:nvPr/>
        </p:nvSpPr>
        <p:spPr bwMode="auto">
          <a:xfrm>
            <a:off x="566738" y="1408113"/>
            <a:ext cx="92964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i="1" dirty="0">
                <a:solidFill>
                  <a:srgbClr val="875B25"/>
                </a:solidFill>
              </a:rPr>
              <a:t>Herpes simplex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Très fréquent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vésicules </a:t>
            </a:r>
            <a:r>
              <a:rPr kumimoji="1" lang="fr-FR" sz="2000" b="0" dirty="0" err="1">
                <a:solidFill>
                  <a:srgbClr val="000000"/>
                </a:solidFill>
              </a:rPr>
              <a:t>cutanéo</a:t>
            </a:r>
            <a:r>
              <a:rPr kumimoji="1" lang="fr-FR" sz="2000" b="0" dirty="0">
                <a:solidFill>
                  <a:srgbClr val="000000"/>
                </a:solidFill>
              </a:rPr>
              <a:t>-muqueuses récidivantes extensives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Traitement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FF0066"/>
                </a:solidFill>
              </a:rPr>
              <a:t>valaciclovir</a:t>
            </a:r>
            <a:r>
              <a:rPr kumimoji="1" lang="fr-FR" sz="2000" b="0" dirty="0">
                <a:solidFill>
                  <a:srgbClr val="FF0066"/>
                </a:solidFill>
              </a:rPr>
              <a:t> (</a:t>
            </a:r>
            <a:r>
              <a:rPr kumimoji="1" lang="fr-FR" sz="2000" b="0" dirty="0" err="1">
                <a:solidFill>
                  <a:srgbClr val="FF0066"/>
                </a:solidFill>
              </a:rPr>
              <a:t>Zelitrex</a:t>
            </a:r>
            <a:r>
              <a:rPr kumimoji="1" lang="fr-FR" sz="2000" b="0" dirty="0">
                <a:solidFill>
                  <a:srgbClr val="FF0066"/>
                </a:solidFill>
              </a:rPr>
              <a:t> ®)</a:t>
            </a:r>
            <a:r>
              <a:rPr kumimoji="1" lang="fr-FR" sz="2000" b="0" dirty="0">
                <a:solidFill>
                  <a:srgbClr val="000000"/>
                </a:solidFill>
              </a:rPr>
              <a:t>500 mg x 2/j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7j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b="0" dirty="0" err="1">
                <a:solidFill>
                  <a:srgbClr val="000000"/>
                </a:solidFill>
              </a:rPr>
              <a:t>aciclovir</a:t>
            </a:r>
            <a:r>
              <a:rPr kumimoji="1" lang="fr-FR" sz="2000" b="0" dirty="0">
                <a:solidFill>
                  <a:srgbClr val="000000"/>
                </a:solidFill>
              </a:rPr>
              <a:t> IV 8 mg/kg/8 h si encéphalite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Prophylaxie secondaire à éviter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Virus Varicelle-Zona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vésicules parfois extensives et récidivantes, zona ophtalmique, encéphalite rare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Traitement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FF0066"/>
                </a:solidFill>
              </a:rPr>
              <a:t>valaciclovir</a:t>
            </a:r>
            <a:r>
              <a:rPr kumimoji="1" lang="fr-FR" sz="2000" b="0" dirty="0">
                <a:solidFill>
                  <a:srgbClr val="FF0066"/>
                </a:solidFill>
              </a:rPr>
              <a:t> 1 000 mg x 3</a:t>
            </a:r>
            <a:r>
              <a:rPr kumimoji="1" lang="fr-FR" sz="2000" b="0" dirty="0">
                <a:solidFill>
                  <a:srgbClr val="000000"/>
                </a:solidFill>
              </a:rPr>
              <a:t> /j ou </a:t>
            </a:r>
            <a:r>
              <a:rPr kumimoji="1" lang="fr-FR" sz="2000" b="0" dirty="0" err="1">
                <a:solidFill>
                  <a:srgbClr val="000000"/>
                </a:solidFill>
              </a:rPr>
              <a:t>aciclovir</a:t>
            </a:r>
            <a:r>
              <a:rPr kumimoji="1" lang="fr-FR" sz="2000" b="0" dirty="0">
                <a:solidFill>
                  <a:srgbClr val="000000"/>
                </a:solidFill>
              </a:rPr>
              <a:t> IV si </a:t>
            </a:r>
            <a:r>
              <a:rPr kumimoji="1" lang="fr-FR" sz="2000" b="0" dirty="0" err="1">
                <a:solidFill>
                  <a:srgbClr val="000000"/>
                </a:solidFill>
              </a:rPr>
              <a:t>disseminé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7j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Utilisation possible de </a:t>
            </a:r>
            <a:r>
              <a:rPr kumimoji="1" lang="fr-FR" sz="2000" b="0" dirty="0" err="1">
                <a:solidFill>
                  <a:srgbClr val="FF0066"/>
                </a:solidFill>
              </a:rPr>
              <a:t>foscarnet</a:t>
            </a:r>
            <a:r>
              <a:rPr kumimoji="1" lang="fr-FR" sz="2000" b="0" dirty="0">
                <a:solidFill>
                  <a:srgbClr val="000000"/>
                </a:solidFill>
              </a:rPr>
              <a:t> en cas de non-réponse à l'</a:t>
            </a:r>
            <a:r>
              <a:rPr kumimoji="1" lang="fr-FR" altLang="ja-JP" sz="2000" b="0" dirty="0" err="1">
                <a:solidFill>
                  <a:srgbClr val="FF0066"/>
                </a:solidFill>
              </a:rPr>
              <a:t>aciclovir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 (résistance possible)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4018" name="Text Box 3"/>
          <p:cNvSpPr txBox="1">
            <a:spLocks noChangeArrowheads="1"/>
          </p:cNvSpPr>
          <p:nvPr/>
        </p:nvSpPr>
        <p:spPr bwMode="auto">
          <a:xfrm>
            <a:off x="760413" y="322263"/>
            <a:ext cx="202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Autres virus</a:t>
            </a:r>
          </a:p>
        </p:txBody>
      </p:sp>
    </p:spTree>
    <p:extLst>
      <p:ext uri="{BB962C8B-B14F-4D97-AF65-F5344CB8AC3E}">
        <p14:creationId xmlns:p14="http://schemas.microsoft.com/office/powerpoint/2010/main" val="25960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 Box 2"/>
          <p:cNvSpPr txBox="1">
            <a:spLocks noChangeArrowheads="1"/>
          </p:cNvSpPr>
          <p:nvPr/>
        </p:nvSpPr>
        <p:spPr bwMode="auto">
          <a:xfrm>
            <a:off x="771525" y="309563"/>
            <a:ext cx="267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Autres bactéries</a:t>
            </a:r>
          </a:p>
        </p:txBody>
      </p:sp>
      <p:sp>
        <p:nvSpPr>
          <p:cNvPr id="215042" name="Text Box 3"/>
          <p:cNvSpPr txBox="1">
            <a:spLocks noChangeArrowheads="1"/>
          </p:cNvSpPr>
          <p:nvPr/>
        </p:nvSpPr>
        <p:spPr bwMode="auto">
          <a:xfrm>
            <a:off x="573088" y="1338263"/>
            <a:ext cx="95123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7338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77838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Pneumocoque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Infection communautaire la plus fréquente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Localisations : ORL, pulmonaire, septicémie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Arrêt tabac, vaccination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700" b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Angiomatose bacillaire</a:t>
            </a:r>
            <a:r>
              <a:rPr kumimoji="1" lang="fr-FR" sz="2000" b="0">
                <a:solidFill>
                  <a:srgbClr val="000000"/>
                </a:solidFill>
              </a:rPr>
              <a:t> (rare) :</a:t>
            </a: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Infection par </a:t>
            </a:r>
            <a:r>
              <a:rPr kumimoji="1" lang="fr-FR" sz="2000" b="0" i="1">
                <a:solidFill>
                  <a:srgbClr val="000000"/>
                </a:solidFill>
              </a:rPr>
              <a:t>Bartonella henselae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lésions cutanées violacées pseudo-kaposiennes, atteinte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	hépatique et fièvre prolongée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C49F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Traitement :</a:t>
            </a:r>
            <a:r>
              <a:rPr kumimoji="1" lang="fr-FR" sz="2000" b="0">
                <a:solidFill>
                  <a:srgbClr val="000000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érythromycine </a:t>
            </a:r>
            <a:r>
              <a:rPr kumimoji="1" lang="fr-FR" sz="2000" b="0">
                <a:solidFill>
                  <a:srgbClr val="000000"/>
                </a:solidFill>
              </a:rPr>
              <a:t>1 g/j 3 mois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900" b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Salmonellose</a:t>
            </a:r>
            <a:r>
              <a:rPr kumimoji="1" lang="fr-FR" sz="2000" b="0">
                <a:solidFill>
                  <a:srgbClr val="E0B500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(non typique)</a:t>
            </a: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Risque de bactériémie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Traitement :</a:t>
            </a:r>
            <a:r>
              <a:rPr kumimoji="1" lang="fr-FR" sz="2000" b="0">
                <a:solidFill>
                  <a:srgbClr val="000000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fluoroquinolone 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FF0066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Récidives fréquentes si immunosuppression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800" b="0">
              <a:solidFill>
                <a:srgbClr val="E0B5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Syphilis</a:t>
            </a:r>
          </a:p>
        </p:txBody>
      </p:sp>
    </p:spTree>
    <p:extLst>
      <p:ext uri="{BB962C8B-B14F-4D97-AF65-F5344CB8AC3E}">
        <p14:creationId xmlns:p14="http://schemas.microsoft.com/office/powerpoint/2010/main" val="39184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48810"/>
          </a:xfrm>
        </p:spPr>
        <p:txBody>
          <a:bodyPr/>
          <a:lstStyle/>
          <a:p>
            <a:r>
              <a:rPr lang="fr-FR" sz="3600" dirty="0"/>
              <a:t>Quelle transmission possible pour Luis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Rapports sexuels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Transfusion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Transmission salivaire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Echange de seringues d’injection non stérilisées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Transmission par l’allaitement</a:t>
            </a:r>
          </a:p>
        </p:txBody>
      </p:sp>
    </p:spTree>
    <p:extLst>
      <p:ext uri="{BB962C8B-B14F-4D97-AF65-F5344CB8AC3E}">
        <p14:creationId xmlns:p14="http://schemas.microsoft.com/office/powerpoint/2010/main" val="198504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000000"/>
                </a:solidFill>
              </a:rPr>
              <a:t>Vous êtes séronégatif et avez des rapports sexuel vaginaux sans préservatif avec un/une partenaire vivant avec le VIH non traité. Quel est approximativement votre risque d’acquisition du VIH à chaque rapport ?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9103" y="1927102"/>
            <a:ext cx="8108630" cy="419906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0,005% (5/100.000)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0,05% (5/10.000)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0,5% (5/1000)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5% (5/100)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50% (1/2)</a:t>
            </a:r>
          </a:p>
        </p:txBody>
      </p:sp>
    </p:spTree>
    <p:extLst>
      <p:ext uri="{BB962C8B-B14F-4D97-AF65-F5344CB8AC3E}">
        <p14:creationId xmlns:p14="http://schemas.microsoft.com/office/powerpoint/2010/main" val="6187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000000"/>
                </a:solidFill>
              </a:rPr>
              <a:t>Vous êtes séronégatif et avez des rapports sexuel vaginaux sans préservatif avec un/une partenaire vivant avec le VIH non traité. Quel est approximativement votre risque d’acquisition du VIH à chaque rapport ?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9103" y="1927102"/>
            <a:ext cx="8108630" cy="419906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0,005% (5/100.000)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0,05% (5/10.000)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0,5% (5/1000)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5% (5/100)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50% (1/2)</a:t>
            </a:r>
          </a:p>
        </p:txBody>
      </p:sp>
    </p:spTree>
    <p:extLst>
      <p:ext uri="{BB962C8B-B14F-4D97-AF65-F5344CB8AC3E}">
        <p14:creationId xmlns:p14="http://schemas.microsoft.com/office/powerpoint/2010/main" val="32602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Risque de transmission du VIH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3" r="12617"/>
          <a:stretch/>
        </p:blipFill>
        <p:spPr>
          <a:xfrm>
            <a:off x="7322841" y="6106120"/>
            <a:ext cx="1886955" cy="41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64351"/>
              </p:ext>
            </p:extLst>
          </p:nvPr>
        </p:nvGraphicFramePr>
        <p:xfrm>
          <a:off x="850900" y="1404938"/>
          <a:ext cx="90551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055100" imgH="4622800" progId="Word.Document.12">
                  <p:embed/>
                </p:oleObj>
              </mc:Choice>
              <mc:Fallback>
                <p:oleObj name="Document" r:id="rId3" imgW="9055100" imgH="462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0900" y="1404938"/>
                        <a:ext cx="9055100" cy="462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1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Indépendamment de la « voie » de transmission, quel est le principal facteur qui module le risque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39562" y="1578633"/>
            <a:ext cx="8987952" cy="3700733"/>
          </a:xfrm>
        </p:spPr>
        <p:txBody>
          <a:bodyPr/>
          <a:lstStyle/>
          <a:p>
            <a:r>
              <a:rPr lang="fr-FR" sz="4800" b="1" dirty="0"/>
              <a:t>La charge virale</a:t>
            </a:r>
          </a:p>
          <a:p>
            <a:r>
              <a:rPr lang="fr-FR" sz="2000" b="1" dirty="0"/>
              <a:t>Donc surtout aux deux extrémités du spectre de l’infection</a:t>
            </a:r>
          </a:p>
          <a:p>
            <a:pPr lvl="1"/>
            <a:r>
              <a:rPr lang="fr-FR" sz="1800" dirty="0"/>
              <a:t>Primo infection</a:t>
            </a:r>
          </a:p>
          <a:p>
            <a:pPr lvl="1"/>
            <a:r>
              <a:rPr lang="fr-FR" sz="1800" dirty="0"/>
              <a:t>Stades tardifs de la maladie</a:t>
            </a:r>
          </a:p>
          <a:p>
            <a:endParaRPr lang="fr-FR" sz="2400" dirty="0"/>
          </a:p>
        </p:txBody>
      </p:sp>
      <p:sp>
        <p:nvSpPr>
          <p:cNvPr id="2" name="Forme libre 1">
            <a:extLst>
              <a:ext uri="{FF2B5EF4-FFF2-40B4-BE49-F238E27FC236}">
                <a16:creationId xmlns:a16="http://schemas.microsoft.com/office/drawing/2014/main" id="{1E187295-BF88-74A8-76E2-8BC0C2165451}"/>
              </a:ext>
            </a:extLst>
          </p:cNvPr>
          <p:cNvSpPr/>
          <p:nvPr/>
        </p:nvSpPr>
        <p:spPr bwMode="auto">
          <a:xfrm>
            <a:off x="1188720" y="3857864"/>
            <a:ext cx="8025133" cy="2475880"/>
          </a:xfrm>
          <a:custGeom>
            <a:avLst/>
            <a:gdLst>
              <a:gd name="connsiteX0" fmla="*/ 0 w 8025133"/>
              <a:gd name="connsiteY0" fmla="*/ 2475880 h 2475880"/>
              <a:gd name="connsiteX1" fmla="*/ 432816 w 8025133"/>
              <a:gd name="connsiteY1" fmla="*/ 683656 h 2475880"/>
              <a:gd name="connsiteX2" fmla="*/ 1298448 w 8025133"/>
              <a:gd name="connsiteY2" fmla="*/ 1372504 h 2475880"/>
              <a:gd name="connsiteX3" fmla="*/ 2011680 w 8025133"/>
              <a:gd name="connsiteY3" fmla="*/ 1878472 h 2475880"/>
              <a:gd name="connsiteX4" fmla="*/ 4620768 w 8025133"/>
              <a:gd name="connsiteY4" fmla="*/ 2018680 h 2475880"/>
              <a:gd name="connsiteX5" fmla="*/ 6205728 w 8025133"/>
              <a:gd name="connsiteY5" fmla="*/ 1579768 h 2475880"/>
              <a:gd name="connsiteX6" fmla="*/ 7363968 w 8025133"/>
              <a:gd name="connsiteY6" fmla="*/ 982360 h 2475880"/>
              <a:gd name="connsiteX7" fmla="*/ 7924800 w 8025133"/>
              <a:gd name="connsiteY7" fmla="*/ 135016 h 2475880"/>
              <a:gd name="connsiteX8" fmla="*/ 8022336 w 8025133"/>
              <a:gd name="connsiteY8" fmla="*/ 13096 h 247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5133" h="2475880">
                <a:moveTo>
                  <a:pt x="0" y="2475880"/>
                </a:moveTo>
                <a:cubicBezTo>
                  <a:pt x="108204" y="1671716"/>
                  <a:pt x="216408" y="867552"/>
                  <a:pt x="432816" y="683656"/>
                </a:cubicBezTo>
                <a:cubicBezTo>
                  <a:pt x="649224" y="499760"/>
                  <a:pt x="1035304" y="1173368"/>
                  <a:pt x="1298448" y="1372504"/>
                </a:cubicBezTo>
                <a:cubicBezTo>
                  <a:pt x="1561592" y="1571640"/>
                  <a:pt x="1457960" y="1770776"/>
                  <a:pt x="2011680" y="1878472"/>
                </a:cubicBezTo>
                <a:cubicBezTo>
                  <a:pt x="2565400" y="1986168"/>
                  <a:pt x="3921760" y="2068464"/>
                  <a:pt x="4620768" y="2018680"/>
                </a:cubicBezTo>
                <a:cubicBezTo>
                  <a:pt x="5319776" y="1968896"/>
                  <a:pt x="5748528" y="1752488"/>
                  <a:pt x="6205728" y="1579768"/>
                </a:cubicBezTo>
                <a:cubicBezTo>
                  <a:pt x="6662928" y="1407048"/>
                  <a:pt x="7077456" y="1223152"/>
                  <a:pt x="7363968" y="982360"/>
                </a:cubicBezTo>
                <a:cubicBezTo>
                  <a:pt x="7650480" y="741568"/>
                  <a:pt x="7815072" y="296560"/>
                  <a:pt x="7924800" y="135016"/>
                </a:cubicBezTo>
                <a:cubicBezTo>
                  <a:pt x="8034528" y="-26528"/>
                  <a:pt x="8028432" y="-6716"/>
                  <a:pt x="8022336" y="13096"/>
                </a:cubicBezTo>
              </a:path>
            </a:pathLst>
          </a:cu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DA950B3-E0C1-8B67-65AF-04C4AA064F48}"/>
              </a:ext>
            </a:extLst>
          </p:cNvPr>
          <p:cNvCxnSpPr/>
          <p:nvPr/>
        </p:nvCxnSpPr>
        <p:spPr bwMode="auto">
          <a:xfrm>
            <a:off x="1188720" y="6467856"/>
            <a:ext cx="81564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986D3DC-C7F1-1AB0-F0CA-DFDD6D2320BE}"/>
              </a:ext>
            </a:extLst>
          </p:cNvPr>
          <p:cNvSpPr txBox="1"/>
          <p:nvPr/>
        </p:nvSpPr>
        <p:spPr>
          <a:xfrm>
            <a:off x="4358390" y="6467856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Nombreuses années…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14350" y="148856"/>
            <a:ext cx="9258300" cy="826539"/>
          </a:xfrm>
        </p:spPr>
        <p:txBody>
          <a:bodyPr/>
          <a:lstStyle/>
          <a:p>
            <a:r>
              <a:rPr lang="fr-FR" sz="2000" dirty="0"/>
              <a:t>Quels sont les trois moyens qui permettent actuellement de réduire de façon très significative le risque de transmission sexuelle du VIH ? </a:t>
            </a:r>
            <a:br>
              <a:rPr lang="fr-FR" sz="2000" dirty="0"/>
            </a:br>
            <a:r>
              <a:rPr lang="fr-FR" sz="2000" dirty="0"/>
              <a:t>(Tout en gardant une activité sexuelle !)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689229" y="1887273"/>
            <a:ext cx="9328531" cy="33432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800" dirty="0"/>
              <a:t>Le préservatif (interne ou externe)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La prévention médicamenteuse </a:t>
            </a:r>
            <a:r>
              <a:rPr lang="fr-FR" sz="2800" dirty="0" err="1"/>
              <a:t>pre-exposition</a:t>
            </a:r>
            <a:r>
              <a:rPr lang="fr-FR" sz="2800" dirty="0"/>
              <a:t> du VIH (PrEP)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Le traitement des personnes vivant avec le VIH (</a:t>
            </a:r>
            <a:r>
              <a:rPr lang="fr-FR" sz="2800" dirty="0" err="1"/>
              <a:t>TasP</a:t>
            </a:r>
            <a:r>
              <a:rPr lang="fr-FR" sz="28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 traitement post exposition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5E5842A-B0B4-E141-8BCE-82E08BAEB3AD}"/>
              </a:ext>
            </a:extLst>
          </p:cNvPr>
          <p:cNvSpPr txBox="1"/>
          <p:nvPr/>
        </p:nvSpPr>
        <p:spPr>
          <a:xfrm>
            <a:off x="1031358" y="5230548"/>
            <a:ext cx="8449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En France certains préservatifs masculin (externes) vendus en pharmacie peuvent être prescrits et sont remboursés par l’assurance maladie / Complément mutuelle : il suffit de faire une ordonnance pour une quantité données (par exemple « une boite de 12 »), renouvelable pendant un an</a:t>
            </a:r>
          </a:p>
        </p:txBody>
      </p:sp>
    </p:spTree>
    <p:extLst>
      <p:ext uri="{BB962C8B-B14F-4D97-AF65-F5344CB8AC3E}">
        <p14:creationId xmlns:p14="http://schemas.microsoft.com/office/powerpoint/2010/main" val="13224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AE00E-1D80-AE4B-B624-AB9D7681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PrEP</a:t>
            </a:r>
            <a:br>
              <a:rPr lang="fr-FR" dirty="0"/>
            </a:br>
            <a:r>
              <a:rPr lang="fr-FR" sz="1600" dirty="0"/>
              <a:t>Prévention Pré exposition au VIH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BB4711-DCB7-BF45-96A4-F1F383FD5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1839686"/>
            <a:ext cx="8945336" cy="4286477"/>
          </a:xfrm>
        </p:spPr>
        <p:txBody>
          <a:bodyPr/>
          <a:lstStyle/>
          <a:p>
            <a:r>
              <a:rPr lang="fr-FR" sz="2000" dirty="0"/>
              <a:t>Actuellement : combinaison ténofovir-emtricitabine (TDF/FTC, </a:t>
            </a:r>
            <a:r>
              <a:rPr lang="fr-FR" sz="2000" dirty="0" err="1"/>
              <a:t>truvada</a:t>
            </a:r>
            <a:r>
              <a:rPr lang="fr-FR" sz="2000" baseline="30000" dirty="0"/>
              <a:t>®</a:t>
            </a:r>
            <a:r>
              <a:rPr lang="fr-FR" sz="2000" dirty="0"/>
              <a:t>)</a:t>
            </a:r>
          </a:p>
          <a:p>
            <a:pPr lvl="1"/>
            <a:r>
              <a:rPr lang="fr-FR" sz="1600" dirty="0"/>
              <a:t>En 2023 : Cabotégravir IM tous les deux mois</a:t>
            </a:r>
          </a:p>
          <a:p>
            <a:r>
              <a:rPr lang="fr-FR" sz="2000" dirty="0"/>
              <a:t>Ne protège </a:t>
            </a:r>
            <a:r>
              <a:rPr lang="fr-FR" sz="2000" u="sng" dirty="0"/>
              <a:t>que contre le VIH</a:t>
            </a:r>
            <a:r>
              <a:rPr lang="fr-FR" sz="2000" dirty="0"/>
              <a:t> (et le VHB avec TDF/FTC)</a:t>
            </a:r>
            <a:endParaRPr lang="fr-FR" sz="2000" u="sng" dirty="0"/>
          </a:p>
          <a:p>
            <a:r>
              <a:rPr lang="fr-FR" sz="2000" dirty="0"/>
              <a:t>Très efficace</a:t>
            </a:r>
          </a:p>
          <a:p>
            <a:pPr lvl="1"/>
            <a:r>
              <a:rPr lang="fr-FR" sz="1800" dirty="0"/>
              <a:t>Réduction de risque de 90%</a:t>
            </a:r>
          </a:p>
          <a:p>
            <a:r>
              <a:rPr lang="fr-FR" sz="2000" dirty="0"/>
              <a:t>Prise continue ou discontinue</a:t>
            </a:r>
          </a:p>
          <a:p>
            <a:pPr lvl="1"/>
            <a:r>
              <a:rPr lang="fr-FR" sz="1800" dirty="0"/>
              <a:t>Fonction sexualité et préférence du patient</a:t>
            </a:r>
          </a:p>
          <a:p>
            <a:pPr lvl="1"/>
            <a:r>
              <a:rPr lang="fr-FR" sz="1800" dirty="0"/>
              <a:t>Fonction contexte</a:t>
            </a:r>
          </a:p>
          <a:p>
            <a:r>
              <a:rPr lang="fr-FR" sz="2000" dirty="0"/>
              <a:t>Depuis juin 2021 : prescription et suivi par tout médecin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C044A0-1FA3-E44E-8BFF-11F8C8F2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58" y="5425198"/>
            <a:ext cx="1682899" cy="776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FormaPrEP">
            <a:extLst>
              <a:ext uri="{FF2B5EF4-FFF2-40B4-BE49-F238E27FC236}">
                <a16:creationId xmlns:a16="http://schemas.microsoft.com/office/drawing/2014/main" id="{EACA24C9-D791-974B-AD95-54D77973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0" y="5813035"/>
            <a:ext cx="1376548" cy="3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455D4C-6885-9D46-93D0-ADC500C513EF}"/>
              </a:ext>
            </a:extLst>
          </p:cNvPr>
          <p:cNvSpPr txBox="1"/>
          <p:nvPr/>
        </p:nvSpPr>
        <p:spPr>
          <a:xfrm>
            <a:off x="2111829" y="5868663"/>
            <a:ext cx="2149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www.formaprep.org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9B74812-5B72-B44F-BE68-778CCD6A3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801" y="5185777"/>
            <a:ext cx="876623" cy="1254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98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Le traitement des personnes vivant avec le VIH</a:t>
            </a:r>
            <a:br>
              <a:rPr lang="fr-FR" sz="2800" dirty="0"/>
            </a:br>
            <a:r>
              <a:rPr lang="fr-FR" sz="2800" dirty="0"/>
              <a:t>(</a:t>
            </a:r>
            <a:r>
              <a:rPr lang="fr-FR" sz="2800" dirty="0" err="1"/>
              <a:t>TasP</a:t>
            </a:r>
            <a:r>
              <a:rPr lang="fr-FR" sz="2800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910328" y="2019300"/>
            <a:ext cx="8862322" cy="2345871"/>
          </a:xfrm>
        </p:spPr>
        <p:txBody>
          <a:bodyPr/>
          <a:lstStyle/>
          <a:p>
            <a:r>
              <a:rPr lang="fr-FR" b="1" dirty="0"/>
              <a:t>Pas de transmission sexuelle en cas de charge virale indétectable</a:t>
            </a:r>
          </a:p>
          <a:p>
            <a:pPr lvl="1"/>
            <a:r>
              <a:rPr lang="fr-FR" sz="1963" u="sng" dirty="0"/>
              <a:t>Aucune</a:t>
            </a:r>
            <a:r>
              <a:rPr lang="fr-FR" sz="1963" dirty="0"/>
              <a:t> transmission décrite dans les études prospectives sur plusieurs milliers de couples sérodifférents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0079CC-F37F-6C44-87ED-81AE96D64AA9}"/>
              </a:ext>
            </a:extLst>
          </p:cNvPr>
          <p:cNvSpPr txBox="1"/>
          <p:nvPr/>
        </p:nvSpPr>
        <p:spPr>
          <a:xfrm>
            <a:off x="1306285" y="5012871"/>
            <a:ext cx="7827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Attention, </a:t>
            </a:r>
            <a:r>
              <a:rPr lang="fr-FR" u="sng" dirty="0">
                <a:solidFill>
                  <a:srgbClr val="FF0000"/>
                </a:solidFill>
              </a:rPr>
              <a:t>pas</a:t>
            </a:r>
            <a:r>
              <a:rPr lang="fr-FR" dirty="0">
                <a:solidFill>
                  <a:srgbClr val="FF0000"/>
                </a:solidFill>
              </a:rPr>
              <a:t> de transmission sexuelle, ce n’est pas pareil que: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« Quasiment pas » ou « Presque pas 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« On est presque sûr qu’il n’y a pas de transmission sexuelle quand la charge virale est indétectable 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9C4ADB-FCD1-D541-9260-0A4D256D2E4A}"/>
              </a:ext>
            </a:extLst>
          </p:cNvPr>
          <p:cNvSpPr txBox="1"/>
          <p:nvPr/>
        </p:nvSpPr>
        <p:spPr>
          <a:xfrm>
            <a:off x="3243944" y="5976657"/>
            <a:ext cx="408958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</a:rPr>
              <a:t>Pas de transmission = ZERO risque</a:t>
            </a:r>
          </a:p>
          <a:p>
            <a:pPr algn="ctr"/>
            <a:r>
              <a:rPr lang="fr-FR" sz="1800" dirty="0">
                <a:solidFill>
                  <a:srgbClr val="FF0000"/>
                </a:solidFill>
              </a:rPr>
              <a:t>Undetectable = Untransmissible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2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48E779-7EEB-A54D-9CC5-E2652A8AD35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4863" y="1482031"/>
            <a:ext cx="8967787" cy="4486289"/>
          </a:xfrm>
        </p:spPr>
        <p:txBody>
          <a:bodyPr/>
          <a:lstStyle/>
          <a:p>
            <a:r>
              <a:rPr lang="fr-FR" dirty="0"/>
              <a:t>VIH ≠ SIDA</a:t>
            </a:r>
          </a:p>
          <a:p>
            <a:r>
              <a:rPr lang="fr-FR" dirty="0"/>
              <a:t>Réfléchir aux termes que l’on utilise et éviter les termes que les patients peuvent considérer comme péjoratif</a:t>
            </a:r>
          </a:p>
          <a:p>
            <a:pPr lvl="1"/>
            <a:r>
              <a:rPr lang="fr-FR" dirty="0"/>
              <a:t>« Contaminé »</a:t>
            </a:r>
          </a:p>
          <a:p>
            <a:pPr lvl="1"/>
            <a:r>
              <a:rPr lang="fr-FR" dirty="0"/>
              <a:t>« Sérodiscordant »</a:t>
            </a:r>
          </a:p>
          <a:p>
            <a:pPr lvl="1"/>
            <a:endParaRPr lang="fr-FR" dirty="0"/>
          </a:p>
          <a:p>
            <a:r>
              <a:rPr lang="fr-FR" i="1" dirty="0"/>
              <a:t>Pour parler d’une personnes vivant avec le VIH, on dit simplement « Personne vivant avec le VIH »… (PVVIH)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CE7C7A4-3427-8F4D-BEB2-1FCD2C9D79C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/>
              <a:t>Quelques rappels sémantiques…</a:t>
            </a:r>
          </a:p>
        </p:txBody>
      </p:sp>
    </p:spTree>
    <p:extLst>
      <p:ext uri="{BB962C8B-B14F-4D97-AF65-F5344CB8AC3E}">
        <p14:creationId xmlns:p14="http://schemas.microsoft.com/office/powerpoint/2010/main" val="29286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D711D-F8D4-8049-9057-034B89A2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Le traitement post exposition (TPE)</a:t>
            </a:r>
            <a:br>
              <a:rPr lang="fr-FR" sz="4000" dirty="0"/>
            </a:br>
            <a:r>
              <a:rPr lang="fr-FR" sz="2000" dirty="0"/>
              <a:t>Beaucoup moins de données solides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ECCA5A-1109-924F-A4AB-C0CC47A15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Principe : donner un traitement APRÈS l’exposition pour avoir une infection « abortive »</a:t>
            </a:r>
          </a:p>
          <a:p>
            <a:r>
              <a:rPr lang="fr-FR" sz="2800" dirty="0"/>
              <a:t>Expérimentation animale (macaque)</a:t>
            </a:r>
          </a:p>
          <a:p>
            <a:pPr lvl="1"/>
            <a:r>
              <a:rPr lang="fr-FR" sz="2400" dirty="0"/>
              <a:t>Très peu efficace en cas de début &gt; 24h, inefficace &gt; 48h</a:t>
            </a:r>
          </a:p>
          <a:p>
            <a:pPr lvl="1"/>
            <a:r>
              <a:rPr lang="fr-FR" sz="2400" dirty="0"/>
              <a:t>Traitement de 3 jours insuffisant, &gt; 10 jours mieux que &lt; 10 jours</a:t>
            </a:r>
          </a:p>
          <a:p>
            <a:r>
              <a:rPr lang="fr-FR" sz="2800" dirty="0"/>
              <a:t>En pratique</a:t>
            </a:r>
          </a:p>
          <a:p>
            <a:pPr lvl="1"/>
            <a:r>
              <a:rPr lang="fr-FR" sz="2400" dirty="0"/>
              <a:t>En cas de risque avéré uniquement (sexuel ou sanguin)</a:t>
            </a:r>
          </a:p>
          <a:p>
            <a:pPr lvl="1"/>
            <a:r>
              <a:rPr lang="fr-FR" sz="2400" dirty="0"/>
              <a:t>Trithérapie 28 jours</a:t>
            </a:r>
          </a:p>
          <a:p>
            <a:pPr lvl="1"/>
            <a:r>
              <a:rPr lang="fr-FR" sz="2400" dirty="0"/>
              <a:t>A débuter le plus tôt possible (idéal dans les 4h)</a:t>
            </a:r>
          </a:p>
          <a:p>
            <a:pPr lvl="1"/>
            <a:endParaRPr lang="fr-FR" sz="2400" dirty="0"/>
          </a:p>
          <a:p>
            <a:pPr lvl="1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510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4CB757-A703-984D-AAF1-096D5302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Epidemiologie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F5A0DA-AFCB-CA4C-96BF-C851B45FF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1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C8B2EC-7BD3-1B44-9E07-F518BA3D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 et en Bretagne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8B79D2-A9F8-AA46-9494-C228334F7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9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EEB26E-D477-4949-9FB3-58B475B5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Nouveaux diagnostics, une première année de baisse !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CF30E6C0-88CC-914D-BFB4-73A05CF1D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6432109"/>
            <a:ext cx="6983909" cy="24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08" tIns="44504" rIns="89008" bIns="4450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fr-FR" sz="1013" kern="0" dirty="0">
                <a:solidFill>
                  <a:srgbClr val="000000"/>
                </a:solidFill>
              </a:rPr>
              <a:t>Source : </a:t>
            </a:r>
            <a:r>
              <a:rPr lang="fr-FR" sz="1013" b="0" kern="0" dirty="0">
                <a:solidFill>
                  <a:srgbClr val="000000"/>
                </a:solidFill>
              </a:rPr>
              <a:t>Santé publique France</a:t>
            </a:r>
            <a:r>
              <a:rPr lang="fr-FR" sz="1013" kern="0" dirty="0">
                <a:solidFill>
                  <a:srgbClr val="000000"/>
                </a:solidFill>
              </a:rPr>
              <a:t> </a:t>
            </a:r>
            <a:r>
              <a:rPr lang="fr-FR" sz="1013" b="0" kern="0" dirty="0">
                <a:solidFill>
                  <a:srgbClr val="000000"/>
                </a:solidFill>
              </a:rPr>
              <a:t>données DO VIH corrigées au 31/03/2019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88F750-9922-4245-A628-BBE64BF9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" t="1841" r="28472" b="14474"/>
          <a:stretch/>
        </p:blipFill>
        <p:spPr>
          <a:xfrm>
            <a:off x="1130968" y="2155793"/>
            <a:ext cx="4246569" cy="383593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0EF8FD1-FACF-2D4B-B162-E9687914E5D7}"/>
              </a:ext>
            </a:extLst>
          </p:cNvPr>
          <p:cNvCxnSpPr/>
          <p:nvPr/>
        </p:nvCxnSpPr>
        <p:spPr bwMode="auto">
          <a:xfrm>
            <a:off x="5438847" y="2703731"/>
            <a:ext cx="0" cy="4150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0094C7B-485D-3A4C-82A3-A5F9E70F0CAF}"/>
              </a:ext>
            </a:extLst>
          </p:cNvPr>
          <p:cNvSpPr txBox="1"/>
          <p:nvPr/>
        </p:nvSpPr>
        <p:spPr>
          <a:xfrm>
            <a:off x="5468925" y="2745842"/>
            <a:ext cx="2370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-7% entre 2017 et 2018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611CD8-3D19-6A4E-B060-F0BD278A5014}"/>
              </a:ext>
            </a:extLst>
          </p:cNvPr>
          <p:cNvSpPr txBox="1"/>
          <p:nvPr/>
        </p:nvSpPr>
        <p:spPr>
          <a:xfrm>
            <a:off x="5791029" y="3567534"/>
            <a:ext cx="3365003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Les données de 2019 à 2021 ne sont pas encore consolidées</a:t>
            </a:r>
          </a:p>
          <a:p>
            <a:pPr algn="ctr"/>
            <a:r>
              <a:rPr lang="fr-FR" dirty="0"/>
              <a:t>du fait du contexte pandémique COVID-19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DE43B0-EA6E-2D47-AABA-F80FC16A4184}"/>
              </a:ext>
            </a:extLst>
          </p:cNvPr>
          <p:cNvSpPr txBox="1"/>
          <p:nvPr/>
        </p:nvSpPr>
        <p:spPr>
          <a:xfrm>
            <a:off x="800100" y="1537638"/>
            <a:ext cx="615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180.000 personnes vivent avec le VIH, dont 85% connaissent leur séropositivité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Nouveaux diagnostics : </a:t>
            </a:r>
          </a:p>
        </p:txBody>
      </p:sp>
    </p:spTree>
    <p:extLst>
      <p:ext uri="{BB962C8B-B14F-4D97-AF65-F5344CB8AC3E}">
        <p14:creationId xmlns:p14="http://schemas.microsoft.com/office/powerpoint/2010/main" val="14711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7504" y="151719"/>
            <a:ext cx="8614023" cy="9644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700" b="1" dirty="0">
                <a:latin typeface="Arial Narrow"/>
              </a:rPr>
              <a:t>Découvertes de séropositivité par mode de  transmission</a:t>
            </a:r>
            <a:endParaRPr lang="fr-FR" sz="27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9FF0DC-5A33-A742-A5F8-5986EFFC4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73" y="1919522"/>
            <a:ext cx="9466867" cy="363847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C118430F-6813-9446-8C56-711A115A114F}"/>
              </a:ext>
            </a:extLst>
          </p:cNvPr>
          <p:cNvGrpSpPr/>
          <p:nvPr/>
        </p:nvGrpSpPr>
        <p:grpSpPr>
          <a:xfrm>
            <a:off x="4381805" y="2604211"/>
            <a:ext cx="1324051" cy="2275027"/>
            <a:chOff x="4381805" y="2604211"/>
            <a:chExt cx="1324051" cy="2275027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CBB5D76-EE05-D446-AD03-C7EE16D05E70}"/>
                </a:ext>
              </a:extLst>
            </p:cNvPr>
            <p:cNvCxnSpPr/>
            <p:nvPr/>
          </p:nvCxnSpPr>
          <p:spPr bwMode="auto">
            <a:xfrm>
              <a:off x="4381805" y="2618842"/>
              <a:ext cx="0" cy="132405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E09F51A2-20AF-4944-B8F0-3BBB5FFD3B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81805" y="3942893"/>
              <a:ext cx="907085" cy="92171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0EEC3DE0-C7BB-984E-A62F-2946EEC43DA2}"/>
                </a:ext>
              </a:extLst>
            </p:cNvPr>
            <p:cNvSpPr/>
            <p:nvPr/>
          </p:nvSpPr>
          <p:spPr bwMode="auto">
            <a:xfrm>
              <a:off x="4381805" y="2604211"/>
              <a:ext cx="1324051" cy="2275027"/>
            </a:xfrm>
            <a:custGeom>
              <a:avLst/>
              <a:gdLst>
                <a:gd name="connsiteX0" fmla="*/ 0 w 1324051"/>
                <a:gd name="connsiteY0" fmla="*/ 0 h 2275027"/>
                <a:gd name="connsiteX1" fmla="*/ 343814 w 1324051"/>
                <a:gd name="connsiteY1" fmla="*/ 43891 h 2275027"/>
                <a:gd name="connsiteX2" fmla="*/ 724205 w 1324051"/>
                <a:gd name="connsiteY2" fmla="*/ 219456 h 2275027"/>
                <a:gd name="connsiteX3" fmla="*/ 1002182 w 1324051"/>
                <a:gd name="connsiteY3" fmla="*/ 504749 h 2275027"/>
                <a:gd name="connsiteX4" fmla="*/ 1236269 w 1324051"/>
                <a:gd name="connsiteY4" fmla="*/ 892455 h 2275027"/>
                <a:gd name="connsiteX5" fmla="*/ 1324051 w 1324051"/>
                <a:gd name="connsiteY5" fmla="*/ 1375258 h 2275027"/>
                <a:gd name="connsiteX6" fmla="*/ 1250899 w 1324051"/>
                <a:gd name="connsiteY6" fmla="*/ 1821485 h 2275027"/>
                <a:gd name="connsiteX7" fmla="*/ 936345 w 1324051"/>
                <a:gd name="connsiteY7" fmla="*/ 2275027 h 2275027"/>
                <a:gd name="connsiteX8" fmla="*/ 936345 w 1324051"/>
                <a:gd name="connsiteY8" fmla="*/ 2275027 h 227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051" h="2275027">
                  <a:moveTo>
                    <a:pt x="0" y="0"/>
                  </a:moveTo>
                  <a:lnTo>
                    <a:pt x="343814" y="43891"/>
                  </a:lnTo>
                  <a:lnTo>
                    <a:pt x="724205" y="219456"/>
                  </a:lnTo>
                  <a:lnTo>
                    <a:pt x="1002182" y="504749"/>
                  </a:lnTo>
                  <a:lnTo>
                    <a:pt x="1236269" y="892455"/>
                  </a:lnTo>
                  <a:lnTo>
                    <a:pt x="1324051" y="1375258"/>
                  </a:lnTo>
                  <a:lnTo>
                    <a:pt x="1250899" y="1821485"/>
                  </a:lnTo>
                  <a:lnTo>
                    <a:pt x="936345" y="2275027"/>
                  </a:lnTo>
                  <a:lnTo>
                    <a:pt x="936345" y="2275027"/>
                  </a:lnTo>
                </a:path>
              </a:pathLst>
            </a:cu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4CE789D-FDFA-2045-806F-2D3EAA98E23D}"/>
              </a:ext>
            </a:extLst>
          </p:cNvPr>
          <p:cNvGrpSpPr/>
          <p:nvPr/>
        </p:nvGrpSpPr>
        <p:grpSpPr>
          <a:xfrm>
            <a:off x="3065069" y="2734666"/>
            <a:ext cx="1316736" cy="2561539"/>
            <a:chOff x="3065069" y="2734666"/>
            <a:chExt cx="1316736" cy="2561539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D20215F-A85A-5A43-BCE3-7A52DD8854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61207" y="2734666"/>
              <a:ext cx="520598" cy="1208227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4E49C5CE-F731-034C-96EB-7700179FD33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4762" y="3942893"/>
              <a:ext cx="117043" cy="132405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EBED4202-C475-A541-8900-5014A94255E0}"/>
                </a:ext>
              </a:extLst>
            </p:cNvPr>
            <p:cNvSpPr/>
            <p:nvPr/>
          </p:nvSpPr>
          <p:spPr bwMode="auto">
            <a:xfrm>
              <a:off x="3065069" y="2735885"/>
              <a:ext cx="1207008" cy="2560320"/>
            </a:xfrm>
            <a:custGeom>
              <a:avLst/>
              <a:gdLst>
                <a:gd name="connsiteX0" fmla="*/ 782726 w 1207008"/>
                <a:gd name="connsiteY0" fmla="*/ 0 h 2560320"/>
                <a:gd name="connsiteX1" fmla="*/ 555955 w 1207008"/>
                <a:gd name="connsiteY1" fmla="*/ 124358 h 2560320"/>
                <a:gd name="connsiteX2" fmla="*/ 299923 w 1207008"/>
                <a:gd name="connsiteY2" fmla="*/ 365760 h 2560320"/>
                <a:gd name="connsiteX3" fmla="*/ 131673 w 1207008"/>
                <a:gd name="connsiteY3" fmla="*/ 629107 h 2560320"/>
                <a:gd name="connsiteX4" fmla="*/ 43891 w 1207008"/>
                <a:gd name="connsiteY4" fmla="*/ 899769 h 2560320"/>
                <a:gd name="connsiteX5" fmla="*/ 0 w 1207008"/>
                <a:gd name="connsiteY5" fmla="*/ 1177747 h 2560320"/>
                <a:gd name="connsiteX6" fmla="*/ 29261 w 1207008"/>
                <a:gd name="connsiteY6" fmla="*/ 1514246 h 2560320"/>
                <a:gd name="connsiteX7" fmla="*/ 124358 w 1207008"/>
                <a:gd name="connsiteY7" fmla="*/ 1799539 h 2560320"/>
                <a:gd name="connsiteX8" fmla="*/ 292608 w 1207008"/>
                <a:gd name="connsiteY8" fmla="*/ 2033625 h 2560320"/>
                <a:gd name="connsiteX9" fmla="*/ 453542 w 1207008"/>
                <a:gd name="connsiteY9" fmla="*/ 2209190 h 2560320"/>
                <a:gd name="connsiteX10" fmla="*/ 753465 w 1207008"/>
                <a:gd name="connsiteY10" fmla="*/ 2435961 h 2560320"/>
                <a:gd name="connsiteX11" fmla="*/ 1046073 w 1207008"/>
                <a:gd name="connsiteY11" fmla="*/ 2531059 h 2560320"/>
                <a:gd name="connsiteX12" fmla="*/ 1207008 w 1207008"/>
                <a:gd name="connsiteY12" fmla="*/ 2545689 h 2560320"/>
                <a:gd name="connsiteX13" fmla="*/ 1207008 w 1207008"/>
                <a:gd name="connsiteY13" fmla="*/ 2545689 h 2560320"/>
                <a:gd name="connsiteX14" fmla="*/ 1207008 w 1207008"/>
                <a:gd name="connsiteY14" fmla="*/ 2560320 h 2560320"/>
                <a:gd name="connsiteX15" fmla="*/ 1207008 w 1207008"/>
                <a:gd name="connsiteY15" fmla="*/ 2553005 h 256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7008" h="2560320">
                  <a:moveTo>
                    <a:pt x="782726" y="0"/>
                  </a:moveTo>
                  <a:lnTo>
                    <a:pt x="555955" y="124358"/>
                  </a:lnTo>
                  <a:lnTo>
                    <a:pt x="299923" y="365760"/>
                  </a:lnTo>
                  <a:lnTo>
                    <a:pt x="131673" y="629107"/>
                  </a:lnTo>
                  <a:lnTo>
                    <a:pt x="43891" y="899769"/>
                  </a:lnTo>
                  <a:lnTo>
                    <a:pt x="0" y="1177747"/>
                  </a:lnTo>
                  <a:lnTo>
                    <a:pt x="29261" y="1514246"/>
                  </a:lnTo>
                  <a:lnTo>
                    <a:pt x="124358" y="1799539"/>
                  </a:lnTo>
                  <a:lnTo>
                    <a:pt x="292608" y="2033625"/>
                  </a:lnTo>
                  <a:lnTo>
                    <a:pt x="453542" y="2209190"/>
                  </a:lnTo>
                  <a:lnTo>
                    <a:pt x="753465" y="2435961"/>
                  </a:lnTo>
                  <a:lnTo>
                    <a:pt x="1046073" y="2531059"/>
                  </a:lnTo>
                  <a:lnTo>
                    <a:pt x="1207008" y="2545689"/>
                  </a:lnTo>
                  <a:lnTo>
                    <a:pt x="1207008" y="2545689"/>
                  </a:lnTo>
                  <a:lnTo>
                    <a:pt x="1207008" y="2560320"/>
                  </a:lnTo>
                  <a:lnTo>
                    <a:pt x="1207008" y="2553005"/>
                  </a:lnTo>
                </a:path>
              </a:pathLst>
            </a:cu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24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D2DBB-EF6C-7244-A797-F418A3F5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41115"/>
            <a:ext cx="9258300" cy="826539"/>
          </a:xfrm>
        </p:spPr>
        <p:txBody>
          <a:bodyPr/>
          <a:lstStyle/>
          <a:p>
            <a:r>
              <a:rPr lang="fr-FR" dirty="0"/>
              <a:t>En          en 2021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190E87-E53C-F94F-AFBC-D94B08FAA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940" y="1585086"/>
            <a:ext cx="9338554" cy="4525963"/>
          </a:xfrm>
        </p:spPr>
        <p:txBody>
          <a:bodyPr/>
          <a:lstStyle/>
          <a:p>
            <a:r>
              <a:rPr lang="fr-FR" sz="2800" dirty="0"/>
              <a:t>3 962 personnes vivant avec le VIH suivies</a:t>
            </a:r>
          </a:p>
          <a:p>
            <a:pPr lvl="1"/>
            <a:r>
              <a:rPr lang="fr-FR" sz="2400" dirty="0"/>
              <a:t>68% nés en France, 20% nés en Afrique subsaharienne</a:t>
            </a:r>
          </a:p>
          <a:p>
            <a:r>
              <a:rPr lang="fr-FR" sz="2800" dirty="0"/>
              <a:t>Majoritairement des hommes (2/3), dont 60% par transmission homosexuelle</a:t>
            </a:r>
          </a:p>
          <a:p>
            <a:r>
              <a:rPr lang="fr-FR" sz="2800" dirty="0"/>
              <a:t>≤ ¼ ont atteint le stade SIDA</a:t>
            </a:r>
          </a:p>
          <a:p>
            <a:r>
              <a:rPr lang="fr-FR" sz="2800" dirty="0"/>
              <a:t>78 nouveaux diagnostics (1/4 = tardif)</a:t>
            </a:r>
          </a:p>
          <a:p>
            <a:pPr lvl="1"/>
            <a:r>
              <a:rPr lang="fr-FR" sz="2400" dirty="0"/>
              <a:t>Afrique : 17 % (mais 75% des femmes)</a:t>
            </a:r>
          </a:p>
          <a:p>
            <a:pPr lvl="1"/>
            <a:r>
              <a:rPr lang="fr-FR" sz="2400" dirty="0"/>
              <a:t>Hommes (80%) : 69% transmissions HSH ou « inconnue »</a:t>
            </a:r>
          </a:p>
        </p:txBody>
      </p:sp>
      <p:pic>
        <p:nvPicPr>
          <p:cNvPr id="4100" name="Picture 4" descr="Résultat de recherche d'images pour &quot;drapeau breton gif&quot;">
            <a:extLst>
              <a:ext uri="{FF2B5EF4-FFF2-40B4-BE49-F238E27FC236}">
                <a16:creationId xmlns:a16="http://schemas.microsoft.com/office/drawing/2014/main" id="{971ADAB4-F4E1-C44E-A1C0-AC75C1D2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97" y="127022"/>
            <a:ext cx="1075403" cy="84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482E0EE-AD8A-A948-B737-8C05FC70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 the world…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A54734-018E-AE44-968F-131EB14B9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3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81243-AD72-F39C-A15C-8CAB5240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a-ton « découvert » le sida et le VIH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699168-5A94-A97C-B94D-1F891D77B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8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FD5D5-58F2-DB75-D0FD-EBD06E9D1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08E028-55A9-7FA9-0D9F-613061F07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3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« Découverte » du VIH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50615" y="1645920"/>
            <a:ext cx="6322887" cy="4286250"/>
          </a:xfrm>
        </p:spPr>
        <p:txBody>
          <a:bodyPr>
            <a:normAutofit fontScale="92500" lnSpcReduction="10000"/>
          </a:bodyPr>
          <a:lstStyle/>
          <a:p>
            <a:r>
              <a:rPr lang="fr-FR" sz="2250" dirty="0"/>
              <a:t>1981</a:t>
            </a:r>
          </a:p>
          <a:p>
            <a:pPr lvl="1"/>
            <a:r>
              <a:rPr lang="fr-FR" sz="2025" dirty="0"/>
              <a:t>Tableaux cliniques inhabituels chez de jeunes homosexuels américains</a:t>
            </a:r>
          </a:p>
          <a:p>
            <a:pPr lvl="2"/>
            <a:r>
              <a:rPr lang="fr-FR" sz="1800" dirty="0"/>
              <a:t>Infections opportunistes avec immunodéficience sévère</a:t>
            </a:r>
          </a:p>
          <a:p>
            <a:pPr marL="977265" lvl="3" indent="0">
              <a:buNone/>
            </a:pPr>
            <a:r>
              <a:rPr lang="fr-FR" sz="1800" dirty="0">
                <a:sym typeface="Wingdings"/>
              </a:rPr>
              <a:t> Première description du « SIDA » (AIDS)</a:t>
            </a:r>
          </a:p>
          <a:p>
            <a:r>
              <a:rPr lang="fr-FR" sz="2250" dirty="0">
                <a:sym typeface="Wingdings"/>
              </a:rPr>
              <a:t>1983</a:t>
            </a:r>
          </a:p>
          <a:p>
            <a:pPr lvl="1"/>
            <a:r>
              <a:rPr lang="fr-FR" sz="2025" dirty="0">
                <a:sym typeface="Wingdings"/>
              </a:rPr>
              <a:t>Agent étiologique isolé à l’institut Pasteur</a:t>
            </a:r>
          </a:p>
          <a:p>
            <a:pPr lvl="2"/>
            <a:r>
              <a:rPr lang="fr-FR" sz="1800" dirty="0">
                <a:sym typeface="Wingdings"/>
              </a:rPr>
              <a:t>Virus « LAV » pour </a:t>
            </a:r>
            <a:r>
              <a:rPr lang="fr-FR" sz="1800" dirty="0" err="1">
                <a:sym typeface="Wingdings"/>
              </a:rPr>
              <a:t>Lymphadenopathy</a:t>
            </a:r>
            <a:r>
              <a:rPr lang="fr-FR" sz="1800" dirty="0">
                <a:sym typeface="Wingdings"/>
              </a:rPr>
              <a:t> Associated Virus, qui deviendra le VIH en 1986</a:t>
            </a:r>
          </a:p>
          <a:p>
            <a:pPr lvl="3"/>
            <a:r>
              <a:rPr lang="fr-FR" sz="1800" dirty="0"/>
              <a:t>VIH-1 : </a:t>
            </a:r>
            <a:r>
              <a:rPr lang="fr-FR" sz="1800" dirty="0">
                <a:sym typeface="Wingdings"/>
              </a:rPr>
              <a:t>38 millions de personnes infectées, </a:t>
            </a:r>
            <a:r>
              <a:rPr lang="fr-FR" sz="1800" u="sng" dirty="0">
                <a:sym typeface="Wingdings"/>
              </a:rPr>
              <a:t>pandémie</a:t>
            </a:r>
          </a:p>
          <a:p>
            <a:pPr lvl="3"/>
            <a:r>
              <a:rPr lang="fr-FR" sz="1800" dirty="0"/>
              <a:t>VIH-2 : 0.5 à 1 million de personnes infectées, </a:t>
            </a:r>
            <a:r>
              <a:rPr lang="fr-FR" sz="1800" u="sng" dirty="0"/>
              <a:t>épidémie</a:t>
            </a:r>
            <a:r>
              <a:rPr lang="fr-FR" sz="1800" dirty="0"/>
              <a:t> localisée au Nord du golfe de Guinée (Guinée-Bissau…)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817" y="1915970"/>
            <a:ext cx="3050854" cy="202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128" y="4602309"/>
            <a:ext cx="2471199" cy="132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AF2EB4-F712-3242-BB7F-A53EE6A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06" y="5654077"/>
            <a:ext cx="1950983" cy="1062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57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4CB757-A703-984D-AAF1-096D5302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Dépistage, Diagnostic, transmission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F5A0DA-AFCB-CA4C-96BF-C851B45FF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3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612371" y="197168"/>
            <a:ext cx="6943725" cy="96440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7143" tIns="38572" rIns="77143" bIns="38572" numCol="1" anchor="t" anchorCtr="0" compatLnSpc="1">
            <a:prstTxWarp prst="textNoShape">
              <a:avLst/>
            </a:prstTxWarp>
          </a:bodyPr>
          <a:lstStyle/>
          <a:p>
            <a:r>
              <a:rPr lang="fr-FR" sz="2025" dirty="0">
                <a:latin typeface="Arial" charset="0"/>
              </a:rPr>
              <a:t>Le VIH-1: un voyage en pirogue, puis en train, puis en bateau, puis en avion</a:t>
            </a:r>
            <a:r>
              <a:rPr lang="is-IS" sz="2025" dirty="0">
                <a:latin typeface="Arial" charset="0"/>
              </a:rPr>
              <a:t>…</a:t>
            </a:r>
            <a:endParaRPr lang="fr-FR" sz="2025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3663658" y="2390105"/>
            <a:ext cx="3973011" cy="398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40188" y="6613684"/>
            <a:ext cx="6703457" cy="19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7143" tIns="38572" rIns="77143" bIns="3857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771571" eaLnBrk="0" hangingPunct="0"/>
            <a:r>
              <a:rPr lang="fr-FR" sz="759" dirty="0">
                <a:solidFill>
                  <a:srgbClr val="000000"/>
                </a:solidFill>
              </a:rPr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855" y="3430429"/>
            <a:ext cx="1576552" cy="20574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3419477" y="3473291"/>
            <a:ext cx="1173480" cy="128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3419475" y="5299234"/>
            <a:ext cx="906780" cy="1200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050" name="Picture 2" descr="Chimpanzé mâle. © Hans Hillewaert, CC by SA 3.0">
            <a:extLst>
              <a:ext uri="{FF2B5EF4-FFF2-40B4-BE49-F238E27FC236}">
                <a16:creationId xmlns:a16="http://schemas.microsoft.com/office/drawing/2014/main" id="{401EAE17-4296-1640-A261-D9DBDB1B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5" y="1299411"/>
            <a:ext cx="2173704" cy="1630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6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B5EB1D-C54A-4E36-AF67-7F506FF8B7F0}"/>
              </a:ext>
            </a:extLst>
          </p:cNvPr>
          <p:cNvGrpSpPr/>
          <p:nvPr/>
        </p:nvGrpSpPr>
        <p:grpSpPr>
          <a:xfrm>
            <a:off x="597693" y="405489"/>
            <a:ext cx="9585325" cy="5442999"/>
            <a:chOff x="597693" y="405489"/>
            <a:chExt cx="9585325" cy="54429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10DF8E-0E87-470B-94D8-36472727B397}"/>
                </a:ext>
              </a:extLst>
            </p:cNvPr>
            <p:cNvGrpSpPr/>
            <p:nvPr/>
          </p:nvGrpSpPr>
          <p:grpSpPr>
            <a:xfrm>
              <a:off x="597693" y="405489"/>
              <a:ext cx="9585325" cy="5442999"/>
              <a:chOff x="597693" y="405489"/>
              <a:chExt cx="9585325" cy="5442999"/>
            </a:xfrm>
          </p:grpSpPr>
          <p:sp>
            <p:nvSpPr>
              <p:cNvPr id="10251" name="Rectangle 37"/>
              <p:cNvSpPr>
                <a:spLocks noChangeArrowheads="1"/>
              </p:cNvSpPr>
              <p:nvPr/>
            </p:nvSpPr>
            <p:spPr bwMode="auto">
              <a:xfrm>
                <a:off x="597693" y="405489"/>
                <a:ext cx="958532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2100" dirty="0">
                    <a:latin typeface="Arial Bold" charset="0"/>
                  </a:rPr>
                  <a:t>Adults and children estimated to be living with HIV </a:t>
                </a:r>
                <a:r>
                  <a:rPr lang="en-US" altLang="en-US" sz="2200" b="1" dirty="0">
                    <a:solidFill>
                      <a:srgbClr val="00A99A"/>
                    </a:solidFill>
                    <a:latin typeface="Arial"/>
                    <a:sym typeface="Webdings" pitchFamily="18" charset="2"/>
                  </a:rPr>
                  <a:t></a:t>
                </a:r>
                <a:r>
                  <a:rPr lang="en-US" altLang="en-US" sz="2100" dirty="0">
                    <a:latin typeface="Arial Bold" charset="0"/>
                  </a:rPr>
                  <a:t> 2019 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5FB83C7-44FF-41C1-A9F4-B57F0CB3C7FE}"/>
                  </a:ext>
                </a:extLst>
              </p:cNvPr>
              <p:cNvGrpSpPr/>
              <p:nvPr/>
            </p:nvGrpSpPr>
            <p:grpSpPr>
              <a:xfrm>
                <a:off x="1246894" y="1440000"/>
                <a:ext cx="8029861" cy="4408488"/>
                <a:chOff x="1246894" y="1504950"/>
                <a:chExt cx="8029861" cy="4408488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6894" y="1504950"/>
                  <a:ext cx="8029861" cy="3878199"/>
                </a:xfrm>
                <a:prstGeom prst="rect">
                  <a:avLst/>
                </a:prstGeom>
              </p:spPr>
            </p:pic>
            <p:sp>
              <p:nvSpPr>
                <p:cNvPr id="10243" name="Rectangle 2"/>
                <p:cNvSpPr>
                  <a:spLocks noChangeArrowheads="1"/>
                </p:cNvSpPr>
                <p:nvPr/>
              </p:nvSpPr>
              <p:spPr bwMode="auto">
                <a:xfrm>
                  <a:off x="1555750" y="5516563"/>
                  <a:ext cx="7418388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2000" b="1" dirty="0"/>
                    <a:t>Total: 38.0 million</a:t>
                  </a:r>
                  <a:r>
                    <a:rPr lang="en-US" altLang="en-US" sz="2000" dirty="0"/>
                    <a:t> </a:t>
                  </a:r>
                  <a:r>
                    <a:rPr lang="en-US" altLang="en-US" dirty="0">
                      <a:solidFill>
                        <a:srgbClr val="4D4D4D"/>
                      </a:solidFill>
                    </a:rPr>
                    <a:t>[31.6 million–44.5 million]</a:t>
                  </a:r>
                  <a:endParaRPr lang="en-US" altLang="en-US" sz="2000" dirty="0">
                    <a:solidFill>
                      <a:srgbClr val="7F7F7F"/>
                    </a:solidFill>
                  </a:endParaRPr>
                </a:p>
              </p:txBody>
            </p:sp>
            <p:sp>
              <p:nvSpPr>
                <p:cNvPr id="10244" name="Rectangle 27"/>
                <p:cNvSpPr>
                  <a:spLocks noChangeArrowheads="1"/>
                </p:cNvSpPr>
                <p:nvPr/>
              </p:nvSpPr>
              <p:spPr bwMode="auto">
                <a:xfrm>
                  <a:off x="4251325" y="3082945"/>
                  <a:ext cx="2278063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Middle East and North Africa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240 000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[170 000–400 000]</a:t>
                  </a:r>
                </a:p>
              </p:txBody>
            </p:sp>
            <p:sp>
              <p:nvSpPr>
                <p:cNvPr id="10245" name="Rectangle 28"/>
                <p:cNvSpPr>
                  <a:spLocks noChangeArrowheads="1"/>
                </p:cNvSpPr>
                <p:nvPr/>
              </p:nvSpPr>
              <p:spPr bwMode="auto">
                <a:xfrm>
                  <a:off x="3831730" y="3587001"/>
                  <a:ext cx="1947862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Western and central Africa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4.9 million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[3.9 million–6.2 million]</a:t>
                  </a:r>
                </a:p>
              </p:txBody>
            </p:sp>
            <p:sp>
              <p:nvSpPr>
                <p:cNvPr id="10246" name="Rectangle 29"/>
                <p:cNvSpPr>
                  <a:spLocks noChangeArrowheads="1"/>
                </p:cNvSpPr>
                <p:nvPr/>
              </p:nvSpPr>
              <p:spPr bwMode="auto">
                <a:xfrm>
                  <a:off x="5800346" y="1991781"/>
                  <a:ext cx="1739900" cy="56938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Eastern Europe </a:t>
                  </a:r>
                  <a:br>
                    <a:rPr lang="en-US" altLang="en-US" sz="1200" b="1" dirty="0"/>
                  </a:br>
                  <a:r>
                    <a:rPr lang="en-US" altLang="en-US" sz="1200" b="1" dirty="0"/>
                    <a:t>and central Asia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1.7 million 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[1.4 million–1.9 million]</a:t>
                  </a:r>
                </a:p>
              </p:txBody>
            </p:sp>
            <p:sp>
              <p:nvSpPr>
                <p:cNvPr id="10247" name="Rectangle 30"/>
                <p:cNvSpPr>
                  <a:spLocks noChangeArrowheads="1"/>
                </p:cNvSpPr>
                <p:nvPr/>
              </p:nvSpPr>
              <p:spPr bwMode="auto">
                <a:xfrm>
                  <a:off x="6765546" y="3844394"/>
                  <a:ext cx="2197100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Asia and the Pacific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5.8 million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[4.3 million–7.2 million]</a:t>
                  </a:r>
                </a:p>
              </p:txBody>
            </p:sp>
            <p:sp>
              <p:nvSpPr>
                <p:cNvPr id="10248" name="Rectangle 32"/>
                <p:cNvSpPr>
                  <a:spLocks noChangeArrowheads="1"/>
                </p:cNvSpPr>
                <p:nvPr/>
              </p:nvSpPr>
              <p:spPr bwMode="auto">
                <a:xfrm>
                  <a:off x="1327150" y="2276475"/>
                  <a:ext cx="369887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North America and western and central Europe</a:t>
                  </a:r>
                </a:p>
                <a:p>
                  <a:pPr algn="ctr" eaLnBrk="1" hangingPunct="1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2.2 million </a:t>
                  </a:r>
                </a:p>
                <a:p>
                  <a:pPr algn="ctr" eaLnBrk="1" hangingPunct="1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[1.7 million–2.6 million]</a:t>
                  </a:r>
                </a:p>
              </p:txBody>
            </p:sp>
            <p:sp>
              <p:nvSpPr>
                <p:cNvPr id="10249" name="Rectangle 33"/>
                <p:cNvSpPr>
                  <a:spLocks noChangeArrowheads="1"/>
                </p:cNvSpPr>
                <p:nvPr/>
              </p:nvSpPr>
              <p:spPr bwMode="auto">
                <a:xfrm>
                  <a:off x="2373313" y="4150241"/>
                  <a:ext cx="176212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en-US" altLang="en-US" sz="1200" b="1" dirty="0"/>
                    <a:t>Latin America 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2.1 million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[1.4 million–2.8 million]</a:t>
                  </a:r>
                </a:p>
              </p:txBody>
            </p:sp>
            <p:sp>
              <p:nvSpPr>
                <p:cNvPr id="10250" name="Rectangle 28"/>
                <p:cNvSpPr>
                  <a:spLocks noChangeArrowheads="1"/>
                </p:cNvSpPr>
                <p:nvPr/>
              </p:nvSpPr>
              <p:spPr bwMode="auto">
                <a:xfrm>
                  <a:off x="4364038" y="4257675"/>
                  <a:ext cx="2182812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Eastern and southern Africa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20.7 million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[18.4 million–23.0 million]</a:t>
                  </a:r>
                </a:p>
              </p:txBody>
            </p:sp>
            <p:sp>
              <p:nvSpPr>
                <p:cNvPr id="12" name="Rectangle 33"/>
                <p:cNvSpPr>
                  <a:spLocks noChangeArrowheads="1"/>
                </p:cNvSpPr>
                <p:nvPr/>
              </p:nvSpPr>
              <p:spPr bwMode="auto">
                <a:xfrm>
                  <a:off x="2119164" y="3140968"/>
                  <a:ext cx="176212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en-US" altLang="en-US" sz="1200" b="1" dirty="0"/>
                    <a:t>Caribbean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GB" altLang="en-US" sz="1400" b="1" dirty="0"/>
                    <a:t>330 000</a:t>
                  </a:r>
                  <a:endParaRPr lang="en-US" altLang="en-US" sz="1400" b="1" dirty="0"/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[270 000–400 000]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3B7A2C-EA4D-448D-ACC7-C500104FB922}"/>
                </a:ext>
              </a:extLst>
            </p:cNvPr>
            <p:cNvSpPr txBox="1"/>
            <p:nvPr/>
          </p:nvSpPr>
          <p:spPr>
            <a:xfrm>
              <a:off x="685800" y="4709160"/>
              <a:ext cx="1645920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GB" sz="1000" dirty="0">
                  <a:latin typeface="+mn-lt"/>
                </a:rPr>
                <a:t>*Estimates for children are not published because of small numbers.</a:t>
              </a:r>
            </a:p>
          </p:txBody>
        </p:sp>
      </p:grpSp>
      <p:sp>
        <p:nvSpPr>
          <p:cNvPr id="17" name="Cadre 16">
            <a:extLst>
              <a:ext uri="{FF2B5EF4-FFF2-40B4-BE49-F238E27FC236}">
                <a16:creationId xmlns:a16="http://schemas.microsoft.com/office/drawing/2014/main" id="{0BEEBBA9-5A6A-2444-8C92-0914A2687510}"/>
              </a:ext>
            </a:extLst>
          </p:cNvPr>
          <p:cNvSpPr/>
          <p:nvPr/>
        </p:nvSpPr>
        <p:spPr bwMode="auto">
          <a:xfrm>
            <a:off x="3699711" y="3346027"/>
            <a:ext cx="2983831" cy="1604967"/>
          </a:xfrm>
          <a:prstGeom prst="frame">
            <a:avLst>
              <a:gd name="adj1" fmla="val 2744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27D35-3EBD-4D43-8BCA-1C188B81F9DC}"/>
              </a:ext>
            </a:extLst>
          </p:cNvPr>
          <p:cNvSpPr/>
          <p:nvPr/>
        </p:nvSpPr>
        <p:spPr>
          <a:xfrm>
            <a:off x="1979217" y="6046246"/>
            <a:ext cx="6645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dirty="0"/>
              <a:t>Afrique subsaharienne 2020 à 1,1 milliard d’habitant, soit </a:t>
            </a:r>
            <a:r>
              <a:rPr lang="fr-FR" dirty="0"/>
              <a:t>14% </a:t>
            </a:r>
            <a:r>
              <a:rPr lang="fr-FR" b="0" dirty="0"/>
              <a:t>de la population mondiale</a:t>
            </a:r>
          </a:p>
          <a:p>
            <a:r>
              <a:rPr lang="fr-FR" b="0" dirty="0"/>
              <a:t>VIH en Afrique subsaharienne : </a:t>
            </a:r>
            <a:r>
              <a:rPr lang="fr-FR" dirty="0"/>
              <a:t>67 % </a:t>
            </a:r>
            <a:r>
              <a:rPr lang="fr-FR" b="0" dirty="0"/>
              <a:t>de la population VIH mondiale</a:t>
            </a:r>
            <a:endParaRPr lang="fr-FR" dirty="0"/>
          </a:p>
        </p:txBody>
      </p:sp>
      <p:sp>
        <p:nvSpPr>
          <p:cNvPr id="19" name="Cadre 18">
            <a:extLst>
              <a:ext uri="{FF2B5EF4-FFF2-40B4-BE49-F238E27FC236}">
                <a16:creationId xmlns:a16="http://schemas.microsoft.com/office/drawing/2014/main" id="{FD716196-E2D2-3A4F-BC9A-B868E76A929D}"/>
              </a:ext>
            </a:extLst>
          </p:cNvPr>
          <p:cNvSpPr/>
          <p:nvPr/>
        </p:nvSpPr>
        <p:spPr bwMode="auto">
          <a:xfrm>
            <a:off x="1636317" y="5934351"/>
            <a:ext cx="6724957" cy="825809"/>
          </a:xfrm>
          <a:prstGeom prst="frame">
            <a:avLst>
              <a:gd name="adj1" fmla="val 2744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Physiopathologie </a:t>
            </a:r>
            <a:r>
              <a:rPr lang="fr-FR" sz="2000" dirty="0"/>
              <a:t>(résumée) </a:t>
            </a:r>
            <a:r>
              <a:rPr lang="fr-FR" dirty="0"/>
              <a:t>de l’infection par le VIH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3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523" name="Rectangle 211"/>
          <p:cNvSpPr>
            <a:spLocks noChangeArrowheads="1"/>
          </p:cNvSpPr>
          <p:nvPr/>
        </p:nvSpPr>
        <p:spPr bwMode="auto">
          <a:xfrm>
            <a:off x="573088" y="1133475"/>
            <a:ext cx="9713912" cy="5662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>
                <a:latin typeface="Times New Roman" charset="0"/>
                <a:cs typeface="+mn-cs"/>
              </a:rPr>
              <a:t>Inhibiteurs de la fusion</a:t>
            </a:r>
          </a:p>
          <a:p>
            <a:pPr algn="ctr" eaLnBrk="0" hangingPunct="0">
              <a:defRPr/>
            </a:pPr>
            <a:r>
              <a:rPr lang="en-US">
                <a:latin typeface="Times New Roman" charset="0"/>
                <a:cs typeface="+mn-cs"/>
              </a:rPr>
              <a:t>Inhibiteurs de la fusion</a:t>
            </a:r>
          </a:p>
          <a:p>
            <a:pPr algn="ctr" eaLnBrk="0" hangingPunct="0"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61794" name="Arc 212"/>
          <p:cNvSpPr>
            <a:spLocks/>
          </p:cNvSpPr>
          <p:nvPr/>
        </p:nvSpPr>
        <p:spPr bwMode="auto">
          <a:xfrm>
            <a:off x="538163" y="2262188"/>
            <a:ext cx="4749800" cy="2286000"/>
          </a:xfrm>
          <a:custGeom>
            <a:avLst/>
            <a:gdLst>
              <a:gd name="T0" fmla="*/ 0 w 21600"/>
              <a:gd name="T1" fmla="*/ 240288464 h 21600"/>
              <a:gd name="T2" fmla="*/ 1044133643 w 21600"/>
              <a:gd name="T3" fmla="*/ 0 h 21600"/>
              <a:gd name="T4" fmla="*/ 1044472286 w 21600"/>
              <a:gd name="T5" fmla="*/ 24193501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</a:path>
              <a:path w="21600" h="21600" stroke="0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  <a:lnTo>
                  <a:pt x="21600" y="21600"/>
                </a:lnTo>
                <a:lnTo>
                  <a:pt x="0" y="21453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1795" name="Arc 213"/>
          <p:cNvSpPr>
            <a:spLocks/>
          </p:cNvSpPr>
          <p:nvPr/>
        </p:nvSpPr>
        <p:spPr bwMode="auto">
          <a:xfrm>
            <a:off x="5267325" y="2249488"/>
            <a:ext cx="4937125" cy="2338387"/>
          </a:xfrm>
          <a:custGeom>
            <a:avLst/>
            <a:gdLst>
              <a:gd name="T0" fmla="*/ 0 w 21600"/>
              <a:gd name="T1" fmla="*/ 0 h 21600"/>
              <a:gd name="T2" fmla="*/ 1128481453 w 21600"/>
              <a:gd name="T3" fmla="*/ 252974734 h 21600"/>
              <a:gd name="T4" fmla="*/ 0 w 21600"/>
              <a:gd name="T5" fmla="*/ 2531505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1796" name="Rectangle 214"/>
          <p:cNvSpPr>
            <a:spLocks noChangeArrowheads="1"/>
          </p:cNvSpPr>
          <p:nvPr/>
        </p:nvSpPr>
        <p:spPr bwMode="auto">
          <a:xfrm>
            <a:off x="527050" y="4513263"/>
            <a:ext cx="9677400" cy="2198687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797" name="Arc 309"/>
          <p:cNvSpPr>
            <a:spLocks/>
          </p:cNvSpPr>
          <p:nvPr/>
        </p:nvSpPr>
        <p:spPr bwMode="auto">
          <a:xfrm>
            <a:off x="550863" y="4294188"/>
            <a:ext cx="4867275" cy="2244725"/>
          </a:xfrm>
          <a:custGeom>
            <a:avLst/>
            <a:gdLst>
              <a:gd name="T0" fmla="*/ 0 w 21600"/>
              <a:gd name="T1" fmla="*/ 233277246 h 21600"/>
              <a:gd name="T2" fmla="*/ 1096420448 w 21600"/>
              <a:gd name="T3" fmla="*/ 0 h 21600"/>
              <a:gd name="T4" fmla="*/ 1096775578 w 21600"/>
              <a:gd name="T5" fmla="*/ 2332772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lnTo>
                  <a:pt x="-1" y="21599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1798" name="Arc 310"/>
          <p:cNvSpPr>
            <a:spLocks/>
          </p:cNvSpPr>
          <p:nvPr/>
        </p:nvSpPr>
        <p:spPr bwMode="auto">
          <a:xfrm>
            <a:off x="5418138" y="4294188"/>
            <a:ext cx="4868862" cy="2244725"/>
          </a:xfrm>
          <a:custGeom>
            <a:avLst/>
            <a:gdLst>
              <a:gd name="T0" fmla="*/ 0 w 21607"/>
              <a:gd name="T1" fmla="*/ 0 h 21600"/>
              <a:gd name="T2" fmla="*/ 1097135586 w 21607"/>
              <a:gd name="T3" fmla="*/ 233277246 h 21600"/>
              <a:gd name="T4" fmla="*/ 355357 w 21607"/>
              <a:gd name="T5" fmla="*/ 233277246 h 21600"/>
              <a:gd name="T6" fmla="*/ 0 60000 65536"/>
              <a:gd name="T7" fmla="*/ 0 60000 65536"/>
              <a:gd name="T8" fmla="*/ 0 60000 65536"/>
              <a:gd name="T9" fmla="*/ 0 w 21607"/>
              <a:gd name="T10" fmla="*/ 0 h 21600"/>
              <a:gd name="T11" fmla="*/ 21607 w 21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1799" name="Group 5"/>
          <p:cNvGrpSpPr>
            <a:grpSpLocks/>
          </p:cNvGrpSpPr>
          <p:nvPr/>
        </p:nvGrpSpPr>
        <p:grpSpPr bwMode="auto">
          <a:xfrm>
            <a:off x="4760913" y="6165850"/>
            <a:ext cx="1582737" cy="358775"/>
            <a:chOff x="2999" y="3961"/>
            <a:chExt cx="997" cy="226"/>
          </a:xfrm>
        </p:grpSpPr>
        <p:grpSp>
          <p:nvGrpSpPr>
            <p:cNvPr id="223442" name="Group 6"/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223494" name="Group 7"/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223520" name="Arc 8"/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1" name="Arc 9"/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2" name="Arc 10"/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3" name="Arc 11"/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600"/>
                    <a:gd name="T11" fmla="*/ 21596 w 215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4" name="Arc 12"/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5" name="Arc 13"/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6" name="Arc 14"/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7" name="Arc 15"/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8" name="Arc 16"/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9" name="Arc 17"/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0" name="Arc 18"/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1" name="Arc 19"/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2" name="Arc 20"/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3" name="Arc 21"/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4" name="Arc 22"/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5" name="Arc 23"/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6" name="Arc 24"/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7" name="Arc 25"/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8" name="Arc 26"/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9" name="Arc 27"/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40" name="Arc 28"/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41" name="Arc 29"/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42" name="Arc 30"/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43" name="Arc 31"/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3495" name="Group 32"/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223496" name="Arc 33"/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7" name="Arc 34"/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8" name="Arc 35"/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9" name="Arc 36"/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0" name="Arc 37"/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1" name="Arc 38"/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2" name="Arc 39"/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3" name="Arc 40"/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4" name="Arc 41"/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5" name="Arc 42"/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6" name="Arc 43"/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0 w 22567"/>
                    <a:gd name="T3" fmla="*/ 0 h 21600"/>
                    <a:gd name="T4" fmla="*/ 0 w 2256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67"/>
                    <a:gd name="T10" fmla="*/ 0 h 21600"/>
                    <a:gd name="T11" fmla="*/ 22567 w 2256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7" name="Arc 44"/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8" name="Arc 45"/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9" name="Arc 46"/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0" name="Arc 47"/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1" name="Arc 48"/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2" name="Arc 49"/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3" name="Arc 50"/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4" name="Arc 51"/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5" name="Arc 52"/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6" name="Arc 53"/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7" name="Arc 54"/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8" name="Arc 55"/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9" name="Arc 56"/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223443" name="Group 57"/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223444" name="Group 58"/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223470" name="Arc 59"/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1" name="Arc 60"/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2" name="Arc 61"/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3" name="Arc 62"/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4" name="Arc 63"/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5" name="Arc 64"/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6" name="Arc 65"/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7" name="Arc 66"/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8" name="Arc 67"/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9" name="Arc 68"/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0" name="Arc 69"/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1" name="Arc 70"/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2" name="Arc 71"/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3" name="Arc 72"/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4" name="Arc 73"/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5" name="Arc 74"/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6" name="Arc 75"/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7" name="Arc 76"/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8" name="Arc 77"/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9" name="Arc 78"/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0" name="Arc 79"/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1" name="Arc 80"/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2" name="Arc 81"/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3" name="Arc 82"/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3445" name="Group 83"/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223446" name="Arc 84"/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7" name="Arc 85"/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8" name="Arc 86"/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9" name="Arc 87"/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0" name="Arc 88"/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1" name="Arc 89"/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2" name="Arc 90"/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3" name="Arc 91"/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4" name="Arc 92"/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5" name="Arc 93"/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6" name="Arc 94"/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7" name="Arc 95"/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8" name="Arc 96"/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9" name="Arc 97"/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0" name="Arc 98"/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1" name="Arc 99"/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2" name="Arc 100"/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3" name="Arc 101"/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4" name="Arc 102"/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5" name="Arc 103"/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6" name="Arc 104"/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7" name="Arc 105"/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8" name="Arc 106"/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0 w 22612"/>
                    <a:gd name="T3" fmla="*/ 0 h 21600"/>
                    <a:gd name="T4" fmla="*/ 0 w 2261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2"/>
                    <a:gd name="T10" fmla="*/ 0 h 21600"/>
                    <a:gd name="T11" fmla="*/ 22612 w 2261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9" name="Arc 107"/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61800" name="Group 108"/>
          <p:cNvGrpSpPr>
            <a:grpSpLocks/>
          </p:cNvGrpSpPr>
          <p:nvPr/>
        </p:nvGrpSpPr>
        <p:grpSpPr bwMode="auto">
          <a:xfrm>
            <a:off x="523875" y="6216650"/>
            <a:ext cx="1585913" cy="358775"/>
            <a:chOff x="249" y="3993"/>
            <a:chExt cx="999" cy="226"/>
          </a:xfrm>
        </p:grpSpPr>
        <p:grpSp>
          <p:nvGrpSpPr>
            <p:cNvPr id="223340" name="Group 109"/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223392" name="Group 110"/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223418" name="Arc 111"/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9" name="Arc 112"/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0" name="Arc 113"/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1" name="Arc 114"/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2" name="Arc 115"/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3" name="Arc 116"/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4" name="Arc 117"/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0 h 21585"/>
                    <a:gd name="T2" fmla="*/ 0 w 21596"/>
                    <a:gd name="T3" fmla="*/ 0 h 21585"/>
                    <a:gd name="T4" fmla="*/ 0 w 21596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5"/>
                    <a:gd name="T11" fmla="*/ 21596 w 21596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5" name="Arc 118"/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6" name="Arc 119"/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7" name="Arc 120"/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8" name="Arc 121"/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9" name="Arc 122"/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0" name="Arc 123"/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0 w 22371"/>
                    <a:gd name="T3" fmla="*/ 0 h 21600"/>
                    <a:gd name="T4" fmla="*/ 0 w 2237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71"/>
                    <a:gd name="T10" fmla="*/ 0 h 21600"/>
                    <a:gd name="T11" fmla="*/ 22371 w 2237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1" name="Arc 124"/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2" name="Arc 125"/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3" name="Arc 126"/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4" name="Arc 127"/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5" name="Arc 128"/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6" name="Arc 129"/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7" name="Arc 130"/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8" name="Arc 131"/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9" name="Arc 132"/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0" name="Arc 133"/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1" name="Arc 134"/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3393" name="Group 135"/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223394" name="Arc 136"/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5" name="Arc 137"/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6" name="Arc 138"/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7" name="Arc 139"/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8" name="Arc 140"/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9" name="Arc 141"/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0" name="Arc 142"/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1" name="Arc 143"/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2" name="Arc 144"/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3" name="Arc 145"/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4" name="Arc 146"/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5" name="Arc 147"/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6" name="Arc 148"/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7" name="Arc 149"/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8" name="Arc 150"/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9" name="Arc 151"/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0" name="Arc 152"/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1" name="Arc 153"/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2" name="Arc 154"/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3" name="Arc 155"/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4" name="Arc 156"/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5" name="Arc 157"/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6" name="Arc 158"/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0 w 22637"/>
                    <a:gd name="T3" fmla="*/ 0 h 21600"/>
                    <a:gd name="T4" fmla="*/ 0 w 2263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37"/>
                    <a:gd name="T10" fmla="*/ 0 h 21600"/>
                    <a:gd name="T11" fmla="*/ 22637 w 2263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7" name="Arc 159"/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223341" name="Group 160"/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223342" name="Group 161"/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223368" name="Arc 162"/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9" name="Arc 163"/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0" name="Arc 164"/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1" name="Arc 165"/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2" name="Arc 166"/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3" name="Arc 167"/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4" name="Arc 168"/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5" name="Arc 169"/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6" name="Arc 170"/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7" name="Arc 171"/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8" name="Arc 172"/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9" name="Arc 173"/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0" name="Arc 174"/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1" name="Arc 175"/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2" name="Arc 176"/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3" name="Arc 177"/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4" name="Arc 178"/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0 w 22333"/>
                    <a:gd name="T3" fmla="*/ 0 h 21600"/>
                    <a:gd name="T4" fmla="*/ 0 w 223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3"/>
                    <a:gd name="T10" fmla="*/ 0 h 21600"/>
                    <a:gd name="T11" fmla="*/ 22333 w 223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5" name="Arc 179"/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6" name="Arc 180"/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7" name="Arc 181"/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8" name="Arc 182"/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9" name="Arc 183"/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0" name="Arc 184"/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1" name="Arc 185"/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3343" name="Group 186"/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223344" name="Arc 187"/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5" name="Arc 188"/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6" name="Arc 189"/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7" name="Arc 190"/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8" name="Arc 191"/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9" name="Arc 192"/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0" name="Arc 193"/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0 w 22385"/>
                    <a:gd name="T3" fmla="*/ 0 h 21600"/>
                    <a:gd name="T4" fmla="*/ 0 w 2238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85"/>
                    <a:gd name="T10" fmla="*/ 0 h 21600"/>
                    <a:gd name="T11" fmla="*/ 22385 w 2238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1" name="Arc 194"/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2" name="Arc 195"/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3" name="Arc 196"/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4" name="Arc 197"/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5" name="Arc 198"/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6" name="Arc 199"/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7" name="Arc 200"/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8" name="Arc 201"/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9" name="Arc 202"/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0" name="Arc 203"/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1" name="Arc 204"/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2" name="Arc 205"/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3" name="Arc 206"/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4" name="Arc 207"/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5" name="Arc 208"/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6" name="Arc 209"/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7" name="Arc 210"/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61801" name="Group 215"/>
          <p:cNvGrpSpPr>
            <a:grpSpLocks/>
          </p:cNvGrpSpPr>
          <p:nvPr/>
        </p:nvGrpSpPr>
        <p:grpSpPr bwMode="auto">
          <a:xfrm>
            <a:off x="6656388" y="1892300"/>
            <a:ext cx="647700" cy="623888"/>
            <a:chOff x="4102" y="1044"/>
            <a:chExt cx="408" cy="393"/>
          </a:xfrm>
        </p:grpSpPr>
        <p:sp>
          <p:nvSpPr>
            <p:cNvPr id="223338" name="Oval 216"/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 useBgFill="1">
          <p:nvSpPr>
            <p:cNvPr id="223339" name="Oval 217"/>
            <p:cNvSpPr>
              <a:spLocks noChangeArrowheads="1"/>
            </p:cNvSpPr>
            <p:nvPr/>
          </p:nvSpPr>
          <p:spPr bwMode="auto">
            <a:xfrm>
              <a:off x="4117" y="1061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02" name="Group 218"/>
          <p:cNvGrpSpPr>
            <a:grpSpLocks/>
          </p:cNvGrpSpPr>
          <p:nvPr/>
        </p:nvGrpSpPr>
        <p:grpSpPr bwMode="auto">
          <a:xfrm>
            <a:off x="6551613" y="1798638"/>
            <a:ext cx="860425" cy="847725"/>
            <a:chOff x="4035" y="985"/>
            <a:chExt cx="543" cy="534"/>
          </a:xfrm>
        </p:grpSpPr>
        <p:grpSp>
          <p:nvGrpSpPr>
            <p:cNvPr id="223280" name="Group 219"/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223334" name="Group 220"/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223336" name="Oval 221"/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223337" name="Oval 222"/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223335" name="Rectangle 223"/>
              <p:cNvSpPr>
                <a:spLocks noChangeArrowheads="1"/>
              </p:cNvSpPr>
              <p:nvPr/>
            </p:nvSpPr>
            <p:spPr bwMode="auto">
              <a:xfrm rot="-222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1" name="Group 224"/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223332" name="Oval 225"/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33" name="Oval 226"/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2" name="Group 227"/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223330" name="Oval 228"/>
              <p:cNvSpPr>
                <a:spLocks noChangeArrowheads="1"/>
              </p:cNvSpPr>
              <p:nvPr/>
            </p:nvSpPr>
            <p:spPr bwMode="auto">
              <a:xfrm>
                <a:off x="4323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31" name="Oval 229"/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3" name="Group 230"/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223328" name="Oval 231"/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9" name="Oval 232"/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23284" name="Oval 233"/>
            <p:cNvSpPr>
              <a:spLocks noChangeArrowheads="1"/>
            </p:cNvSpPr>
            <p:nvPr/>
          </p:nvSpPr>
          <p:spPr bwMode="auto">
            <a:xfrm>
              <a:off x="4048" y="11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85" name="Oval 234"/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23286" name="Group 235"/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223326" name="Oval 236"/>
              <p:cNvSpPr>
                <a:spLocks noChangeArrowheads="1"/>
              </p:cNvSpPr>
              <p:nvPr/>
            </p:nvSpPr>
            <p:spPr bwMode="auto">
              <a:xfrm>
                <a:off x="4166" y="145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7" name="Oval 237"/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7" name="Group 238"/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223324" name="Oval 239"/>
              <p:cNvSpPr>
                <a:spLocks noChangeArrowheads="1"/>
              </p:cNvSpPr>
              <p:nvPr/>
            </p:nvSpPr>
            <p:spPr bwMode="auto">
              <a:xfrm>
                <a:off x="4266" y="148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5" name="Oval 240"/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8" name="Group 241"/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223322" name="Oval 242"/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3" name="Oval 243"/>
              <p:cNvSpPr>
                <a:spLocks noChangeArrowheads="1"/>
              </p:cNvSpPr>
              <p:nvPr/>
            </p:nvSpPr>
            <p:spPr bwMode="auto">
              <a:xfrm>
                <a:off x="4360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9" name="Group 244"/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223320" name="Oval 245"/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1" name="Oval 246"/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90" name="Group 247"/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223318" name="Oval 248"/>
              <p:cNvSpPr>
                <a:spLocks noChangeArrowheads="1"/>
              </p:cNvSpPr>
              <p:nvPr/>
            </p:nvSpPr>
            <p:spPr bwMode="auto">
              <a:xfrm>
                <a:off x="4540" y="12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19" name="Oval 249"/>
              <p:cNvSpPr>
                <a:spLocks noChangeArrowheads="1"/>
              </p:cNvSpPr>
              <p:nvPr/>
            </p:nvSpPr>
            <p:spPr bwMode="auto">
              <a:xfrm>
                <a:off x="4537" y="128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91" name="Group 250"/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223316" name="Oval 251"/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17" name="Oval 252"/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92" name="Group 253"/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223314" name="Oval 254"/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15" name="Oval 255"/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23293" name="Rectangle 256"/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94" name="Rectangle 257"/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95" name="Rectangle 258"/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96" name="Rectangle 259"/>
            <p:cNvSpPr>
              <a:spLocks noChangeArrowheads="1"/>
            </p:cNvSpPr>
            <p:nvPr/>
          </p:nvSpPr>
          <p:spPr bwMode="auto">
            <a:xfrm rot="6420000">
              <a:off x="4083" y="114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97" name="Rectangle 260"/>
            <p:cNvSpPr>
              <a:spLocks noChangeArrowheads="1"/>
            </p:cNvSpPr>
            <p:nvPr/>
          </p:nvSpPr>
          <p:spPr bwMode="auto">
            <a:xfrm rot="-84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23298" name="Group 261"/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223310" name="Group 262"/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223312" name="Oval 263"/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223313" name="Oval 264"/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223311" name="Rectangle 265"/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99" name="Group 266"/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223306" name="Group 267"/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223308" name="Oval 268"/>
                <p:cNvSpPr>
                  <a:spLocks noChangeArrowheads="1"/>
                </p:cNvSpPr>
                <p:nvPr/>
              </p:nvSpPr>
              <p:spPr bwMode="auto">
                <a:xfrm>
                  <a:off x="4088" y="137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223309" name="Oval 269"/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223307" name="Rectangle 270"/>
              <p:cNvSpPr>
                <a:spLocks noChangeArrowheads="1"/>
              </p:cNvSpPr>
              <p:nvPr/>
            </p:nvSpPr>
            <p:spPr bwMode="auto">
              <a:xfrm rot="3000000">
                <a:off x="4118" y="133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23300" name="Rectangle 271"/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1" name="Rectangle 272"/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2" name="Rectangle 273"/>
            <p:cNvSpPr>
              <a:spLocks noChangeArrowheads="1"/>
            </p:cNvSpPr>
            <p:nvPr/>
          </p:nvSpPr>
          <p:spPr bwMode="auto">
            <a:xfrm rot="4080000">
              <a:off x="4516" y="1140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3" name="Rectangle 274"/>
            <p:cNvSpPr>
              <a:spLocks noChangeArrowheads="1"/>
            </p:cNvSpPr>
            <p:nvPr/>
          </p:nvSpPr>
          <p:spPr bwMode="auto">
            <a:xfrm rot="-108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4" name="Rectangle 275"/>
            <p:cNvSpPr>
              <a:spLocks noChangeArrowheads="1"/>
            </p:cNvSpPr>
            <p:nvPr/>
          </p:nvSpPr>
          <p:spPr bwMode="auto">
            <a:xfrm rot="-2880000">
              <a:off x="4470" y="13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5" name="Rectangle 276"/>
            <p:cNvSpPr>
              <a:spLocks noChangeArrowheads="1"/>
            </p:cNvSpPr>
            <p:nvPr/>
          </p:nvSpPr>
          <p:spPr bwMode="auto">
            <a:xfrm rot="5880000">
              <a:off x="4522" y="1240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03" name="Group 277"/>
          <p:cNvGrpSpPr>
            <a:grpSpLocks/>
          </p:cNvGrpSpPr>
          <p:nvPr/>
        </p:nvGrpSpPr>
        <p:grpSpPr bwMode="auto">
          <a:xfrm>
            <a:off x="3211513" y="2025650"/>
            <a:ext cx="193675" cy="625475"/>
            <a:chOff x="1932" y="1128"/>
            <a:chExt cx="122" cy="394"/>
          </a:xfrm>
        </p:grpSpPr>
        <p:sp>
          <p:nvSpPr>
            <p:cNvPr id="223272" name="Line 278"/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3" name="Line 279"/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4" name="Line 280"/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5" name="Arc 281"/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0 h 21554"/>
                <a:gd name="T2" fmla="*/ 0 w 21590"/>
                <a:gd name="T3" fmla="*/ 0 h 21554"/>
                <a:gd name="T4" fmla="*/ 0 w 21590"/>
                <a:gd name="T5" fmla="*/ 0 h 21554"/>
                <a:gd name="T6" fmla="*/ 0 60000 65536"/>
                <a:gd name="T7" fmla="*/ 0 60000 65536"/>
                <a:gd name="T8" fmla="*/ 0 60000 65536"/>
                <a:gd name="T9" fmla="*/ 0 w 21590"/>
                <a:gd name="T10" fmla="*/ 0 h 21554"/>
                <a:gd name="T11" fmla="*/ 21590 w 21590"/>
                <a:gd name="T12" fmla="*/ 21554 h 215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6" name="Arc 282"/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0 w 36115"/>
                <a:gd name="T1" fmla="*/ 0 h 43186"/>
                <a:gd name="T2" fmla="*/ 0 w 36115"/>
                <a:gd name="T3" fmla="*/ 0 h 43186"/>
                <a:gd name="T4" fmla="*/ 0 w 36115"/>
                <a:gd name="T5" fmla="*/ 0 h 43186"/>
                <a:gd name="T6" fmla="*/ 0 60000 65536"/>
                <a:gd name="T7" fmla="*/ 0 60000 65536"/>
                <a:gd name="T8" fmla="*/ 0 60000 65536"/>
                <a:gd name="T9" fmla="*/ 0 w 36115"/>
                <a:gd name="T10" fmla="*/ 0 h 43186"/>
                <a:gd name="T11" fmla="*/ 36115 w 36115"/>
                <a:gd name="T12" fmla="*/ 43186 h 43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7" name="Arc 283"/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0 w 36100"/>
                <a:gd name="T1" fmla="*/ 0 h 43185"/>
                <a:gd name="T2" fmla="*/ 0 w 36100"/>
                <a:gd name="T3" fmla="*/ 0 h 43185"/>
                <a:gd name="T4" fmla="*/ 0 w 36100"/>
                <a:gd name="T5" fmla="*/ 0 h 43185"/>
                <a:gd name="T6" fmla="*/ 0 60000 65536"/>
                <a:gd name="T7" fmla="*/ 0 60000 65536"/>
                <a:gd name="T8" fmla="*/ 0 60000 65536"/>
                <a:gd name="T9" fmla="*/ 0 w 36100"/>
                <a:gd name="T10" fmla="*/ 0 h 43185"/>
                <a:gd name="T11" fmla="*/ 36100 w 36100"/>
                <a:gd name="T12" fmla="*/ 43185 h 43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8" name="Arc 284"/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0 w 36263"/>
                <a:gd name="T1" fmla="*/ 0 h 41355"/>
                <a:gd name="T2" fmla="*/ 0 w 36263"/>
                <a:gd name="T3" fmla="*/ 0 h 41355"/>
                <a:gd name="T4" fmla="*/ 0 w 36263"/>
                <a:gd name="T5" fmla="*/ 0 h 41355"/>
                <a:gd name="T6" fmla="*/ 0 60000 65536"/>
                <a:gd name="T7" fmla="*/ 0 60000 65536"/>
                <a:gd name="T8" fmla="*/ 0 60000 65536"/>
                <a:gd name="T9" fmla="*/ 0 w 36263"/>
                <a:gd name="T10" fmla="*/ 0 h 41355"/>
                <a:gd name="T11" fmla="*/ 36263 w 36263"/>
                <a:gd name="T12" fmla="*/ 41355 h 41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9" name="Arc 285"/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0 w 40969"/>
                <a:gd name="T1" fmla="*/ 0 h 24899"/>
                <a:gd name="T2" fmla="*/ 0 w 40969"/>
                <a:gd name="T3" fmla="*/ 0 h 24899"/>
                <a:gd name="T4" fmla="*/ 0 w 40969"/>
                <a:gd name="T5" fmla="*/ 0 h 24899"/>
                <a:gd name="T6" fmla="*/ 0 60000 65536"/>
                <a:gd name="T7" fmla="*/ 0 60000 65536"/>
                <a:gd name="T8" fmla="*/ 0 60000 65536"/>
                <a:gd name="T9" fmla="*/ 0 w 40969"/>
                <a:gd name="T10" fmla="*/ 0 h 24899"/>
                <a:gd name="T11" fmla="*/ 40969 w 40969"/>
                <a:gd name="T12" fmla="*/ 24899 h 24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804" name="Group 286"/>
          <p:cNvGrpSpPr>
            <a:grpSpLocks/>
          </p:cNvGrpSpPr>
          <p:nvPr/>
        </p:nvGrpSpPr>
        <p:grpSpPr bwMode="auto">
          <a:xfrm>
            <a:off x="2797175" y="2362200"/>
            <a:ext cx="384175" cy="327025"/>
            <a:chOff x="1671" y="1340"/>
            <a:chExt cx="241" cy="206"/>
          </a:xfrm>
        </p:grpSpPr>
        <p:sp>
          <p:nvSpPr>
            <p:cNvPr id="223258" name="Arc 287"/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0 w 21600"/>
                <a:gd name="T1" fmla="*/ 0 h 20444"/>
                <a:gd name="T2" fmla="*/ 0 w 21600"/>
                <a:gd name="T3" fmla="*/ 0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444"/>
                <a:gd name="T11" fmla="*/ 21600 w 21600"/>
                <a:gd name="T12" fmla="*/ 20444 h 204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59" name="Arc 288"/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0 h 21555"/>
                <a:gd name="T2" fmla="*/ 0 w 21600"/>
                <a:gd name="T3" fmla="*/ 0 h 21555"/>
                <a:gd name="T4" fmla="*/ 0 w 21600"/>
                <a:gd name="T5" fmla="*/ 0 h 21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5"/>
                <a:gd name="T11" fmla="*/ 21600 w 21600"/>
                <a:gd name="T12" fmla="*/ 21555 h 21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0" name="Arc 289"/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1" name="Arc 290"/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0 w 27621"/>
                <a:gd name="T1" fmla="*/ 0 h 21600"/>
                <a:gd name="T2" fmla="*/ 0 w 27621"/>
                <a:gd name="T3" fmla="*/ 0 h 21600"/>
                <a:gd name="T4" fmla="*/ 0 w 276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621"/>
                <a:gd name="T10" fmla="*/ 0 h 21600"/>
                <a:gd name="T11" fmla="*/ 27621 w 276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2" name="Arc 291"/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0 w 21600"/>
                <a:gd name="T1" fmla="*/ 0 h 20580"/>
                <a:gd name="T2" fmla="*/ 0 w 21600"/>
                <a:gd name="T3" fmla="*/ 0 h 20580"/>
                <a:gd name="T4" fmla="*/ 0 w 21600"/>
                <a:gd name="T5" fmla="*/ 0 h 2058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80"/>
                <a:gd name="T11" fmla="*/ 21600 w 21600"/>
                <a:gd name="T12" fmla="*/ 20580 h 20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3" name="Arc 292"/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0 h 21558"/>
                <a:gd name="T2" fmla="*/ 0 w 21600"/>
                <a:gd name="T3" fmla="*/ 0 h 21558"/>
                <a:gd name="T4" fmla="*/ 0 w 21600"/>
                <a:gd name="T5" fmla="*/ 0 h 2155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8"/>
                <a:gd name="T11" fmla="*/ 21600 w 21600"/>
                <a:gd name="T12" fmla="*/ 21558 h 215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4" name="Arc 293"/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5" name="Arc 294"/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0 h 19605"/>
                <a:gd name="T2" fmla="*/ 0 w 21600"/>
                <a:gd name="T3" fmla="*/ 0 h 19605"/>
                <a:gd name="T4" fmla="*/ 0 w 21600"/>
                <a:gd name="T5" fmla="*/ 0 h 196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605"/>
                <a:gd name="T11" fmla="*/ 21600 w 21600"/>
                <a:gd name="T12" fmla="*/ 19605 h 19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6" name="Arc 295"/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0 w 23027"/>
                <a:gd name="T1" fmla="*/ 0 h 21981"/>
                <a:gd name="T2" fmla="*/ 0 w 23027"/>
                <a:gd name="T3" fmla="*/ 0 h 21981"/>
                <a:gd name="T4" fmla="*/ 0 w 23027"/>
                <a:gd name="T5" fmla="*/ 0 h 21981"/>
                <a:gd name="T6" fmla="*/ 0 60000 65536"/>
                <a:gd name="T7" fmla="*/ 0 60000 65536"/>
                <a:gd name="T8" fmla="*/ 0 60000 65536"/>
                <a:gd name="T9" fmla="*/ 0 w 23027"/>
                <a:gd name="T10" fmla="*/ 0 h 21981"/>
                <a:gd name="T11" fmla="*/ 23027 w 23027"/>
                <a:gd name="T12" fmla="*/ 21981 h 219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7" name="Arc 296"/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0 w 27359"/>
                <a:gd name="T1" fmla="*/ 0 h 21833"/>
                <a:gd name="T2" fmla="*/ 0 w 27359"/>
                <a:gd name="T3" fmla="*/ 0 h 21833"/>
                <a:gd name="T4" fmla="*/ 0 w 27359"/>
                <a:gd name="T5" fmla="*/ 0 h 21833"/>
                <a:gd name="T6" fmla="*/ 0 60000 65536"/>
                <a:gd name="T7" fmla="*/ 0 60000 65536"/>
                <a:gd name="T8" fmla="*/ 0 60000 65536"/>
                <a:gd name="T9" fmla="*/ 0 w 27359"/>
                <a:gd name="T10" fmla="*/ 0 h 21833"/>
                <a:gd name="T11" fmla="*/ 27359 w 27359"/>
                <a:gd name="T12" fmla="*/ 21833 h 21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8" name="Arc 297"/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0 h 21600"/>
                <a:gd name="T2" fmla="*/ 0 w 28430"/>
                <a:gd name="T3" fmla="*/ 0 h 21600"/>
                <a:gd name="T4" fmla="*/ 0 w 284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8430"/>
                <a:gd name="T10" fmla="*/ 0 h 21600"/>
                <a:gd name="T11" fmla="*/ 28430 w 284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9" name="Arc 298"/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0 w 27657"/>
                <a:gd name="T1" fmla="*/ 0 h 21836"/>
                <a:gd name="T2" fmla="*/ 0 w 27657"/>
                <a:gd name="T3" fmla="*/ 0 h 21836"/>
                <a:gd name="T4" fmla="*/ 0 w 27657"/>
                <a:gd name="T5" fmla="*/ 0 h 21836"/>
                <a:gd name="T6" fmla="*/ 0 60000 65536"/>
                <a:gd name="T7" fmla="*/ 0 60000 65536"/>
                <a:gd name="T8" fmla="*/ 0 60000 65536"/>
                <a:gd name="T9" fmla="*/ 0 w 27657"/>
                <a:gd name="T10" fmla="*/ 0 h 21836"/>
                <a:gd name="T11" fmla="*/ 27657 w 27657"/>
                <a:gd name="T12" fmla="*/ 21836 h 21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0" name="Arc 299"/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0 h 19623"/>
                <a:gd name="T2" fmla="*/ 0 w 21599"/>
                <a:gd name="T3" fmla="*/ 0 h 19623"/>
                <a:gd name="T4" fmla="*/ 0 w 21599"/>
                <a:gd name="T5" fmla="*/ 0 h 19623"/>
                <a:gd name="T6" fmla="*/ 0 60000 65536"/>
                <a:gd name="T7" fmla="*/ 0 60000 65536"/>
                <a:gd name="T8" fmla="*/ 0 60000 65536"/>
                <a:gd name="T9" fmla="*/ 0 w 21599"/>
                <a:gd name="T10" fmla="*/ 0 h 19623"/>
                <a:gd name="T11" fmla="*/ 21599 w 21599"/>
                <a:gd name="T12" fmla="*/ 19623 h 19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1" name="Arc 300"/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0 w 40443"/>
                <a:gd name="T1" fmla="*/ 0 h 21969"/>
                <a:gd name="T2" fmla="*/ 0 w 40443"/>
                <a:gd name="T3" fmla="*/ 0 h 21969"/>
                <a:gd name="T4" fmla="*/ 0 w 40443"/>
                <a:gd name="T5" fmla="*/ 0 h 21969"/>
                <a:gd name="T6" fmla="*/ 0 60000 65536"/>
                <a:gd name="T7" fmla="*/ 0 60000 65536"/>
                <a:gd name="T8" fmla="*/ 0 60000 65536"/>
                <a:gd name="T9" fmla="*/ 0 w 40443"/>
                <a:gd name="T10" fmla="*/ 0 h 21969"/>
                <a:gd name="T11" fmla="*/ 40443 w 40443"/>
                <a:gd name="T12" fmla="*/ 21969 h 21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805" name="Oval 301"/>
          <p:cNvSpPr>
            <a:spLocks noChangeArrowheads="1"/>
          </p:cNvSpPr>
          <p:nvPr/>
        </p:nvSpPr>
        <p:spPr bwMode="auto">
          <a:xfrm>
            <a:off x="1879600" y="2513013"/>
            <a:ext cx="944563" cy="909637"/>
          </a:xfrm>
          <a:prstGeom prst="ellipse">
            <a:avLst/>
          </a:prstGeom>
          <a:solidFill>
            <a:srgbClr val="3A00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806" name="Group 302"/>
          <p:cNvGrpSpPr>
            <a:grpSpLocks/>
          </p:cNvGrpSpPr>
          <p:nvPr/>
        </p:nvGrpSpPr>
        <p:grpSpPr bwMode="auto">
          <a:xfrm>
            <a:off x="2011363" y="2665413"/>
            <a:ext cx="647700" cy="623887"/>
            <a:chOff x="1535" y="671"/>
            <a:chExt cx="409" cy="393"/>
          </a:xfrm>
        </p:grpSpPr>
        <p:sp>
          <p:nvSpPr>
            <p:cNvPr id="223256" name="Oval 303"/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 useBgFill="1">
          <p:nvSpPr>
            <p:cNvPr id="223257" name="Oval 304"/>
            <p:cNvSpPr>
              <a:spLocks noChangeArrowheads="1"/>
            </p:cNvSpPr>
            <p:nvPr/>
          </p:nvSpPr>
          <p:spPr bwMode="auto">
            <a:xfrm>
              <a:off x="1550" y="688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07" name="Group 305"/>
          <p:cNvGrpSpPr>
            <a:grpSpLocks/>
          </p:cNvGrpSpPr>
          <p:nvPr/>
        </p:nvGrpSpPr>
        <p:grpSpPr bwMode="auto">
          <a:xfrm>
            <a:off x="1905000" y="2546350"/>
            <a:ext cx="862013" cy="846138"/>
            <a:chOff x="1109" y="1456"/>
            <a:chExt cx="543" cy="533"/>
          </a:xfrm>
        </p:grpSpPr>
        <p:grpSp>
          <p:nvGrpSpPr>
            <p:cNvPr id="162782" name="Group 306"/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223252" name="Group 307"/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223254" name="Oval 308"/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223255" name="Oval 309"/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223253" name="Rectangle 310"/>
              <p:cNvSpPr>
                <a:spLocks noChangeArrowheads="1"/>
              </p:cNvSpPr>
              <p:nvPr/>
            </p:nvSpPr>
            <p:spPr bwMode="auto">
              <a:xfrm rot="-222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83" name="Group 311"/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223250" name="Oval 312"/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51" name="Oval 313"/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84" name="Group 314"/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223248" name="Oval 315"/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9" name="Oval 316"/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85" name="Group 317"/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223246" name="Oval 318"/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7" name="Oval 319"/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786" name="Oval 320"/>
            <p:cNvSpPr>
              <a:spLocks noChangeArrowheads="1"/>
            </p:cNvSpPr>
            <p:nvPr/>
          </p:nvSpPr>
          <p:spPr bwMode="auto">
            <a:xfrm>
              <a:off x="1122" y="161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87" name="Oval 321"/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788" name="Group 322"/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223244" name="Oval 323"/>
              <p:cNvSpPr>
                <a:spLocks noChangeArrowheads="1"/>
              </p:cNvSpPr>
              <p:nvPr/>
            </p:nvSpPr>
            <p:spPr bwMode="auto">
              <a:xfrm>
                <a:off x="1240" y="192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5" name="Oval 324"/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89" name="Group 325"/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223242" name="Oval 326"/>
              <p:cNvSpPr>
                <a:spLocks noChangeArrowheads="1"/>
              </p:cNvSpPr>
              <p:nvPr/>
            </p:nvSpPr>
            <p:spPr bwMode="auto">
              <a:xfrm>
                <a:off x="1340" y="195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3" name="Oval 327"/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0" name="Group 328"/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223240" name="Oval 329"/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1" name="Oval 330"/>
              <p:cNvSpPr>
                <a:spLocks noChangeArrowheads="1"/>
              </p:cNvSpPr>
              <p:nvPr/>
            </p:nvSpPr>
            <p:spPr bwMode="auto">
              <a:xfrm>
                <a:off x="1434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1" name="Group 331"/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223238" name="Oval 332"/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39" name="Oval 333"/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2" name="Group 334"/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223236" name="Oval 335"/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37" name="Oval 336"/>
              <p:cNvSpPr>
                <a:spLocks noChangeArrowheads="1"/>
              </p:cNvSpPr>
              <p:nvPr/>
            </p:nvSpPr>
            <p:spPr bwMode="auto">
              <a:xfrm>
                <a:off x="1611" y="175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3" name="Group 337"/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223234" name="Oval 338"/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35" name="Oval 339"/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4" name="Group 340"/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223232" name="Oval 341"/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33" name="Oval 342"/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795" name="Rectangle 343"/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96" name="Rectangle 344"/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97" name="Rectangle 345"/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98" name="Rectangle 346"/>
            <p:cNvSpPr>
              <a:spLocks noChangeArrowheads="1"/>
            </p:cNvSpPr>
            <p:nvPr/>
          </p:nvSpPr>
          <p:spPr bwMode="auto">
            <a:xfrm rot="6420000">
              <a:off x="1157" y="161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99" name="Rectangle 347"/>
            <p:cNvSpPr>
              <a:spLocks noChangeArrowheads="1"/>
            </p:cNvSpPr>
            <p:nvPr/>
          </p:nvSpPr>
          <p:spPr bwMode="auto">
            <a:xfrm rot="-84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800" name="Group 348"/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162812" name="Group 349"/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162814" name="Oval 350"/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815" name="Oval 351"/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813" name="Rectangle 352"/>
              <p:cNvSpPr>
                <a:spLocks noChangeArrowheads="1"/>
              </p:cNvSpPr>
              <p:nvPr/>
            </p:nvSpPr>
            <p:spPr bwMode="auto">
              <a:xfrm rot="4320000">
                <a:off x="1152" y="1724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801" name="Group 353"/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162808" name="Group 354"/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162810" name="Oval 355"/>
                <p:cNvSpPr>
                  <a:spLocks noChangeArrowheads="1"/>
                </p:cNvSpPr>
                <p:nvPr/>
              </p:nvSpPr>
              <p:spPr bwMode="auto">
                <a:xfrm>
                  <a:off x="1162" y="184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811" name="Oval 356"/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809" name="Rectangle 357"/>
              <p:cNvSpPr>
                <a:spLocks noChangeArrowheads="1"/>
              </p:cNvSpPr>
              <p:nvPr/>
            </p:nvSpPr>
            <p:spPr bwMode="auto">
              <a:xfrm rot="3000000">
                <a:off x="1191" y="180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802" name="Rectangle 358"/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3" name="Rectangle 359"/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4" name="Rectangle 360"/>
            <p:cNvSpPr>
              <a:spLocks noChangeArrowheads="1"/>
            </p:cNvSpPr>
            <p:nvPr/>
          </p:nvSpPr>
          <p:spPr bwMode="auto">
            <a:xfrm rot="4080000">
              <a:off x="1590" y="1612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5" name="Rectangle 361"/>
            <p:cNvSpPr>
              <a:spLocks noChangeArrowheads="1"/>
            </p:cNvSpPr>
            <p:nvPr/>
          </p:nvSpPr>
          <p:spPr bwMode="auto">
            <a:xfrm rot="-108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6" name="Rectangle 362"/>
            <p:cNvSpPr>
              <a:spLocks noChangeArrowheads="1"/>
            </p:cNvSpPr>
            <p:nvPr/>
          </p:nvSpPr>
          <p:spPr bwMode="auto">
            <a:xfrm rot="-2880000">
              <a:off x="1545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7" name="Rectangle 363"/>
            <p:cNvSpPr>
              <a:spLocks noChangeArrowheads="1"/>
            </p:cNvSpPr>
            <p:nvPr/>
          </p:nvSpPr>
          <p:spPr bwMode="auto">
            <a:xfrm rot="5880000">
              <a:off x="1597" y="17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1808" name="AutoShape 364"/>
          <p:cNvSpPr>
            <a:spLocks noChangeArrowheads="1"/>
          </p:cNvSpPr>
          <p:nvPr/>
        </p:nvSpPr>
        <p:spPr bwMode="auto">
          <a:xfrm rot="4800000" flipH="1" flipV="1">
            <a:off x="2162969" y="2747169"/>
            <a:ext cx="376237" cy="415925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1809" name="Group 365"/>
          <p:cNvGrpSpPr>
            <a:grpSpLocks/>
          </p:cNvGrpSpPr>
          <p:nvPr/>
        </p:nvGrpSpPr>
        <p:grpSpPr bwMode="auto">
          <a:xfrm>
            <a:off x="2174875" y="2841625"/>
            <a:ext cx="266700" cy="188913"/>
            <a:chOff x="1279" y="1642"/>
            <a:chExt cx="168" cy="119"/>
          </a:xfrm>
        </p:grpSpPr>
        <p:sp>
          <p:nvSpPr>
            <p:cNvPr id="162770" name="Arc 366"/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1" name="Arc 367"/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2" name="Arc 368"/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3" name="Arc 369"/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4" name="Arc 370"/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0 w 21600"/>
                <a:gd name="T1" fmla="*/ 0 h 21590"/>
                <a:gd name="T2" fmla="*/ 0 w 21600"/>
                <a:gd name="T3" fmla="*/ 0 h 21590"/>
                <a:gd name="T4" fmla="*/ 0 w 21600"/>
                <a:gd name="T5" fmla="*/ 0 h 215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0"/>
                <a:gd name="T11" fmla="*/ 21600 w 21600"/>
                <a:gd name="T12" fmla="*/ 21590 h 21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5" name="Arc 371"/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6" name="Arc 372"/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7" name="Arc 373"/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8" name="Arc 374"/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9" name="Arc 375"/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80" name="Arc 376"/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81" name="Arc 377"/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810" name="AutoShape 378"/>
          <p:cNvSpPr>
            <a:spLocks noChangeArrowheads="1"/>
          </p:cNvSpPr>
          <p:nvPr/>
        </p:nvSpPr>
        <p:spPr bwMode="auto">
          <a:xfrm rot="4800000" flipH="1" flipV="1">
            <a:off x="1515269" y="3286919"/>
            <a:ext cx="376237" cy="415925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1811" name="Group 379"/>
          <p:cNvGrpSpPr>
            <a:grpSpLocks/>
          </p:cNvGrpSpPr>
          <p:nvPr/>
        </p:nvGrpSpPr>
        <p:grpSpPr bwMode="auto">
          <a:xfrm>
            <a:off x="1527175" y="3382963"/>
            <a:ext cx="268288" cy="188912"/>
            <a:chOff x="871" y="1983"/>
            <a:chExt cx="168" cy="119"/>
          </a:xfrm>
        </p:grpSpPr>
        <p:sp>
          <p:nvSpPr>
            <p:cNvPr id="162758" name="Arc 380"/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0 w 21600"/>
                <a:gd name="T1" fmla="*/ 0 h 22415"/>
                <a:gd name="T2" fmla="*/ 0 w 21600"/>
                <a:gd name="T3" fmla="*/ 0 h 22415"/>
                <a:gd name="T4" fmla="*/ 0 w 21600"/>
                <a:gd name="T5" fmla="*/ 0 h 2241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15"/>
                <a:gd name="T11" fmla="*/ 21600 w 21600"/>
                <a:gd name="T12" fmla="*/ 22415 h 224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9" name="Arc 381"/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0 w 21600"/>
                <a:gd name="T1" fmla="*/ 0 h 22365"/>
                <a:gd name="T2" fmla="*/ 0 w 21600"/>
                <a:gd name="T3" fmla="*/ 0 h 22365"/>
                <a:gd name="T4" fmla="*/ 0 w 21600"/>
                <a:gd name="T5" fmla="*/ 0 h 2236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5"/>
                <a:gd name="T11" fmla="*/ 21600 w 21600"/>
                <a:gd name="T12" fmla="*/ 22365 h 223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0" name="Arc 382"/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1" name="Arc 383"/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2" name="Arc 384"/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3" name="Arc 385"/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0 w 22236"/>
                <a:gd name="T3" fmla="*/ 0 h 21600"/>
                <a:gd name="T4" fmla="*/ 0 w 222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6"/>
                <a:gd name="T10" fmla="*/ 0 h 21600"/>
                <a:gd name="T11" fmla="*/ 22236 w 222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4" name="Arc 386"/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5" name="Arc 387"/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6" name="Arc 388"/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7" name="Arc 389"/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8" name="Arc 390"/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9" name="Arc 391"/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812" name="AutoShape 392"/>
          <p:cNvSpPr>
            <a:spLocks noChangeArrowheads="1"/>
          </p:cNvSpPr>
          <p:nvPr/>
        </p:nvSpPr>
        <p:spPr bwMode="auto">
          <a:xfrm rot="1920000">
            <a:off x="893763" y="5699125"/>
            <a:ext cx="79375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3" name="AutoShape 393"/>
          <p:cNvSpPr>
            <a:spLocks noChangeArrowheads="1"/>
          </p:cNvSpPr>
          <p:nvPr/>
        </p:nvSpPr>
        <p:spPr bwMode="auto">
          <a:xfrm rot="3540000">
            <a:off x="1745457" y="4987131"/>
            <a:ext cx="100012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4" name="AutoShape 394"/>
          <p:cNvSpPr>
            <a:spLocks noChangeArrowheads="1"/>
          </p:cNvSpPr>
          <p:nvPr/>
        </p:nvSpPr>
        <p:spPr bwMode="auto">
          <a:xfrm rot="4320000">
            <a:off x="2783681" y="4525170"/>
            <a:ext cx="104775" cy="5889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5" name="AutoShape 395"/>
          <p:cNvSpPr>
            <a:spLocks noChangeArrowheads="1"/>
          </p:cNvSpPr>
          <p:nvPr/>
        </p:nvSpPr>
        <p:spPr bwMode="auto">
          <a:xfrm rot="4860000">
            <a:off x="3886994" y="4271169"/>
            <a:ext cx="88900" cy="5857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6" name="AutoShape 396"/>
          <p:cNvSpPr>
            <a:spLocks noChangeArrowheads="1"/>
          </p:cNvSpPr>
          <p:nvPr/>
        </p:nvSpPr>
        <p:spPr bwMode="auto">
          <a:xfrm rot="-120000">
            <a:off x="4822825" y="4445000"/>
            <a:ext cx="673100" cy="1031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7" name="AutoShape 397"/>
          <p:cNvSpPr>
            <a:spLocks noChangeArrowheads="1"/>
          </p:cNvSpPr>
          <p:nvPr/>
        </p:nvSpPr>
        <p:spPr bwMode="auto">
          <a:xfrm rot="5700000">
            <a:off x="6199982" y="4239419"/>
            <a:ext cx="90487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8" name="AutoShape 398"/>
          <p:cNvSpPr>
            <a:spLocks noChangeArrowheads="1"/>
          </p:cNvSpPr>
          <p:nvPr/>
        </p:nvSpPr>
        <p:spPr bwMode="auto">
          <a:xfrm rot="6180000">
            <a:off x="7375525" y="4505326"/>
            <a:ext cx="122237" cy="5889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9" name="AutoShape 399"/>
          <p:cNvSpPr>
            <a:spLocks noChangeArrowheads="1"/>
          </p:cNvSpPr>
          <p:nvPr/>
        </p:nvSpPr>
        <p:spPr bwMode="auto">
          <a:xfrm rot="6900000">
            <a:off x="8664575" y="4972050"/>
            <a:ext cx="79375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20" name="AutoShape 400"/>
          <p:cNvSpPr>
            <a:spLocks noChangeArrowheads="1"/>
          </p:cNvSpPr>
          <p:nvPr/>
        </p:nvSpPr>
        <p:spPr bwMode="auto">
          <a:xfrm rot="8880000">
            <a:off x="9648825" y="5891213"/>
            <a:ext cx="109538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21" name="AutoShape 401"/>
          <p:cNvSpPr>
            <a:spLocks noChangeArrowheads="1"/>
          </p:cNvSpPr>
          <p:nvPr/>
        </p:nvSpPr>
        <p:spPr bwMode="auto">
          <a:xfrm>
            <a:off x="5272088" y="4794250"/>
            <a:ext cx="550862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822" name="Group 402"/>
          <p:cNvGrpSpPr>
            <a:grpSpLocks/>
          </p:cNvGrpSpPr>
          <p:nvPr/>
        </p:nvGrpSpPr>
        <p:grpSpPr bwMode="auto">
          <a:xfrm>
            <a:off x="7023100" y="3871913"/>
            <a:ext cx="404813" cy="387350"/>
            <a:chOff x="4332" y="2291"/>
            <a:chExt cx="256" cy="244"/>
          </a:xfrm>
        </p:grpSpPr>
        <p:sp>
          <p:nvSpPr>
            <p:cNvPr id="162755" name="Line 403"/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6" name="Arc 404"/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0 w 19729"/>
                <a:gd name="T1" fmla="*/ 0 h 21600"/>
                <a:gd name="T2" fmla="*/ 0 w 19729"/>
                <a:gd name="T3" fmla="*/ 0 h 21600"/>
                <a:gd name="T4" fmla="*/ 0 w 19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19729"/>
                <a:gd name="T10" fmla="*/ 0 h 21600"/>
                <a:gd name="T11" fmla="*/ 19729 w 19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7" name="Arc 405"/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0 h 21600"/>
                <a:gd name="T2" fmla="*/ 0 w 19511"/>
                <a:gd name="T3" fmla="*/ 0 h 21600"/>
                <a:gd name="T4" fmla="*/ 0 w 195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511"/>
                <a:gd name="T10" fmla="*/ 0 h 21600"/>
                <a:gd name="T11" fmla="*/ 19511 w 195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823" name="Oval 406"/>
          <p:cNvSpPr>
            <a:spLocks noChangeArrowheads="1"/>
          </p:cNvSpPr>
          <p:nvPr/>
        </p:nvSpPr>
        <p:spPr bwMode="auto">
          <a:xfrm>
            <a:off x="7399338" y="4084638"/>
            <a:ext cx="76200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24" name="Oval 407"/>
          <p:cNvSpPr>
            <a:spLocks noChangeArrowheads="1"/>
          </p:cNvSpPr>
          <p:nvPr/>
        </p:nvSpPr>
        <p:spPr bwMode="auto">
          <a:xfrm>
            <a:off x="6986588" y="3835400"/>
            <a:ext cx="76200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825" name="Group 408"/>
          <p:cNvGrpSpPr>
            <a:grpSpLocks/>
          </p:cNvGrpSpPr>
          <p:nvPr/>
        </p:nvGrpSpPr>
        <p:grpSpPr bwMode="auto">
          <a:xfrm>
            <a:off x="6299200" y="5084763"/>
            <a:ext cx="647700" cy="66675"/>
            <a:chOff x="3877" y="3055"/>
            <a:chExt cx="408" cy="42"/>
          </a:xfrm>
        </p:grpSpPr>
        <p:sp>
          <p:nvSpPr>
            <p:cNvPr id="162752" name="Line 409"/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3" name="Oval 410"/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54" name="Oval 411"/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26" name="Group 412"/>
          <p:cNvGrpSpPr>
            <a:grpSpLocks/>
          </p:cNvGrpSpPr>
          <p:nvPr/>
        </p:nvGrpSpPr>
        <p:grpSpPr bwMode="auto">
          <a:xfrm>
            <a:off x="6638925" y="6027738"/>
            <a:ext cx="542925" cy="171450"/>
            <a:chOff x="4091" y="3649"/>
            <a:chExt cx="341" cy="108"/>
          </a:xfrm>
        </p:grpSpPr>
        <p:sp>
          <p:nvSpPr>
            <p:cNvPr id="162746" name="Line 413"/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7" name="Line 414"/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8" name="Line 415"/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9" name="Line 416"/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0" name="Oval 417"/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51" name="Oval 418"/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27" name="Group 419"/>
          <p:cNvGrpSpPr>
            <a:grpSpLocks/>
          </p:cNvGrpSpPr>
          <p:nvPr/>
        </p:nvGrpSpPr>
        <p:grpSpPr bwMode="auto">
          <a:xfrm>
            <a:off x="6797675" y="5667375"/>
            <a:ext cx="541338" cy="171450"/>
            <a:chOff x="4191" y="3422"/>
            <a:chExt cx="340" cy="108"/>
          </a:xfrm>
        </p:grpSpPr>
        <p:sp>
          <p:nvSpPr>
            <p:cNvPr id="162740" name="Line 420"/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1" name="Line 421"/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2" name="Line 422"/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3" name="Line 423"/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4" name="Oval 424"/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45" name="Oval 425"/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28" name="Group 426"/>
          <p:cNvGrpSpPr>
            <a:grpSpLocks/>
          </p:cNvGrpSpPr>
          <p:nvPr/>
        </p:nvGrpSpPr>
        <p:grpSpPr bwMode="auto">
          <a:xfrm>
            <a:off x="8759825" y="4637088"/>
            <a:ext cx="541338" cy="171450"/>
            <a:chOff x="5427" y="2773"/>
            <a:chExt cx="341" cy="108"/>
          </a:xfrm>
        </p:grpSpPr>
        <p:sp>
          <p:nvSpPr>
            <p:cNvPr id="162734" name="Line 427"/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5" name="Line 428"/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6" name="Line 429"/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7" name="Line 430"/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8" name="Oval 431"/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39" name="Oval 432"/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29" name="Group 433"/>
          <p:cNvGrpSpPr>
            <a:grpSpLocks/>
          </p:cNvGrpSpPr>
          <p:nvPr/>
        </p:nvGrpSpPr>
        <p:grpSpPr bwMode="auto">
          <a:xfrm>
            <a:off x="8029575" y="4321175"/>
            <a:ext cx="855663" cy="77788"/>
            <a:chOff x="4967" y="2574"/>
            <a:chExt cx="539" cy="49"/>
          </a:xfrm>
        </p:grpSpPr>
        <p:sp>
          <p:nvSpPr>
            <p:cNvPr id="162731" name="Line 434"/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2" name="Oval 435"/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33" name="Oval 436"/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1830" name="Arc 437"/>
          <p:cNvSpPr>
            <a:spLocks/>
          </p:cNvSpPr>
          <p:nvPr/>
        </p:nvSpPr>
        <p:spPr bwMode="auto">
          <a:xfrm>
            <a:off x="7351713" y="2484438"/>
            <a:ext cx="623887" cy="93662"/>
          </a:xfrm>
          <a:custGeom>
            <a:avLst/>
            <a:gdLst>
              <a:gd name="T0" fmla="*/ 18020139 w 21600"/>
              <a:gd name="T1" fmla="*/ 0 h 21600"/>
              <a:gd name="T2" fmla="*/ 0 w 21600"/>
              <a:gd name="T3" fmla="*/ 40613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831" name="Arc 438"/>
          <p:cNvSpPr>
            <a:spLocks/>
          </p:cNvSpPr>
          <p:nvPr/>
        </p:nvSpPr>
        <p:spPr bwMode="auto">
          <a:xfrm rot="2700000">
            <a:off x="8578850" y="3067050"/>
            <a:ext cx="525463" cy="87313"/>
          </a:xfrm>
          <a:custGeom>
            <a:avLst/>
            <a:gdLst>
              <a:gd name="T0" fmla="*/ 12744471 w 21600"/>
              <a:gd name="T1" fmla="*/ 352943 h 21600"/>
              <a:gd name="T2" fmla="*/ 0 w 21600"/>
              <a:gd name="T3" fmla="*/ 0 h 21600"/>
              <a:gd name="T4" fmla="*/ 1278293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lnTo>
                  <a:pt x="21535" y="21599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832" name="Arc 439"/>
          <p:cNvSpPr>
            <a:spLocks/>
          </p:cNvSpPr>
          <p:nvPr/>
        </p:nvSpPr>
        <p:spPr bwMode="auto">
          <a:xfrm rot="-8760000">
            <a:off x="7896225" y="2441575"/>
            <a:ext cx="614363" cy="280988"/>
          </a:xfrm>
          <a:custGeom>
            <a:avLst/>
            <a:gdLst>
              <a:gd name="T0" fmla="*/ 17474163 w 21600"/>
              <a:gd name="T1" fmla="*/ 0 h 20745"/>
              <a:gd name="T2" fmla="*/ 5182379 w 21600"/>
              <a:gd name="T3" fmla="*/ 3805942 h 20745"/>
              <a:gd name="T4" fmla="*/ 0 w 21600"/>
              <a:gd name="T5" fmla="*/ 21469 h 20745"/>
              <a:gd name="T6" fmla="*/ 0 60000 65536"/>
              <a:gd name="T7" fmla="*/ 0 60000 65536"/>
              <a:gd name="T8" fmla="*/ 0 60000 65536"/>
              <a:gd name="T9" fmla="*/ 0 w 21600"/>
              <a:gd name="T10" fmla="*/ 0 h 20745"/>
              <a:gd name="T11" fmla="*/ 21600 w 21600"/>
              <a:gd name="T12" fmla="*/ 20745 h 207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lnTo>
                  <a:pt x="21599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833" name="Arc 440"/>
          <p:cNvSpPr>
            <a:spLocks/>
          </p:cNvSpPr>
          <p:nvPr/>
        </p:nvSpPr>
        <p:spPr bwMode="auto">
          <a:xfrm rot="2040000">
            <a:off x="8224838" y="2606675"/>
            <a:ext cx="560387" cy="271463"/>
          </a:xfrm>
          <a:custGeom>
            <a:avLst/>
            <a:gdLst>
              <a:gd name="T0" fmla="*/ 0 w 20633"/>
              <a:gd name="T1" fmla="*/ 0 h 21600"/>
              <a:gd name="T2" fmla="*/ 15219969 w 20633"/>
              <a:gd name="T3" fmla="*/ 2373014 h 21600"/>
              <a:gd name="T4" fmla="*/ 42777 w 20633"/>
              <a:gd name="T5" fmla="*/ 3411674 h 21600"/>
              <a:gd name="T6" fmla="*/ 0 60000 65536"/>
              <a:gd name="T7" fmla="*/ 0 60000 65536"/>
              <a:gd name="T8" fmla="*/ 0 60000 65536"/>
              <a:gd name="T9" fmla="*/ 0 w 20633"/>
              <a:gd name="T10" fmla="*/ 0 h 21600"/>
              <a:gd name="T11" fmla="*/ 20633 w 206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1834" name="Rectangle 441"/>
          <p:cNvSpPr>
            <a:spLocks noChangeArrowheads="1"/>
          </p:cNvSpPr>
          <p:nvPr/>
        </p:nvSpPr>
        <p:spPr bwMode="auto">
          <a:xfrm>
            <a:off x="7459663" y="2532063"/>
            <a:ext cx="739775" cy="428625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5" name="Rectangle 442"/>
          <p:cNvSpPr>
            <a:spLocks noChangeArrowheads="1"/>
          </p:cNvSpPr>
          <p:nvPr/>
        </p:nvSpPr>
        <p:spPr bwMode="auto">
          <a:xfrm rot="1560000">
            <a:off x="8102600" y="2801938"/>
            <a:ext cx="538163" cy="430212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6" name="Oval 443"/>
          <p:cNvSpPr>
            <a:spLocks noChangeArrowheads="1"/>
          </p:cNvSpPr>
          <p:nvPr/>
        </p:nvSpPr>
        <p:spPr bwMode="auto">
          <a:xfrm>
            <a:off x="8086725" y="2460625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7" name="Oval 444"/>
          <p:cNvSpPr>
            <a:spLocks noChangeArrowheads="1"/>
          </p:cNvSpPr>
          <p:nvPr/>
        </p:nvSpPr>
        <p:spPr bwMode="auto">
          <a:xfrm>
            <a:off x="7980363" y="26638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8" name="Oval 445"/>
          <p:cNvSpPr>
            <a:spLocks noChangeArrowheads="1"/>
          </p:cNvSpPr>
          <p:nvPr/>
        </p:nvSpPr>
        <p:spPr bwMode="auto">
          <a:xfrm>
            <a:off x="8174038" y="2493963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9" name="Oval 446"/>
          <p:cNvSpPr>
            <a:spLocks noChangeArrowheads="1"/>
          </p:cNvSpPr>
          <p:nvPr/>
        </p:nvSpPr>
        <p:spPr bwMode="auto">
          <a:xfrm>
            <a:off x="8151813" y="259080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0" name="Oval 447"/>
          <p:cNvSpPr>
            <a:spLocks noChangeArrowheads="1"/>
          </p:cNvSpPr>
          <p:nvPr/>
        </p:nvSpPr>
        <p:spPr bwMode="auto">
          <a:xfrm>
            <a:off x="8043863" y="2579688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1" name="Oval 448"/>
          <p:cNvSpPr>
            <a:spLocks noChangeArrowheads="1"/>
          </p:cNvSpPr>
          <p:nvPr/>
        </p:nvSpPr>
        <p:spPr bwMode="auto">
          <a:xfrm>
            <a:off x="8101013" y="27178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2" name="Oval 449"/>
          <p:cNvSpPr>
            <a:spLocks noChangeArrowheads="1"/>
          </p:cNvSpPr>
          <p:nvPr/>
        </p:nvSpPr>
        <p:spPr bwMode="auto">
          <a:xfrm>
            <a:off x="8051800" y="2816225"/>
            <a:ext cx="79375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3" name="Oval 450"/>
          <p:cNvSpPr>
            <a:spLocks noChangeArrowheads="1"/>
          </p:cNvSpPr>
          <p:nvPr/>
        </p:nvSpPr>
        <p:spPr bwMode="auto">
          <a:xfrm>
            <a:off x="7997825" y="291147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4" name="Oval 451"/>
          <p:cNvSpPr>
            <a:spLocks noChangeArrowheads="1"/>
          </p:cNvSpPr>
          <p:nvPr/>
        </p:nvSpPr>
        <p:spPr bwMode="auto">
          <a:xfrm>
            <a:off x="7945438" y="30353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5" name="Oval 452"/>
          <p:cNvSpPr>
            <a:spLocks noChangeArrowheads="1"/>
          </p:cNvSpPr>
          <p:nvPr/>
        </p:nvSpPr>
        <p:spPr bwMode="auto">
          <a:xfrm>
            <a:off x="7881938" y="3146425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6" name="Oval 453"/>
          <p:cNvSpPr>
            <a:spLocks noChangeArrowheads="1"/>
          </p:cNvSpPr>
          <p:nvPr/>
        </p:nvSpPr>
        <p:spPr bwMode="auto">
          <a:xfrm>
            <a:off x="8255000" y="2492375"/>
            <a:ext cx="79375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7" name="Oval 454"/>
          <p:cNvSpPr>
            <a:spLocks noChangeArrowheads="1"/>
          </p:cNvSpPr>
          <p:nvPr/>
        </p:nvSpPr>
        <p:spPr bwMode="auto">
          <a:xfrm>
            <a:off x="8256588" y="2603500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8" name="Oval 455"/>
          <p:cNvSpPr>
            <a:spLocks noChangeArrowheads="1"/>
          </p:cNvSpPr>
          <p:nvPr/>
        </p:nvSpPr>
        <p:spPr bwMode="auto">
          <a:xfrm>
            <a:off x="8247063" y="272732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9" name="Oval 456"/>
          <p:cNvSpPr>
            <a:spLocks noChangeArrowheads="1"/>
          </p:cNvSpPr>
          <p:nvPr/>
        </p:nvSpPr>
        <p:spPr bwMode="auto">
          <a:xfrm>
            <a:off x="8237538" y="28511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0" name="Oval 457"/>
          <p:cNvSpPr>
            <a:spLocks noChangeArrowheads="1"/>
          </p:cNvSpPr>
          <p:nvPr/>
        </p:nvSpPr>
        <p:spPr bwMode="auto">
          <a:xfrm>
            <a:off x="8212138" y="294798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1" name="Oval 458"/>
          <p:cNvSpPr>
            <a:spLocks noChangeArrowheads="1"/>
          </p:cNvSpPr>
          <p:nvPr/>
        </p:nvSpPr>
        <p:spPr bwMode="auto">
          <a:xfrm>
            <a:off x="8145463" y="3046413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2" name="Oval 459"/>
          <p:cNvSpPr>
            <a:spLocks noChangeArrowheads="1"/>
          </p:cNvSpPr>
          <p:nvPr/>
        </p:nvSpPr>
        <p:spPr bwMode="auto">
          <a:xfrm>
            <a:off x="8081963" y="31702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3" name="Oval 460"/>
          <p:cNvSpPr>
            <a:spLocks noChangeArrowheads="1"/>
          </p:cNvSpPr>
          <p:nvPr/>
        </p:nvSpPr>
        <p:spPr bwMode="auto">
          <a:xfrm>
            <a:off x="8002588" y="32543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4" name="Oval 461"/>
          <p:cNvSpPr>
            <a:spLocks noChangeArrowheads="1"/>
          </p:cNvSpPr>
          <p:nvPr/>
        </p:nvSpPr>
        <p:spPr bwMode="auto">
          <a:xfrm>
            <a:off x="8458200" y="32432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5" name="Oval 462"/>
          <p:cNvSpPr>
            <a:spLocks noChangeArrowheads="1"/>
          </p:cNvSpPr>
          <p:nvPr/>
        </p:nvSpPr>
        <p:spPr bwMode="auto">
          <a:xfrm>
            <a:off x="8502650" y="3327400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6" name="Oval 463"/>
          <p:cNvSpPr>
            <a:spLocks noChangeArrowheads="1"/>
          </p:cNvSpPr>
          <p:nvPr/>
        </p:nvSpPr>
        <p:spPr bwMode="auto">
          <a:xfrm>
            <a:off x="8574088" y="33988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7" name="Oval 464"/>
          <p:cNvSpPr>
            <a:spLocks noChangeArrowheads="1"/>
          </p:cNvSpPr>
          <p:nvPr/>
        </p:nvSpPr>
        <p:spPr bwMode="auto">
          <a:xfrm>
            <a:off x="8347075" y="4214813"/>
            <a:ext cx="134938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8" name="Oval 465"/>
          <p:cNvSpPr>
            <a:spLocks noChangeArrowheads="1"/>
          </p:cNvSpPr>
          <p:nvPr/>
        </p:nvSpPr>
        <p:spPr bwMode="auto">
          <a:xfrm>
            <a:off x="8610600" y="41560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9" name="Oval 466"/>
          <p:cNvSpPr>
            <a:spLocks noChangeArrowheads="1"/>
          </p:cNvSpPr>
          <p:nvPr/>
        </p:nvSpPr>
        <p:spPr bwMode="auto">
          <a:xfrm>
            <a:off x="8353425" y="253523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0" name="Oval 467"/>
          <p:cNvSpPr>
            <a:spLocks noChangeArrowheads="1"/>
          </p:cNvSpPr>
          <p:nvPr/>
        </p:nvSpPr>
        <p:spPr bwMode="auto">
          <a:xfrm>
            <a:off x="8355013" y="264477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1" name="Oval 468"/>
          <p:cNvSpPr>
            <a:spLocks noChangeArrowheads="1"/>
          </p:cNvSpPr>
          <p:nvPr/>
        </p:nvSpPr>
        <p:spPr bwMode="auto">
          <a:xfrm>
            <a:off x="8372475" y="277018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2" name="Oval 469"/>
          <p:cNvSpPr>
            <a:spLocks noChangeArrowheads="1"/>
          </p:cNvSpPr>
          <p:nvPr/>
        </p:nvSpPr>
        <p:spPr bwMode="auto">
          <a:xfrm>
            <a:off x="8375650" y="291941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3" name="Oval 470"/>
          <p:cNvSpPr>
            <a:spLocks noChangeArrowheads="1"/>
          </p:cNvSpPr>
          <p:nvPr/>
        </p:nvSpPr>
        <p:spPr bwMode="auto">
          <a:xfrm>
            <a:off x="8367713" y="30321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4" name="Oval 471"/>
          <p:cNvSpPr>
            <a:spLocks noChangeArrowheads="1"/>
          </p:cNvSpPr>
          <p:nvPr/>
        </p:nvSpPr>
        <p:spPr bwMode="auto">
          <a:xfrm>
            <a:off x="8410575" y="31543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5" name="Oval 472"/>
          <p:cNvSpPr>
            <a:spLocks noChangeArrowheads="1"/>
          </p:cNvSpPr>
          <p:nvPr/>
        </p:nvSpPr>
        <p:spPr bwMode="auto">
          <a:xfrm>
            <a:off x="8347075" y="419258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6" name="Oval 473"/>
          <p:cNvSpPr>
            <a:spLocks noChangeArrowheads="1"/>
          </p:cNvSpPr>
          <p:nvPr/>
        </p:nvSpPr>
        <p:spPr bwMode="auto">
          <a:xfrm>
            <a:off x="8308975" y="4087813"/>
            <a:ext cx="7937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7" name="Oval 474"/>
          <p:cNvSpPr>
            <a:spLocks noChangeArrowheads="1"/>
          </p:cNvSpPr>
          <p:nvPr/>
        </p:nvSpPr>
        <p:spPr bwMode="auto">
          <a:xfrm>
            <a:off x="8596313" y="4217988"/>
            <a:ext cx="134937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8" name="Oval 475"/>
          <p:cNvSpPr>
            <a:spLocks noChangeArrowheads="1"/>
          </p:cNvSpPr>
          <p:nvPr/>
        </p:nvSpPr>
        <p:spPr bwMode="auto">
          <a:xfrm>
            <a:off x="7899400" y="376872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9" name="Oval 476"/>
          <p:cNvSpPr>
            <a:spLocks noChangeArrowheads="1"/>
          </p:cNvSpPr>
          <p:nvPr/>
        </p:nvSpPr>
        <p:spPr bwMode="auto">
          <a:xfrm>
            <a:off x="8094663" y="38798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0" name="Oval 477"/>
          <p:cNvSpPr>
            <a:spLocks noChangeArrowheads="1"/>
          </p:cNvSpPr>
          <p:nvPr/>
        </p:nvSpPr>
        <p:spPr bwMode="auto">
          <a:xfrm>
            <a:off x="8167688" y="39354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1" name="Oval 478"/>
          <p:cNvSpPr>
            <a:spLocks noChangeArrowheads="1"/>
          </p:cNvSpPr>
          <p:nvPr/>
        </p:nvSpPr>
        <p:spPr bwMode="auto">
          <a:xfrm>
            <a:off x="8253413" y="40068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2" name="Oval 479"/>
          <p:cNvSpPr>
            <a:spLocks noChangeArrowheads="1"/>
          </p:cNvSpPr>
          <p:nvPr/>
        </p:nvSpPr>
        <p:spPr bwMode="auto">
          <a:xfrm>
            <a:off x="8010525" y="38211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3" name="Oval 480"/>
          <p:cNvSpPr>
            <a:spLocks noChangeArrowheads="1"/>
          </p:cNvSpPr>
          <p:nvPr/>
        </p:nvSpPr>
        <p:spPr bwMode="auto">
          <a:xfrm>
            <a:off x="7118350" y="2187575"/>
            <a:ext cx="93663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4" name="Oval 481"/>
          <p:cNvSpPr>
            <a:spLocks noChangeArrowheads="1"/>
          </p:cNvSpPr>
          <p:nvPr/>
        </p:nvSpPr>
        <p:spPr bwMode="auto">
          <a:xfrm>
            <a:off x="7140575" y="211613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5" name="Oval 482"/>
          <p:cNvSpPr>
            <a:spLocks noChangeArrowheads="1"/>
          </p:cNvSpPr>
          <p:nvPr/>
        </p:nvSpPr>
        <p:spPr bwMode="auto">
          <a:xfrm>
            <a:off x="9077325" y="38782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6" name="Oval 483"/>
          <p:cNvSpPr>
            <a:spLocks noChangeArrowheads="1"/>
          </p:cNvSpPr>
          <p:nvPr/>
        </p:nvSpPr>
        <p:spPr bwMode="auto">
          <a:xfrm>
            <a:off x="9026525" y="3975100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7" name="Oval 484"/>
          <p:cNvSpPr>
            <a:spLocks noChangeArrowheads="1"/>
          </p:cNvSpPr>
          <p:nvPr/>
        </p:nvSpPr>
        <p:spPr bwMode="auto">
          <a:xfrm>
            <a:off x="9085263" y="432752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8" name="Oval 485"/>
          <p:cNvSpPr>
            <a:spLocks noChangeArrowheads="1"/>
          </p:cNvSpPr>
          <p:nvPr/>
        </p:nvSpPr>
        <p:spPr bwMode="auto">
          <a:xfrm>
            <a:off x="9102725" y="444023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9" name="Oval 486"/>
          <p:cNvSpPr>
            <a:spLocks noChangeArrowheads="1"/>
          </p:cNvSpPr>
          <p:nvPr/>
        </p:nvSpPr>
        <p:spPr bwMode="auto">
          <a:xfrm>
            <a:off x="6940550" y="2052638"/>
            <a:ext cx="82550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0" name="Oval 487"/>
          <p:cNvSpPr>
            <a:spLocks noChangeArrowheads="1"/>
          </p:cNvSpPr>
          <p:nvPr/>
        </p:nvSpPr>
        <p:spPr bwMode="auto">
          <a:xfrm>
            <a:off x="7108825" y="2271713"/>
            <a:ext cx="7937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1" name="Oval 488"/>
          <p:cNvSpPr>
            <a:spLocks noChangeArrowheads="1"/>
          </p:cNvSpPr>
          <p:nvPr/>
        </p:nvSpPr>
        <p:spPr bwMode="auto">
          <a:xfrm>
            <a:off x="9196388" y="365760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2" name="Oval 489"/>
          <p:cNvSpPr>
            <a:spLocks noChangeArrowheads="1"/>
          </p:cNvSpPr>
          <p:nvPr/>
        </p:nvSpPr>
        <p:spPr bwMode="auto">
          <a:xfrm>
            <a:off x="9144000" y="3768725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3" name="Oval 490"/>
          <p:cNvSpPr>
            <a:spLocks noChangeArrowheads="1"/>
          </p:cNvSpPr>
          <p:nvPr/>
        </p:nvSpPr>
        <p:spPr bwMode="auto">
          <a:xfrm>
            <a:off x="9024938" y="40925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4" name="Oval 491"/>
          <p:cNvSpPr>
            <a:spLocks noChangeArrowheads="1"/>
          </p:cNvSpPr>
          <p:nvPr/>
        </p:nvSpPr>
        <p:spPr bwMode="auto">
          <a:xfrm>
            <a:off x="9053513" y="42037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5" name="Oval 492"/>
          <p:cNvSpPr>
            <a:spLocks noChangeArrowheads="1"/>
          </p:cNvSpPr>
          <p:nvPr/>
        </p:nvSpPr>
        <p:spPr bwMode="auto">
          <a:xfrm>
            <a:off x="6934200" y="1938338"/>
            <a:ext cx="93663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6" name="Oval 493"/>
          <p:cNvSpPr>
            <a:spLocks noChangeArrowheads="1"/>
          </p:cNvSpPr>
          <p:nvPr/>
        </p:nvSpPr>
        <p:spPr bwMode="auto">
          <a:xfrm>
            <a:off x="6745288" y="2103438"/>
            <a:ext cx="93662" cy="90487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7" name="Oval 494"/>
          <p:cNvSpPr>
            <a:spLocks noChangeArrowheads="1"/>
          </p:cNvSpPr>
          <p:nvPr/>
        </p:nvSpPr>
        <p:spPr bwMode="auto">
          <a:xfrm>
            <a:off x="6754813" y="219233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8" name="Oval 495"/>
          <p:cNvSpPr>
            <a:spLocks noChangeArrowheads="1"/>
          </p:cNvSpPr>
          <p:nvPr/>
        </p:nvSpPr>
        <p:spPr bwMode="auto">
          <a:xfrm>
            <a:off x="6716713" y="227488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9" name="Oval 496"/>
          <p:cNvSpPr>
            <a:spLocks noChangeArrowheads="1"/>
          </p:cNvSpPr>
          <p:nvPr/>
        </p:nvSpPr>
        <p:spPr bwMode="auto">
          <a:xfrm>
            <a:off x="8531225" y="3917950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0" name="Oval 497"/>
          <p:cNvSpPr>
            <a:spLocks noChangeArrowheads="1"/>
          </p:cNvSpPr>
          <p:nvPr/>
        </p:nvSpPr>
        <p:spPr bwMode="auto">
          <a:xfrm>
            <a:off x="8561388" y="402748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1" name="Oval 498"/>
          <p:cNvSpPr>
            <a:spLocks noChangeArrowheads="1"/>
          </p:cNvSpPr>
          <p:nvPr/>
        </p:nvSpPr>
        <p:spPr bwMode="auto">
          <a:xfrm>
            <a:off x="7083425" y="2017713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2" name="Oval 499"/>
          <p:cNvSpPr>
            <a:spLocks noChangeArrowheads="1"/>
          </p:cNvSpPr>
          <p:nvPr/>
        </p:nvSpPr>
        <p:spPr bwMode="auto">
          <a:xfrm>
            <a:off x="7032625" y="196691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3" name="Oval 500"/>
          <p:cNvSpPr>
            <a:spLocks noChangeArrowheads="1"/>
          </p:cNvSpPr>
          <p:nvPr/>
        </p:nvSpPr>
        <p:spPr bwMode="auto">
          <a:xfrm>
            <a:off x="6858000" y="1930400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4" name="Oval 501"/>
          <p:cNvSpPr>
            <a:spLocks noChangeArrowheads="1"/>
          </p:cNvSpPr>
          <p:nvPr/>
        </p:nvSpPr>
        <p:spPr bwMode="auto">
          <a:xfrm>
            <a:off x="6794500" y="20415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5" name="Oval 502"/>
          <p:cNvSpPr>
            <a:spLocks noChangeArrowheads="1"/>
          </p:cNvSpPr>
          <p:nvPr/>
        </p:nvSpPr>
        <p:spPr bwMode="auto">
          <a:xfrm>
            <a:off x="7796213" y="37242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6" name="Oval 503"/>
          <p:cNvSpPr>
            <a:spLocks noChangeArrowheads="1"/>
          </p:cNvSpPr>
          <p:nvPr/>
        </p:nvSpPr>
        <p:spPr bwMode="auto">
          <a:xfrm>
            <a:off x="8528050" y="3821113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7" name="Oval 504"/>
          <p:cNvSpPr>
            <a:spLocks noChangeArrowheads="1"/>
          </p:cNvSpPr>
          <p:nvPr/>
        </p:nvSpPr>
        <p:spPr bwMode="auto">
          <a:xfrm>
            <a:off x="9080500" y="4557713"/>
            <a:ext cx="133350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898" name="Group 505"/>
          <p:cNvGrpSpPr>
            <a:grpSpLocks/>
          </p:cNvGrpSpPr>
          <p:nvPr/>
        </p:nvGrpSpPr>
        <p:grpSpPr bwMode="auto">
          <a:xfrm>
            <a:off x="7410450" y="2890838"/>
            <a:ext cx="417513" cy="315912"/>
            <a:chOff x="4577" y="1673"/>
            <a:chExt cx="263" cy="199"/>
          </a:xfrm>
        </p:grpSpPr>
        <p:sp>
          <p:nvSpPr>
            <p:cNvPr id="162719" name="Arc 506"/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0" name="Arc 507"/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0 w 21600"/>
                <a:gd name="T1" fmla="*/ 0 h 22077"/>
                <a:gd name="T2" fmla="*/ 0 w 21600"/>
                <a:gd name="T3" fmla="*/ 0 h 22077"/>
                <a:gd name="T4" fmla="*/ 0 w 21600"/>
                <a:gd name="T5" fmla="*/ 0 h 220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7"/>
                <a:gd name="T11" fmla="*/ 21600 w 21600"/>
                <a:gd name="T12" fmla="*/ 22077 h 220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1" name="Arc 508"/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0 w 22011"/>
                <a:gd name="T3" fmla="*/ 0 h 21600"/>
                <a:gd name="T4" fmla="*/ 0 w 22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11"/>
                <a:gd name="T10" fmla="*/ 0 h 21600"/>
                <a:gd name="T11" fmla="*/ 22011 w 22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2" name="Arc 509"/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0 h 21593"/>
                <a:gd name="T2" fmla="*/ 0 w 21600"/>
                <a:gd name="T3" fmla="*/ 0 h 21593"/>
                <a:gd name="T4" fmla="*/ 0 w 21600"/>
                <a:gd name="T5" fmla="*/ 0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3" name="Arc 510"/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0 w 21600"/>
                <a:gd name="T1" fmla="*/ 0 h 22085"/>
                <a:gd name="T2" fmla="*/ 0 w 21600"/>
                <a:gd name="T3" fmla="*/ 0 h 22085"/>
                <a:gd name="T4" fmla="*/ 0 w 21600"/>
                <a:gd name="T5" fmla="*/ 0 h 220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85"/>
                <a:gd name="T11" fmla="*/ 21600 w 21600"/>
                <a:gd name="T12" fmla="*/ 22085 h 220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4" name="Arc 511"/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0 w 22041"/>
                <a:gd name="T3" fmla="*/ 0 h 21600"/>
                <a:gd name="T4" fmla="*/ 0 w 2204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1"/>
                <a:gd name="T10" fmla="*/ 0 h 21600"/>
                <a:gd name="T11" fmla="*/ 22041 w 2204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5" name="Arc 512"/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0 w 21600"/>
                <a:gd name="T1" fmla="*/ 0 h 22066"/>
                <a:gd name="T2" fmla="*/ 0 w 21600"/>
                <a:gd name="T3" fmla="*/ 0 h 22066"/>
                <a:gd name="T4" fmla="*/ 0 w 21600"/>
                <a:gd name="T5" fmla="*/ 0 h 220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66"/>
                <a:gd name="T11" fmla="*/ 21600 w 21600"/>
                <a:gd name="T12" fmla="*/ 22066 h 220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6" name="Arc 513"/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0 w 22032"/>
                <a:gd name="T3" fmla="*/ 0 h 21600"/>
                <a:gd name="T4" fmla="*/ 0 w 220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2"/>
                <a:gd name="T10" fmla="*/ 0 h 21600"/>
                <a:gd name="T11" fmla="*/ 22032 w 220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7" name="Arc 514"/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8" name="Arc 515"/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9" name="Arc 516"/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0 w 21600"/>
                <a:gd name="T1" fmla="*/ 0 h 22075"/>
                <a:gd name="T2" fmla="*/ 0 w 21600"/>
                <a:gd name="T3" fmla="*/ 0 h 22075"/>
                <a:gd name="T4" fmla="*/ 0 w 21600"/>
                <a:gd name="T5" fmla="*/ 0 h 220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5"/>
                <a:gd name="T11" fmla="*/ 21600 w 21600"/>
                <a:gd name="T12" fmla="*/ 22075 h 22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0" name="Arc 517"/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0 w 22036"/>
                <a:gd name="T3" fmla="*/ 0 h 21600"/>
                <a:gd name="T4" fmla="*/ 0 w 220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6"/>
                <a:gd name="T10" fmla="*/ 0 h 21600"/>
                <a:gd name="T11" fmla="*/ 22036 w 220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899" name="Group 518"/>
          <p:cNvGrpSpPr>
            <a:grpSpLocks/>
          </p:cNvGrpSpPr>
          <p:nvPr/>
        </p:nvGrpSpPr>
        <p:grpSpPr bwMode="auto">
          <a:xfrm>
            <a:off x="6834188" y="2255838"/>
            <a:ext cx="266700" cy="188912"/>
            <a:chOff x="4214" y="1273"/>
            <a:chExt cx="168" cy="119"/>
          </a:xfrm>
        </p:grpSpPr>
        <p:sp>
          <p:nvSpPr>
            <p:cNvPr id="162707" name="Arc 519"/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08" name="Arc 520"/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09" name="Arc 521"/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0" name="Arc 522"/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0 h 21585"/>
                <a:gd name="T2" fmla="*/ 0 w 21585"/>
                <a:gd name="T3" fmla="*/ 0 h 21585"/>
                <a:gd name="T4" fmla="*/ 0 w 21585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5"/>
                <a:gd name="T11" fmla="*/ 21585 w 21585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1" name="Arc 523"/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2" name="Arc 524"/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3" name="Arc 525"/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4" name="Arc 526"/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5" name="Arc 527"/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6" name="Arc 528"/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7" name="Arc 529"/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8" name="Arc 530"/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00" name="Group 531"/>
          <p:cNvGrpSpPr>
            <a:grpSpLocks/>
          </p:cNvGrpSpPr>
          <p:nvPr/>
        </p:nvGrpSpPr>
        <p:grpSpPr bwMode="auto">
          <a:xfrm>
            <a:off x="4932363" y="1287463"/>
            <a:ext cx="863600" cy="847725"/>
            <a:chOff x="2681" y="529"/>
            <a:chExt cx="483" cy="534"/>
          </a:xfrm>
        </p:grpSpPr>
        <p:sp>
          <p:nvSpPr>
            <p:cNvPr id="162612" name="Oval 532"/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613" name="Group 533"/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162703" name="Group 534"/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162705" name="Oval 535"/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706" name="Oval 536"/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704" name="Rectangle 537"/>
              <p:cNvSpPr>
                <a:spLocks noChangeArrowheads="1"/>
              </p:cNvSpPr>
              <p:nvPr/>
            </p:nvSpPr>
            <p:spPr bwMode="auto">
              <a:xfrm rot="-222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14" name="Group 538"/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162701" name="Oval 539"/>
              <p:cNvSpPr>
                <a:spLocks noChangeArrowheads="1"/>
              </p:cNvSpPr>
              <p:nvPr/>
            </p:nvSpPr>
            <p:spPr bwMode="auto">
              <a:xfrm>
                <a:off x="3206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702" name="Oval 540"/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15" name="Group 541"/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162699" name="Oval 542"/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700" name="Oval 543"/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16" name="Group 544"/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162697" name="Oval 545"/>
              <p:cNvSpPr>
                <a:spLocks noChangeArrowheads="1"/>
              </p:cNvSpPr>
              <p:nvPr/>
            </p:nvSpPr>
            <p:spPr bwMode="auto">
              <a:xfrm>
                <a:off x="3408" y="698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8" name="Oval 546"/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34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617" name="Oval 547"/>
            <p:cNvSpPr>
              <a:spLocks noChangeArrowheads="1"/>
            </p:cNvSpPr>
            <p:nvPr/>
          </p:nvSpPr>
          <p:spPr bwMode="auto">
            <a:xfrm>
              <a:off x="2692" y="689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18" name="Oval 548"/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619" name="Group 549"/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162695" name="Oval 550"/>
              <p:cNvSpPr>
                <a:spLocks noChangeArrowheads="1"/>
              </p:cNvSpPr>
              <p:nvPr/>
            </p:nvSpPr>
            <p:spPr bwMode="auto">
              <a:xfrm>
                <a:off x="3147" y="1130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6" name="Oval 551"/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20" name="Group 552"/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162693" name="Oval 553"/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4" name="Oval 554"/>
              <p:cNvSpPr>
                <a:spLocks noChangeArrowheads="1"/>
              </p:cNvSpPr>
              <p:nvPr/>
            </p:nvSpPr>
            <p:spPr bwMode="auto">
              <a:xfrm>
                <a:off x="3339" y="114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21" name="Group 555"/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162691" name="Oval 556"/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2" name="Oval 557"/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22" name="Group 558"/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162689" name="Oval 559"/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0" name="Oval 560"/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23" name="Group 561"/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162687" name="Oval 562"/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88" name="Oval 563"/>
              <p:cNvSpPr>
                <a:spLocks noChangeArrowheads="1"/>
              </p:cNvSpPr>
              <p:nvPr/>
            </p:nvSpPr>
            <p:spPr bwMode="auto">
              <a:xfrm>
                <a:off x="3511" y="844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624" name="Rectangle 564"/>
            <p:cNvSpPr>
              <a:spLocks noChangeArrowheads="1"/>
            </p:cNvSpPr>
            <p:nvPr/>
          </p:nvSpPr>
          <p:spPr bwMode="auto">
            <a:xfrm rot="1920000">
              <a:off x="3020" y="55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25" name="Rectangle 565"/>
            <p:cNvSpPr>
              <a:spLocks noChangeArrowheads="1"/>
            </p:cNvSpPr>
            <p:nvPr/>
          </p:nvSpPr>
          <p:spPr bwMode="auto">
            <a:xfrm rot="1680000">
              <a:off x="2810" y="936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26" name="Rectangle 566"/>
            <p:cNvSpPr>
              <a:spLocks noChangeArrowheads="1"/>
            </p:cNvSpPr>
            <p:nvPr/>
          </p:nvSpPr>
          <p:spPr bwMode="auto">
            <a:xfrm rot="240000">
              <a:off x="2931" y="531"/>
              <a:ext cx="19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27" name="Rectangle 567"/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28" name="Rectangle 568"/>
            <p:cNvSpPr>
              <a:spLocks noChangeArrowheads="1"/>
            </p:cNvSpPr>
            <p:nvPr/>
          </p:nvSpPr>
          <p:spPr bwMode="auto">
            <a:xfrm rot="-84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629" name="Group 569"/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162683" name="Group 570"/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162685" name="Oval 571"/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86" name="Oval 572"/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84" name="Rectangle 573"/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30" name="Group 574"/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162679" name="Group 575"/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162681" name="Oval 576"/>
                <p:cNvSpPr>
                  <a:spLocks noChangeArrowheads="1"/>
                </p:cNvSpPr>
                <p:nvPr/>
              </p:nvSpPr>
              <p:spPr bwMode="auto">
                <a:xfrm>
                  <a:off x="3069" y="1056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82" name="Oval 577"/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80" name="Rectangle 578"/>
              <p:cNvSpPr>
                <a:spLocks noChangeArrowheads="1"/>
              </p:cNvSpPr>
              <p:nvPr/>
            </p:nvSpPr>
            <p:spPr bwMode="auto">
              <a:xfrm rot="3000000">
                <a:off x="3097" y="1014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31" name="Group 579"/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162675" name="Group 580"/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162677" name="Oval 581"/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78" name="Oval 582"/>
                <p:cNvSpPr>
                  <a:spLocks noChangeArrowheads="1"/>
                </p:cNvSpPr>
                <p:nvPr/>
              </p:nvSpPr>
              <p:spPr bwMode="auto">
                <a:xfrm>
                  <a:off x="3218" y="1155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76" name="Rectangle 583"/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32" name="Group 584"/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162671" name="Group 585"/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162673" name="Oval 586"/>
                <p:cNvSpPr>
                  <a:spLocks noChangeArrowheads="1"/>
                </p:cNvSpPr>
                <p:nvPr/>
              </p:nvSpPr>
              <p:spPr bwMode="auto">
                <a:xfrm>
                  <a:off x="3459" y="746"/>
                  <a:ext cx="40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74" name="Oval 587"/>
                <p:cNvSpPr>
                  <a:spLocks noChangeArrowheads="1"/>
                </p:cNvSpPr>
                <p:nvPr/>
              </p:nvSpPr>
              <p:spPr bwMode="auto">
                <a:xfrm>
                  <a:off x="3471" y="767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72" name="Rectangle 588"/>
              <p:cNvSpPr>
                <a:spLocks noChangeArrowheads="1"/>
              </p:cNvSpPr>
              <p:nvPr/>
            </p:nvSpPr>
            <p:spPr bwMode="auto">
              <a:xfrm rot="2880000">
                <a:off x="3461" y="744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633" name="Rectangle 589"/>
            <p:cNvSpPr>
              <a:spLocks noChangeArrowheads="1"/>
            </p:cNvSpPr>
            <p:nvPr/>
          </p:nvSpPr>
          <p:spPr bwMode="auto">
            <a:xfrm rot="4080000">
              <a:off x="3109" y="691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34" name="Rectangle 590"/>
            <p:cNvSpPr>
              <a:spLocks noChangeArrowheads="1"/>
            </p:cNvSpPr>
            <p:nvPr/>
          </p:nvSpPr>
          <p:spPr bwMode="auto">
            <a:xfrm rot="-1080000">
              <a:off x="2984" y="952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35" name="Rectangle 591"/>
            <p:cNvSpPr>
              <a:spLocks noChangeArrowheads="1"/>
            </p:cNvSpPr>
            <p:nvPr/>
          </p:nvSpPr>
          <p:spPr bwMode="auto">
            <a:xfrm rot="-2880000">
              <a:off x="3067" y="890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36" name="Rectangle 592"/>
            <p:cNvSpPr>
              <a:spLocks noChangeArrowheads="1"/>
            </p:cNvSpPr>
            <p:nvPr/>
          </p:nvSpPr>
          <p:spPr bwMode="auto">
            <a:xfrm rot="5880000">
              <a:off x="3111" y="792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37" name="AutoShape 593"/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3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6 w 21600"/>
                <a:gd name="T13" fmla="*/ 4542 h 21600"/>
                <a:gd name="T14" fmla="*/ 17134 w 21600"/>
                <a:gd name="T15" fmla="*/ 170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38" name="Arc 594"/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39" name="Arc 595"/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0" name="Arc 596"/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1" name="Arc 597"/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2" name="Arc 598"/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3" name="Arc 599"/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4" name="Arc 600"/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5" name="Arc 601"/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T0" fmla="*/ 0 w 22244"/>
                <a:gd name="T1" fmla="*/ 0 h 21600"/>
                <a:gd name="T2" fmla="*/ 0 w 22244"/>
                <a:gd name="T3" fmla="*/ 0 h 21600"/>
                <a:gd name="T4" fmla="*/ 0 w 222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44"/>
                <a:gd name="T10" fmla="*/ 0 h 21600"/>
                <a:gd name="T11" fmla="*/ 22244 w 222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6" name="Arc 602"/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7" name="Arc 603"/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8" name="Arc 604"/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9" name="Arc 605"/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T0" fmla="*/ 0 w 22264"/>
                <a:gd name="T1" fmla="*/ 0 h 21600"/>
                <a:gd name="T2" fmla="*/ 0 w 22264"/>
                <a:gd name="T3" fmla="*/ 0 h 21600"/>
                <a:gd name="T4" fmla="*/ 0 w 2226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64"/>
                <a:gd name="T10" fmla="*/ 0 h 21600"/>
                <a:gd name="T11" fmla="*/ 22264 w 2226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50" name="Oval 606"/>
            <p:cNvSpPr>
              <a:spLocks noChangeArrowheads="1"/>
            </p:cNvSpPr>
            <p:nvPr/>
          </p:nvSpPr>
          <p:spPr bwMode="auto">
            <a:xfrm>
              <a:off x="2754" y="605"/>
              <a:ext cx="337" cy="361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651" name="Group 607"/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162667" name="Group 608"/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162669" name="Oval 609"/>
                <p:cNvSpPr>
                  <a:spLocks noChangeArrowheads="1"/>
                </p:cNvSpPr>
                <p:nvPr/>
              </p:nvSpPr>
              <p:spPr bwMode="auto">
                <a:xfrm>
                  <a:off x="3375" y="974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70" name="Oval 610"/>
                <p:cNvSpPr>
                  <a:spLocks noChangeArrowheads="1"/>
                </p:cNvSpPr>
                <p:nvPr/>
              </p:nvSpPr>
              <p:spPr bwMode="auto">
                <a:xfrm>
                  <a:off x="3360" y="985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68" name="Rectangle 611"/>
              <p:cNvSpPr>
                <a:spLocks noChangeArrowheads="1"/>
              </p:cNvSpPr>
              <p:nvPr/>
            </p:nvSpPr>
            <p:spPr bwMode="auto">
              <a:xfrm rot="-1080000">
                <a:off x="3369" y="944"/>
                <a:ext cx="14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52" name="Group 612"/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162663" name="Group 613"/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162665" name="Oval 614"/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66" name="Oval 615"/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64" name="Rectangle 616"/>
              <p:cNvSpPr>
                <a:spLocks noChangeArrowheads="1"/>
              </p:cNvSpPr>
              <p:nvPr/>
            </p:nvSpPr>
            <p:spPr bwMode="auto">
              <a:xfrm rot="660000">
                <a:off x="3226" y="959"/>
                <a:ext cx="19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53" name="Group 617"/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162659" name="Group 618"/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162661" name="Oval 619"/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62" name="Oval 620"/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60" name="Rectangle 621"/>
              <p:cNvSpPr>
                <a:spLocks noChangeArrowheads="1"/>
              </p:cNvSpPr>
              <p:nvPr/>
            </p:nvSpPr>
            <p:spPr bwMode="auto">
              <a:xfrm rot="-222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54" name="Group 622"/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162655" name="Group 623"/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162657" name="Oval 624"/>
                <p:cNvSpPr>
                  <a:spLocks noChangeArrowheads="1"/>
                </p:cNvSpPr>
                <p:nvPr/>
              </p:nvSpPr>
              <p:spPr bwMode="auto">
                <a:xfrm rot="-2100000">
                  <a:off x="3311" y="747"/>
                  <a:ext cx="40" cy="3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58" name="Oval 625"/>
                <p:cNvSpPr>
                  <a:spLocks noChangeArrowheads="1"/>
                </p:cNvSpPr>
                <p:nvPr/>
              </p:nvSpPr>
              <p:spPr bwMode="auto">
                <a:xfrm rot="-2100000">
                  <a:off x="3333" y="758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56" name="Rectangle 626"/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3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</p:grpSp>
      <p:sp>
        <p:nvSpPr>
          <p:cNvPr id="161901" name="Oval 627"/>
          <p:cNvSpPr>
            <a:spLocks noChangeArrowheads="1"/>
          </p:cNvSpPr>
          <p:nvPr/>
        </p:nvSpPr>
        <p:spPr bwMode="auto">
          <a:xfrm>
            <a:off x="3332163" y="5086350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2" name="Oval 628"/>
          <p:cNvSpPr>
            <a:spLocks noChangeArrowheads="1"/>
          </p:cNvSpPr>
          <p:nvPr/>
        </p:nvSpPr>
        <p:spPr bwMode="auto">
          <a:xfrm>
            <a:off x="3403600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3" name="Oval 629"/>
          <p:cNvSpPr>
            <a:spLocks noChangeArrowheads="1"/>
          </p:cNvSpPr>
          <p:nvPr/>
        </p:nvSpPr>
        <p:spPr bwMode="auto">
          <a:xfrm>
            <a:off x="347345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4" name="Oval 630"/>
          <p:cNvSpPr>
            <a:spLocks noChangeArrowheads="1"/>
          </p:cNvSpPr>
          <p:nvPr/>
        </p:nvSpPr>
        <p:spPr bwMode="auto">
          <a:xfrm>
            <a:off x="354330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5" name="Oval 631"/>
          <p:cNvSpPr>
            <a:spLocks noChangeArrowheads="1"/>
          </p:cNvSpPr>
          <p:nvPr/>
        </p:nvSpPr>
        <p:spPr bwMode="auto">
          <a:xfrm>
            <a:off x="361315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6" name="Oval 632"/>
          <p:cNvSpPr>
            <a:spLocks noChangeArrowheads="1"/>
          </p:cNvSpPr>
          <p:nvPr/>
        </p:nvSpPr>
        <p:spPr bwMode="auto">
          <a:xfrm>
            <a:off x="368300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7" name="Oval 633"/>
          <p:cNvSpPr>
            <a:spLocks noChangeArrowheads="1"/>
          </p:cNvSpPr>
          <p:nvPr/>
        </p:nvSpPr>
        <p:spPr bwMode="auto">
          <a:xfrm>
            <a:off x="3754438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8" name="Oval 634"/>
          <p:cNvSpPr>
            <a:spLocks noChangeArrowheads="1"/>
          </p:cNvSpPr>
          <p:nvPr/>
        </p:nvSpPr>
        <p:spPr bwMode="auto">
          <a:xfrm>
            <a:off x="3824288" y="5086350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9" name="Oval 635"/>
          <p:cNvSpPr>
            <a:spLocks noChangeArrowheads="1"/>
          </p:cNvSpPr>
          <p:nvPr/>
        </p:nvSpPr>
        <p:spPr bwMode="auto">
          <a:xfrm>
            <a:off x="3895725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0" name="Oval 636"/>
          <p:cNvSpPr>
            <a:spLocks noChangeArrowheads="1"/>
          </p:cNvSpPr>
          <p:nvPr/>
        </p:nvSpPr>
        <p:spPr bwMode="auto">
          <a:xfrm>
            <a:off x="3965575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1" name="Oval 637"/>
          <p:cNvSpPr>
            <a:spLocks noChangeArrowheads="1"/>
          </p:cNvSpPr>
          <p:nvPr/>
        </p:nvSpPr>
        <p:spPr bwMode="auto">
          <a:xfrm>
            <a:off x="4037013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2" name="Oval 638"/>
          <p:cNvSpPr>
            <a:spLocks noChangeArrowheads="1"/>
          </p:cNvSpPr>
          <p:nvPr/>
        </p:nvSpPr>
        <p:spPr bwMode="auto">
          <a:xfrm>
            <a:off x="4105275" y="5086350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3" name="Oval 639"/>
          <p:cNvSpPr>
            <a:spLocks noChangeArrowheads="1"/>
          </p:cNvSpPr>
          <p:nvPr/>
        </p:nvSpPr>
        <p:spPr bwMode="auto">
          <a:xfrm>
            <a:off x="3332163" y="5464175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4" name="Oval 640"/>
          <p:cNvSpPr>
            <a:spLocks noChangeArrowheads="1"/>
          </p:cNvSpPr>
          <p:nvPr/>
        </p:nvSpPr>
        <p:spPr bwMode="auto">
          <a:xfrm>
            <a:off x="3403600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5" name="Oval 641"/>
          <p:cNvSpPr>
            <a:spLocks noChangeArrowheads="1"/>
          </p:cNvSpPr>
          <p:nvPr/>
        </p:nvSpPr>
        <p:spPr bwMode="auto">
          <a:xfrm>
            <a:off x="347345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6" name="Oval 642"/>
          <p:cNvSpPr>
            <a:spLocks noChangeArrowheads="1"/>
          </p:cNvSpPr>
          <p:nvPr/>
        </p:nvSpPr>
        <p:spPr bwMode="auto">
          <a:xfrm>
            <a:off x="354330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7" name="Oval 643"/>
          <p:cNvSpPr>
            <a:spLocks noChangeArrowheads="1"/>
          </p:cNvSpPr>
          <p:nvPr/>
        </p:nvSpPr>
        <p:spPr bwMode="auto">
          <a:xfrm>
            <a:off x="361315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8" name="Oval 644"/>
          <p:cNvSpPr>
            <a:spLocks noChangeArrowheads="1"/>
          </p:cNvSpPr>
          <p:nvPr/>
        </p:nvSpPr>
        <p:spPr bwMode="auto">
          <a:xfrm>
            <a:off x="368300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9" name="Oval 645"/>
          <p:cNvSpPr>
            <a:spLocks noChangeArrowheads="1"/>
          </p:cNvSpPr>
          <p:nvPr/>
        </p:nvSpPr>
        <p:spPr bwMode="auto">
          <a:xfrm>
            <a:off x="3754438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0" name="Oval 646"/>
          <p:cNvSpPr>
            <a:spLocks noChangeArrowheads="1"/>
          </p:cNvSpPr>
          <p:nvPr/>
        </p:nvSpPr>
        <p:spPr bwMode="auto">
          <a:xfrm>
            <a:off x="3824288" y="5464175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1" name="Oval 647"/>
          <p:cNvSpPr>
            <a:spLocks noChangeArrowheads="1"/>
          </p:cNvSpPr>
          <p:nvPr/>
        </p:nvSpPr>
        <p:spPr bwMode="auto">
          <a:xfrm>
            <a:off x="3895725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2" name="Oval 648"/>
          <p:cNvSpPr>
            <a:spLocks noChangeArrowheads="1"/>
          </p:cNvSpPr>
          <p:nvPr/>
        </p:nvSpPr>
        <p:spPr bwMode="auto">
          <a:xfrm>
            <a:off x="3965575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3" name="Oval 649"/>
          <p:cNvSpPr>
            <a:spLocks noChangeArrowheads="1"/>
          </p:cNvSpPr>
          <p:nvPr/>
        </p:nvSpPr>
        <p:spPr bwMode="auto">
          <a:xfrm>
            <a:off x="4037013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4" name="Oval 650"/>
          <p:cNvSpPr>
            <a:spLocks noChangeArrowheads="1"/>
          </p:cNvSpPr>
          <p:nvPr/>
        </p:nvSpPr>
        <p:spPr bwMode="auto">
          <a:xfrm>
            <a:off x="4105275" y="5464175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5" name="Oval 651"/>
          <p:cNvSpPr>
            <a:spLocks noChangeArrowheads="1"/>
          </p:cNvSpPr>
          <p:nvPr/>
        </p:nvSpPr>
        <p:spPr bwMode="auto">
          <a:xfrm rot="3960000">
            <a:off x="2373313" y="4700588"/>
            <a:ext cx="30162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6" name="Oval 652"/>
          <p:cNvSpPr>
            <a:spLocks noChangeArrowheads="1"/>
          </p:cNvSpPr>
          <p:nvPr/>
        </p:nvSpPr>
        <p:spPr bwMode="auto">
          <a:xfrm rot="3960000">
            <a:off x="2399507" y="4764881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7" name="Oval 653"/>
          <p:cNvSpPr>
            <a:spLocks noChangeArrowheads="1"/>
          </p:cNvSpPr>
          <p:nvPr/>
        </p:nvSpPr>
        <p:spPr bwMode="auto">
          <a:xfrm rot="3960000">
            <a:off x="2430462" y="4826001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8" name="Oval 654"/>
          <p:cNvSpPr>
            <a:spLocks noChangeArrowheads="1"/>
          </p:cNvSpPr>
          <p:nvPr/>
        </p:nvSpPr>
        <p:spPr bwMode="auto">
          <a:xfrm rot="3960000">
            <a:off x="2456657" y="4890293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9" name="Oval 655"/>
          <p:cNvSpPr>
            <a:spLocks noChangeArrowheads="1"/>
          </p:cNvSpPr>
          <p:nvPr/>
        </p:nvSpPr>
        <p:spPr bwMode="auto">
          <a:xfrm rot="3960000">
            <a:off x="2486026" y="4953000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0" name="Oval 656"/>
          <p:cNvSpPr>
            <a:spLocks noChangeArrowheads="1"/>
          </p:cNvSpPr>
          <p:nvPr/>
        </p:nvSpPr>
        <p:spPr bwMode="auto">
          <a:xfrm rot="3960000">
            <a:off x="2513807" y="5015706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1" name="Oval 657"/>
          <p:cNvSpPr>
            <a:spLocks noChangeArrowheads="1"/>
          </p:cNvSpPr>
          <p:nvPr/>
        </p:nvSpPr>
        <p:spPr bwMode="auto">
          <a:xfrm rot="3960000">
            <a:off x="2545556" y="5077619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2" name="Oval 658"/>
          <p:cNvSpPr>
            <a:spLocks noChangeArrowheads="1"/>
          </p:cNvSpPr>
          <p:nvPr/>
        </p:nvSpPr>
        <p:spPr bwMode="auto">
          <a:xfrm rot="3960000">
            <a:off x="2573337" y="5140326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3" name="Oval 659"/>
          <p:cNvSpPr>
            <a:spLocks noChangeArrowheads="1"/>
          </p:cNvSpPr>
          <p:nvPr/>
        </p:nvSpPr>
        <p:spPr bwMode="auto">
          <a:xfrm rot="3960000">
            <a:off x="2601119" y="5204619"/>
            <a:ext cx="28575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4" name="Oval 660"/>
          <p:cNvSpPr>
            <a:spLocks noChangeArrowheads="1"/>
          </p:cNvSpPr>
          <p:nvPr/>
        </p:nvSpPr>
        <p:spPr bwMode="auto">
          <a:xfrm rot="3960000">
            <a:off x="2630488" y="5265738"/>
            <a:ext cx="30162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5" name="Oval 661"/>
          <p:cNvSpPr>
            <a:spLocks noChangeArrowheads="1"/>
          </p:cNvSpPr>
          <p:nvPr/>
        </p:nvSpPr>
        <p:spPr bwMode="auto">
          <a:xfrm rot="3960000">
            <a:off x="2658269" y="5330031"/>
            <a:ext cx="28575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6" name="Oval 662"/>
          <p:cNvSpPr>
            <a:spLocks noChangeArrowheads="1"/>
          </p:cNvSpPr>
          <p:nvPr/>
        </p:nvSpPr>
        <p:spPr bwMode="auto">
          <a:xfrm rot="3960000">
            <a:off x="2686051" y="5392737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7" name="Oval 663"/>
          <p:cNvSpPr>
            <a:spLocks noChangeArrowheads="1"/>
          </p:cNvSpPr>
          <p:nvPr/>
        </p:nvSpPr>
        <p:spPr bwMode="auto">
          <a:xfrm rot="3960000">
            <a:off x="2716212" y="5454651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8" name="Oval 664"/>
          <p:cNvSpPr>
            <a:spLocks noChangeArrowheads="1"/>
          </p:cNvSpPr>
          <p:nvPr/>
        </p:nvSpPr>
        <p:spPr bwMode="auto">
          <a:xfrm rot="3960000">
            <a:off x="2019300" y="4854575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9" name="Oval 665"/>
          <p:cNvSpPr>
            <a:spLocks noChangeArrowheads="1"/>
          </p:cNvSpPr>
          <p:nvPr/>
        </p:nvSpPr>
        <p:spPr bwMode="auto">
          <a:xfrm rot="3960000">
            <a:off x="2049463" y="4918075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0" name="Oval 666"/>
          <p:cNvSpPr>
            <a:spLocks noChangeArrowheads="1"/>
          </p:cNvSpPr>
          <p:nvPr/>
        </p:nvSpPr>
        <p:spPr bwMode="auto">
          <a:xfrm rot="3960000">
            <a:off x="2079626" y="4979987"/>
            <a:ext cx="30162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1" name="Oval 667"/>
          <p:cNvSpPr>
            <a:spLocks noChangeArrowheads="1"/>
          </p:cNvSpPr>
          <p:nvPr/>
        </p:nvSpPr>
        <p:spPr bwMode="auto">
          <a:xfrm rot="3960000">
            <a:off x="2105025" y="5043488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2" name="Oval 668"/>
          <p:cNvSpPr>
            <a:spLocks noChangeArrowheads="1"/>
          </p:cNvSpPr>
          <p:nvPr/>
        </p:nvSpPr>
        <p:spPr bwMode="auto">
          <a:xfrm rot="3960000">
            <a:off x="2136775" y="5105400"/>
            <a:ext cx="30163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3" name="Oval 669"/>
          <p:cNvSpPr>
            <a:spLocks noChangeArrowheads="1"/>
          </p:cNvSpPr>
          <p:nvPr/>
        </p:nvSpPr>
        <p:spPr bwMode="auto">
          <a:xfrm rot="3960000">
            <a:off x="2162175" y="5168900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4" name="Oval 670"/>
          <p:cNvSpPr>
            <a:spLocks noChangeArrowheads="1"/>
          </p:cNvSpPr>
          <p:nvPr/>
        </p:nvSpPr>
        <p:spPr bwMode="auto">
          <a:xfrm rot="3960000">
            <a:off x="2193132" y="5231606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5" name="Oval 671"/>
          <p:cNvSpPr>
            <a:spLocks noChangeArrowheads="1"/>
          </p:cNvSpPr>
          <p:nvPr/>
        </p:nvSpPr>
        <p:spPr bwMode="auto">
          <a:xfrm rot="3960000">
            <a:off x="2220913" y="5294312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6" name="Oval 672"/>
          <p:cNvSpPr>
            <a:spLocks noChangeArrowheads="1"/>
          </p:cNvSpPr>
          <p:nvPr/>
        </p:nvSpPr>
        <p:spPr bwMode="auto">
          <a:xfrm rot="3960000">
            <a:off x="2249487" y="5356226"/>
            <a:ext cx="28575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7" name="Oval 673"/>
          <p:cNvSpPr>
            <a:spLocks noChangeArrowheads="1"/>
          </p:cNvSpPr>
          <p:nvPr/>
        </p:nvSpPr>
        <p:spPr bwMode="auto">
          <a:xfrm rot="3960000">
            <a:off x="2278063" y="5421312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8" name="Oval 674"/>
          <p:cNvSpPr>
            <a:spLocks noChangeArrowheads="1"/>
          </p:cNvSpPr>
          <p:nvPr/>
        </p:nvSpPr>
        <p:spPr bwMode="auto">
          <a:xfrm rot="3960000">
            <a:off x="2306637" y="5483226"/>
            <a:ext cx="28575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9" name="Oval 675"/>
          <p:cNvSpPr>
            <a:spLocks noChangeArrowheads="1"/>
          </p:cNvSpPr>
          <p:nvPr/>
        </p:nvSpPr>
        <p:spPr bwMode="auto">
          <a:xfrm rot="3960000">
            <a:off x="2333625" y="5545138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50" name="AutoShape 676"/>
          <p:cNvSpPr>
            <a:spLocks noChangeArrowheads="1"/>
          </p:cNvSpPr>
          <p:nvPr/>
        </p:nvSpPr>
        <p:spPr bwMode="auto">
          <a:xfrm>
            <a:off x="5313363" y="4826000"/>
            <a:ext cx="549275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951" name="Group 677"/>
          <p:cNvGrpSpPr>
            <a:grpSpLocks/>
          </p:cNvGrpSpPr>
          <p:nvPr/>
        </p:nvGrpSpPr>
        <p:grpSpPr bwMode="auto">
          <a:xfrm>
            <a:off x="3843338" y="6051550"/>
            <a:ext cx="631825" cy="660400"/>
            <a:chOff x="2330" y="3664"/>
            <a:chExt cx="398" cy="416"/>
          </a:xfrm>
        </p:grpSpPr>
        <p:sp>
          <p:nvSpPr>
            <p:cNvPr id="162588" name="Arc 678"/>
            <p:cNvSpPr>
              <a:spLocks/>
            </p:cNvSpPr>
            <p:nvPr/>
          </p:nvSpPr>
          <p:spPr bwMode="auto">
            <a:xfrm rot="-8340000">
              <a:off x="2393" y="3675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9" name="Arc 679"/>
            <p:cNvSpPr>
              <a:spLocks/>
            </p:cNvSpPr>
            <p:nvPr/>
          </p:nvSpPr>
          <p:spPr bwMode="auto">
            <a:xfrm rot="-8340000">
              <a:off x="2366" y="3736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0" name="Arc 680"/>
            <p:cNvSpPr>
              <a:spLocks/>
            </p:cNvSpPr>
            <p:nvPr/>
          </p:nvSpPr>
          <p:spPr bwMode="auto">
            <a:xfrm rot="-8340000">
              <a:off x="2430" y="3719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1" name="Arc 681"/>
            <p:cNvSpPr>
              <a:spLocks/>
            </p:cNvSpPr>
            <p:nvPr/>
          </p:nvSpPr>
          <p:spPr bwMode="auto">
            <a:xfrm rot="-8340000">
              <a:off x="2330" y="3697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2" name="Arc 682"/>
            <p:cNvSpPr>
              <a:spLocks/>
            </p:cNvSpPr>
            <p:nvPr/>
          </p:nvSpPr>
          <p:spPr bwMode="auto">
            <a:xfrm rot="-8340000">
              <a:off x="2388" y="375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3" name="Arc 683"/>
            <p:cNvSpPr>
              <a:spLocks/>
            </p:cNvSpPr>
            <p:nvPr/>
          </p:nvSpPr>
          <p:spPr bwMode="auto">
            <a:xfrm rot="-8340000">
              <a:off x="2448" y="3732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4" name="Arc 684"/>
            <p:cNvSpPr>
              <a:spLocks/>
            </p:cNvSpPr>
            <p:nvPr/>
          </p:nvSpPr>
          <p:spPr bwMode="auto">
            <a:xfrm rot="-8340000">
              <a:off x="2424" y="3795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5" name="Arc 685"/>
            <p:cNvSpPr>
              <a:spLocks/>
            </p:cNvSpPr>
            <p:nvPr/>
          </p:nvSpPr>
          <p:spPr bwMode="auto">
            <a:xfrm rot="2460000">
              <a:off x="2630" y="398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6" name="Arc 686"/>
            <p:cNvSpPr>
              <a:spLocks/>
            </p:cNvSpPr>
            <p:nvPr/>
          </p:nvSpPr>
          <p:spPr bwMode="auto">
            <a:xfrm rot="2460000">
              <a:off x="2683" y="3959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7" name="Arc 687"/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8" name="Arc 688"/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T0" fmla="*/ 0 w 22570"/>
                <a:gd name="T1" fmla="*/ 0 h 21600"/>
                <a:gd name="T2" fmla="*/ 0 w 22570"/>
                <a:gd name="T3" fmla="*/ 0 h 21600"/>
                <a:gd name="T4" fmla="*/ 0 w 2257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70"/>
                <a:gd name="T10" fmla="*/ 0 h 21600"/>
                <a:gd name="T11" fmla="*/ 22570 w 2257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9" name="Arc 689"/>
            <p:cNvSpPr>
              <a:spLocks/>
            </p:cNvSpPr>
            <p:nvPr/>
          </p:nvSpPr>
          <p:spPr bwMode="auto">
            <a:xfrm rot="2460000">
              <a:off x="2565" y="3924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0" name="Arc 690"/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1" name="Arc 691"/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2" name="Arc 692"/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3" name="Arc 693"/>
            <p:cNvSpPr>
              <a:spLocks/>
            </p:cNvSpPr>
            <p:nvPr/>
          </p:nvSpPr>
          <p:spPr bwMode="auto">
            <a:xfrm rot="2460000">
              <a:off x="2506" y="3868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4" name="Arc 694"/>
            <p:cNvSpPr>
              <a:spLocks/>
            </p:cNvSpPr>
            <p:nvPr/>
          </p:nvSpPr>
          <p:spPr bwMode="auto">
            <a:xfrm rot="2460000">
              <a:off x="2561" y="3842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5" name="Arc 695"/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6" name="Arc 696"/>
            <p:cNvSpPr>
              <a:spLocks/>
            </p:cNvSpPr>
            <p:nvPr/>
          </p:nvSpPr>
          <p:spPr bwMode="auto">
            <a:xfrm rot="2460000">
              <a:off x="2582" y="3856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7" name="Arc 697"/>
            <p:cNvSpPr>
              <a:spLocks/>
            </p:cNvSpPr>
            <p:nvPr/>
          </p:nvSpPr>
          <p:spPr bwMode="auto">
            <a:xfrm rot="2460000">
              <a:off x="2443" y="3805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8" name="Arc 698"/>
            <p:cNvSpPr>
              <a:spLocks/>
            </p:cNvSpPr>
            <p:nvPr/>
          </p:nvSpPr>
          <p:spPr bwMode="auto">
            <a:xfrm rot="2460000">
              <a:off x="2499" y="377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9" name="Arc 699"/>
            <p:cNvSpPr>
              <a:spLocks/>
            </p:cNvSpPr>
            <p:nvPr/>
          </p:nvSpPr>
          <p:spPr bwMode="auto">
            <a:xfrm rot="2460000">
              <a:off x="2490" y="3853"/>
              <a:ext cx="22" cy="62"/>
            </a:xfrm>
            <a:custGeom>
              <a:avLst/>
              <a:gdLst>
                <a:gd name="T0" fmla="*/ 0 w 21600"/>
                <a:gd name="T1" fmla="*/ 0 h 21919"/>
                <a:gd name="T2" fmla="*/ 0 w 21600"/>
                <a:gd name="T3" fmla="*/ 0 h 21919"/>
                <a:gd name="T4" fmla="*/ 0 w 21600"/>
                <a:gd name="T5" fmla="*/ 0 h 219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19"/>
                <a:gd name="T11" fmla="*/ 21600 w 21600"/>
                <a:gd name="T12" fmla="*/ 21919 h 219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lnTo>
                    <a:pt x="20587" y="2191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10" name="Arc 700"/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11" name="Arc 701"/>
            <p:cNvSpPr>
              <a:spLocks/>
            </p:cNvSpPr>
            <p:nvPr/>
          </p:nvSpPr>
          <p:spPr bwMode="auto">
            <a:xfrm rot="-8340000">
              <a:off x="2377" y="3664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52" name="Group 702"/>
          <p:cNvGrpSpPr>
            <a:grpSpLocks/>
          </p:cNvGrpSpPr>
          <p:nvPr/>
        </p:nvGrpSpPr>
        <p:grpSpPr bwMode="auto">
          <a:xfrm>
            <a:off x="2255838" y="6038850"/>
            <a:ext cx="615950" cy="677863"/>
            <a:chOff x="1330" y="3656"/>
            <a:chExt cx="388" cy="427"/>
          </a:xfrm>
        </p:grpSpPr>
        <p:sp>
          <p:nvSpPr>
            <p:cNvPr id="162564" name="Arc 703"/>
            <p:cNvSpPr>
              <a:spLocks/>
            </p:cNvSpPr>
            <p:nvPr/>
          </p:nvSpPr>
          <p:spPr bwMode="auto">
            <a:xfrm rot="8220000">
              <a:off x="1624" y="3666"/>
              <a:ext cx="29" cy="60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5" name="Arc 704"/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6" name="Arc 705"/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7" name="Arc 706"/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8" name="Arc 707"/>
            <p:cNvSpPr>
              <a:spLocks/>
            </p:cNvSpPr>
            <p:nvPr/>
          </p:nvSpPr>
          <p:spPr bwMode="auto">
            <a:xfrm rot="8220000">
              <a:off x="1640" y="3740"/>
              <a:ext cx="22" cy="61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9" name="Arc 708"/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0" name="Arc 709"/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1" name="Arc 710"/>
            <p:cNvSpPr>
              <a:spLocks/>
            </p:cNvSpPr>
            <p:nvPr/>
          </p:nvSpPr>
          <p:spPr bwMode="auto">
            <a:xfrm rot="-2580000">
              <a:off x="1399" y="398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2" name="Arc 711"/>
            <p:cNvSpPr>
              <a:spLocks/>
            </p:cNvSpPr>
            <p:nvPr/>
          </p:nvSpPr>
          <p:spPr bwMode="auto">
            <a:xfrm rot="-2580000">
              <a:off x="1343" y="3958"/>
              <a:ext cx="30" cy="63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3" name="Arc 712"/>
            <p:cNvSpPr>
              <a:spLocks/>
            </p:cNvSpPr>
            <p:nvPr/>
          </p:nvSpPr>
          <p:spPr bwMode="auto">
            <a:xfrm rot="-2580000">
              <a:off x="1353" y="4021"/>
              <a:ext cx="21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4" name="Arc 713"/>
            <p:cNvSpPr>
              <a:spLocks/>
            </p:cNvSpPr>
            <p:nvPr/>
          </p:nvSpPr>
          <p:spPr bwMode="auto">
            <a:xfrm rot="-2580000">
              <a:off x="1330" y="3979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5" name="Arc 714"/>
            <p:cNvSpPr>
              <a:spLocks/>
            </p:cNvSpPr>
            <p:nvPr/>
          </p:nvSpPr>
          <p:spPr bwMode="auto">
            <a:xfrm rot="-2580000">
              <a:off x="1461" y="3920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6" name="Arc 715"/>
            <p:cNvSpPr>
              <a:spLocks/>
            </p:cNvSpPr>
            <p:nvPr/>
          </p:nvSpPr>
          <p:spPr bwMode="auto">
            <a:xfrm rot="-2580000">
              <a:off x="1406" y="389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7" name="Arc 716"/>
            <p:cNvSpPr>
              <a:spLocks/>
            </p:cNvSpPr>
            <p:nvPr/>
          </p:nvSpPr>
          <p:spPr bwMode="auto">
            <a:xfrm rot="-2580000">
              <a:off x="1422" y="396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8" name="Arc 717"/>
            <p:cNvSpPr>
              <a:spLocks/>
            </p:cNvSpPr>
            <p:nvPr/>
          </p:nvSpPr>
          <p:spPr bwMode="auto">
            <a:xfrm rot="-2580000">
              <a:off x="1392" y="3915"/>
              <a:ext cx="22" cy="61"/>
            </a:xfrm>
            <a:custGeom>
              <a:avLst/>
              <a:gdLst>
                <a:gd name="T0" fmla="*/ 0 w 21597"/>
                <a:gd name="T1" fmla="*/ 0 h 21578"/>
                <a:gd name="T2" fmla="*/ 0 w 21597"/>
                <a:gd name="T3" fmla="*/ 0 h 21578"/>
                <a:gd name="T4" fmla="*/ 0 w 21597"/>
                <a:gd name="T5" fmla="*/ 0 h 2157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8"/>
                <a:gd name="T11" fmla="*/ 21597 w 21597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9" name="Arc 718"/>
            <p:cNvSpPr>
              <a:spLocks/>
            </p:cNvSpPr>
            <p:nvPr/>
          </p:nvSpPr>
          <p:spPr bwMode="auto">
            <a:xfrm rot="-2580000">
              <a:off x="1517" y="3863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0" name="Arc 719"/>
            <p:cNvSpPr>
              <a:spLocks/>
            </p:cNvSpPr>
            <p:nvPr/>
          </p:nvSpPr>
          <p:spPr bwMode="auto">
            <a:xfrm rot="-2580000">
              <a:off x="1462" y="3838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1" name="Arc 720"/>
            <p:cNvSpPr>
              <a:spLocks/>
            </p:cNvSpPr>
            <p:nvPr/>
          </p:nvSpPr>
          <p:spPr bwMode="auto">
            <a:xfrm rot="-2580000">
              <a:off x="1485" y="3911"/>
              <a:ext cx="22" cy="62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2" name="Arc 721"/>
            <p:cNvSpPr>
              <a:spLocks/>
            </p:cNvSpPr>
            <p:nvPr/>
          </p:nvSpPr>
          <p:spPr bwMode="auto">
            <a:xfrm rot="-2580000">
              <a:off x="1449" y="3853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3" name="Arc 722"/>
            <p:cNvSpPr>
              <a:spLocks/>
            </p:cNvSpPr>
            <p:nvPr/>
          </p:nvSpPr>
          <p:spPr bwMode="auto">
            <a:xfrm rot="-2580000">
              <a:off x="1578" y="3798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4" name="Arc 723"/>
            <p:cNvSpPr>
              <a:spLocks/>
            </p:cNvSpPr>
            <p:nvPr/>
          </p:nvSpPr>
          <p:spPr bwMode="auto">
            <a:xfrm rot="-2580000">
              <a:off x="1521" y="3772"/>
              <a:ext cx="31" cy="62"/>
            </a:xfrm>
            <a:custGeom>
              <a:avLst/>
              <a:gdLst>
                <a:gd name="T0" fmla="*/ 0 w 22311"/>
                <a:gd name="T1" fmla="*/ 0 h 21600"/>
                <a:gd name="T2" fmla="*/ 0 w 22311"/>
                <a:gd name="T3" fmla="*/ 0 h 21600"/>
                <a:gd name="T4" fmla="*/ 0 w 223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11"/>
                <a:gd name="T10" fmla="*/ 0 h 21600"/>
                <a:gd name="T11" fmla="*/ 22311 w 223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lnTo>
                    <a:pt x="-1" y="1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5" name="Arc 724"/>
            <p:cNvSpPr>
              <a:spLocks/>
            </p:cNvSpPr>
            <p:nvPr/>
          </p:nvSpPr>
          <p:spPr bwMode="auto">
            <a:xfrm rot="-2580000">
              <a:off x="1541" y="3847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6" name="Arc 725"/>
            <p:cNvSpPr>
              <a:spLocks/>
            </p:cNvSpPr>
            <p:nvPr/>
          </p:nvSpPr>
          <p:spPr bwMode="auto">
            <a:xfrm rot="-2580000">
              <a:off x="1509" y="379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7" name="Arc 726"/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53" name="Group 727"/>
          <p:cNvGrpSpPr>
            <a:grpSpLocks/>
          </p:cNvGrpSpPr>
          <p:nvPr/>
        </p:nvGrpSpPr>
        <p:grpSpPr bwMode="auto">
          <a:xfrm>
            <a:off x="2386013" y="6126163"/>
            <a:ext cx="1558925" cy="358775"/>
            <a:chOff x="1503" y="3936"/>
            <a:chExt cx="982" cy="226"/>
          </a:xfrm>
        </p:grpSpPr>
        <p:grpSp>
          <p:nvGrpSpPr>
            <p:cNvPr id="162514" name="Group 728"/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162540" name="Arc 729"/>
              <p:cNvSpPr>
                <a:spLocks/>
              </p:cNvSpPr>
              <p:nvPr/>
            </p:nvSpPr>
            <p:spPr bwMode="auto">
              <a:xfrm rot="9660000">
                <a:off x="1901" y="3940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1" name="Arc 730"/>
              <p:cNvSpPr>
                <a:spLocks/>
              </p:cNvSpPr>
              <p:nvPr/>
            </p:nvSpPr>
            <p:spPr bwMode="auto">
              <a:xfrm rot="9660000">
                <a:off x="1904" y="3995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2" name="Arc 731"/>
              <p:cNvSpPr>
                <a:spLocks/>
              </p:cNvSpPr>
              <p:nvPr/>
            </p:nvSpPr>
            <p:spPr bwMode="auto">
              <a:xfrm rot="9660000">
                <a:off x="1857" y="3963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3" name="Arc 732"/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4" name="Arc 733"/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T0" fmla="*/ 0 w 22588"/>
                  <a:gd name="T1" fmla="*/ 0 h 21600"/>
                  <a:gd name="T2" fmla="*/ 0 w 22588"/>
                  <a:gd name="T3" fmla="*/ 0 h 21600"/>
                  <a:gd name="T4" fmla="*/ 0 w 225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8"/>
                  <a:gd name="T10" fmla="*/ 0 h 21600"/>
                  <a:gd name="T11" fmla="*/ 22588 w 225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5" name="Arc 734"/>
              <p:cNvSpPr>
                <a:spLocks/>
              </p:cNvSpPr>
              <p:nvPr/>
            </p:nvSpPr>
            <p:spPr bwMode="auto">
              <a:xfrm rot="9660000">
                <a:off x="1830" y="3966"/>
                <a:ext cx="28" cy="50"/>
              </a:xfrm>
              <a:custGeom>
                <a:avLst/>
                <a:gdLst>
                  <a:gd name="T0" fmla="*/ 0 w 22423"/>
                  <a:gd name="T1" fmla="*/ 0 h 22054"/>
                  <a:gd name="T2" fmla="*/ 0 w 22423"/>
                  <a:gd name="T3" fmla="*/ 0 h 22054"/>
                  <a:gd name="T4" fmla="*/ 0 w 22423"/>
                  <a:gd name="T5" fmla="*/ 0 h 22054"/>
                  <a:gd name="T6" fmla="*/ 0 60000 65536"/>
                  <a:gd name="T7" fmla="*/ 0 60000 65536"/>
                  <a:gd name="T8" fmla="*/ 0 60000 65536"/>
                  <a:gd name="T9" fmla="*/ 0 w 22423"/>
                  <a:gd name="T10" fmla="*/ 0 h 22054"/>
                  <a:gd name="T11" fmla="*/ 22423 w 22423"/>
                  <a:gd name="T12" fmla="*/ 22054 h 220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lnTo>
                      <a:pt x="2241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6" name="Arc 735"/>
              <p:cNvSpPr>
                <a:spLocks/>
              </p:cNvSpPr>
              <p:nvPr/>
            </p:nvSpPr>
            <p:spPr bwMode="auto">
              <a:xfrm rot="9660000">
                <a:off x="1828" y="4022"/>
                <a:ext cx="28" cy="49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7" name="Arc 736"/>
              <p:cNvSpPr>
                <a:spLocks/>
              </p:cNvSpPr>
              <p:nvPr/>
            </p:nvSpPr>
            <p:spPr bwMode="auto">
              <a:xfrm rot="-1140000">
                <a:off x="1564" y="4100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8" name="Arc 737"/>
              <p:cNvSpPr>
                <a:spLocks/>
              </p:cNvSpPr>
              <p:nvPr/>
            </p:nvSpPr>
            <p:spPr bwMode="auto">
              <a:xfrm rot="-1140000">
                <a:off x="1524" y="4066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9" name="Arc 738"/>
              <p:cNvSpPr>
                <a:spLocks/>
              </p:cNvSpPr>
              <p:nvPr/>
            </p:nvSpPr>
            <p:spPr bwMode="auto">
              <a:xfrm rot="-1140000">
                <a:off x="1506" y="4112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0" name="Arc 739"/>
              <p:cNvSpPr>
                <a:spLocks/>
              </p:cNvSpPr>
              <p:nvPr/>
            </p:nvSpPr>
            <p:spPr bwMode="auto">
              <a:xfrm rot="-1140000">
                <a:off x="1503" y="4074"/>
                <a:ext cx="22" cy="49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1" name="Arc 740"/>
              <p:cNvSpPr>
                <a:spLocks/>
              </p:cNvSpPr>
              <p:nvPr/>
            </p:nvSpPr>
            <p:spPr bwMode="auto">
              <a:xfrm rot="-1140000">
                <a:off x="1647" y="4075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2" name="Arc 741"/>
              <p:cNvSpPr>
                <a:spLocks/>
              </p:cNvSpPr>
              <p:nvPr/>
            </p:nvSpPr>
            <p:spPr bwMode="auto">
              <a:xfrm rot="-1140000">
                <a:off x="1606" y="4040"/>
                <a:ext cx="29" cy="50"/>
              </a:xfrm>
              <a:custGeom>
                <a:avLst/>
                <a:gdLst>
                  <a:gd name="T0" fmla="*/ 0 w 22359"/>
                  <a:gd name="T1" fmla="*/ 0 h 21600"/>
                  <a:gd name="T2" fmla="*/ 0 w 22359"/>
                  <a:gd name="T3" fmla="*/ 0 h 21600"/>
                  <a:gd name="T4" fmla="*/ 0 w 223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9"/>
                  <a:gd name="T10" fmla="*/ 0 h 21600"/>
                  <a:gd name="T11" fmla="*/ 22359 w 223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3" name="Arc 742"/>
              <p:cNvSpPr>
                <a:spLocks/>
              </p:cNvSpPr>
              <p:nvPr/>
            </p:nvSpPr>
            <p:spPr bwMode="auto">
              <a:xfrm rot="-1140000">
                <a:off x="1592" y="409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4" name="Arc 743"/>
              <p:cNvSpPr>
                <a:spLocks/>
              </p:cNvSpPr>
              <p:nvPr/>
            </p:nvSpPr>
            <p:spPr bwMode="auto">
              <a:xfrm rot="-1140000">
                <a:off x="1587" y="404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5" name="Arc 744"/>
              <p:cNvSpPr>
                <a:spLocks/>
              </p:cNvSpPr>
              <p:nvPr/>
            </p:nvSpPr>
            <p:spPr bwMode="auto">
              <a:xfrm rot="-1140000">
                <a:off x="1722" y="4051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6" name="Arc 745"/>
              <p:cNvSpPr>
                <a:spLocks/>
              </p:cNvSpPr>
              <p:nvPr/>
            </p:nvSpPr>
            <p:spPr bwMode="auto">
              <a:xfrm rot="-1140000">
                <a:off x="1681" y="401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7" name="Arc 746"/>
              <p:cNvSpPr>
                <a:spLocks/>
              </p:cNvSpPr>
              <p:nvPr/>
            </p:nvSpPr>
            <p:spPr bwMode="auto">
              <a:xfrm rot="-1140000">
                <a:off x="1673" y="4074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8" name="Arc 747"/>
              <p:cNvSpPr>
                <a:spLocks/>
              </p:cNvSpPr>
              <p:nvPr/>
            </p:nvSpPr>
            <p:spPr bwMode="auto">
              <a:xfrm rot="-1140000">
                <a:off x="1664" y="4021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9" name="Arc 748"/>
              <p:cNvSpPr>
                <a:spLocks/>
              </p:cNvSpPr>
              <p:nvPr/>
            </p:nvSpPr>
            <p:spPr bwMode="auto">
              <a:xfrm rot="-1140000">
                <a:off x="1804" y="4023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60" name="Arc 749"/>
              <p:cNvSpPr>
                <a:spLocks/>
              </p:cNvSpPr>
              <p:nvPr/>
            </p:nvSpPr>
            <p:spPr bwMode="auto">
              <a:xfrm rot="-1140000">
                <a:off x="1763" y="3986"/>
                <a:ext cx="30" cy="50"/>
              </a:xfrm>
              <a:custGeom>
                <a:avLst/>
                <a:gdLst>
                  <a:gd name="T0" fmla="*/ 0 w 22319"/>
                  <a:gd name="T1" fmla="*/ 0 h 21600"/>
                  <a:gd name="T2" fmla="*/ 0 w 22319"/>
                  <a:gd name="T3" fmla="*/ 0 h 21600"/>
                  <a:gd name="T4" fmla="*/ 0 w 2231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19"/>
                  <a:gd name="T10" fmla="*/ 0 h 21600"/>
                  <a:gd name="T11" fmla="*/ 22319 w 223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61" name="Arc 750"/>
              <p:cNvSpPr>
                <a:spLocks/>
              </p:cNvSpPr>
              <p:nvPr/>
            </p:nvSpPr>
            <p:spPr bwMode="auto">
              <a:xfrm rot="-1140000">
                <a:off x="1749" y="4045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62" name="Arc 751"/>
              <p:cNvSpPr>
                <a:spLocks/>
              </p:cNvSpPr>
              <p:nvPr/>
            </p:nvSpPr>
            <p:spPr bwMode="auto">
              <a:xfrm rot="-1140000">
                <a:off x="1746" y="3995"/>
                <a:ext cx="20" cy="48"/>
              </a:xfrm>
              <a:custGeom>
                <a:avLst/>
                <a:gdLst>
                  <a:gd name="T0" fmla="*/ 0 w 21596"/>
                  <a:gd name="T1" fmla="*/ 0 h 21575"/>
                  <a:gd name="T2" fmla="*/ 0 w 21596"/>
                  <a:gd name="T3" fmla="*/ 0 h 21575"/>
                  <a:gd name="T4" fmla="*/ 0 w 21596"/>
                  <a:gd name="T5" fmla="*/ 0 h 21575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5"/>
                  <a:gd name="T11" fmla="*/ 21596 w 21596"/>
                  <a:gd name="T12" fmla="*/ 21575 h 215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lnTo>
                      <a:pt x="0" y="2114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63" name="Arc 752"/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2515" name="Group 753"/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162516" name="Arc 754"/>
              <p:cNvSpPr>
                <a:spLocks/>
              </p:cNvSpPr>
              <p:nvPr/>
            </p:nvSpPr>
            <p:spPr bwMode="auto">
              <a:xfrm rot="-9660000">
                <a:off x="2058" y="3940"/>
                <a:ext cx="29" cy="49"/>
              </a:xfrm>
              <a:custGeom>
                <a:avLst/>
                <a:gdLst>
                  <a:gd name="T0" fmla="*/ 0 w 21600"/>
                  <a:gd name="T1" fmla="*/ 0 h 22024"/>
                  <a:gd name="T2" fmla="*/ 0 w 21600"/>
                  <a:gd name="T3" fmla="*/ 0 h 22024"/>
                  <a:gd name="T4" fmla="*/ 0 w 21600"/>
                  <a:gd name="T5" fmla="*/ 0 h 220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4"/>
                  <a:gd name="T11" fmla="*/ 21600 w 21600"/>
                  <a:gd name="T12" fmla="*/ 22024 h 220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lnTo>
                      <a:pt x="20834" y="220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7" name="Arc 755"/>
              <p:cNvSpPr>
                <a:spLocks/>
              </p:cNvSpPr>
              <p:nvPr/>
            </p:nvSpPr>
            <p:spPr bwMode="auto">
              <a:xfrm rot="-9660000">
                <a:off x="2056" y="3994"/>
                <a:ext cx="29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8" name="Arc 756"/>
              <p:cNvSpPr>
                <a:spLocks/>
              </p:cNvSpPr>
              <p:nvPr/>
            </p:nvSpPr>
            <p:spPr bwMode="auto">
              <a:xfrm rot="-9660000">
                <a:off x="2110" y="396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lnTo>
                      <a:pt x="226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9" name="Arc 757"/>
              <p:cNvSpPr>
                <a:spLocks/>
              </p:cNvSpPr>
              <p:nvPr/>
            </p:nvSpPr>
            <p:spPr bwMode="auto">
              <a:xfrm rot="-9660000">
                <a:off x="2007" y="3977"/>
                <a:ext cx="22" cy="49"/>
              </a:xfrm>
              <a:custGeom>
                <a:avLst/>
                <a:gdLst>
                  <a:gd name="T0" fmla="*/ 0 w 21596"/>
                  <a:gd name="T1" fmla="*/ 0 h 21578"/>
                  <a:gd name="T2" fmla="*/ 0 w 21596"/>
                  <a:gd name="T3" fmla="*/ 0 h 21578"/>
                  <a:gd name="T4" fmla="*/ 0 w 21596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8"/>
                  <a:gd name="T11" fmla="*/ 21596 w 21596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lnTo>
                      <a:pt x="0" y="21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0" name="Arc 758"/>
              <p:cNvSpPr>
                <a:spLocks/>
              </p:cNvSpPr>
              <p:nvPr/>
            </p:nvSpPr>
            <p:spPr bwMode="auto">
              <a:xfrm rot="-9660000">
                <a:off x="2082" y="399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1" name="Arc 759"/>
              <p:cNvSpPr>
                <a:spLocks/>
              </p:cNvSpPr>
              <p:nvPr/>
            </p:nvSpPr>
            <p:spPr bwMode="auto">
              <a:xfrm rot="-9660000">
                <a:off x="2131" y="3967"/>
                <a:ext cx="27" cy="49"/>
              </a:xfrm>
              <a:custGeom>
                <a:avLst/>
                <a:gdLst>
                  <a:gd name="T0" fmla="*/ 0 w 21600"/>
                  <a:gd name="T1" fmla="*/ 0 h 22021"/>
                  <a:gd name="T2" fmla="*/ 0 w 21600"/>
                  <a:gd name="T3" fmla="*/ 0 h 22021"/>
                  <a:gd name="T4" fmla="*/ 0 w 21600"/>
                  <a:gd name="T5" fmla="*/ 0 h 220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1"/>
                  <a:gd name="T11" fmla="*/ 21600 w 21600"/>
                  <a:gd name="T12" fmla="*/ 22021 h 220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lnTo>
                      <a:pt x="20776" y="2202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2" name="Arc 760"/>
              <p:cNvSpPr>
                <a:spLocks/>
              </p:cNvSpPr>
              <p:nvPr/>
            </p:nvSpPr>
            <p:spPr bwMode="auto">
              <a:xfrm rot="-9660000">
                <a:off x="2132" y="4021"/>
                <a:ext cx="2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3" name="Arc 761"/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4" name="Arc 762"/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5" name="Arc 763"/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6" name="Arc 764"/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7" name="Arc 765"/>
              <p:cNvSpPr>
                <a:spLocks/>
              </p:cNvSpPr>
              <p:nvPr/>
            </p:nvSpPr>
            <p:spPr bwMode="auto">
              <a:xfrm rot="1140000">
                <a:off x="2312" y="4073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8" name="Arc 766"/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9" name="Arc 767"/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49"/>
              </a:xfrm>
              <a:custGeom>
                <a:avLst/>
                <a:gdLst>
                  <a:gd name="T0" fmla="*/ 0 w 21600"/>
                  <a:gd name="T1" fmla="*/ 0 h 22009"/>
                  <a:gd name="T2" fmla="*/ 0 w 21600"/>
                  <a:gd name="T3" fmla="*/ 0 h 22009"/>
                  <a:gd name="T4" fmla="*/ 0 w 21600"/>
                  <a:gd name="T5" fmla="*/ 0 h 2200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9"/>
                  <a:gd name="T11" fmla="*/ 21600 w 21600"/>
                  <a:gd name="T12" fmla="*/ 22009 h 220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lnTo>
                      <a:pt x="20537" y="2200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0" name="Arc 768"/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1" name="Arc 769"/>
              <p:cNvSpPr>
                <a:spLocks/>
              </p:cNvSpPr>
              <p:nvPr/>
            </p:nvSpPr>
            <p:spPr bwMode="auto">
              <a:xfrm rot="1140000">
                <a:off x="2238" y="4050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2" name="Arc 770"/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3" name="Arc 771"/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4" name="Arc 772"/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5" name="Arc 773"/>
              <p:cNvSpPr>
                <a:spLocks/>
              </p:cNvSpPr>
              <p:nvPr/>
            </p:nvSpPr>
            <p:spPr bwMode="auto">
              <a:xfrm rot="1140000">
                <a:off x="2155" y="4021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6" name="Arc 774"/>
              <p:cNvSpPr>
                <a:spLocks/>
              </p:cNvSpPr>
              <p:nvPr/>
            </p:nvSpPr>
            <p:spPr bwMode="auto">
              <a:xfrm rot="1140000">
                <a:off x="2195" y="3986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7" name="Arc 775"/>
              <p:cNvSpPr>
                <a:spLocks/>
              </p:cNvSpPr>
              <p:nvPr/>
            </p:nvSpPr>
            <p:spPr bwMode="auto">
              <a:xfrm rot="1140000">
                <a:off x="2216" y="4045"/>
                <a:ext cx="22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8" name="Arc 776"/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T0" fmla="*/ 0 w 22652"/>
                  <a:gd name="T1" fmla="*/ 0 h 21600"/>
                  <a:gd name="T2" fmla="*/ 0 w 22652"/>
                  <a:gd name="T3" fmla="*/ 0 h 21600"/>
                  <a:gd name="T4" fmla="*/ 0 w 2265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52"/>
                  <a:gd name="T10" fmla="*/ 0 h 21600"/>
                  <a:gd name="T11" fmla="*/ 22652 w 226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lnTo>
                      <a:pt x="-1" y="2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9" name="Arc 777"/>
              <p:cNvSpPr>
                <a:spLocks/>
              </p:cNvSpPr>
              <p:nvPr/>
            </p:nvSpPr>
            <p:spPr bwMode="auto">
              <a:xfrm rot="-9660000">
                <a:off x="2039" y="3936"/>
                <a:ext cx="23" cy="50"/>
              </a:xfrm>
              <a:custGeom>
                <a:avLst/>
                <a:gdLst>
                  <a:gd name="T0" fmla="*/ 0 w 22614"/>
                  <a:gd name="T1" fmla="*/ 0 h 22056"/>
                  <a:gd name="T2" fmla="*/ 0 w 22614"/>
                  <a:gd name="T3" fmla="*/ 0 h 22056"/>
                  <a:gd name="T4" fmla="*/ 0 w 22614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56"/>
                  <a:gd name="T11" fmla="*/ 22614 w 22614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61954" name="Group 778"/>
          <p:cNvGrpSpPr>
            <a:grpSpLocks/>
          </p:cNvGrpSpPr>
          <p:nvPr/>
        </p:nvGrpSpPr>
        <p:grpSpPr bwMode="auto">
          <a:xfrm>
            <a:off x="2413000" y="6126163"/>
            <a:ext cx="1558925" cy="357187"/>
            <a:chOff x="1520" y="3936"/>
            <a:chExt cx="982" cy="225"/>
          </a:xfrm>
        </p:grpSpPr>
        <p:grpSp>
          <p:nvGrpSpPr>
            <p:cNvPr id="162464" name="Group 779"/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162490" name="Arc 780"/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1" name="Arc 781"/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2" name="Arc 782"/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3" name="Arc 783"/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0 w 22589"/>
                  <a:gd name="T3" fmla="*/ 0 h 21600"/>
                  <a:gd name="T4" fmla="*/ 0 w 225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9"/>
                  <a:gd name="T10" fmla="*/ 0 h 21600"/>
                  <a:gd name="T11" fmla="*/ 22589 w 225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4" name="Arc 784"/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5" name="Arc 785"/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6" name="Arc 786"/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7" name="Arc 787"/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8" name="Arc 788"/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9" name="Arc 789"/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0" name="Arc 790"/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1" name="Arc 791"/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2" name="Arc 792"/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3" name="Arc 793"/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4" name="Arc 794"/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5" name="Arc 795"/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6" name="Arc 796"/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7" name="Arc 797"/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8" name="Arc 798"/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9" name="Arc 799"/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0" name="Arc 800"/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1" name="Arc 801"/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2" name="Arc 802"/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0 h 21576"/>
                  <a:gd name="T2" fmla="*/ 0 w 21595"/>
                  <a:gd name="T3" fmla="*/ 0 h 21576"/>
                  <a:gd name="T4" fmla="*/ 0 w 21595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5"/>
                  <a:gd name="T10" fmla="*/ 0 h 21576"/>
                  <a:gd name="T11" fmla="*/ 21595 w 21595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3" name="Arc 803"/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2465" name="Group 804"/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162466" name="Arc 805"/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67" name="Arc 806"/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68" name="Arc 807"/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69" name="Arc 808"/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0 h 21577"/>
                  <a:gd name="T2" fmla="*/ 0 w 21596"/>
                  <a:gd name="T3" fmla="*/ 0 h 21577"/>
                  <a:gd name="T4" fmla="*/ 0 w 21596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7"/>
                  <a:gd name="T11" fmla="*/ 21596 w 21596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0" name="Arc 809"/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1" name="Arc 810"/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2" name="Arc 811"/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0 w 22385"/>
                  <a:gd name="T3" fmla="*/ 0 h 21600"/>
                  <a:gd name="T4" fmla="*/ 0 w 2238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85"/>
                  <a:gd name="T10" fmla="*/ 0 h 21600"/>
                  <a:gd name="T11" fmla="*/ 22385 w 2238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3" name="Arc 812"/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4" name="Arc 813"/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5" name="Arc 814"/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6" name="Arc 815"/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7" name="Arc 816"/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8" name="Arc 817"/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9" name="Arc 818"/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0" name="Arc 819"/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1" name="Arc 820"/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2" name="Arc 821"/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3" name="Arc 822"/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0 w 21600"/>
                  <a:gd name="T1" fmla="*/ 0 h 22002"/>
                  <a:gd name="T2" fmla="*/ 0 w 21600"/>
                  <a:gd name="T3" fmla="*/ 0 h 22002"/>
                  <a:gd name="T4" fmla="*/ 0 w 21600"/>
                  <a:gd name="T5" fmla="*/ 0 h 220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2"/>
                  <a:gd name="T11" fmla="*/ 21600 w 21600"/>
                  <a:gd name="T12" fmla="*/ 22002 h 22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4" name="Arc 823"/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5" name="Arc 824"/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6" name="Arc 825"/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7" name="Arc 826"/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8" name="Arc 827"/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9" name="Arc 828"/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61955" name="Group 829"/>
          <p:cNvGrpSpPr>
            <a:grpSpLocks/>
          </p:cNvGrpSpPr>
          <p:nvPr/>
        </p:nvGrpSpPr>
        <p:grpSpPr bwMode="auto">
          <a:xfrm>
            <a:off x="2266950" y="6059488"/>
            <a:ext cx="614363" cy="676275"/>
            <a:chOff x="1336" y="3669"/>
            <a:chExt cx="387" cy="426"/>
          </a:xfrm>
        </p:grpSpPr>
        <p:sp>
          <p:nvSpPr>
            <p:cNvPr id="162440" name="Arc 830"/>
            <p:cNvSpPr>
              <a:spLocks/>
            </p:cNvSpPr>
            <p:nvPr/>
          </p:nvSpPr>
          <p:spPr bwMode="auto">
            <a:xfrm rot="8220000">
              <a:off x="1629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1" name="Arc 831"/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2" name="Arc 832"/>
            <p:cNvSpPr>
              <a:spLocks/>
            </p:cNvSpPr>
            <p:nvPr/>
          </p:nvSpPr>
          <p:spPr bwMode="auto">
            <a:xfrm rot="8220000">
              <a:off x="1601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3" name="Arc 833"/>
            <p:cNvSpPr>
              <a:spLocks/>
            </p:cNvSpPr>
            <p:nvPr/>
          </p:nvSpPr>
          <p:spPr bwMode="auto">
            <a:xfrm rot="8220000">
              <a:off x="1701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4" name="Arc 834"/>
            <p:cNvSpPr>
              <a:spLocks/>
            </p:cNvSpPr>
            <p:nvPr/>
          </p:nvSpPr>
          <p:spPr bwMode="auto">
            <a:xfrm rot="8220000">
              <a:off x="1646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5" name="Arc 835"/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6" name="Arc 836"/>
            <p:cNvSpPr>
              <a:spLocks/>
            </p:cNvSpPr>
            <p:nvPr/>
          </p:nvSpPr>
          <p:spPr bwMode="auto">
            <a:xfrm rot="8220000">
              <a:off x="1605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7" name="Arc 837"/>
            <p:cNvSpPr>
              <a:spLocks/>
            </p:cNvSpPr>
            <p:nvPr/>
          </p:nvSpPr>
          <p:spPr bwMode="auto">
            <a:xfrm rot="-2580000">
              <a:off x="1405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8" name="Arc 838"/>
            <p:cNvSpPr>
              <a:spLocks/>
            </p:cNvSpPr>
            <p:nvPr/>
          </p:nvSpPr>
          <p:spPr bwMode="auto">
            <a:xfrm rot="-2580000">
              <a:off x="1349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9" name="Arc 839"/>
            <p:cNvSpPr>
              <a:spLocks/>
            </p:cNvSpPr>
            <p:nvPr/>
          </p:nvSpPr>
          <p:spPr bwMode="auto">
            <a:xfrm rot="-2580000">
              <a:off x="1359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0" name="Arc 840"/>
            <p:cNvSpPr>
              <a:spLocks/>
            </p:cNvSpPr>
            <p:nvPr/>
          </p:nvSpPr>
          <p:spPr bwMode="auto">
            <a:xfrm rot="-2580000">
              <a:off x="1336" y="3993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1" name="Arc 841"/>
            <p:cNvSpPr>
              <a:spLocks/>
            </p:cNvSpPr>
            <p:nvPr/>
          </p:nvSpPr>
          <p:spPr bwMode="auto">
            <a:xfrm rot="-2580000">
              <a:off x="1466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2" name="Arc 842"/>
            <p:cNvSpPr>
              <a:spLocks/>
            </p:cNvSpPr>
            <p:nvPr/>
          </p:nvSpPr>
          <p:spPr bwMode="auto">
            <a:xfrm rot="-2580000">
              <a:off x="1411" y="391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3" name="Arc 843"/>
            <p:cNvSpPr>
              <a:spLocks/>
            </p:cNvSpPr>
            <p:nvPr/>
          </p:nvSpPr>
          <p:spPr bwMode="auto">
            <a:xfrm rot="-2580000">
              <a:off x="1427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4" name="Arc 844"/>
            <p:cNvSpPr>
              <a:spLocks/>
            </p:cNvSpPr>
            <p:nvPr/>
          </p:nvSpPr>
          <p:spPr bwMode="auto">
            <a:xfrm rot="-2580000">
              <a:off x="1397" y="3928"/>
              <a:ext cx="23" cy="61"/>
            </a:xfrm>
            <a:custGeom>
              <a:avLst/>
              <a:gdLst>
                <a:gd name="T0" fmla="*/ 0 w 21600"/>
                <a:gd name="T1" fmla="*/ 0 h 21579"/>
                <a:gd name="T2" fmla="*/ 0 w 21600"/>
                <a:gd name="T3" fmla="*/ 0 h 21579"/>
                <a:gd name="T4" fmla="*/ 0 w 21600"/>
                <a:gd name="T5" fmla="*/ 0 h 215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9"/>
                <a:gd name="T11" fmla="*/ 21600 w 21600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lnTo>
                    <a:pt x="-1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5" name="Arc 845"/>
            <p:cNvSpPr>
              <a:spLocks/>
            </p:cNvSpPr>
            <p:nvPr/>
          </p:nvSpPr>
          <p:spPr bwMode="auto">
            <a:xfrm rot="-2580000">
              <a:off x="1523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6" name="Arc 846"/>
            <p:cNvSpPr>
              <a:spLocks/>
            </p:cNvSpPr>
            <p:nvPr/>
          </p:nvSpPr>
          <p:spPr bwMode="auto">
            <a:xfrm rot="-2580000">
              <a:off x="1468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7" name="Arc 847"/>
            <p:cNvSpPr>
              <a:spLocks/>
            </p:cNvSpPr>
            <p:nvPr/>
          </p:nvSpPr>
          <p:spPr bwMode="auto">
            <a:xfrm rot="-2580000">
              <a:off x="1489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8" name="Arc 848"/>
            <p:cNvSpPr>
              <a:spLocks/>
            </p:cNvSpPr>
            <p:nvPr/>
          </p:nvSpPr>
          <p:spPr bwMode="auto">
            <a:xfrm rot="-2580000">
              <a:off x="1454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9" name="Arc 849"/>
            <p:cNvSpPr>
              <a:spLocks/>
            </p:cNvSpPr>
            <p:nvPr/>
          </p:nvSpPr>
          <p:spPr bwMode="auto">
            <a:xfrm rot="-2580000">
              <a:off x="1583" y="3812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60" name="Arc 850"/>
            <p:cNvSpPr>
              <a:spLocks/>
            </p:cNvSpPr>
            <p:nvPr/>
          </p:nvSpPr>
          <p:spPr bwMode="auto">
            <a:xfrm rot="-2580000">
              <a:off x="1527" y="3785"/>
              <a:ext cx="31" cy="62"/>
            </a:xfrm>
            <a:custGeom>
              <a:avLst/>
              <a:gdLst>
                <a:gd name="T0" fmla="*/ 0 w 22320"/>
                <a:gd name="T1" fmla="*/ 0 h 21600"/>
                <a:gd name="T2" fmla="*/ 0 w 22320"/>
                <a:gd name="T3" fmla="*/ 0 h 21600"/>
                <a:gd name="T4" fmla="*/ 0 w 2232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20"/>
                <a:gd name="T10" fmla="*/ 0 h 21600"/>
                <a:gd name="T11" fmla="*/ 22320 w 223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61" name="Arc 851"/>
            <p:cNvSpPr>
              <a:spLocks/>
            </p:cNvSpPr>
            <p:nvPr/>
          </p:nvSpPr>
          <p:spPr bwMode="auto">
            <a:xfrm rot="-2580000">
              <a:off x="1546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62" name="Arc 852"/>
            <p:cNvSpPr>
              <a:spLocks/>
            </p:cNvSpPr>
            <p:nvPr/>
          </p:nvSpPr>
          <p:spPr bwMode="auto">
            <a:xfrm rot="-2580000">
              <a:off x="1514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63" name="Arc 853"/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56" name="Group 854"/>
          <p:cNvGrpSpPr>
            <a:grpSpLocks/>
          </p:cNvGrpSpPr>
          <p:nvPr/>
        </p:nvGrpSpPr>
        <p:grpSpPr bwMode="auto">
          <a:xfrm>
            <a:off x="3843338" y="6078538"/>
            <a:ext cx="631825" cy="660400"/>
            <a:chOff x="2330" y="3681"/>
            <a:chExt cx="398" cy="416"/>
          </a:xfrm>
        </p:grpSpPr>
        <p:sp>
          <p:nvSpPr>
            <p:cNvPr id="162416" name="Arc 855"/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7" name="Arc 856"/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8" name="Arc 857"/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9" name="Arc 858"/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0" name="Arc 859"/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1" name="Arc 860"/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2" name="Arc 861"/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3" name="Arc 862"/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4" name="Arc 863"/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5" name="Arc 864"/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6" name="Arc 865"/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0 w 22581"/>
                <a:gd name="T3" fmla="*/ 0 h 21600"/>
                <a:gd name="T4" fmla="*/ 0 w 2258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81"/>
                <a:gd name="T10" fmla="*/ 0 h 21600"/>
                <a:gd name="T11" fmla="*/ 22581 w 225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7" name="Arc 866"/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8" name="Arc 867"/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9" name="Arc 868"/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0" name="Arc 869"/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1" name="Arc 870"/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2" name="Arc 871"/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3" name="Arc 872"/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4" name="Arc 873"/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5" name="Arc 874"/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6" name="Arc 875"/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7" name="Arc 876"/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8" name="Arc 877"/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9" name="Arc 878"/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57" name="Group 879"/>
          <p:cNvGrpSpPr>
            <a:grpSpLocks/>
          </p:cNvGrpSpPr>
          <p:nvPr/>
        </p:nvGrpSpPr>
        <p:grpSpPr bwMode="auto">
          <a:xfrm>
            <a:off x="2266950" y="6059488"/>
            <a:ext cx="615950" cy="676275"/>
            <a:chOff x="1336" y="3669"/>
            <a:chExt cx="389" cy="426"/>
          </a:xfrm>
        </p:grpSpPr>
        <p:sp>
          <p:nvSpPr>
            <p:cNvPr id="162392" name="Arc 880"/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3" name="Arc 881"/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4" name="Arc 882"/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5" name="Arc 883"/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6" name="Arc 884"/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7" name="Arc 885"/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8" name="Arc 886"/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9" name="Arc 887"/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0" name="Arc 888"/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1" name="Arc 889"/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2" name="Arc 890"/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0 h 21580"/>
                <a:gd name="T2" fmla="*/ 0 w 21597"/>
                <a:gd name="T3" fmla="*/ 0 h 21580"/>
                <a:gd name="T4" fmla="*/ 0 w 21597"/>
                <a:gd name="T5" fmla="*/ 0 h 2158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0"/>
                <a:gd name="T11" fmla="*/ 21597 w 21597"/>
                <a:gd name="T12" fmla="*/ 21580 h 21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3" name="Arc 891"/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4" name="Arc 892"/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5" name="Arc 893"/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6" name="Arc 894"/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7" name="Arc 895"/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8" name="Arc 896"/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9" name="Arc 897"/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0" name="Arc 898"/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1" name="Arc 899"/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2" name="Arc 900"/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3" name="Arc 901"/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4" name="Arc 902"/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5" name="Arc 903"/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958" name="AutoShape 904"/>
          <p:cNvSpPr>
            <a:spLocks noChangeArrowheads="1"/>
          </p:cNvSpPr>
          <p:nvPr/>
        </p:nvSpPr>
        <p:spPr bwMode="auto">
          <a:xfrm>
            <a:off x="2901950" y="5988050"/>
            <a:ext cx="34925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59" name="Arc 905"/>
          <p:cNvSpPr>
            <a:spLocks/>
          </p:cNvSpPr>
          <p:nvPr/>
        </p:nvSpPr>
        <p:spPr bwMode="auto">
          <a:xfrm rot="10800000">
            <a:off x="3667125" y="6018213"/>
            <a:ext cx="46038" cy="98425"/>
          </a:xfrm>
          <a:custGeom>
            <a:avLst/>
            <a:gdLst>
              <a:gd name="T0" fmla="*/ 94760 w 22364"/>
              <a:gd name="T1" fmla="*/ 0 h 21963"/>
              <a:gd name="T2" fmla="*/ 0 w 22364"/>
              <a:gd name="T3" fmla="*/ 440800 h 21963"/>
              <a:gd name="T4" fmla="*/ 3238 w 22364"/>
              <a:gd name="T5" fmla="*/ 7291 h 21963"/>
              <a:gd name="T6" fmla="*/ 0 60000 65536"/>
              <a:gd name="T7" fmla="*/ 0 60000 65536"/>
              <a:gd name="T8" fmla="*/ 0 60000 65536"/>
              <a:gd name="T9" fmla="*/ 0 w 22364"/>
              <a:gd name="T10" fmla="*/ 0 h 21963"/>
              <a:gd name="T11" fmla="*/ 22364 w 22364"/>
              <a:gd name="T12" fmla="*/ 21963 h 2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lnTo>
                  <a:pt x="2236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0" name="Arc 906"/>
          <p:cNvSpPr>
            <a:spLocks/>
          </p:cNvSpPr>
          <p:nvPr/>
        </p:nvSpPr>
        <p:spPr bwMode="auto">
          <a:xfrm rot="10800000">
            <a:off x="3575050" y="6005513"/>
            <a:ext cx="34925" cy="96837"/>
          </a:xfrm>
          <a:custGeom>
            <a:avLst/>
            <a:gdLst>
              <a:gd name="T0" fmla="*/ 56470 w 21600"/>
              <a:gd name="T1" fmla="*/ 427080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1" name="Arc 907"/>
          <p:cNvSpPr>
            <a:spLocks/>
          </p:cNvSpPr>
          <p:nvPr/>
        </p:nvSpPr>
        <p:spPr bwMode="auto">
          <a:xfrm rot="10800000">
            <a:off x="3771900" y="6119813"/>
            <a:ext cx="36513" cy="96837"/>
          </a:xfrm>
          <a:custGeom>
            <a:avLst/>
            <a:gdLst>
              <a:gd name="T0" fmla="*/ 0 w 22604"/>
              <a:gd name="T1" fmla="*/ 462 h 21600"/>
              <a:gd name="T2" fmla="*/ 58981 w 22604"/>
              <a:gd name="T3" fmla="*/ 434139 h 21600"/>
              <a:gd name="T4" fmla="*/ 2620 w 22604"/>
              <a:gd name="T5" fmla="*/ 434139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lnTo>
                  <a:pt x="0" y="2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2" name="Arc 908"/>
          <p:cNvSpPr>
            <a:spLocks/>
          </p:cNvSpPr>
          <p:nvPr/>
        </p:nvSpPr>
        <p:spPr bwMode="auto">
          <a:xfrm rot="10800000">
            <a:off x="3533775" y="6002338"/>
            <a:ext cx="42863" cy="96837"/>
          </a:xfrm>
          <a:custGeom>
            <a:avLst/>
            <a:gdLst>
              <a:gd name="T0" fmla="*/ 85045 w 21600"/>
              <a:gd name="T1" fmla="*/ 0 h 21957"/>
              <a:gd name="T2" fmla="*/ 0 w 21600"/>
              <a:gd name="T3" fmla="*/ 427080 h 21957"/>
              <a:gd name="T4" fmla="*/ 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lnTo>
                  <a:pt x="21597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3" name="Arc 909"/>
          <p:cNvSpPr>
            <a:spLocks/>
          </p:cNvSpPr>
          <p:nvPr/>
        </p:nvSpPr>
        <p:spPr bwMode="auto">
          <a:xfrm rot="10800000">
            <a:off x="3511550" y="6092825"/>
            <a:ext cx="42863" cy="95250"/>
          </a:xfrm>
          <a:custGeom>
            <a:avLst/>
            <a:gdLst>
              <a:gd name="T0" fmla="*/ 0 w 21597"/>
              <a:gd name="T1" fmla="*/ 413368 h 21585"/>
              <a:gd name="T2" fmla="*/ 81945 w 21597"/>
              <a:gd name="T3" fmla="*/ 0 h 21585"/>
              <a:gd name="T4" fmla="*/ 85069 w 21597"/>
              <a:gd name="T5" fmla="*/ 420318 h 21585"/>
              <a:gd name="T6" fmla="*/ 0 60000 65536"/>
              <a:gd name="T7" fmla="*/ 0 60000 65536"/>
              <a:gd name="T8" fmla="*/ 0 60000 65536"/>
              <a:gd name="T9" fmla="*/ 0 w 21597"/>
              <a:gd name="T10" fmla="*/ 0 h 21585"/>
              <a:gd name="T11" fmla="*/ 21597 w 21597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4" name="Arc 910"/>
          <p:cNvSpPr>
            <a:spLocks/>
          </p:cNvSpPr>
          <p:nvPr/>
        </p:nvSpPr>
        <p:spPr bwMode="auto">
          <a:xfrm>
            <a:off x="3025775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5" name="Arc 911"/>
          <p:cNvSpPr>
            <a:spLocks/>
          </p:cNvSpPr>
          <p:nvPr/>
        </p:nvSpPr>
        <p:spPr bwMode="auto">
          <a:xfrm>
            <a:off x="2989263" y="5988050"/>
            <a:ext cx="47625" cy="96838"/>
          </a:xfrm>
          <a:custGeom>
            <a:avLst/>
            <a:gdLst>
              <a:gd name="T0" fmla="*/ 0 w 22371"/>
              <a:gd name="T1" fmla="*/ 282 h 21600"/>
              <a:gd name="T2" fmla="*/ 101388 w 22371"/>
              <a:gd name="T3" fmla="*/ 434148 h 21600"/>
              <a:gd name="T4" fmla="*/ 3493 w 22371"/>
              <a:gd name="T5" fmla="*/ 434148 h 21600"/>
              <a:gd name="T6" fmla="*/ 0 60000 65536"/>
              <a:gd name="T7" fmla="*/ 0 60000 65536"/>
              <a:gd name="T8" fmla="*/ 0 60000 65536"/>
              <a:gd name="T9" fmla="*/ 0 w 22371"/>
              <a:gd name="T10" fmla="*/ 0 h 21600"/>
              <a:gd name="T11" fmla="*/ 22371 w 2237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6" name="Arc 912"/>
          <p:cNvSpPr>
            <a:spLocks/>
          </p:cNvSpPr>
          <p:nvPr/>
        </p:nvSpPr>
        <p:spPr bwMode="auto">
          <a:xfrm>
            <a:off x="2924175" y="6078538"/>
            <a:ext cx="31750" cy="96837"/>
          </a:xfrm>
          <a:custGeom>
            <a:avLst/>
            <a:gdLst>
              <a:gd name="T0" fmla="*/ 62376 w 22652"/>
              <a:gd name="T1" fmla="*/ 0 h 21600"/>
              <a:gd name="T2" fmla="*/ 0 w 22652"/>
              <a:gd name="T3" fmla="*/ 1943980 h 21600"/>
              <a:gd name="T4" fmla="*/ 2897 w 22652"/>
              <a:gd name="T5" fmla="*/ 0 h 21600"/>
              <a:gd name="T6" fmla="*/ 0 60000 65536"/>
              <a:gd name="T7" fmla="*/ 0 60000 65536"/>
              <a:gd name="T8" fmla="*/ 0 60000 65536"/>
              <a:gd name="T9" fmla="*/ 0 w 22652"/>
              <a:gd name="T10" fmla="*/ 0 h 21600"/>
              <a:gd name="T11" fmla="*/ 22652 w 226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7" name="Arc 913"/>
          <p:cNvSpPr>
            <a:spLocks/>
          </p:cNvSpPr>
          <p:nvPr/>
        </p:nvSpPr>
        <p:spPr bwMode="auto">
          <a:xfrm>
            <a:off x="2952750" y="5991225"/>
            <a:ext cx="33338" cy="95250"/>
          </a:xfrm>
          <a:custGeom>
            <a:avLst/>
            <a:gdLst>
              <a:gd name="T0" fmla="*/ 0 w 21600"/>
              <a:gd name="T1" fmla="*/ 420493 h 21576"/>
              <a:gd name="T2" fmla="*/ 49008 w 21600"/>
              <a:gd name="T3" fmla="*/ 0 h 21576"/>
              <a:gd name="T4" fmla="*/ 51455 w 21600"/>
              <a:gd name="T5" fmla="*/ 420493 h 21576"/>
              <a:gd name="T6" fmla="*/ 0 60000 65536"/>
              <a:gd name="T7" fmla="*/ 0 60000 65536"/>
              <a:gd name="T8" fmla="*/ 0 60000 65536"/>
              <a:gd name="T9" fmla="*/ 0 w 21600"/>
              <a:gd name="T10" fmla="*/ 0 h 21576"/>
              <a:gd name="T11" fmla="*/ 21600 w 21600"/>
              <a:gd name="T12" fmla="*/ 21576 h 21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lnTo>
                  <a:pt x="-1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8" name="Arc 914"/>
          <p:cNvSpPr>
            <a:spLocks/>
          </p:cNvSpPr>
          <p:nvPr/>
        </p:nvSpPr>
        <p:spPr bwMode="auto">
          <a:xfrm>
            <a:off x="3170238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9" name="Arc 915"/>
          <p:cNvSpPr>
            <a:spLocks/>
          </p:cNvSpPr>
          <p:nvPr/>
        </p:nvSpPr>
        <p:spPr bwMode="auto">
          <a:xfrm>
            <a:off x="3133725" y="5992813"/>
            <a:ext cx="47625" cy="98425"/>
          </a:xfrm>
          <a:custGeom>
            <a:avLst/>
            <a:gdLst>
              <a:gd name="T0" fmla="*/ 0 w 22362"/>
              <a:gd name="T1" fmla="*/ 292 h 21600"/>
              <a:gd name="T2" fmla="*/ 101428 w 22362"/>
              <a:gd name="T3" fmla="*/ 441208 h 21600"/>
              <a:gd name="T4" fmla="*/ 3469 w 22362"/>
              <a:gd name="T5" fmla="*/ 448494 h 21600"/>
              <a:gd name="T6" fmla="*/ 0 60000 65536"/>
              <a:gd name="T7" fmla="*/ 0 60000 65536"/>
              <a:gd name="T8" fmla="*/ 0 60000 65536"/>
              <a:gd name="T9" fmla="*/ 0 w 22362"/>
              <a:gd name="T10" fmla="*/ 0 h 21600"/>
              <a:gd name="T11" fmla="*/ 22362 w 223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0" name="Arc 916"/>
          <p:cNvSpPr>
            <a:spLocks/>
          </p:cNvSpPr>
          <p:nvPr/>
        </p:nvSpPr>
        <p:spPr bwMode="auto">
          <a:xfrm>
            <a:off x="3079750" y="6086475"/>
            <a:ext cx="31750" cy="96838"/>
          </a:xfrm>
          <a:custGeom>
            <a:avLst/>
            <a:gdLst>
              <a:gd name="T0" fmla="*/ 46670 w 21600"/>
              <a:gd name="T1" fmla="*/ 0 h 21600"/>
              <a:gd name="T2" fmla="*/ 0 w 21600"/>
              <a:gd name="T3" fmla="*/ 43414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1" name="Arc 917"/>
          <p:cNvSpPr>
            <a:spLocks/>
          </p:cNvSpPr>
          <p:nvPr/>
        </p:nvSpPr>
        <p:spPr bwMode="auto">
          <a:xfrm>
            <a:off x="3105150" y="5997575"/>
            <a:ext cx="33338" cy="95250"/>
          </a:xfrm>
          <a:custGeom>
            <a:avLst/>
            <a:gdLst>
              <a:gd name="T0" fmla="*/ 0 w 21597"/>
              <a:gd name="T1" fmla="*/ 413671 h 21577"/>
              <a:gd name="T2" fmla="*/ 49091 w 21597"/>
              <a:gd name="T3" fmla="*/ 0 h 21577"/>
              <a:gd name="T4" fmla="*/ 51462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2" name="Arc 918"/>
          <p:cNvSpPr>
            <a:spLocks/>
          </p:cNvSpPr>
          <p:nvPr/>
        </p:nvSpPr>
        <p:spPr bwMode="auto">
          <a:xfrm>
            <a:off x="3297238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3" name="Arc 919"/>
          <p:cNvSpPr>
            <a:spLocks/>
          </p:cNvSpPr>
          <p:nvPr/>
        </p:nvSpPr>
        <p:spPr bwMode="auto">
          <a:xfrm>
            <a:off x="3265488" y="5992813"/>
            <a:ext cx="44450" cy="98425"/>
          </a:xfrm>
          <a:custGeom>
            <a:avLst/>
            <a:gdLst>
              <a:gd name="T0" fmla="*/ 0 w 22348"/>
              <a:gd name="T1" fmla="*/ 269 h 21600"/>
              <a:gd name="T2" fmla="*/ 88411 w 22348"/>
              <a:gd name="T3" fmla="*/ 441081 h 21600"/>
              <a:gd name="T4" fmla="*/ 2972 w 22348"/>
              <a:gd name="T5" fmla="*/ 448494 h 21600"/>
              <a:gd name="T6" fmla="*/ 0 60000 65536"/>
              <a:gd name="T7" fmla="*/ 0 60000 65536"/>
              <a:gd name="T8" fmla="*/ 0 60000 65536"/>
              <a:gd name="T9" fmla="*/ 0 w 22348"/>
              <a:gd name="T10" fmla="*/ 0 h 21600"/>
              <a:gd name="T11" fmla="*/ 22348 w 223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lnTo>
                  <a:pt x="0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4" name="Arc 920"/>
          <p:cNvSpPr>
            <a:spLocks/>
          </p:cNvSpPr>
          <p:nvPr/>
        </p:nvSpPr>
        <p:spPr bwMode="auto">
          <a:xfrm>
            <a:off x="3209925" y="6086475"/>
            <a:ext cx="33338" cy="96838"/>
          </a:xfrm>
          <a:custGeom>
            <a:avLst/>
            <a:gdLst>
              <a:gd name="T0" fmla="*/ 49169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5" name="Arc 921"/>
          <p:cNvSpPr>
            <a:spLocks/>
          </p:cNvSpPr>
          <p:nvPr/>
        </p:nvSpPr>
        <p:spPr bwMode="auto">
          <a:xfrm>
            <a:off x="3236913" y="6000750"/>
            <a:ext cx="31750" cy="95250"/>
          </a:xfrm>
          <a:custGeom>
            <a:avLst/>
            <a:gdLst>
              <a:gd name="T0" fmla="*/ 0 w 21597"/>
              <a:gd name="T1" fmla="*/ 413671 h 21577"/>
              <a:gd name="T2" fmla="*/ 44525 w 21597"/>
              <a:gd name="T3" fmla="*/ 0 h 21577"/>
              <a:gd name="T4" fmla="*/ 46676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6" name="Arc 922"/>
          <p:cNvSpPr>
            <a:spLocks/>
          </p:cNvSpPr>
          <p:nvPr/>
        </p:nvSpPr>
        <p:spPr bwMode="auto">
          <a:xfrm>
            <a:off x="3446463" y="6086475"/>
            <a:ext cx="47625" cy="96838"/>
          </a:xfrm>
          <a:custGeom>
            <a:avLst/>
            <a:gdLst>
              <a:gd name="T0" fmla="*/ 101327 w 21600"/>
              <a:gd name="T1" fmla="*/ 434409 h 21587"/>
              <a:gd name="T2" fmla="*/ 0 w 21600"/>
              <a:gd name="T3" fmla="*/ 0 h 21587"/>
              <a:gd name="T4" fmla="*/ 105007 w 21600"/>
              <a:gd name="T5" fmla="*/ 0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lnTo>
                  <a:pt x="20843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7" name="Arc 923"/>
          <p:cNvSpPr>
            <a:spLocks/>
          </p:cNvSpPr>
          <p:nvPr/>
        </p:nvSpPr>
        <p:spPr bwMode="auto">
          <a:xfrm>
            <a:off x="3409950" y="5992813"/>
            <a:ext cx="47625" cy="98425"/>
          </a:xfrm>
          <a:custGeom>
            <a:avLst/>
            <a:gdLst>
              <a:gd name="T0" fmla="*/ 0 w 22335"/>
              <a:gd name="T1" fmla="*/ 269 h 21600"/>
              <a:gd name="T2" fmla="*/ 101551 w 22335"/>
              <a:gd name="T3" fmla="*/ 441208 h 21600"/>
              <a:gd name="T4" fmla="*/ 3356 w 22335"/>
              <a:gd name="T5" fmla="*/ 448494 h 21600"/>
              <a:gd name="T6" fmla="*/ 0 60000 65536"/>
              <a:gd name="T7" fmla="*/ 0 60000 65536"/>
              <a:gd name="T8" fmla="*/ 0 60000 65536"/>
              <a:gd name="T9" fmla="*/ 0 w 22335"/>
              <a:gd name="T10" fmla="*/ 0 h 21600"/>
              <a:gd name="T11" fmla="*/ 22335 w 223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lnTo>
                  <a:pt x="-1" y="1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8" name="Arc 924"/>
          <p:cNvSpPr>
            <a:spLocks/>
          </p:cNvSpPr>
          <p:nvPr/>
        </p:nvSpPr>
        <p:spPr bwMode="auto">
          <a:xfrm>
            <a:off x="3351213" y="6086475"/>
            <a:ext cx="33337" cy="96838"/>
          </a:xfrm>
          <a:custGeom>
            <a:avLst/>
            <a:gdLst>
              <a:gd name="T0" fmla="*/ 49166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9" name="Arc 925"/>
          <p:cNvSpPr>
            <a:spLocks/>
          </p:cNvSpPr>
          <p:nvPr/>
        </p:nvSpPr>
        <p:spPr bwMode="auto">
          <a:xfrm>
            <a:off x="3379788" y="6000750"/>
            <a:ext cx="30162" cy="95250"/>
          </a:xfrm>
          <a:custGeom>
            <a:avLst/>
            <a:gdLst>
              <a:gd name="T0" fmla="*/ 0 w 21597"/>
              <a:gd name="T1" fmla="*/ 413732 h 21575"/>
              <a:gd name="T2" fmla="*/ 40088 w 21597"/>
              <a:gd name="T3" fmla="*/ 0 h 21575"/>
              <a:gd name="T4" fmla="*/ 42124 w 21597"/>
              <a:gd name="T5" fmla="*/ 420513 h 21575"/>
              <a:gd name="T6" fmla="*/ 0 60000 65536"/>
              <a:gd name="T7" fmla="*/ 0 60000 65536"/>
              <a:gd name="T8" fmla="*/ 0 60000 65536"/>
              <a:gd name="T9" fmla="*/ 0 w 21597"/>
              <a:gd name="T10" fmla="*/ 0 h 21575"/>
              <a:gd name="T11" fmla="*/ 21597 w 21597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lnTo>
                  <a:pt x="-1" y="2122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80" name="Arc 926"/>
          <p:cNvSpPr>
            <a:spLocks/>
          </p:cNvSpPr>
          <p:nvPr/>
        </p:nvSpPr>
        <p:spPr bwMode="auto">
          <a:xfrm rot="10800000">
            <a:off x="3716338" y="6022975"/>
            <a:ext cx="34925" cy="96838"/>
          </a:xfrm>
          <a:custGeom>
            <a:avLst/>
            <a:gdLst>
              <a:gd name="T0" fmla="*/ 56470 w 21600"/>
              <a:gd name="T1" fmla="*/ 427089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81" name="Arc 927"/>
          <p:cNvSpPr>
            <a:spLocks/>
          </p:cNvSpPr>
          <p:nvPr/>
        </p:nvSpPr>
        <p:spPr bwMode="auto">
          <a:xfrm rot="10800000">
            <a:off x="3630613" y="6115050"/>
            <a:ext cx="46037" cy="96838"/>
          </a:xfrm>
          <a:custGeom>
            <a:avLst/>
            <a:gdLst>
              <a:gd name="T0" fmla="*/ 0 w 21600"/>
              <a:gd name="T1" fmla="*/ 434409 h 21587"/>
              <a:gd name="T2" fmla="*/ 94683 w 21600"/>
              <a:gd name="T3" fmla="*/ 0 h 21587"/>
              <a:gd name="T4" fmla="*/ 98121 w 21600"/>
              <a:gd name="T5" fmla="*/ 434409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lnTo>
                  <a:pt x="-1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82" name="Arc 928"/>
          <p:cNvSpPr>
            <a:spLocks/>
          </p:cNvSpPr>
          <p:nvPr/>
        </p:nvSpPr>
        <p:spPr bwMode="auto">
          <a:xfrm rot="10800000">
            <a:off x="3733800" y="6127750"/>
            <a:ext cx="34925" cy="98425"/>
          </a:xfrm>
          <a:custGeom>
            <a:avLst/>
            <a:gdLst>
              <a:gd name="T0" fmla="*/ 0 w 22592"/>
              <a:gd name="T1" fmla="*/ 478 h 21600"/>
              <a:gd name="T2" fmla="*/ 53991 w 22592"/>
              <a:gd name="T3" fmla="*/ 441021 h 21600"/>
              <a:gd name="T4" fmla="*/ 2378 w 22592"/>
              <a:gd name="T5" fmla="*/ 448494 h 21600"/>
              <a:gd name="T6" fmla="*/ 0 60000 65536"/>
              <a:gd name="T7" fmla="*/ 0 60000 65536"/>
              <a:gd name="T8" fmla="*/ 0 60000 65536"/>
              <a:gd name="T9" fmla="*/ 0 w 22592"/>
              <a:gd name="T10" fmla="*/ 0 h 21600"/>
              <a:gd name="T11" fmla="*/ 22592 w 225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lnTo>
                  <a:pt x="-1" y="2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83" name="Arc 929"/>
          <p:cNvSpPr>
            <a:spLocks/>
          </p:cNvSpPr>
          <p:nvPr/>
        </p:nvSpPr>
        <p:spPr bwMode="auto">
          <a:xfrm rot="10800000">
            <a:off x="3590925" y="6119813"/>
            <a:ext cx="33338" cy="96837"/>
          </a:xfrm>
          <a:custGeom>
            <a:avLst/>
            <a:gdLst>
              <a:gd name="T0" fmla="*/ 0 w 21600"/>
              <a:gd name="T1" fmla="*/ 0 h 21600"/>
              <a:gd name="T2" fmla="*/ 51455 w 21600"/>
              <a:gd name="T3" fmla="*/ 434139 h 21600"/>
              <a:gd name="T4" fmla="*/ 0 w 21600"/>
              <a:gd name="T5" fmla="*/ 4341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1984" name="Group 930"/>
          <p:cNvGrpSpPr>
            <a:grpSpLocks/>
          </p:cNvGrpSpPr>
          <p:nvPr/>
        </p:nvGrpSpPr>
        <p:grpSpPr bwMode="auto">
          <a:xfrm>
            <a:off x="2930525" y="5999163"/>
            <a:ext cx="839788" cy="211137"/>
            <a:chOff x="1755" y="3631"/>
            <a:chExt cx="529" cy="133"/>
          </a:xfrm>
        </p:grpSpPr>
        <p:sp>
          <p:nvSpPr>
            <p:cNvPr id="162369" name="Arc 931"/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0" name="Arc 932"/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1" name="Arc 933"/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2" name="Arc 934"/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3" name="Arc 935"/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4" name="Arc 936"/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5" name="Arc 937"/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6" name="Arc 938"/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7" name="Arc 939"/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8" name="Arc 940"/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9" name="Arc 941"/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0" name="Arc 942"/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1" name="Arc 943"/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2" name="Arc 944"/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3" name="Arc 945"/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4" name="Arc 946"/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5" name="Arc 947"/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6" name="Arc 948"/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7" name="Arc 949"/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8" name="Arc 950"/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9" name="Arc 951"/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0" name="Arc 952"/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1" name="Arc 953"/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985" name="AutoShape 954"/>
          <p:cNvSpPr>
            <a:spLocks noChangeArrowheads="1"/>
          </p:cNvSpPr>
          <p:nvPr/>
        </p:nvSpPr>
        <p:spPr bwMode="auto">
          <a:xfrm>
            <a:off x="3776663" y="5991225"/>
            <a:ext cx="33337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86" name="AutoShape 955"/>
          <p:cNvSpPr>
            <a:spLocks noChangeArrowheads="1"/>
          </p:cNvSpPr>
          <p:nvPr/>
        </p:nvSpPr>
        <p:spPr bwMode="auto">
          <a:xfrm rot="1920000">
            <a:off x="5605463" y="4811713"/>
            <a:ext cx="50800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87" name="AutoShape 956"/>
          <p:cNvSpPr>
            <a:spLocks noChangeArrowheads="1"/>
          </p:cNvSpPr>
          <p:nvPr/>
        </p:nvSpPr>
        <p:spPr bwMode="auto">
          <a:xfrm rot="1920000">
            <a:off x="5675313" y="4841875"/>
            <a:ext cx="50800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988" name="Group 957"/>
          <p:cNvGrpSpPr>
            <a:grpSpLocks/>
          </p:cNvGrpSpPr>
          <p:nvPr/>
        </p:nvGrpSpPr>
        <p:grpSpPr bwMode="auto">
          <a:xfrm>
            <a:off x="2082800" y="4719638"/>
            <a:ext cx="598488" cy="868362"/>
            <a:chOff x="1221" y="2825"/>
            <a:chExt cx="377" cy="547"/>
          </a:xfrm>
        </p:grpSpPr>
        <p:sp>
          <p:nvSpPr>
            <p:cNvPr id="162317" name="AutoShape 958"/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318" name="AutoShape 959"/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319" name="Group 960"/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162345" name="Arc 961"/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6" name="Arc 962"/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7" name="Arc 963"/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8" name="Arc 964"/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9" name="Arc 965"/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0" name="Arc 966"/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1" name="Arc 967"/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2" name="Arc 968"/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3" name="Arc 969"/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4" name="Arc 970"/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5" name="Arc 971"/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0 h 21579"/>
                  <a:gd name="T2" fmla="*/ 0 w 21597"/>
                  <a:gd name="T3" fmla="*/ 0 h 21579"/>
                  <a:gd name="T4" fmla="*/ 0 w 21597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9"/>
                  <a:gd name="T11" fmla="*/ 21597 w 21597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6" name="Arc 972"/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7" name="Arc 973"/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8" name="Arc 974"/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0 w 22567"/>
                  <a:gd name="T1" fmla="*/ 0 h 21953"/>
                  <a:gd name="T2" fmla="*/ 0 w 22567"/>
                  <a:gd name="T3" fmla="*/ 0 h 21953"/>
                  <a:gd name="T4" fmla="*/ 0 w 22567"/>
                  <a:gd name="T5" fmla="*/ 0 h 21953"/>
                  <a:gd name="T6" fmla="*/ 0 60000 65536"/>
                  <a:gd name="T7" fmla="*/ 0 60000 65536"/>
                  <a:gd name="T8" fmla="*/ 0 60000 65536"/>
                  <a:gd name="T9" fmla="*/ 0 w 22567"/>
                  <a:gd name="T10" fmla="*/ 0 h 21953"/>
                  <a:gd name="T11" fmla="*/ 22567 w 22567"/>
                  <a:gd name="T12" fmla="*/ 21953 h 219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9" name="Arc 975"/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0" name="Arc 976"/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1" name="Arc 977"/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2" name="Arc 978"/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3" name="Arc 979"/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4" name="Arc 980"/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0 w 21600"/>
                  <a:gd name="T1" fmla="*/ 0 h 21932"/>
                  <a:gd name="T2" fmla="*/ 0 w 21600"/>
                  <a:gd name="T3" fmla="*/ 0 h 21932"/>
                  <a:gd name="T4" fmla="*/ 0 w 21600"/>
                  <a:gd name="T5" fmla="*/ 0 h 2193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2"/>
                  <a:gd name="T11" fmla="*/ 21600 w 21600"/>
                  <a:gd name="T12" fmla="*/ 21932 h 219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5" name="Arc 981"/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6" name="Arc 982"/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7" name="Arc 983"/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8" name="Arc 984"/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0 w 21600"/>
                  <a:gd name="T1" fmla="*/ 0 h 21919"/>
                  <a:gd name="T2" fmla="*/ 0 w 21600"/>
                  <a:gd name="T3" fmla="*/ 0 h 21919"/>
                  <a:gd name="T4" fmla="*/ 0 w 21600"/>
                  <a:gd name="T5" fmla="*/ 0 h 219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19"/>
                  <a:gd name="T11" fmla="*/ 21600 w 21600"/>
                  <a:gd name="T12" fmla="*/ 21919 h 219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2320" name="Group 985"/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162321" name="Arc 986"/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2" name="Arc 987"/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0 h 21588"/>
                  <a:gd name="T2" fmla="*/ 0 w 21597"/>
                  <a:gd name="T3" fmla="*/ 0 h 21588"/>
                  <a:gd name="T4" fmla="*/ 0 w 21597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8"/>
                  <a:gd name="T11" fmla="*/ 21597 w 21597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3" name="Arc 988"/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4" name="Arc 989"/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5" name="Arc 990"/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6" name="Arc 991"/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0 w 22391"/>
                  <a:gd name="T1" fmla="*/ 0 h 21964"/>
                  <a:gd name="T2" fmla="*/ 0 w 22391"/>
                  <a:gd name="T3" fmla="*/ 0 h 21964"/>
                  <a:gd name="T4" fmla="*/ 0 w 2239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391"/>
                  <a:gd name="T10" fmla="*/ 0 h 21964"/>
                  <a:gd name="T11" fmla="*/ 22391 w 2239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7" name="Arc 992"/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0 h 21586"/>
                  <a:gd name="T2" fmla="*/ 0 w 21597"/>
                  <a:gd name="T3" fmla="*/ 0 h 21586"/>
                  <a:gd name="T4" fmla="*/ 0 w 21597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6"/>
                  <a:gd name="T11" fmla="*/ 21597 w 21597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8" name="Arc 993"/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9" name="Arc 994"/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0" name="Arc 995"/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0 w 22559"/>
                  <a:gd name="T1" fmla="*/ 0 h 21600"/>
                  <a:gd name="T2" fmla="*/ 0 w 22559"/>
                  <a:gd name="T3" fmla="*/ 0 h 21600"/>
                  <a:gd name="T4" fmla="*/ 0 w 225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59"/>
                  <a:gd name="T10" fmla="*/ 0 h 21600"/>
                  <a:gd name="T11" fmla="*/ 22559 w 225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1" name="Arc 996"/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2" name="Arc 997"/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0 w 21600"/>
                  <a:gd name="T1" fmla="*/ 0 h 21927"/>
                  <a:gd name="T2" fmla="*/ 0 w 21600"/>
                  <a:gd name="T3" fmla="*/ 0 h 21927"/>
                  <a:gd name="T4" fmla="*/ 0 w 21600"/>
                  <a:gd name="T5" fmla="*/ 0 h 2192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27"/>
                  <a:gd name="T11" fmla="*/ 21600 w 21600"/>
                  <a:gd name="T12" fmla="*/ 21927 h 21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3" name="Arc 998"/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4" name="Arc 999"/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0 w 22612"/>
                  <a:gd name="T1" fmla="*/ 0 h 21954"/>
                  <a:gd name="T2" fmla="*/ 0 w 22612"/>
                  <a:gd name="T3" fmla="*/ 0 h 21954"/>
                  <a:gd name="T4" fmla="*/ 0 w 22612"/>
                  <a:gd name="T5" fmla="*/ 0 h 21954"/>
                  <a:gd name="T6" fmla="*/ 0 60000 65536"/>
                  <a:gd name="T7" fmla="*/ 0 60000 65536"/>
                  <a:gd name="T8" fmla="*/ 0 60000 65536"/>
                  <a:gd name="T9" fmla="*/ 0 w 22612"/>
                  <a:gd name="T10" fmla="*/ 0 h 21954"/>
                  <a:gd name="T11" fmla="*/ 22612 w 22612"/>
                  <a:gd name="T12" fmla="*/ 21954 h 219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5" name="Arc 1000"/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6" name="Arc 1001"/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7" name="Arc 1002"/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8" name="Arc 1003"/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0 w 22518"/>
                  <a:gd name="T1" fmla="*/ 0 h 21600"/>
                  <a:gd name="T2" fmla="*/ 0 w 22518"/>
                  <a:gd name="T3" fmla="*/ 0 h 21600"/>
                  <a:gd name="T4" fmla="*/ 0 w 2251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18"/>
                  <a:gd name="T10" fmla="*/ 0 h 21600"/>
                  <a:gd name="T11" fmla="*/ 22518 w 225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9" name="Arc 1004"/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0" name="Arc 1005"/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1" name="Arc 1006"/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0 w 22320"/>
                  <a:gd name="T3" fmla="*/ 0 h 21600"/>
                  <a:gd name="T4" fmla="*/ 0 w 2232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20"/>
                  <a:gd name="T10" fmla="*/ 0 h 21600"/>
                  <a:gd name="T11" fmla="*/ 22320 w 2232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2" name="Arc 1007"/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3" name="Arc 1008"/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4" name="Arc 1009"/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61989" name="Group 1010"/>
          <p:cNvGrpSpPr>
            <a:grpSpLocks/>
          </p:cNvGrpSpPr>
          <p:nvPr/>
        </p:nvGrpSpPr>
        <p:grpSpPr bwMode="auto">
          <a:xfrm>
            <a:off x="3246438" y="5176838"/>
            <a:ext cx="963612" cy="225425"/>
            <a:chOff x="1954" y="3113"/>
            <a:chExt cx="606" cy="142"/>
          </a:xfrm>
        </p:grpSpPr>
        <p:sp>
          <p:nvSpPr>
            <p:cNvPr id="162265" name="AutoShape 1011"/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266" name="AutoShape 1012"/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267" name="Group 1013"/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162293" name="Arc 1014"/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4" name="Arc 1015"/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5" name="Arc 1016"/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6" name="Arc 1017"/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7" name="Arc 1018"/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8" name="Arc 1019"/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9" name="Arc 1020"/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0" name="Arc 1021"/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1" name="Arc 1022"/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2" name="Arc 1023"/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3" name="Arc 0"/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4" name="Arc 1"/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5" name="Arc 2"/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6" name="Arc 3"/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7" name="Arc 4"/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8" name="Arc 5"/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9" name="Arc 6"/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0 w 22348"/>
                  <a:gd name="T3" fmla="*/ 0 h 21600"/>
                  <a:gd name="T4" fmla="*/ 0 w 2234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8"/>
                  <a:gd name="T10" fmla="*/ 0 h 21600"/>
                  <a:gd name="T11" fmla="*/ 22348 w 2234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0" name="Arc 7"/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1" name="Arc 8"/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2" name="Arc 9"/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3" name="Arc 10"/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4" name="Arc 11"/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5" name="Arc 12"/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6" name="Arc 13"/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2268" name="Group 14"/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162269" name="Arc 15"/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0 w 22364"/>
                  <a:gd name="T1" fmla="*/ 0 h 21963"/>
                  <a:gd name="T2" fmla="*/ 0 w 22364"/>
                  <a:gd name="T3" fmla="*/ 0 h 21963"/>
                  <a:gd name="T4" fmla="*/ 0 w 22364"/>
                  <a:gd name="T5" fmla="*/ 0 h 21963"/>
                  <a:gd name="T6" fmla="*/ 0 60000 65536"/>
                  <a:gd name="T7" fmla="*/ 0 60000 65536"/>
                  <a:gd name="T8" fmla="*/ 0 60000 65536"/>
                  <a:gd name="T9" fmla="*/ 0 w 22364"/>
                  <a:gd name="T10" fmla="*/ 0 h 21963"/>
                  <a:gd name="T11" fmla="*/ 22364 w 22364"/>
                  <a:gd name="T12" fmla="*/ 21963 h 219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0" name="Arc 16"/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0 h 21587"/>
                  <a:gd name="T2" fmla="*/ 0 w 21597"/>
                  <a:gd name="T3" fmla="*/ 0 h 21587"/>
                  <a:gd name="T4" fmla="*/ 0 w 21597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7"/>
                  <a:gd name="T11" fmla="*/ 21597 w 21597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1" name="Arc 17"/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2" name="Arc 18"/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3" name="Arc 19"/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4" name="Arc 20"/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5" name="Arc 21"/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6" name="Arc 22"/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7" name="Arc 23"/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8" name="Arc 24"/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9" name="Arc 25"/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0" name="Arc 26"/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1" name="Arc 27"/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2" name="Arc 28"/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3" name="Arc 29"/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4" name="Arc 30"/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5" name="Arc 31"/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6" name="Arc 32"/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7" name="Arc 33"/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8" name="Arc 34"/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9" name="Arc 35"/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0" name="Arc 36"/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1" name="Arc 37"/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2" name="Arc 38"/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61990" name="AutoShape 39"/>
          <p:cNvSpPr>
            <a:spLocks noChangeArrowheads="1"/>
          </p:cNvSpPr>
          <p:nvPr/>
        </p:nvSpPr>
        <p:spPr bwMode="auto">
          <a:xfrm rot="4800000" flipH="1" flipV="1">
            <a:off x="1035050" y="3597276"/>
            <a:ext cx="1246187" cy="1319212"/>
          </a:xfrm>
          <a:custGeom>
            <a:avLst/>
            <a:gdLst>
              <a:gd name="T0" fmla="*/ 62913468 w 21600"/>
              <a:gd name="T1" fmla="*/ 40285193 h 21600"/>
              <a:gd name="T2" fmla="*/ 35948689 w 21600"/>
              <a:gd name="T3" fmla="*/ 80570386 h 21600"/>
              <a:gd name="T4" fmla="*/ 8983855 w 21600"/>
              <a:gd name="T5" fmla="*/ 40285193 h 21600"/>
              <a:gd name="T6" fmla="*/ 35948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91" name="AutoShape 40"/>
          <p:cNvSpPr>
            <a:spLocks noChangeArrowheads="1"/>
          </p:cNvSpPr>
          <p:nvPr/>
        </p:nvSpPr>
        <p:spPr bwMode="auto">
          <a:xfrm>
            <a:off x="1993900" y="4310063"/>
            <a:ext cx="31750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92" name="AutoShape 41"/>
          <p:cNvSpPr>
            <a:spLocks noChangeArrowheads="1"/>
          </p:cNvSpPr>
          <p:nvPr/>
        </p:nvSpPr>
        <p:spPr bwMode="auto">
          <a:xfrm>
            <a:off x="1065213" y="4306888"/>
            <a:ext cx="33337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993" name="Group 42"/>
          <p:cNvGrpSpPr>
            <a:grpSpLocks/>
          </p:cNvGrpSpPr>
          <p:nvPr/>
        </p:nvGrpSpPr>
        <p:grpSpPr bwMode="auto">
          <a:xfrm>
            <a:off x="1123950" y="4318000"/>
            <a:ext cx="863600" cy="203200"/>
            <a:chOff x="617" y="2572"/>
            <a:chExt cx="544" cy="128"/>
          </a:xfrm>
        </p:grpSpPr>
        <p:sp>
          <p:nvSpPr>
            <p:cNvPr id="162241" name="Arc 43"/>
            <p:cNvSpPr>
              <a:spLocks/>
            </p:cNvSpPr>
            <p:nvPr/>
          </p:nvSpPr>
          <p:spPr bwMode="auto">
            <a:xfrm rot="10800000">
              <a:off x="1093" y="2577"/>
              <a:ext cx="28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2" name="Arc 44"/>
            <p:cNvSpPr>
              <a:spLocks/>
            </p:cNvSpPr>
            <p:nvPr/>
          </p:nvSpPr>
          <p:spPr bwMode="auto">
            <a:xfrm rot="10800000">
              <a:off x="1074" y="2632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3" name="Arc 45"/>
            <p:cNvSpPr>
              <a:spLocks/>
            </p:cNvSpPr>
            <p:nvPr/>
          </p:nvSpPr>
          <p:spPr bwMode="auto">
            <a:xfrm rot="10800000">
              <a:off x="1033" y="2581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4" name="Arc 46"/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5" name="Arc 47"/>
            <p:cNvSpPr>
              <a:spLocks/>
            </p:cNvSpPr>
            <p:nvPr/>
          </p:nvSpPr>
          <p:spPr bwMode="auto">
            <a:xfrm rot="10800000">
              <a:off x="1045" y="2633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6" name="Arc 48"/>
            <p:cNvSpPr>
              <a:spLocks/>
            </p:cNvSpPr>
            <p:nvPr/>
          </p:nvSpPr>
          <p:spPr bwMode="auto">
            <a:xfrm rot="10800000">
              <a:off x="1002" y="2579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7" name="Arc 49"/>
            <p:cNvSpPr>
              <a:spLocks/>
            </p:cNvSpPr>
            <p:nvPr/>
          </p:nvSpPr>
          <p:spPr bwMode="auto">
            <a:xfrm rot="10800000">
              <a:off x="986" y="2638"/>
              <a:ext cx="27" cy="60"/>
            </a:xfrm>
            <a:custGeom>
              <a:avLst/>
              <a:gdLst>
                <a:gd name="T0" fmla="*/ 0 w 21597"/>
                <a:gd name="T1" fmla="*/ 0 h 21586"/>
                <a:gd name="T2" fmla="*/ 0 w 21597"/>
                <a:gd name="T3" fmla="*/ 0 h 21586"/>
                <a:gd name="T4" fmla="*/ 0 w 21597"/>
                <a:gd name="T5" fmla="*/ 0 h 2158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6"/>
                <a:gd name="T11" fmla="*/ 21597 w 21597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8" name="Arc 50"/>
            <p:cNvSpPr>
              <a:spLocks/>
            </p:cNvSpPr>
            <p:nvPr/>
          </p:nvSpPr>
          <p:spPr bwMode="auto">
            <a:xfrm>
              <a:off x="674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9" name="Arc 51"/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0" name="Arc 52"/>
            <p:cNvSpPr>
              <a:spLocks/>
            </p:cNvSpPr>
            <p:nvPr/>
          </p:nvSpPr>
          <p:spPr bwMode="auto">
            <a:xfrm>
              <a:off x="617" y="2629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1" name="Arc 53"/>
            <p:cNvSpPr>
              <a:spLocks/>
            </p:cNvSpPr>
            <p:nvPr/>
          </p:nvSpPr>
          <p:spPr bwMode="auto">
            <a:xfrm>
              <a:off x="635" y="2574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2" name="Arc 54"/>
            <p:cNvSpPr>
              <a:spLocks/>
            </p:cNvSpPr>
            <p:nvPr/>
          </p:nvSpPr>
          <p:spPr bwMode="auto">
            <a:xfrm>
              <a:off x="769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3" name="Arc 55"/>
            <p:cNvSpPr>
              <a:spLocks/>
            </p:cNvSpPr>
            <p:nvPr/>
          </p:nvSpPr>
          <p:spPr bwMode="auto">
            <a:xfrm>
              <a:off x="745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4" name="Arc 56"/>
            <p:cNvSpPr>
              <a:spLocks/>
            </p:cNvSpPr>
            <p:nvPr/>
          </p:nvSpPr>
          <p:spPr bwMode="auto">
            <a:xfrm>
              <a:off x="707" y="263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5" name="Arc 57"/>
            <p:cNvSpPr>
              <a:spLocks/>
            </p:cNvSpPr>
            <p:nvPr/>
          </p:nvSpPr>
          <p:spPr bwMode="auto">
            <a:xfrm>
              <a:off x="719" y="2580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6" name="Arc 58"/>
            <p:cNvSpPr>
              <a:spLocks/>
            </p:cNvSpPr>
            <p:nvPr/>
          </p:nvSpPr>
          <p:spPr bwMode="auto">
            <a:xfrm>
              <a:off x="857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7" name="Arc 59"/>
            <p:cNvSpPr>
              <a:spLocks/>
            </p:cNvSpPr>
            <p:nvPr/>
          </p:nvSpPr>
          <p:spPr bwMode="auto">
            <a:xfrm>
              <a:off x="830" y="2575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8" name="Arc 60"/>
            <p:cNvSpPr>
              <a:spLocks/>
            </p:cNvSpPr>
            <p:nvPr/>
          </p:nvSpPr>
          <p:spPr bwMode="auto">
            <a:xfrm>
              <a:off x="793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9" name="Arc 61"/>
            <p:cNvSpPr>
              <a:spLocks/>
            </p:cNvSpPr>
            <p:nvPr/>
          </p:nvSpPr>
          <p:spPr bwMode="auto">
            <a:xfrm>
              <a:off x="808" y="258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0" name="Arc 62"/>
            <p:cNvSpPr>
              <a:spLocks/>
            </p:cNvSpPr>
            <p:nvPr/>
          </p:nvSpPr>
          <p:spPr bwMode="auto">
            <a:xfrm>
              <a:off x="949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1" name="Arc 63"/>
            <p:cNvSpPr>
              <a:spLocks/>
            </p:cNvSpPr>
            <p:nvPr/>
          </p:nvSpPr>
          <p:spPr bwMode="auto">
            <a:xfrm>
              <a:off x="926" y="2574"/>
              <a:ext cx="30" cy="61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2" name="Arc 64"/>
            <p:cNvSpPr>
              <a:spLocks/>
            </p:cNvSpPr>
            <p:nvPr/>
          </p:nvSpPr>
          <p:spPr bwMode="auto">
            <a:xfrm>
              <a:off x="886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3" name="Arc 65"/>
            <p:cNvSpPr>
              <a:spLocks/>
            </p:cNvSpPr>
            <p:nvPr/>
          </p:nvSpPr>
          <p:spPr bwMode="auto">
            <a:xfrm>
              <a:off x="904" y="2580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4" name="Arc 66"/>
            <p:cNvSpPr>
              <a:spLocks/>
            </p:cNvSpPr>
            <p:nvPr/>
          </p:nvSpPr>
          <p:spPr bwMode="auto">
            <a:xfrm rot="10800000">
              <a:off x="1127" y="257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94" name="Group 67"/>
          <p:cNvGrpSpPr>
            <a:grpSpLocks/>
          </p:cNvGrpSpPr>
          <p:nvPr/>
        </p:nvGrpSpPr>
        <p:grpSpPr bwMode="auto">
          <a:xfrm>
            <a:off x="1103313" y="4321175"/>
            <a:ext cx="863600" cy="203200"/>
            <a:chOff x="604" y="2574"/>
            <a:chExt cx="544" cy="128"/>
          </a:xfrm>
        </p:grpSpPr>
        <p:sp>
          <p:nvSpPr>
            <p:cNvPr id="162217" name="Arc 68"/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8" name="Arc 69"/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9" name="Arc 70"/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0" name="Arc 71"/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1" name="Arc 72"/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2" name="Arc 73"/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3" name="Arc 74"/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4" name="Arc 75"/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5" name="Arc 76"/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6" name="Arc 77"/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7" name="Arc 78"/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8" name="Arc 79"/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9" name="Arc 80"/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0" name="Arc 81"/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1" name="Arc 82"/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2" name="Arc 83"/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3" name="Arc 84"/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4" name="Arc 85"/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5" name="Arc 86"/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6" name="Arc 87"/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7" name="Arc 88"/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8" name="Arc 89"/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9" name="Arc 90"/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0" name="Arc 91"/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95" name="Group 92"/>
          <p:cNvGrpSpPr>
            <a:grpSpLocks/>
          </p:cNvGrpSpPr>
          <p:nvPr/>
        </p:nvGrpSpPr>
        <p:grpSpPr bwMode="auto">
          <a:xfrm>
            <a:off x="1128713" y="3867150"/>
            <a:ext cx="873125" cy="204788"/>
            <a:chOff x="620" y="2288"/>
            <a:chExt cx="550" cy="129"/>
          </a:xfrm>
        </p:grpSpPr>
        <p:sp>
          <p:nvSpPr>
            <p:cNvPr id="162193" name="Arc 93"/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4" name="Arc 94"/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5" name="Arc 95"/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6" name="Arc 96"/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7" name="Arc 97"/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8" name="Arc 98"/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9" name="Arc 99"/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0" name="Arc 100"/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1" name="Arc 101"/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2" name="Arc 102"/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3" name="Arc 103"/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4" name="Arc 104"/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5" name="Arc 105"/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6" name="Arc 106"/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7" name="Arc 107"/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8" name="Arc 108"/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9" name="Arc 109"/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0" name="Arc 110"/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1" name="Arc 111"/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2" name="Arc 112"/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3" name="Arc 113"/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4" name="Arc 114"/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5" name="Arc 115"/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6" name="Arc 116"/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96" name="Group 117"/>
          <p:cNvGrpSpPr>
            <a:grpSpLocks/>
          </p:cNvGrpSpPr>
          <p:nvPr/>
        </p:nvGrpSpPr>
        <p:grpSpPr bwMode="auto">
          <a:xfrm>
            <a:off x="8815388" y="3176588"/>
            <a:ext cx="250825" cy="396875"/>
            <a:chOff x="5462" y="1853"/>
            <a:chExt cx="157" cy="250"/>
          </a:xfrm>
        </p:grpSpPr>
        <p:sp>
          <p:nvSpPr>
            <p:cNvPr id="162189" name="Oval 118"/>
            <p:cNvSpPr>
              <a:spLocks noChangeArrowheads="1"/>
            </p:cNvSpPr>
            <p:nvPr/>
          </p:nvSpPr>
          <p:spPr bwMode="auto">
            <a:xfrm>
              <a:off x="5495" y="199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90" name="Oval 119"/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91" name="Oval 120"/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92" name="Oval 121"/>
            <p:cNvSpPr>
              <a:spLocks noChangeArrowheads="1"/>
            </p:cNvSpPr>
            <p:nvPr/>
          </p:nvSpPr>
          <p:spPr bwMode="auto">
            <a:xfrm>
              <a:off x="5536" y="192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1997" name="Oval 122"/>
          <p:cNvSpPr>
            <a:spLocks noChangeArrowheads="1"/>
          </p:cNvSpPr>
          <p:nvPr/>
        </p:nvSpPr>
        <p:spPr bwMode="auto">
          <a:xfrm>
            <a:off x="8939213" y="34655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98" name="Oval 123"/>
          <p:cNvSpPr>
            <a:spLocks noChangeArrowheads="1"/>
          </p:cNvSpPr>
          <p:nvPr/>
        </p:nvSpPr>
        <p:spPr bwMode="auto">
          <a:xfrm>
            <a:off x="8745538" y="3563938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99" name="Oval 124"/>
          <p:cNvSpPr>
            <a:spLocks noChangeArrowheads="1"/>
          </p:cNvSpPr>
          <p:nvPr/>
        </p:nvSpPr>
        <p:spPr bwMode="auto">
          <a:xfrm>
            <a:off x="9053513" y="324485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0" name="Oval 125"/>
          <p:cNvSpPr>
            <a:spLocks noChangeArrowheads="1"/>
          </p:cNvSpPr>
          <p:nvPr/>
        </p:nvSpPr>
        <p:spPr bwMode="auto">
          <a:xfrm>
            <a:off x="9002713" y="33559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1" name="Oval 126"/>
          <p:cNvSpPr>
            <a:spLocks noChangeArrowheads="1"/>
          </p:cNvSpPr>
          <p:nvPr/>
        </p:nvSpPr>
        <p:spPr bwMode="auto">
          <a:xfrm>
            <a:off x="9009063" y="35337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2" name="Oval 127"/>
          <p:cNvSpPr>
            <a:spLocks noChangeArrowheads="1"/>
          </p:cNvSpPr>
          <p:nvPr/>
        </p:nvSpPr>
        <p:spPr bwMode="auto">
          <a:xfrm>
            <a:off x="9124950" y="3314700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3" name="Oval 128"/>
          <p:cNvSpPr>
            <a:spLocks noChangeArrowheads="1"/>
          </p:cNvSpPr>
          <p:nvPr/>
        </p:nvSpPr>
        <p:spPr bwMode="auto">
          <a:xfrm>
            <a:off x="9072563" y="34242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04" name="Group 129"/>
          <p:cNvGrpSpPr>
            <a:grpSpLocks/>
          </p:cNvGrpSpPr>
          <p:nvPr/>
        </p:nvGrpSpPr>
        <p:grpSpPr bwMode="auto">
          <a:xfrm>
            <a:off x="8745538" y="3108325"/>
            <a:ext cx="250825" cy="396875"/>
            <a:chOff x="5418" y="1810"/>
            <a:chExt cx="157" cy="250"/>
          </a:xfrm>
        </p:grpSpPr>
        <p:sp>
          <p:nvSpPr>
            <p:cNvPr id="162185" name="Oval 130"/>
            <p:cNvSpPr>
              <a:spLocks noChangeArrowheads="1"/>
            </p:cNvSpPr>
            <p:nvPr/>
          </p:nvSpPr>
          <p:spPr bwMode="auto">
            <a:xfrm>
              <a:off x="5450" y="1949"/>
              <a:ext cx="53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86" name="Oval 131"/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87" name="Oval 132"/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88" name="Oval 133"/>
            <p:cNvSpPr>
              <a:spLocks noChangeArrowheads="1"/>
            </p:cNvSpPr>
            <p:nvPr/>
          </p:nvSpPr>
          <p:spPr bwMode="auto">
            <a:xfrm>
              <a:off x="5492" y="1879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05" name="Oval 134"/>
          <p:cNvSpPr>
            <a:spLocks noChangeArrowheads="1"/>
          </p:cNvSpPr>
          <p:nvPr/>
        </p:nvSpPr>
        <p:spPr bwMode="auto">
          <a:xfrm>
            <a:off x="8361363" y="4368800"/>
            <a:ext cx="12065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6" name="Oval 135"/>
          <p:cNvSpPr>
            <a:spLocks noChangeArrowheads="1"/>
          </p:cNvSpPr>
          <p:nvPr/>
        </p:nvSpPr>
        <p:spPr bwMode="auto">
          <a:xfrm>
            <a:off x="8610600" y="4359275"/>
            <a:ext cx="12065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7" name="Arc 136"/>
          <p:cNvSpPr>
            <a:spLocks/>
          </p:cNvSpPr>
          <p:nvPr/>
        </p:nvSpPr>
        <p:spPr bwMode="auto">
          <a:xfrm>
            <a:off x="2090738" y="1738313"/>
            <a:ext cx="255587" cy="714375"/>
          </a:xfrm>
          <a:custGeom>
            <a:avLst/>
            <a:gdLst>
              <a:gd name="T0" fmla="*/ 0 w 21600"/>
              <a:gd name="T1" fmla="*/ 807575979 h 21247"/>
              <a:gd name="T2" fmla="*/ 29340963 w 21600"/>
              <a:gd name="T3" fmla="*/ 0 h 21247"/>
              <a:gd name="T4" fmla="*/ 35785634 w 21600"/>
              <a:gd name="T5" fmla="*/ 807575979 h 21247"/>
              <a:gd name="T6" fmla="*/ 0 60000 65536"/>
              <a:gd name="T7" fmla="*/ 0 60000 65536"/>
              <a:gd name="T8" fmla="*/ 0 60000 65536"/>
              <a:gd name="T9" fmla="*/ 0 w 21600"/>
              <a:gd name="T10" fmla="*/ 0 h 21247"/>
              <a:gd name="T11" fmla="*/ 21600 w 21600"/>
              <a:gd name="T12" fmla="*/ 21247 h 2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08" name="Arc 137"/>
          <p:cNvSpPr>
            <a:spLocks/>
          </p:cNvSpPr>
          <p:nvPr/>
        </p:nvSpPr>
        <p:spPr bwMode="auto">
          <a:xfrm>
            <a:off x="1712913" y="3057525"/>
            <a:ext cx="369887" cy="254000"/>
          </a:xfrm>
          <a:custGeom>
            <a:avLst/>
            <a:gdLst>
              <a:gd name="T0" fmla="*/ 0 w 21600"/>
              <a:gd name="T1" fmla="*/ 56245134 h 17069"/>
              <a:gd name="T2" fmla="*/ 41995910 w 21600"/>
              <a:gd name="T3" fmla="*/ 0 h 17069"/>
              <a:gd name="T4" fmla="*/ 108467508 w 21600"/>
              <a:gd name="T5" fmla="*/ 56245134 h 17069"/>
              <a:gd name="T6" fmla="*/ 0 60000 65536"/>
              <a:gd name="T7" fmla="*/ 0 60000 65536"/>
              <a:gd name="T8" fmla="*/ 0 60000 65536"/>
              <a:gd name="T9" fmla="*/ 0 w 21600"/>
              <a:gd name="T10" fmla="*/ 0 h 17069"/>
              <a:gd name="T11" fmla="*/ 21600 w 21600"/>
              <a:gd name="T12" fmla="*/ 17069 h 170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09" name="Arc 138"/>
          <p:cNvSpPr>
            <a:spLocks/>
          </p:cNvSpPr>
          <p:nvPr/>
        </p:nvSpPr>
        <p:spPr bwMode="auto">
          <a:xfrm>
            <a:off x="1257300" y="3478213"/>
            <a:ext cx="368300" cy="255587"/>
          </a:xfrm>
          <a:custGeom>
            <a:avLst/>
            <a:gdLst>
              <a:gd name="T0" fmla="*/ 0 w 21600"/>
              <a:gd name="T1" fmla="*/ 57098394 h 17100"/>
              <a:gd name="T2" fmla="*/ 41656096 w 21600"/>
              <a:gd name="T3" fmla="*/ 0 h 17100"/>
              <a:gd name="T4" fmla="*/ 107077355 w 21600"/>
              <a:gd name="T5" fmla="*/ 57098394 h 17100"/>
              <a:gd name="T6" fmla="*/ 0 60000 65536"/>
              <a:gd name="T7" fmla="*/ 0 60000 65536"/>
              <a:gd name="T8" fmla="*/ 0 60000 65536"/>
              <a:gd name="T9" fmla="*/ 0 w 21600"/>
              <a:gd name="T10" fmla="*/ 0 h 17100"/>
              <a:gd name="T11" fmla="*/ 21600 w 21600"/>
              <a:gd name="T12" fmla="*/ 17100 h 17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0" name="Arc 139"/>
          <p:cNvSpPr>
            <a:spLocks/>
          </p:cNvSpPr>
          <p:nvPr/>
        </p:nvSpPr>
        <p:spPr bwMode="auto">
          <a:xfrm rot="10800000">
            <a:off x="1671638" y="4594225"/>
            <a:ext cx="517525" cy="279400"/>
          </a:xfrm>
          <a:custGeom>
            <a:avLst/>
            <a:gdLst>
              <a:gd name="T0" fmla="*/ 199375200 w 19610"/>
              <a:gd name="T1" fmla="*/ 0 h 18679"/>
              <a:gd name="T2" fmla="*/ 360444803 w 19610"/>
              <a:gd name="T3" fmla="*/ 32208858 h 18679"/>
              <a:gd name="T4" fmla="*/ 0 w 19610"/>
              <a:gd name="T5" fmla="*/ 62513222 h 18679"/>
              <a:gd name="T6" fmla="*/ 0 60000 65536"/>
              <a:gd name="T7" fmla="*/ 0 60000 65536"/>
              <a:gd name="T8" fmla="*/ 0 60000 65536"/>
              <a:gd name="T9" fmla="*/ 0 w 19610"/>
              <a:gd name="T10" fmla="*/ 0 h 18679"/>
              <a:gd name="T11" fmla="*/ 19610 w 19610"/>
              <a:gd name="T12" fmla="*/ 18679 h 186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1" name="Arc 140"/>
          <p:cNvSpPr>
            <a:spLocks/>
          </p:cNvSpPr>
          <p:nvPr/>
        </p:nvSpPr>
        <p:spPr bwMode="auto">
          <a:xfrm>
            <a:off x="7154863" y="3260725"/>
            <a:ext cx="369887" cy="747713"/>
          </a:xfrm>
          <a:custGeom>
            <a:avLst/>
            <a:gdLst>
              <a:gd name="T0" fmla="*/ 0 w 20950"/>
              <a:gd name="T1" fmla="*/ 788534018 h 19717"/>
              <a:gd name="T2" fmla="*/ 66760023 w 20950"/>
              <a:gd name="T3" fmla="*/ 0 h 19717"/>
              <a:gd name="T4" fmla="*/ 115302545 w 20950"/>
              <a:gd name="T5" fmla="*/ 1075283148 h 19717"/>
              <a:gd name="T6" fmla="*/ 0 60000 65536"/>
              <a:gd name="T7" fmla="*/ 0 60000 65536"/>
              <a:gd name="T8" fmla="*/ 0 60000 65536"/>
              <a:gd name="T9" fmla="*/ 0 w 20950"/>
              <a:gd name="T10" fmla="*/ 0 h 19717"/>
              <a:gd name="T11" fmla="*/ 20950 w 20950"/>
              <a:gd name="T12" fmla="*/ 19717 h 197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2" name="Line 141"/>
          <p:cNvSpPr>
            <a:spLocks noChangeShapeType="1"/>
          </p:cNvSpPr>
          <p:nvPr/>
        </p:nvSpPr>
        <p:spPr bwMode="auto">
          <a:xfrm flipV="1">
            <a:off x="6626225" y="4143375"/>
            <a:ext cx="465138" cy="88582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3" name="Arc 142"/>
          <p:cNvSpPr>
            <a:spLocks/>
          </p:cNvSpPr>
          <p:nvPr/>
        </p:nvSpPr>
        <p:spPr bwMode="auto">
          <a:xfrm>
            <a:off x="8337550" y="3568700"/>
            <a:ext cx="573088" cy="266700"/>
          </a:xfrm>
          <a:custGeom>
            <a:avLst/>
            <a:gdLst>
              <a:gd name="T0" fmla="*/ 56327 w 21600"/>
              <a:gd name="T1" fmla="*/ 46954454 h 20100"/>
              <a:gd name="T2" fmla="*/ 239641861 w 21600"/>
              <a:gd name="T3" fmla="*/ 0 h 20100"/>
              <a:gd name="T4" fmla="*/ 403418890 w 21600"/>
              <a:gd name="T5" fmla="*/ 46113434 h 20100"/>
              <a:gd name="T6" fmla="*/ 0 60000 65536"/>
              <a:gd name="T7" fmla="*/ 0 60000 65536"/>
              <a:gd name="T8" fmla="*/ 0 60000 65536"/>
              <a:gd name="T9" fmla="*/ 0 w 21600"/>
              <a:gd name="T10" fmla="*/ 0 h 20100"/>
              <a:gd name="T11" fmla="*/ 21600 w 21600"/>
              <a:gd name="T12" fmla="*/ 20100 h 20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4" name="Line 143"/>
          <p:cNvSpPr>
            <a:spLocks noChangeShapeType="1"/>
          </p:cNvSpPr>
          <p:nvPr/>
        </p:nvSpPr>
        <p:spPr bwMode="auto">
          <a:xfrm flipH="1" flipV="1">
            <a:off x="8453438" y="4057650"/>
            <a:ext cx="76200" cy="2317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5" name="Arc 144"/>
          <p:cNvSpPr>
            <a:spLocks/>
          </p:cNvSpPr>
          <p:nvPr/>
        </p:nvSpPr>
        <p:spPr bwMode="auto">
          <a:xfrm>
            <a:off x="6819900" y="4676775"/>
            <a:ext cx="1395413" cy="471488"/>
          </a:xfrm>
          <a:custGeom>
            <a:avLst/>
            <a:gdLst>
              <a:gd name="T0" fmla="*/ 2147483647 w 21600"/>
              <a:gd name="T1" fmla="*/ 0 h 21273"/>
              <a:gd name="T2" fmla="*/ 1009175495 w 21600"/>
              <a:gd name="T3" fmla="*/ 231608349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  <a:gd name="T9" fmla="*/ 0 w 21600"/>
              <a:gd name="T10" fmla="*/ 0 h 21273"/>
              <a:gd name="T11" fmla="*/ 21600 w 21600"/>
              <a:gd name="T12" fmla="*/ 21273 h 21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6" name="Line 145"/>
          <p:cNvSpPr>
            <a:spLocks noChangeShapeType="1"/>
          </p:cNvSpPr>
          <p:nvPr/>
        </p:nvSpPr>
        <p:spPr bwMode="auto">
          <a:xfrm flipV="1">
            <a:off x="7381875" y="4814888"/>
            <a:ext cx="1255713" cy="755650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7" name="Arc 146"/>
          <p:cNvSpPr>
            <a:spLocks/>
          </p:cNvSpPr>
          <p:nvPr/>
        </p:nvSpPr>
        <p:spPr bwMode="auto">
          <a:xfrm>
            <a:off x="9196388" y="4070350"/>
            <a:ext cx="555625" cy="839788"/>
          </a:xfrm>
          <a:custGeom>
            <a:avLst/>
            <a:gdLst>
              <a:gd name="T0" fmla="*/ 0 w 39405"/>
              <a:gd name="T1" fmla="*/ 72237051 h 42512"/>
              <a:gd name="T2" fmla="*/ 65079066 w 39405"/>
              <a:gd name="T3" fmla="*/ 327707076 h 42512"/>
              <a:gd name="T4" fmla="*/ 49915241 w 39405"/>
              <a:gd name="T5" fmla="*/ 166505135 h 42512"/>
              <a:gd name="T6" fmla="*/ 0 60000 65536"/>
              <a:gd name="T7" fmla="*/ 0 60000 65536"/>
              <a:gd name="T8" fmla="*/ 0 60000 65536"/>
              <a:gd name="T9" fmla="*/ 0 w 39405"/>
              <a:gd name="T10" fmla="*/ 0 h 42512"/>
              <a:gd name="T11" fmla="*/ 39405 w 39405"/>
              <a:gd name="T12" fmla="*/ 42512 h 42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8" name="Arc 147"/>
          <p:cNvSpPr>
            <a:spLocks/>
          </p:cNvSpPr>
          <p:nvPr/>
        </p:nvSpPr>
        <p:spPr bwMode="auto">
          <a:xfrm rot="10800000">
            <a:off x="2755900" y="5334000"/>
            <a:ext cx="425450" cy="322263"/>
          </a:xfrm>
          <a:custGeom>
            <a:avLst/>
            <a:gdLst>
              <a:gd name="T0" fmla="*/ 0 w 31937"/>
              <a:gd name="T1" fmla="*/ 47825856 h 21600"/>
              <a:gd name="T2" fmla="*/ 75501804 w 31937"/>
              <a:gd name="T3" fmla="*/ 11161982 h 21600"/>
              <a:gd name="T4" fmla="*/ 48144577 w 31937"/>
              <a:gd name="T5" fmla="*/ 71733778 h 21600"/>
              <a:gd name="T6" fmla="*/ 0 60000 65536"/>
              <a:gd name="T7" fmla="*/ 0 60000 65536"/>
              <a:gd name="T8" fmla="*/ 0 60000 65536"/>
              <a:gd name="T9" fmla="*/ 0 w 31937"/>
              <a:gd name="T10" fmla="*/ 0 h 21600"/>
              <a:gd name="T11" fmla="*/ 31937 w 319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9" name="Line 148"/>
          <p:cNvSpPr>
            <a:spLocks noChangeShapeType="1"/>
          </p:cNvSpPr>
          <p:nvPr/>
        </p:nvSpPr>
        <p:spPr bwMode="auto">
          <a:xfrm flipH="1">
            <a:off x="3509963" y="5564188"/>
            <a:ext cx="88900" cy="3333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0" name="Arc 149"/>
          <p:cNvSpPr>
            <a:spLocks/>
          </p:cNvSpPr>
          <p:nvPr/>
        </p:nvSpPr>
        <p:spPr bwMode="auto">
          <a:xfrm rot="10800000">
            <a:off x="3817938" y="6084888"/>
            <a:ext cx="1625600" cy="322262"/>
          </a:xfrm>
          <a:custGeom>
            <a:avLst/>
            <a:gdLst>
              <a:gd name="T0" fmla="*/ 0 w 31983"/>
              <a:gd name="T1" fmla="*/ 47752333 h 21600"/>
              <a:gd name="T2" fmla="*/ 2147483647 w 31983"/>
              <a:gd name="T3" fmla="*/ 11278095 h 21600"/>
              <a:gd name="T4" fmla="*/ 2147483647 w 31983"/>
              <a:gd name="T5" fmla="*/ 71733138 h 21600"/>
              <a:gd name="T6" fmla="*/ 0 60000 65536"/>
              <a:gd name="T7" fmla="*/ 0 60000 65536"/>
              <a:gd name="T8" fmla="*/ 0 60000 65536"/>
              <a:gd name="T9" fmla="*/ 0 w 31983"/>
              <a:gd name="T10" fmla="*/ 0 h 21600"/>
              <a:gd name="T11" fmla="*/ 31983 w 319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1" name="Arc 150"/>
          <p:cNvSpPr>
            <a:spLocks/>
          </p:cNvSpPr>
          <p:nvPr/>
        </p:nvSpPr>
        <p:spPr bwMode="auto">
          <a:xfrm>
            <a:off x="5934075" y="5789613"/>
            <a:ext cx="538163" cy="284162"/>
          </a:xfrm>
          <a:custGeom>
            <a:avLst/>
            <a:gdLst>
              <a:gd name="T0" fmla="*/ 0 w 20286"/>
              <a:gd name="T1" fmla="*/ 32474293 h 21516"/>
              <a:gd name="T2" fmla="*/ 343142423 w 20286"/>
              <a:gd name="T3" fmla="*/ 0 h 21516"/>
              <a:gd name="T4" fmla="*/ 378746378 w 20286"/>
              <a:gd name="T5" fmla="*/ 49564975 h 21516"/>
              <a:gd name="T6" fmla="*/ 0 60000 65536"/>
              <a:gd name="T7" fmla="*/ 0 60000 65536"/>
              <a:gd name="T8" fmla="*/ 0 60000 65536"/>
              <a:gd name="T9" fmla="*/ 0 w 20286"/>
              <a:gd name="T10" fmla="*/ 0 h 21516"/>
              <a:gd name="T11" fmla="*/ 20286 w 20286"/>
              <a:gd name="T12" fmla="*/ 21516 h 21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2" name="Arc 151"/>
          <p:cNvSpPr>
            <a:spLocks/>
          </p:cNvSpPr>
          <p:nvPr/>
        </p:nvSpPr>
        <p:spPr bwMode="auto">
          <a:xfrm rot="10800000">
            <a:off x="5318125" y="5283200"/>
            <a:ext cx="984250" cy="703263"/>
          </a:xfrm>
          <a:custGeom>
            <a:avLst/>
            <a:gdLst>
              <a:gd name="T0" fmla="*/ 0 w 21385"/>
              <a:gd name="T1" fmla="*/ 1025981954 h 16647"/>
              <a:gd name="T2" fmla="*/ 743018683 w 21385"/>
              <a:gd name="T3" fmla="*/ 0 h 16647"/>
              <a:gd name="T4" fmla="*/ 2084960062 w 21385"/>
              <a:gd name="T5" fmla="*/ 1255107949 h 16647"/>
              <a:gd name="T6" fmla="*/ 0 60000 65536"/>
              <a:gd name="T7" fmla="*/ 0 60000 65536"/>
              <a:gd name="T8" fmla="*/ 0 60000 65536"/>
              <a:gd name="T9" fmla="*/ 0 w 21385"/>
              <a:gd name="T10" fmla="*/ 0 h 16647"/>
              <a:gd name="T11" fmla="*/ 21385 w 21385"/>
              <a:gd name="T12" fmla="*/ 16647 h 166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3" name="Arc 152"/>
          <p:cNvSpPr>
            <a:spLocks/>
          </p:cNvSpPr>
          <p:nvPr/>
        </p:nvSpPr>
        <p:spPr bwMode="auto">
          <a:xfrm>
            <a:off x="4352925" y="5014913"/>
            <a:ext cx="871538" cy="284162"/>
          </a:xfrm>
          <a:custGeom>
            <a:avLst/>
            <a:gdLst>
              <a:gd name="T0" fmla="*/ 0 w 20282"/>
              <a:gd name="T1" fmla="*/ 32451130 h 21515"/>
              <a:gd name="T2" fmla="*/ 1457590494 w 20282"/>
              <a:gd name="T3" fmla="*/ 0 h 21515"/>
              <a:gd name="T4" fmla="*/ 1609300786 w 20282"/>
              <a:gd name="T5" fmla="*/ 49569576 h 21515"/>
              <a:gd name="T6" fmla="*/ 0 60000 65536"/>
              <a:gd name="T7" fmla="*/ 0 60000 65536"/>
              <a:gd name="T8" fmla="*/ 0 60000 65536"/>
              <a:gd name="T9" fmla="*/ 0 w 20282"/>
              <a:gd name="T10" fmla="*/ 0 h 21515"/>
              <a:gd name="T11" fmla="*/ 20282 w 20282"/>
              <a:gd name="T12" fmla="*/ 21515 h 215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4" name="Arc 153"/>
          <p:cNvSpPr>
            <a:spLocks/>
          </p:cNvSpPr>
          <p:nvPr/>
        </p:nvSpPr>
        <p:spPr bwMode="auto">
          <a:xfrm>
            <a:off x="7542213" y="1970088"/>
            <a:ext cx="571500" cy="285750"/>
          </a:xfrm>
          <a:custGeom>
            <a:avLst/>
            <a:gdLst>
              <a:gd name="T0" fmla="*/ 0 w 31541"/>
              <a:gd name="T1" fmla="*/ 5727924 h 21600"/>
              <a:gd name="T2" fmla="*/ 187628000 w 31541"/>
              <a:gd name="T3" fmla="*/ 45279333 h 21600"/>
              <a:gd name="T4" fmla="*/ 59713011 w 31541"/>
              <a:gd name="T5" fmla="*/ 50009341 h 21600"/>
              <a:gd name="T6" fmla="*/ 0 60000 65536"/>
              <a:gd name="T7" fmla="*/ 0 60000 65536"/>
              <a:gd name="T8" fmla="*/ 0 60000 65536"/>
              <a:gd name="T9" fmla="*/ 0 w 31541"/>
              <a:gd name="T10" fmla="*/ 0 h 21600"/>
              <a:gd name="T11" fmla="*/ 31541 w 3154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5" name="Arc 154">
            <a:hlinkClick r:id="" action="ppaction://hlinkfile"/>
          </p:cNvPr>
          <p:cNvSpPr>
            <a:spLocks/>
          </p:cNvSpPr>
          <p:nvPr/>
        </p:nvSpPr>
        <p:spPr bwMode="auto">
          <a:xfrm>
            <a:off x="6005513" y="1473200"/>
            <a:ext cx="569912" cy="285750"/>
          </a:xfrm>
          <a:custGeom>
            <a:avLst/>
            <a:gdLst>
              <a:gd name="T0" fmla="*/ 0 w 31489"/>
              <a:gd name="T1" fmla="*/ 5665456 h 21600"/>
              <a:gd name="T2" fmla="*/ 186683281 w 31489"/>
              <a:gd name="T3" fmla="*/ 45288594 h 21600"/>
              <a:gd name="T4" fmla="*/ 59196285 w 31489"/>
              <a:gd name="T5" fmla="*/ 50009341 h 21600"/>
              <a:gd name="T6" fmla="*/ 0 60000 65536"/>
              <a:gd name="T7" fmla="*/ 0 60000 65536"/>
              <a:gd name="T8" fmla="*/ 0 60000 65536"/>
              <a:gd name="T9" fmla="*/ 0 w 31489"/>
              <a:gd name="T10" fmla="*/ 0 h 21600"/>
              <a:gd name="T11" fmla="*/ 31489 w 314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66491" name="Rectangle 155"/>
          <p:cNvSpPr>
            <a:spLocks noChangeArrowheads="1"/>
          </p:cNvSpPr>
          <p:nvPr/>
        </p:nvSpPr>
        <p:spPr bwMode="auto">
          <a:xfrm>
            <a:off x="4279900" y="3271838"/>
            <a:ext cx="191611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cytoplasme</a:t>
            </a:r>
          </a:p>
        </p:txBody>
      </p:sp>
      <p:sp>
        <p:nvSpPr>
          <p:cNvPr id="162027" name="Rectangle 157"/>
          <p:cNvSpPr>
            <a:spLocks noChangeArrowheads="1"/>
          </p:cNvSpPr>
          <p:nvPr/>
        </p:nvSpPr>
        <p:spPr bwMode="auto">
          <a:xfrm>
            <a:off x="2886369" y="3110243"/>
            <a:ext cx="1711663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2/ Décapsidation</a:t>
            </a:r>
          </a:p>
        </p:txBody>
      </p:sp>
      <p:sp>
        <p:nvSpPr>
          <p:cNvPr id="1166494" name="Rectangle 158"/>
          <p:cNvSpPr>
            <a:spLocks noChangeArrowheads="1"/>
          </p:cNvSpPr>
          <p:nvPr/>
        </p:nvSpPr>
        <p:spPr bwMode="auto">
          <a:xfrm>
            <a:off x="3033713" y="2019300"/>
            <a:ext cx="1919287" cy="2468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dirty="0">
                <a:solidFill>
                  <a:srgbClr val="C00000"/>
                </a:solidFill>
                <a:latin typeface="Century Gothic" charset="0"/>
              </a:rPr>
              <a:t>Récepteur CD4</a:t>
            </a:r>
          </a:p>
        </p:txBody>
      </p:sp>
      <p:sp>
        <p:nvSpPr>
          <p:cNvPr id="162029" name="Rectangle 159"/>
          <p:cNvSpPr>
            <a:spLocks noChangeArrowheads="1"/>
          </p:cNvSpPr>
          <p:nvPr/>
        </p:nvSpPr>
        <p:spPr bwMode="auto">
          <a:xfrm>
            <a:off x="2257425" y="2665413"/>
            <a:ext cx="22240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 err="1">
                <a:solidFill>
                  <a:srgbClr val="C00000"/>
                </a:solidFill>
                <a:latin typeface="Century Gothic" charset="0"/>
              </a:rPr>
              <a:t>Co-récepteurs</a:t>
            </a: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 </a:t>
            </a:r>
          </a:p>
        </p:txBody>
      </p:sp>
      <p:sp>
        <p:nvSpPr>
          <p:cNvPr id="162030" name="Rectangle 160"/>
          <p:cNvSpPr>
            <a:spLocks noChangeArrowheads="1"/>
          </p:cNvSpPr>
          <p:nvPr/>
        </p:nvSpPr>
        <p:spPr bwMode="auto">
          <a:xfrm>
            <a:off x="598488" y="1812925"/>
            <a:ext cx="1917700" cy="5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1/ Attachement</a:t>
            </a:r>
          </a:p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fusion</a:t>
            </a:r>
          </a:p>
        </p:txBody>
      </p:sp>
      <p:sp>
        <p:nvSpPr>
          <p:cNvPr id="162031" name="Rectangle 161"/>
          <p:cNvSpPr>
            <a:spLocks noChangeArrowheads="1"/>
          </p:cNvSpPr>
          <p:nvPr/>
        </p:nvSpPr>
        <p:spPr bwMode="auto">
          <a:xfrm>
            <a:off x="2676525" y="4897438"/>
            <a:ext cx="2174875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ADN viral linéaire non intégré</a:t>
            </a:r>
          </a:p>
        </p:txBody>
      </p:sp>
      <p:sp>
        <p:nvSpPr>
          <p:cNvPr id="162032" name="Rectangle 162"/>
          <p:cNvSpPr>
            <a:spLocks noChangeArrowheads="1"/>
          </p:cNvSpPr>
          <p:nvPr/>
        </p:nvSpPr>
        <p:spPr bwMode="auto">
          <a:xfrm>
            <a:off x="4622800" y="4611688"/>
            <a:ext cx="20828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avec 1 ou 2 LTR</a:t>
            </a:r>
          </a:p>
        </p:txBody>
      </p:sp>
      <p:sp>
        <p:nvSpPr>
          <p:cNvPr id="162033" name="Rectangle 163"/>
          <p:cNvSpPr>
            <a:spLocks noChangeArrowheads="1"/>
          </p:cNvSpPr>
          <p:nvPr/>
        </p:nvSpPr>
        <p:spPr bwMode="auto">
          <a:xfrm>
            <a:off x="5694363" y="5124450"/>
            <a:ext cx="191611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ARNm non épissé</a:t>
            </a:r>
          </a:p>
        </p:txBody>
      </p:sp>
      <p:sp>
        <p:nvSpPr>
          <p:cNvPr id="162034" name="Rectangle 164"/>
          <p:cNvSpPr>
            <a:spLocks noChangeArrowheads="1"/>
          </p:cNvSpPr>
          <p:nvPr/>
        </p:nvSpPr>
        <p:spPr bwMode="auto">
          <a:xfrm>
            <a:off x="6227763" y="6238875"/>
            <a:ext cx="19177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ARNm multi-épissé</a:t>
            </a:r>
          </a:p>
        </p:txBody>
      </p:sp>
      <p:sp>
        <p:nvSpPr>
          <p:cNvPr id="162035" name="Rectangle 165"/>
          <p:cNvSpPr>
            <a:spLocks noChangeArrowheads="1"/>
          </p:cNvSpPr>
          <p:nvPr/>
        </p:nvSpPr>
        <p:spPr bwMode="auto">
          <a:xfrm>
            <a:off x="2425632" y="3987093"/>
            <a:ext cx="1711393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3/ </a:t>
            </a:r>
            <a:r>
              <a:rPr lang="fr-FR" dirty="0" err="1">
                <a:latin typeface="Century Gothic" charset="0"/>
              </a:rPr>
              <a:t>Rétrotranscription</a:t>
            </a:r>
            <a:endParaRPr lang="fr-FR" dirty="0">
              <a:latin typeface="Century Gothic" charset="0"/>
            </a:endParaRPr>
          </a:p>
        </p:txBody>
      </p:sp>
      <p:sp>
        <p:nvSpPr>
          <p:cNvPr id="162036" name="Rectangle 166"/>
          <p:cNvSpPr>
            <a:spLocks noChangeArrowheads="1"/>
          </p:cNvSpPr>
          <p:nvPr/>
        </p:nvSpPr>
        <p:spPr bwMode="auto">
          <a:xfrm>
            <a:off x="5483225" y="1112838"/>
            <a:ext cx="222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>
                <a:solidFill>
                  <a:srgbClr val="FF7C80"/>
                </a:solidFill>
                <a:latin typeface="Century Gothic" charset="0"/>
              </a:rPr>
              <a:t>particule virale mature</a:t>
            </a:r>
          </a:p>
        </p:txBody>
      </p:sp>
      <p:sp>
        <p:nvSpPr>
          <p:cNvPr id="1166503" name="Rectangle 167"/>
          <p:cNvSpPr>
            <a:spLocks noChangeArrowheads="1"/>
          </p:cNvSpPr>
          <p:nvPr/>
        </p:nvSpPr>
        <p:spPr bwMode="auto">
          <a:xfrm>
            <a:off x="3781425" y="2268538"/>
            <a:ext cx="2543175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membrane cellulaire</a:t>
            </a:r>
          </a:p>
        </p:txBody>
      </p:sp>
      <p:sp>
        <p:nvSpPr>
          <p:cNvPr id="1166504" name="Rectangle 168"/>
          <p:cNvSpPr>
            <a:spLocks noChangeArrowheads="1"/>
          </p:cNvSpPr>
          <p:nvPr/>
        </p:nvSpPr>
        <p:spPr bwMode="auto">
          <a:xfrm>
            <a:off x="8048625" y="5943600"/>
            <a:ext cx="121126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noyau</a:t>
            </a:r>
          </a:p>
        </p:txBody>
      </p:sp>
      <p:sp>
        <p:nvSpPr>
          <p:cNvPr id="162040" name="Rectangle 170"/>
          <p:cNvSpPr>
            <a:spLocks noChangeArrowheads="1"/>
          </p:cNvSpPr>
          <p:nvPr/>
        </p:nvSpPr>
        <p:spPr bwMode="auto">
          <a:xfrm>
            <a:off x="6942543" y="4126085"/>
            <a:ext cx="160655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7/ Assemblage</a:t>
            </a:r>
          </a:p>
        </p:txBody>
      </p:sp>
      <p:sp>
        <p:nvSpPr>
          <p:cNvPr id="162041" name="Rectangle 171"/>
          <p:cNvSpPr>
            <a:spLocks noChangeArrowheads="1"/>
          </p:cNvSpPr>
          <p:nvPr/>
        </p:nvSpPr>
        <p:spPr bwMode="auto">
          <a:xfrm>
            <a:off x="1203325" y="5661025"/>
            <a:ext cx="21097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complexe de pré-intégration</a:t>
            </a:r>
          </a:p>
        </p:txBody>
      </p:sp>
      <p:sp>
        <p:nvSpPr>
          <p:cNvPr id="162042" name="Rectangle 172"/>
          <p:cNvSpPr>
            <a:spLocks noChangeArrowheads="1"/>
          </p:cNvSpPr>
          <p:nvPr/>
        </p:nvSpPr>
        <p:spPr bwMode="auto">
          <a:xfrm>
            <a:off x="2419350" y="6310313"/>
            <a:ext cx="19192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ADN </a:t>
            </a:r>
            <a:r>
              <a:rPr lang="fr-FR" sz="900" dirty="0" err="1">
                <a:solidFill>
                  <a:srgbClr val="C00000"/>
                </a:solidFill>
                <a:latin typeface="Century Gothic" charset="0"/>
              </a:rPr>
              <a:t>proviral</a:t>
            </a: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 intégré</a:t>
            </a:r>
          </a:p>
        </p:txBody>
      </p:sp>
      <p:sp>
        <p:nvSpPr>
          <p:cNvPr id="162043" name="Rectangle 173"/>
          <p:cNvSpPr>
            <a:spLocks noChangeArrowheads="1"/>
          </p:cNvSpPr>
          <p:nvPr/>
        </p:nvSpPr>
        <p:spPr bwMode="auto">
          <a:xfrm>
            <a:off x="8756650" y="4927600"/>
            <a:ext cx="1147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chemeClr val="tx2"/>
                </a:solidFill>
                <a:latin typeface="Century Gothic" charset="0"/>
              </a:rPr>
              <a:t>protéines de régulation</a:t>
            </a:r>
          </a:p>
        </p:txBody>
      </p:sp>
      <p:sp>
        <p:nvSpPr>
          <p:cNvPr id="162044" name="Line 174"/>
          <p:cNvSpPr>
            <a:spLocks noChangeShapeType="1"/>
          </p:cNvSpPr>
          <p:nvPr/>
        </p:nvSpPr>
        <p:spPr bwMode="auto">
          <a:xfrm>
            <a:off x="1538288" y="4148138"/>
            <a:ext cx="0" cy="15081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45" name="Rectangle 175"/>
          <p:cNvSpPr>
            <a:spLocks noChangeArrowheads="1"/>
          </p:cNvSpPr>
          <p:nvPr/>
        </p:nvSpPr>
        <p:spPr bwMode="auto">
          <a:xfrm>
            <a:off x="1633538" y="1244600"/>
            <a:ext cx="1347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FF9999"/>
                </a:solidFill>
                <a:latin typeface="Century Gothic" charset="0"/>
              </a:rPr>
              <a:t>VIH</a:t>
            </a:r>
          </a:p>
        </p:txBody>
      </p:sp>
      <p:sp>
        <p:nvSpPr>
          <p:cNvPr id="162046" name="Rectangle 176"/>
          <p:cNvSpPr>
            <a:spLocks noChangeArrowheads="1"/>
          </p:cNvSpPr>
          <p:nvPr/>
        </p:nvSpPr>
        <p:spPr bwMode="auto">
          <a:xfrm>
            <a:off x="4394200" y="5383213"/>
            <a:ext cx="20828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ADN viraux circulaires</a:t>
            </a:r>
          </a:p>
        </p:txBody>
      </p:sp>
      <p:sp>
        <p:nvSpPr>
          <p:cNvPr id="162047" name="Rectangle 177"/>
          <p:cNvSpPr>
            <a:spLocks noChangeArrowheads="1"/>
          </p:cNvSpPr>
          <p:nvPr/>
        </p:nvSpPr>
        <p:spPr bwMode="auto">
          <a:xfrm>
            <a:off x="7561263" y="1706563"/>
            <a:ext cx="17272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9/ Maturation</a:t>
            </a:r>
          </a:p>
        </p:txBody>
      </p:sp>
      <p:sp>
        <p:nvSpPr>
          <p:cNvPr id="162048" name="Oval 179"/>
          <p:cNvSpPr>
            <a:spLocks noChangeArrowheads="1"/>
          </p:cNvSpPr>
          <p:nvPr/>
        </p:nvSpPr>
        <p:spPr bwMode="auto">
          <a:xfrm>
            <a:off x="2597150" y="1363663"/>
            <a:ext cx="647700" cy="623887"/>
          </a:xfrm>
          <a:prstGeom prst="ellipse">
            <a:avLst/>
          </a:prstGeom>
          <a:solidFill>
            <a:srgbClr val="4300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49" name="Group 180"/>
          <p:cNvGrpSpPr>
            <a:grpSpLocks/>
          </p:cNvGrpSpPr>
          <p:nvPr/>
        </p:nvGrpSpPr>
        <p:grpSpPr bwMode="auto">
          <a:xfrm>
            <a:off x="2601913" y="1358900"/>
            <a:ext cx="88900" cy="130175"/>
            <a:chOff x="3086" y="719"/>
            <a:chExt cx="56" cy="82"/>
          </a:xfrm>
        </p:grpSpPr>
        <p:grpSp>
          <p:nvGrpSpPr>
            <p:cNvPr id="162181" name="Group 181"/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162183" name="Oval 182"/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84" name="Oval 183"/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82" name="Rectangle 184"/>
            <p:cNvSpPr>
              <a:spLocks noChangeArrowheads="1"/>
            </p:cNvSpPr>
            <p:nvPr/>
          </p:nvSpPr>
          <p:spPr bwMode="auto">
            <a:xfrm rot="-222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0" name="Group 185"/>
          <p:cNvGrpSpPr>
            <a:grpSpLocks/>
          </p:cNvGrpSpPr>
          <p:nvPr/>
        </p:nvGrpSpPr>
        <p:grpSpPr bwMode="auto">
          <a:xfrm>
            <a:off x="2754313" y="1270000"/>
            <a:ext cx="100012" cy="66675"/>
            <a:chOff x="3181" y="663"/>
            <a:chExt cx="63" cy="42"/>
          </a:xfrm>
        </p:grpSpPr>
        <p:sp>
          <p:nvSpPr>
            <p:cNvPr id="162179" name="Oval 186"/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80" name="Oval 187"/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1" name="Group 188"/>
          <p:cNvGrpSpPr>
            <a:grpSpLocks/>
          </p:cNvGrpSpPr>
          <p:nvPr/>
        </p:nvGrpSpPr>
        <p:grpSpPr bwMode="auto">
          <a:xfrm>
            <a:off x="2901950" y="1270000"/>
            <a:ext cx="103188" cy="55563"/>
            <a:chOff x="3275" y="663"/>
            <a:chExt cx="65" cy="35"/>
          </a:xfrm>
        </p:grpSpPr>
        <p:sp>
          <p:nvSpPr>
            <p:cNvPr id="162177" name="Oval 189"/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8" name="Oval 190"/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2" name="Group 191"/>
          <p:cNvGrpSpPr>
            <a:grpSpLocks/>
          </p:cNvGrpSpPr>
          <p:nvPr/>
        </p:nvGrpSpPr>
        <p:grpSpPr bwMode="auto">
          <a:xfrm>
            <a:off x="3079750" y="1306513"/>
            <a:ext cx="90488" cy="76200"/>
            <a:chOff x="3386" y="686"/>
            <a:chExt cx="58" cy="48"/>
          </a:xfrm>
        </p:grpSpPr>
        <p:sp>
          <p:nvSpPr>
            <p:cNvPr id="162175" name="Oval 192"/>
            <p:cNvSpPr>
              <a:spLocks noChangeArrowheads="1"/>
            </p:cNvSpPr>
            <p:nvPr/>
          </p:nvSpPr>
          <p:spPr bwMode="auto">
            <a:xfrm>
              <a:off x="3406" y="698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6" name="Oval 193"/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53" name="Oval 194"/>
          <p:cNvSpPr>
            <a:spLocks noChangeArrowheads="1"/>
          </p:cNvSpPr>
          <p:nvPr/>
        </p:nvSpPr>
        <p:spPr bwMode="auto">
          <a:xfrm>
            <a:off x="2511425" y="1524000"/>
            <a:ext cx="60325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54" name="Oval 195"/>
          <p:cNvSpPr>
            <a:spLocks noChangeArrowheads="1"/>
          </p:cNvSpPr>
          <p:nvPr/>
        </p:nvSpPr>
        <p:spPr bwMode="auto">
          <a:xfrm>
            <a:off x="2505075" y="1554163"/>
            <a:ext cx="60325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55" name="Group 196"/>
          <p:cNvGrpSpPr>
            <a:grpSpLocks/>
          </p:cNvGrpSpPr>
          <p:nvPr/>
        </p:nvGrpSpPr>
        <p:grpSpPr bwMode="auto">
          <a:xfrm>
            <a:off x="2665413" y="1985963"/>
            <a:ext cx="92075" cy="77787"/>
            <a:chOff x="3125" y="1114"/>
            <a:chExt cx="59" cy="49"/>
          </a:xfrm>
        </p:grpSpPr>
        <p:sp>
          <p:nvSpPr>
            <p:cNvPr id="162173" name="Oval 197"/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4" name="Oval 198"/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6" name="Group 199"/>
          <p:cNvGrpSpPr>
            <a:grpSpLocks/>
          </p:cNvGrpSpPr>
          <p:nvPr/>
        </p:nvGrpSpPr>
        <p:grpSpPr bwMode="auto">
          <a:xfrm>
            <a:off x="3008313" y="2012950"/>
            <a:ext cx="103187" cy="79375"/>
            <a:chOff x="3341" y="1131"/>
            <a:chExt cx="66" cy="50"/>
          </a:xfrm>
        </p:grpSpPr>
        <p:sp>
          <p:nvSpPr>
            <p:cNvPr id="162171" name="Oval 200"/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2" name="Oval 201"/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7" name="Group 202"/>
          <p:cNvGrpSpPr>
            <a:grpSpLocks/>
          </p:cNvGrpSpPr>
          <p:nvPr/>
        </p:nvGrpSpPr>
        <p:grpSpPr bwMode="auto">
          <a:xfrm>
            <a:off x="3179763" y="1878013"/>
            <a:ext cx="93662" cy="98425"/>
            <a:chOff x="3449" y="1046"/>
            <a:chExt cx="60" cy="62"/>
          </a:xfrm>
        </p:grpSpPr>
        <p:sp>
          <p:nvSpPr>
            <p:cNvPr id="162169" name="Oval 203"/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0" name="Oval 204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8" name="Group 205"/>
          <p:cNvGrpSpPr>
            <a:grpSpLocks/>
          </p:cNvGrpSpPr>
          <p:nvPr/>
        </p:nvGrpSpPr>
        <p:grpSpPr bwMode="auto">
          <a:xfrm>
            <a:off x="3287713" y="1693863"/>
            <a:ext cx="66675" cy="111125"/>
            <a:chOff x="3518" y="930"/>
            <a:chExt cx="41" cy="70"/>
          </a:xfrm>
        </p:grpSpPr>
        <p:sp>
          <p:nvSpPr>
            <p:cNvPr id="162167" name="Oval 206"/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68" name="Oval 207"/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9" name="Group 208"/>
          <p:cNvGrpSpPr>
            <a:grpSpLocks/>
          </p:cNvGrpSpPr>
          <p:nvPr/>
        </p:nvGrpSpPr>
        <p:grpSpPr bwMode="auto">
          <a:xfrm>
            <a:off x="3265488" y="1516063"/>
            <a:ext cx="71437" cy="98425"/>
            <a:chOff x="3503" y="818"/>
            <a:chExt cx="45" cy="62"/>
          </a:xfrm>
        </p:grpSpPr>
        <p:sp>
          <p:nvSpPr>
            <p:cNvPr id="162165" name="Oval 209"/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66" name="Oval 210"/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60" name="Rectangle 211"/>
          <p:cNvSpPr>
            <a:spLocks noChangeArrowheads="1"/>
          </p:cNvSpPr>
          <p:nvPr/>
        </p:nvSpPr>
        <p:spPr bwMode="auto">
          <a:xfrm rot="1920000">
            <a:off x="3097213" y="1311275"/>
            <a:ext cx="33337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61" name="Rectangle 212"/>
          <p:cNvSpPr>
            <a:spLocks noChangeArrowheads="1"/>
          </p:cNvSpPr>
          <p:nvPr/>
        </p:nvSpPr>
        <p:spPr bwMode="auto">
          <a:xfrm rot="1680000">
            <a:off x="2722563" y="1916113"/>
            <a:ext cx="31750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62" name="Rectangle 213"/>
          <p:cNvSpPr>
            <a:spLocks noChangeArrowheads="1"/>
          </p:cNvSpPr>
          <p:nvPr/>
        </p:nvSpPr>
        <p:spPr bwMode="auto">
          <a:xfrm rot="240000">
            <a:off x="2938463" y="1273175"/>
            <a:ext cx="33337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63" name="Rectangle 214"/>
          <p:cNvSpPr>
            <a:spLocks noChangeArrowheads="1"/>
          </p:cNvSpPr>
          <p:nvPr/>
        </p:nvSpPr>
        <p:spPr bwMode="auto">
          <a:xfrm rot="6420000">
            <a:off x="2566194" y="1516857"/>
            <a:ext cx="31750" cy="13176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64" name="Rectangle 215"/>
          <p:cNvSpPr>
            <a:spLocks noChangeArrowheads="1"/>
          </p:cNvSpPr>
          <p:nvPr/>
        </p:nvSpPr>
        <p:spPr bwMode="auto">
          <a:xfrm rot="-840000">
            <a:off x="2797175" y="1279525"/>
            <a:ext cx="33338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65" name="Group 216"/>
          <p:cNvGrpSpPr>
            <a:grpSpLocks/>
          </p:cNvGrpSpPr>
          <p:nvPr/>
        </p:nvGrpSpPr>
        <p:grpSpPr bwMode="auto">
          <a:xfrm>
            <a:off x="2490788" y="1728788"/>
            <a:ext cx="152400" cy="93662"/>
            <a:chOff x="3016" y="952"/>
            <a:chExt cx="96" cy="59"/>
          </a:xfrm>
        </p:grpSpPr>
        <p:grpSp>
          <p:nvGrpSpPr>
            <p:cNvPr id="162161" name="Group 217"/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162163" name="Oval 218"/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64" name="Oval 219"/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62" name="Rectangle 220"/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66" name="Group 221"/>
          <p:cNvGrpSpPr>
            <a:grpSpLocks/>
          </p:cNvGrpSpPr>
          <p:nvPr/>
        </p:nvGrpSpPr>
        <p:grpSpPr bwMode="auto">
          <a:xfrm>
            <a:off x="2565400" y="1873250"/>
            <a:ext cx="136525" cy="82550"/>
            <a:chOff x="3062" y="1043"/>
            <a:chExt cx="87" cy="52"/>
          </a:xfrm>
        </p:grpSpPr>
        <p:grpSp>
          <p:nvGrpSpPr>
            <p:cNvPr id="162157" name="Group 222"/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162159" name="Oval 223"/>
              <p:cNvSpPr>
                <a:spLocks noChangeArrowheads="1"/>
              </p:cNvSpPr>
              <p:nvPr/>
            </p:nvSpPr>
            <p:spPr bwMode="auto">
              <a:xfrm>
                <a:off x="3069" y="1056"/>
                <a:ext cx="40" cy="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60" name="Oval 224"/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5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58" name="Rectangle 225"/>
            <p:cNvSpPr>
              <a:spLocks noChangeArrowheads="1"/>
            </p:cNvSpPr>
            <p:nvPr/>
          </p:nvSpPr>
          <p:spPr bwMode="auto">
            <a:xfrm rot="3000000">
              <a:off x="3099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67" name="Group 226"/>
          <p:cNvGrpSpPr>
            <a:grpSpLocks/>
          </p:cNvGrpSpPr>
          <p:nvPr/>
        </p:nvGrpSpPr>
        <p:grpSpPr bwMode="auto">
          <a:xfrm>
            <a:off x="2811463" y="1978025"/>
            <a:ext cx="106362" cy="139700"/>
            <a:chOff x="3218" y="1109"/>
            <a:chExt cx="67" cy="88"/>
          </a:xfrm>
        </p:grpSpPr>
        <p:grpSp>
          <p:nvGrpSpPr>
            <p:cNvPr id="162153" name="Group 227"/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162155" name="Oval 228"/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56" name="Oval 229"/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54" name="Rectangle 230"/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68" name="Group 231"/>
          <p:cNvGrpSpPr>
            <a:grpSpLocks/>
          </p:cNvGrpSpPr>
          <p:nvPr/>
        </p:nvGrpSpPr>
        <p:grpSpPr bwMode="auto">
          <a:xfrm>
            <a:off x="3148013" y="1401763"/>
            <a:ext cx="133350" cy="87312"/>
            <a:chOff x="3430" y="746"/>
            <a:chExt cx="83" cy="55"/>
          </a:xfrm>
        </p:grpSpPr>
        <p:grpSp>
          <p:nvGrpSpPr>
            <p:cNvPr id="162149" name="Group 232"/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162151" name="Oval 233"/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40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52" name="Oval 234"/>
              <p:cNvSpPr>
                <a:spLocks noChangeArrowheads="1"/>
              </p:cNvSpPr>
              <p:nvPr/>
            </p:nvSpPr>
            <p:spPr bwMode="auto">
              <a:xfrm>
                <a:off x="3472" y="767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50" name="Rectangle 235"/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69" name="Rectangle 236"/>
          <p:cNvSpPr>
            <a:spLocks noChangeArrowheads="1"/>
          </p:cNvSpPr>
          <p:nvPr/>
        </p:nvSpPr>
        <p:spPr bwMode="auto">
          <a:xfrm rot="4080000">
            <a:off x="3257550" y="1517650"/>
            <a:ext cx="34925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70" name="Rectangle 237"/>
          <p:cNvSpPr>
            <a:spLocks noChangeArrowheads="1"/>
          </p:cNvSpPr>
          <p:nvPr/>
        </p:nvSpPr>
        <p:spPr bwMode="auto">
          <a:xfrm rot="-1080000">
            <a:off x="3032125" y="1941513"/>
            <a:ext cx="34925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71" name="Rectangle 238"/>
          <p:cNvSpPr>
            <a:spLocks noChangeArrowheads="1"/>
          </p:cNvSpPr>
          <p:nvPr/>
        </p:nvSpPr>
        <p:spPr bwMode="auto">
          <a:xfrm rot="-2880000">
            <a:off x="3184525" y="1835150"/>
            <a:ext cx="31750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72" name="Rectangle 239"/>
          <p:cNvSpPr>
            <a:spLocks noChangeArrowheads="1"/>
          </p:cNvSpPr>
          <p:nvPr/>
        </p:nvSpPr>
        <p:spPr bwMode="auto">
          <a:xfrm rot="5880000">
            <a:off x="3263900" y="1677988"/>
            <a:ext cx="34925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73" name="AutoShape 240"/>
          <p:cNvSpPr>
            <a:spLocks noChangeArrowheads="1"/>
          </p:cNvSpPr>
          <p:nvPr/>
        </p:nvSpPr>
        <p:spPr bwMode="auto">
          <a:xfrm rot="4800000" flipH="1" flipV="1">
            <a:off x="2748757" y="1472406"/>
            <a:ext cx="376238" cy="415925"/>
          </a:xfrm>
          <a:custGeom>
            <a:avLst/>
            <a:gdLst>
              <a:gd name="T0" fmla="*/ 5734599 w 21600"/>
              <a:gd name="T1" fmla="*/ 4004491 h 21600"/>
              <a:gd name="T2" fmla="*/ 3276737 w 21600"/>
              <a:gd name="T3" fmla="*/ 8008963 h 21600"/>
              <a:gd name="T4" fmla="*/ 818875 w 21600"/>
              <a:gd name="T5" fmla="*/ 4004491 h 21600"/>
              <a:gd name="T6" fmla="*/ 327673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4" name="Arc 241"/>
          <p:cNvSpPr>
            <a:spLocks/>
          </p:cNvSpPr>
          <p:nvPr/>
        </p:nvSpPr>
        <p:spPr bwMode="auto">
          <a:xfrm>
            <a:off x="2851150" y="1611313"/>
            <a:ext cx="38100" cy="41275"/>
          </a:xfrm>
          <a:custGeom>
            <a:avLst/>
            <a:gdLst>
              <a:gd name="T0" fmla="*/ 67204 w 21600"/>
              <a:gd name="T1" fmla="*/ 0 h 21600"/>
              <a:gd name="T2" fmla="*/ 0 w 21600"/>
              <a:gd name="T3" fmla="*/ 7887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5" name="Arc 242"/>
          <p:cNvSpPr>
            <a:spLocks/>
          </p:cNvSpPr>
          <p:nvPr/>
        </p:nvSpPr>
        <p:spPr bwMode="auto">
          <a:xfrm>
            <a:off x="2965450" y="1609725"/>
            <a:ext cx="53975" cy="42863"/>
          </a:xfrm>
          <a:custGeom>
            <a:avLst/>
            <a:gdLst>
              <a:gd name="T0" fmla="*/ 130967 w 21600"/>
              <a:gd name="T1" fmla="*/ 85093 h 21591"/>
              <a:gd name="T2" fmla="*/ 0 w 21600"/>
              <a:gd name="T3" fmla="*/ 0 h 21591"/>
              <a:gd name="T4" fmla="*/ 134875 w 21600"/>
              <a:gd name="T5" fmla="*/ 0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lnTo>
                  <a:pt x="20974" y="2159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6" name="Arc 243"/>
          <p:cNvSpPr>
            <a:spLocks/>
          </p:cNvSpPr>
          <p:nvPr/>
        </p:nvSpPr>
        <p:spPr bwMode="auto">
          <a:xfrm>
            <a:off x="2917825" y="1566863"/>
            <a:ext cx="55563" cy="42862"/>
          </a:xfrm>
          <a:custGeom>
            <a:avLst/>
            <a:gdLst>
              <a:gd name="T0" fmla="*/ 0 w 22208"/>
              <a:gd name="T1" fmla="*/ 36 h 21600"/>
              <a:gd name="T2" fmla="*/ 139015 w 22208"/>
              <a:gd name="T3" fmla="*/ 81845 h 21600"/>
              <a:gd name="T4" fmla="*/ 3901 w 22208"/>
              <a:gd name="T5" fmla="*/ 85053 h 21600"/>
              <a:gd name="T6" fmla="*/ 0 60000 65536"/>
              <a:gd name="T7" fmla="*/ 0 60000 65536"/>
              <a:gd name="T8" fmla="*/ 0 60000 65536"/>
              <a:gd name="T9" fmla="*/ 0 w 22208"/>
              <a:gd name="T10" fmla="*/ 0 h 21600"/>
              <a:gd name="T11" fmla="*/ 22208 w 222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lnTo>
                  <a:pt x="-1" y="8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7" name="Arc 244"/>
          <p:cNvSpPr>
            <a:spLocks/>
          </p:cNvSpPr>
          <p:nvPr/>
        </p:nvSpPr>
        <p:spPr bwMode="auto">
          <a:xfrm>
            <a:off x="2886075" y="1568450"/>
            <a:ext cx="41275" cy="41275"/>
          </a:xfrm>
          <a:custGeom>
            <a:avLst/>
            <a:gdLst>
              <a:gd name="T0" fmla="*/ 0 w 21600"/>
              <a:gd name="T1" fmla="*/ 78934 h 21583"/>
              <a:gd name="T2" fmla="*/ 75782 w 21600"/>
              <a:gd name="T3" fmla="*/ 0 h 21583"/>
              <a:gd name="T4" fmla="*/ 78872 w 21600"/>
              <a:gd name="T5" fmla="*/ 78934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8" name="Arc 245"/>
          <p:cNvSpPr>
            <a:spLocks/>
          </p:cNvSpPr>
          <p:nvPr/>
        </p:nvSpPr>
        <p:spPr bwMode="auto">
          <a:xfrm>
            <a:off x="2805113" y="1609725"/>
            <a:ext cx="52387" cy="42863"/>
          </a:xfrm>
          <a:custGeom>
            <a:avLst/>
            <a:gdLst>
              <a:gd name="T0" fmla="*/ 127055 w 21600"/>
              <a:gd name="T1" fmla="*/ 85057 h 21600"/>
              <a:gd name="T2" fmla="*/ 0 w 21600"/>
              <a:gd name="T3" fmla="*/ 0 h 21600"/>
              <a:gd name="T4" fmla="*/ 12705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9" name="Arc 246"/>
          <p:cNvSpPr>
            <a:spLocks/>
          </p:cNvSpPr>
          <p:nvPr/>
        </p:nvSpPr>
        <p:spPr bwMode="auto">
          <a:xfrm>
            <a:off x="2760663" y="1568450"/>
            <a:ext cx="53975" cy="41275"/>
          </a:xfrm>
          <a:custGeom>
            <a:avLst/>
            <a:gdLst>
              <a:gd name="T0" fmla="*/ 0 w 22254"/>
              <a:gd name="T1" fmla="*/ 36 h 21600"/>
              <a:gd name="T2" fmla="*/ 130911 w 22254"/>
              <a:gd name="T3" fmla="*/ 78872 h 21600"/>
              <a:gd name="T4" fmla="*/ 3847 w 22254"/>
              <a:gd name="T5" fmla="*/ 78872 h 21600"/>
              <a:gd name="T6" fmla="*/ 0 60000 65536"/>
              <a:gd name="T7" fmla="*/ 0 60000 65536"/>
              <a:gd name="T8" fmla="*/ 0 60000 65536"/>
              <a:gd name="T9" fmla="*/ 0 w 22254"/>
              <a:gd name="T10" fmla="*/ 0 h 21600"/>
              <a:gd name="T11" fmla="*/ 22254 w 222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0" name="Arc 247"/>
          <p:cNvSpPr>
            <a:spLocks/>
          </p:cNvSpPr>
          <p:nvPr/>
        </p:nvSpPr>
        <p:spPr bwMode="auto">
          <a:xfrm>
            <a:off x="2973388" y="1711325"/>
            <a:ext cx="53975" cy="44450"/>
          </a:xfrm>
          <a:custGeom>
            <a:avLst/>
            <a:gdLst>
              <a:gd name="T0" fmla="*/ 130779 w 21600"/>
              <a:gd name="T1" fmla="*/ 88351 h 22363"/>
              <a:gd name="T2" fmla="*/ 87 w 21600"/>
              <a:gd name="T3" fmla="*/ 0 h 22363"/>
              <a:gd name="T4" fmla="*/ 134875 w 21600"/>
              <a:gd name="T5" fmla="*/ 3053 h 22363"/>
              <a:gd name="T6" fmla="*/ 0 60000 65536"/>
              <a:gd name="T7" fmla="*/ 0 60000 65536"/>
              <a:gd name="T8" fmla="*/ 0 60000 65536"/>
              <a:gd name="T9" fmla="*/ 0 w 21600"/>
              <a:gd name="T10" fmla="*/ 0 h 22363"/>
              <a:gd name="T11" fmla="*/ 21600 w 21600"/>
              <a:gd name="T12" fmla="*/ 22363 h 22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43" y="2236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1" name="Arc 248"/>
          <p:cNvSpPr>
            <a:spLocks/>
          </p:cNvSpPr>
          <p:nvPr/>
        </p:nvSpPr>
        <p:spPr bwMode="auto">
          <a:xfrm>
            <a:off x="2927350" y="1668463"/>
            <a:ext cx="55563" cy="42862"/>
          </a:xfrm>
          <a:custGeom>
            <a:avLst/>
            <a:gdLst>
              <a:gd name="T0" fmla="*/ 0 w 22244"/>
              <a:gd name="T1" fmla="*/ 40 h 21600"/>
              <a:gd name="T2" fmla="*/ 138790 w 22244"/>
              <a:gd name="T3" fmla="*/ 85053 h 21600"/>
              <a:gd name="T4" fmla="*/ 4019 w 22244"/>
              <a:gd name="T5" fmla="*/ 85053 h 21600"/>
              <a:gd name="T6" fmla="*/ 0 60000 65536"/>
              <a:gd name="T7" fmla="*/ 0 60000 65536"/>
              <a:gd name="T8" fmla="*/ 0 60000 65536"/>
              <a:gd name="T9" fmla="*/ 0 w 22244"/>
              <a:gd name="T10" fmla="*/ 0 h 21600"/>
              <a:gd name="T11" fmla="*/ 22244 w 222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2" name="Arc 249"/>
          <p:cNvSpPr>
            <a:spLocks/>
          </p:cNvSpPr>
          <p:nvPr/>
        </p:nvSpPr>
        <p:spPr bwMode="auto">
          <a:xfrm>
            <a:off x="2860675" y="1711325"/>
            <a:ext cx="41275" cy="42863"/>
          </a:xfrm>
          <a:custGeom>
            <a:avLst/>
            <a:gdLst>
              <a:gd name="T0" fmla="*/ 75899 w 22446"/>
              <a:gd name="T1" fmla="*/ 0 h 21600"/>
              <a:gd name="T2" fmla="*/ 0 w 22446"/>
              <a:gd name="T3" fmla="*/ 84990 h 21600"/>
              <a:gd name="T4" fmla="*/ 2861 w 22446"/>
              <a:gd name="T5" fmla="*/ 0 h 21600"/>
              <a:gd name="T6" fmla="*/ 0 60000 65536"/>
              <a:gd name="T7" fmla="*/ 0 60000 65536"/>
              <a:gd name="T8" fmla="*/ 0 60000 65536"/>
              <a:gd name="T9" fmla="*/ 0 w 22446"/>
              <a:gd name="T10" fmla="*/ 0 h 21600"/>
              <a:gd name="T11" fmla="*/ 22446 w 2244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lnTo>
                  <a:pt x="224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3" name="Arc 250"/>
          <p:cNvSpPr>
            <a:spLocks/>
          </p:cNvSpPr>
          <p:nvPr/>
        </p:nvSpPr>
        <p:spPr bwMode="auto">
          <a:xfrm>
            <a:off x="2890838" y="1668463"/>
            <a:ext cx="39687" cy="42862"/>
          </a:xfrm>
          <a:custGeom>
            <a:avLst/>
            <a:gdLst>
              <a:gd name="T0" fmla="*/ 0 w 21600"/>
              <a:gd name="T1" fmla="*/ 85120 h 21583"/>
              <a:gd name="T2" fmla="*/ 70005 w 21600"/>
              <a:gd name="T3" fmla="*/ 0 h 21583"/>
              <a:gd name="T4" fmla="*/ 72919 w 21600"/>
              <a:gd name="T5" fmla="*/ 85120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4" name="Arc 251"/>
          <p:cNvSpPr>
            <a:spLocks/>
          </p:cNvSpPr>
          <p:nvPr/>
        </p:nvSpPr>
        <p:spPr bwMode="auto">
          <a:xfrm>
            <a:off x="2816225" y="1711325"/>
            <a:ext cx="52388" cy="44450"/>
          </a:xfrm>
          <a:custGeom>
            <a:avLst/>
            <a:gdLst>
              <a:gd name="T0" fmla="*/ 123078 w 21600"/>
              <a:gd name="T1" fmla="*/ 88355 h 22362"/>
              <a:gd name="T2" fmla="*/ 82 w 21600"/>
              <a:gd name="T3" fmla="*/ 0 h 22362"/>
              <a:gd name="T4" fmla="*/ 127060 w 21600"/>
              <a:gd name="T5" fmla="*/ 3055 h 22362"/>
              <a:gd name="T6" fmla="*/ 0 60000 65536"/>
              <a:gd name="T7" fmla="*/ 0 60000 65536"/>
              <a:gd name="T8" fmla="*/ 0 60000 65536"/>
              <a:gd name="T9" fmla="*/ 0 w 21600"/>
              <a:gd name="T10" fmla="*/ 0 h 22362"/>
              <a:gd name="T11" fmla="*/ 21600 w 21600"/>
              <a:gd name="T12" fmla="*/ 22362 h 223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22" y="2236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5" name="Arc 252"/>
          <p:cNvSpPr>
            <a:spLocks/>
          </p:cNvSpPr>
          <p:nvPr/>
        </p:nvSpPr>
        <p:spPr bwMode="auto">
          <a:xfrm>
            <a:off x="2771775" y="1668463"/>
            <a:ext cx="53975" cy="42862"/>
          </a:xfrm>
          <a:custGeom>
            <a:avLst/>
            <a:gdLst>
              <a:gd name="T0" fmla="*/ 0 w 22264"/>
              <a:gd name="T1" fmla="*/ 40 h 21600"/>
              <a:gd name="T2" fmla="*/ 130853 w 22264"/>
              <a:gd name="T3" fmla="*/ 85053 h 21600"/>
              <a:gd name="T4" fmla="*/ 3903 w 22264"/>
              <a:gd name="T5" fmla="*/ 85053 h 21600"/>
              <a:gd name="T6" fmla="*/ 0 60000 65536"/>
              <a:gd name="T7" fmla="*/ 0 60000 65536"/>
              <a:gd name="T8" fmla="*/ 0 60000 65536"/>
              <a:gd name="T9" fmla="*/ 0 w 22264"/>
              <a:gd name="T10" fmla="*/ 0 h 21600"/>
              <a:gd name="T11" fmla="*/ 22264 w 222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lnTo>
                  <a:pt x="0" y="1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6" name="Oval 253"/>
          <p:cNvSpPr>
            <a:spLocks noChangeArrowheads="1"/>
          </p:cNvSpPr>
          <p:nvPr/>
        </p:nvSpPr>
        <p:spPr bwMode="auto">
          <a:xfrm>
            <a:off x="2622550" y="1390650"/>
            <a:ext cx="596900" cy="573088"/>
          </a:xfrm>
          <a:prstGeom prst="ellipse">
            <a:avLst/>
          </a:prstGeom>
          <a:solidFill>
            <a:srgbClr val="82008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87" name="Group 254"/>
          <p:cNvGrpSpPr>
            <a:grpSpLocks/>
          </p:cNvGrpSpPr>
          <p:nvPr/>
        </p:nvGrpSpPr>
        <p:grpSpPr bwMode="auto">
          <a:xfrm>
            <a:off x="3038475" y="1716088"/>
            <a:ext cx="46038" cy="100012"/>
            <a:chOff x="3360" y="944"/>
            <a:chExt cx="30" cy="63"/>
          </a:xfrm>
        </p:grpSpPr>
        <p:grpSp>
          <p:nvGrpSpPr>
            <p:cNvPr id="162145" name="Group 255"/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162147" name="Oval 256"/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48" name="Oval 257"/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46" name="Rectangle 258"/>
            <p:cNvSpPr>
              <a:spLocks noChangeArrowheads="1"/>
            </p:cNvSpPr>
            <p:nvPr/>
          </p:nvSpPr>
          <p:spPr bwMode="auto">
            <a:xfrm rot="-108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88" name="Group 259"/>
          <p:cNvGrpSpPr>
            <a:grpSpLocks/>
          </p:cNvGrpSpPr>
          <p:nvPr/>
        </p:nvGrpSpPr>
        <p:grpSpPr bwMode="auto">
          <a:xfrm>
            <a:off x="2782888" y="1739900"/>
            <a:ext cx="85725" cy="115888"/>
            <a:chOff x="3200" y="959"/>
            <a:chExt cx="53" cy="73"/>
          </a:xfrm>
        </p:grpSpPr>
        <p:grpSp>
          <p:nvGrpSpPr>
            <p:cNvPr id="162141" name="Group 260"/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162143" name="Oval 261"/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44" name="Oval 262"/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42" name="Rectangle 263"/>
            <p:cNvSpPr>
              <a:spLocks noChangeArrowheads="1"/>
            </p:cNvSpPr>
            <p:nvPr/>
          </p:nvSpPr>
          <p:spPr bwMode="auto">
            <a:xfrm rot="660000">
              <a:off x="3226" y="959"/>
              <a:ext cx="19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89" name="Group 264"/>
          <p:cNvGrpSpPr>
            <a:grpSpLocks/>
          </p:cNvGrpSpPr>
          <p:nvPr/>
        </p:nvGrpSpPr>
        <p:grpSpPr bwMode="auto">
          <a:xfrm>
            <a:off x="2701925" y="1401763"/>
            <a:ext cx="88900" cy="130175"/>
            <a:chOff x="3149" y="746"/>
            <a:chExt cx="56" cy="82"/>
          </a:xfrm>
        </p:grpSpPr>
        <p:grpSp>
          <p:nvGrpSpPr>
            <p:cNvPr id="162137" name="Group 265"/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162139" name="Oval 266"/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40" name="Oval 267"/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38" name="Rectangle 268"/>
            <p:cNvSpPr>
              <a:spLocks noChangeArrowheads="1"/>
            </p:cNvSpPr>
            <p:nvPr/>
          </p:nvSpPr>
          <p:spPr bwMode="auto">
            <a:xfrm rot="-222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90" name="Group 269"/>
          <p:cNvGrpSpPr>
            <a:grpSpLocks/>
          </p:cNvGrpSpPr>
          <p:nvPr/>
        </p:nvGrpSpPr>
        <p:grpSpPr bwMode="auto">
          <a:xfrm>
            <a:off x="2959100" y="1403350"/>
            <a:ext cx="95250" cy="131763"/>
            <a:chOff x="3311" y="747"/>
            <a:chExt cx="59" cy="83"/>
          </a:xfrm>
        </p:grpSpPr>
        <p:grpSp>
          <p:nvGrpSpPr>
            <p:cNvPr id="162133" name="Group 270"/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162135" name="Oval 271"/>
              <p:cNvSpPr>
                <a:spLocks noChangeArrowheads="1"/>
              </p:cNvSpPr>
              <p:nvPr/>
            </p:nvSpPr>
            <p:spPr bwMode="auto">
              <a:xfrm rot="-21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36" name="Oval 272"/>
              <p:cNvSpPr>
                <a:spLocks noChangeArrowheads="1"/>
              </p:cNvSpPr>
              <p:nvPr/>
            </p:nvSpPr>
            <p:spPr bwMode="auto">
              <a:xfrm rot="-2100000">
                <a:off x="3333" y="758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34" name="Rectangle 273"/>
            <p:cNvSpPr>
              <a:spLocks noChangeArrowheads="1"/>
            </p:cNvSpPr>
            <p:nvPr/>
          </p:nvSpPr>
          <p:spPr bwMode="auto">
            <a:xfrm rot="780000">
              <a:off x="3326" y="747"/>
              <a:ext cx="23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91" name="Freeform 274"/>
          <p:cNvSpPr>
            <a:spLocks/>
          </p:cNvSpPr>
          <p:nvPr/>
        </p:nvSpPr>
        <p:spPr bwMode="auto">
          <a:xfrm rot="84653">
            <a:off x="7342188" y="2460625"/>
            <a:ext cx="1016000" cy="38100"/>
          </a:xfrm>
          <a:custGeom>
            <a:avLst/>
            <a:gdLst>
              <a:gd name="T0" fmla="*/ 19130797 w 569"/>
              <a:gd name="T1" fmla="*/ 30241878 h 24"/>
              <a:gd name="T2" fmla="*/ 146662896 w 569"/>
              <a:gd name="T3" fmla="*/ 30241878 h 24"/>
              <a:gd name="T4" fmla="*/ 580275250 w 569"/>
              <a:gd name="T5" fmla="*/ 60483756 h 24"/>
              <a:gd name="T6" fmla="*/ 1549526558 w 569"/>
              <a:gd name="T7" fmla="*/ 0 h 24"/>
              <a:gd name="T8" fmla="*/ 1702565733 w 569"/>
              <a:gd name="T9" fmla="*/ 10080625 h 24"/>
              <a:gd name="T10" fmla="*/ 1804592445 w 569"/>
              <a:gd name="T11" fmla="*/ 30241878 h 24"/>
              <a:gd name="T12" fmla="*/ 1804592445 w 569"/>
              <a:gd name="T13" fmla="*/ 10080625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9"/>
              <a:gd name="T22" fmla="*/ 0 h 24"/>
              <a:gd name="T23" fmla="*/ 569 w 56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92" name="Freeform 275"/>
          <p:cNvSpPr>
            <a:spLocks/>
          </p:cNvSpPr>
          <p:nvPr/>
        </p:nvSpPr>
        <p:spPr bwMode="auto">
          <a:xfrm>
            <a:off x="8716963" y="2911475"/>
            <a:ext cx="142875" cy="146050"/>
          </a:xfrm>
          <a:custGeom>
            <a:avLst/>
            <a:gdLst>
              <a:gd name="T0" fmla="*/ 0 w 80"/>
              <a:gd name="T1" fmla="*/ 0 h 92"/>
              <a:gd name="T2" fmla="*/ 127583810 w 80"/>
              <a:gd name="T3" fmla="*/ 131048131 h 92"/>
              <a:gd name="T4" fmla="*/ 178616955 w 80"/>
              <a:gd name="T5" fmla="*/ 191531861 h 92"/>
              <a:gd name="T6" fmla="*/ 255165835 w 80"/>
              <a:gd name="T7" fmla="*/ 231854397 h 92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92"/>
              <a:gd name="T14" fmla="*/ 80 w 80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2093" name="Group 276"/>
          <p:cNvGrpSpPr>
            <a:grpSpLocks/>
          </p:cNvGrpSpPr>
          <p:nvPr/>
        </p:nvGrpSpPr>
        <p:grpSpPr bwMode="auto">
          <a:xfrm>
            <a:off x="6481763" y="5829300"/>
            <a:ext cx="541337" cy="173038"/>
            <a:chOff x="3992" y="3524"/>
            <a:chExt cx="340" cy="109"/>
          </a:xfrm>
        </p:grpSpPr>
        <p:sp>
          <p:nvSpPr>
            <p:cNvPr id="162127" name="Line 277"/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28" name="Line 278"/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29" name="Line 279"/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30" name="Line 280"/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31" name="Oval 281"/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32" name="Oval 282"/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94" name="Rectangle 283"/>
          <p:cNvSpPr>
            <a:spLocks noChangeArrowheads="1"/>
          </p:cNvSpPr>
          <p:nvPr/>
        </p:nvSpPr>
        <p:spPr bwMode="auto">
          <a:xfrm rot="-9119042">
            <a:off x="8716963" y="3100388"/>
            <a:ext cx="39687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95" name="Rectangle 284"/>
          <p:cNvSpPr>
            <a:spLocks noChangeArrowheads="1"/>
          </p:cNvSpPr>
          <p:nvPr/>
        </p:nvSpPr>
        <p:spPr bwMode="auto">
          <a:xfrm rot="240000">
            <a:off x="3109913" y="1425575"/>
            <a:ext cx="33337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96" name="Rectangle 285"/>
          <p:cNvSpPr>
            <a:spLocks noChangeArrowheads="1"/>
          </p:cNvSpPr>
          <p:nvPr/>
        </p:nvSpPr>
        <p:spPr bwMode="auto">
          <a:xfrm rot="887311">
            <a:off x="9659938" y="3876675"/>
            <a:ext cx="34925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97" name="Group 286"/>
          <p:cNvGrpSpPr>
            <a:grpSpLocks/>
          </p:cNvGrpSpPr>
          <p:nvPr/>
        </p:nvGrpSpPr>
        <p:grpSpPr bwMode="auto">
          <a:xfrm rot="5400000">
            <a:off x="9409113" y="3641725"/>
            <a:ext cx="84138" cy="109537"/>
            <a:chOff x="3449" y="1046"/>
            <a:chExt cx="60" cy="62"/>
          </a:xfrm>
        </p:grpSpPr>
        <p:sp>
          <p:nvSpPr>
            <p:cNvPr id="162125" name="Oval 287"/>
            <p:cNvSpPr>
              <a:spLocks noChangeArrowheads="1"/>
            </p:cNvSpPr>
            <p:nvPr/>
          </p:nvSpPr>
          <p:spPr bwMode="auto">
            <a:xfrm>
              <a:off x="3469" y="1045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26" name="Oval 288"/>
            <p:cNvSpPr>
              <a:spLocks noChangeArrowheads="1"/>
            </p:cNvSpPr>
            <p:nvPr/>
          </p:nvSpPr>
          <p:spPr bwMode="auto">
            <a:xfrm>
              <a:off x="3448" y="1074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98" name="Group 289"/>
          <p:cNvGrpSpPr>
            <a:grpSpLocks/>
          </p:cNvGrpSpPr>
          <p:nvPr/>
        </p:nvGrpSpPr>
        <p:grpSpPr bwMode="auto">
          <a:xfrm rot="2488942">
            <a:off x="9402763" y="3800475"/>
            <a:ext cx="95250" cy="98425"/>
            <a:chOff x="3449" y="1046"/>
            <a:chExt cx="60" cy="62"/>
          </a:xfrm>
        </p:grpSpPr>
        <p:sp>
          <p:nvSpPr>
            <p:cNvPr id="162123" name="Oval 290"/>
            <p:cNvSpPr>
              <a:spLocks noChangeArrowheads="1"/>
            </p:cNvSpPr>
            <p:nvPr/>
          </p:nvSpPr>
          <p:spPr bwMode="auto">
            <a:xfrm>
              <a:off x="3469" y="10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24" name="Oval 291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99" name="Rectangle 292"/>
          <p:cNvSpPr>
            <a:spLocks noChangeArrowheads="1"/>
          </p:cNvSpPr>
          <p:nvPr/>
        </p:nvSpPr>
        <p:spPr bwMode="auto">
          <a:xfrm rot="-10320000">
            <a:off x="7648575" y="2389188"/>
            <a:ext cx="3968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100" name="Group 293"/>
          <p:cNvGrpSpPr>
            <a:grpSpLocks/>
          </p:cNvGrpSpPr>
          <p:nvPr/>
        </p:nvGrpSpPr>
        <p:grpSpPr bwMode="auto">
          <a:xfrm rot="4624931">
            <a:off x="7616032" y="2367756"/>
            <a:ext cx="84138" cy="111125"/>
            <a:chOff x="3449" y="1046"/>
            <a:chExt cx="60" cy="62"/>
          </a:xfrm>
        </p:grpSpPr>
        <p:sp>
          <p:nvSpPr>
            <p:cNvPr id="162121" name="Oval 294"/>
            <p:cNvSpPr>
              <a:spLocks noChangeArrowheads="1"/>
            </p:cNvSpPr>
            <p:nvPr/>
          </p:nvSpPr>
          <p:spPr bwMode="auto">
            <a:xfrm>
              <a:off x="3468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22" name="Oval 295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101" name="Rectangle 296"/>
          <p:cNvSpPr>
            <a:spLocks noChangeArrowheads="1"/>
          </p:cNvSpPr>
          <p:nvPr/>
        </p:nvSpPr>
        <p:spPr bwMode="auto">
          <a:xfrm rot="-10320000">
            <a:off x="7820025" y="2360613"/>
            <a:ext cx="3968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102" name="Group 297"/>
          <p:cNvGrpSpPr>
            <a:grpSpLocks/>
          </p:cNvGrpSpPr>
          <p:nvPr/>
        </p:nvGrpSpPr>
        <p:grpSpPr bwMode="auto">
          <a:xfrm rot="4132734">
            <a:off x="7787482" y="2339181"/>
            <a:ext cx="84138" cy="111125"/>
            <a:chOff x="3449" y="1046"/>
            <a:chExt cx="60" cy="62"/>
          </a:xfrm>
        </p:grpSpPr>
        <p:sp>
          <p:nvSpPr>
            <p:cNvPr id="162119" name="Oval 298"/>
            <p:cNvSpPr>
              <a:spLocks noChangeArrowheads="1"/>
            </p:cNvSpPr>
            <p:nvPr/>
          </p:nvSpPr>
          <p:spPr bwMode="auto">
            <a:xfrm>
              <a:off x="3469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20" name="Oval 299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103" name="Rectangle 300"/>
          <p:cNvSpPr>
            <a:spLocks noChangeArrowheads="1"/>
          </p:cNvSpPr>
          <p:nvPr/>
        </p:nvSpPr>
        <p:spPr bwMode="auto">
          <a:xfrm>
            <a:off x="-111125" y="261938"/>
            <a:ext cx="9753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lang="fr-FR" sz="2400">
                <a:solidFill>
                  <a:srgbClr val="333399"/>
                </a:solidFill>
                <a:latin typeface="Tahoma" charset="0"/>
              </a:rPr>
              <a:t>Cycle de réplication du VIH et cibles des ARV</a:t>
            </a:r>
          </a:p>
        </p:txBody>
      </p:sp>
      <p:sp useBgFill="1">
        <p:nvSpPr>
          <p:cNvPr id="162107" name="Rectangle 306"/>
          <p:cNvSpPr>
            <a:spLocks noChangeArrowheads="1"/>
          </p:cNvSpPr>
          <p:nvPr/>
        </p:nvSpPr>
        <p:spPr bwMode="auto">
          <a:xfrm>
            <a:off x="500063" y="6600825"/>
            <a:ext cx="9755187" cy="2571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108" name="Rectangle 307"/>
          <p:cNvSpPr>
            <a:spLocks noChangeArrowheads="1"/>
          </p:cNvSpPr>
          <p:nvPr/>
        </p:nvSpPr>
        <p:spPr bwMode="auto">
          <a:xfrm>
            <a:off x="531813" y="6578600"/>
            <a:ext cx="979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400" b="0" dirty="0">
                <a:solidFill>
                  <a:srgbClr val="292929"/>
                </a:solidFill>
                <a:cs typeface="Arial" charset="0"/>
              </a:rPr>
              <a:t>D</a:t>
            </a:r>
            <a:r>
              <a:rPr lang="ja-JP" altLang="fr-FR" sz="1400" b="0" dirty="0">
                <a:solidFill>
                  <a:srgbClr val="292929"/>
                </a:solidFill>
                <a:cs typeface="Arial" charset="0"/>
              </a:rPr>
              <a:t>’</a:t>
            </a:r>
            <a:r>
              <a:rPr lang="fr-FR" altLang="ja-JP" sz="1400" b="0" dirty="0">
                <a:solidFill>
                  <a:srgbClr val="292929"/>
                </a:solidFill>
                <a:cs typeface="Arial" charset="0"/>
              </a:rPr>
              <a:t>après </a:t>
            </a:r>
            <a:r>
              <a:rPr lang="fr-FR" altLang="ja-JP" sz="1400" b="0" dirty="0" err="1">
                <a:solidFill>
                  <a:srgbClr val="292929"/>
                </a:solidFill>
                <a:cs typeface="Arial" charset="0"/>
              </a:rPr>
              <a:t>Furtado</a:t>
            </a:r>
            <a:r>
              <a:rPr lang="fr-FR" altLang="ja-JP" sz="1400" b="0" dirty="0">
                <a:solidFill>
                  <a:srgbClr val="292929"/>
                </a:solidFill>
                <a:cs typeface="Arial" charset="0"/>
              </a:rPr>
              <a:t> M. N </a:t>
            </a:r>
            <a:r>
              <a:rPr lang="fr-FR" altLang="ja-JP" sz="1400" b="0" dirty="0" err="1">
                <a:solidFill>
                  <a:srgbClr val="292929"/>
                </a:solidFill>
                <a:cs typeface="Arial" charset="0"/>
              </a:rPr>
              <a:t>Engl</a:t>
            </a:r>
            <a:r>
              <a:rPr lang="fr-FR" altLang="ja-JP" sz="1400" b="0" dirty="0">
                <a:solidFill>
                  <a:srgbClr val="292929"/>
                </a:solidFill>
                <a:cs typeface="Arial" charset="0"/>
              </a:rPr>
              <a:t> J Med. 1999, 340(21) : 1614-22</a:t>
            </a:r>
            <a:endParaRPr lang="fr-FR" sz="1400" b="0" dirty="0">
              <a:solidFill>
                <a:srgbClr val="292929"/>
              </a:solidFill>
              <a:cs typeface="Arial" charset="0"/>
            </a:endParaRPr>
          </a:p>
        </p:txBody>
      </p:sp>
      <p:sp>
        <p:nvSpPr>
          <p:cNvPr id="2" name="Cadre 1"/>
          <p:cNvSpPr/>
          <p:nvPr/>
        </p:nvSpPr>
        <p:spPr bwMode="auto">
          <a:xfrm>
            <a:off x="715617" y="1723635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5" name="Cadre 1324"/>
          <p:cNvSpPr/>
          <p:nvPr/>
        </p:nvSpPr>
        <p:spPr bwMode="auto">
          <a:xfrm>
            <a:off x="2879171" y="2876017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6" name="Cadre 1325"/>
          <p:cNvSpPr/>
          <p:nvPr/>
        </p:nvSpPr>
        <p:spPr bwMode="auto">
          <a:xfrm>
            <a:off x="2420201" y="3730707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7" name="Cadre 1326"/>
          <p:cNvSpPr/>
          <p:nvPr/>
        </p:nvSpPr>
        <p:spPr bwMode="auto">
          <a:xfrm>
            <a:off x="6885250" y="3881903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8" name="Cadre 1327"/>
          <p:cNvSpPr/>
          <p:nvPr/>
        </p:nvSpPr>
        <p:spPr bwMode="auto">
          <a:xfrm>
            <a:off x="8104824" y="2632016"/>
            <a:ext cx="1800848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9" name="Cadre 1328"/>
          <p:cNvSpPr/>
          <p:nvPr/>
        </p:nvSpPr>
        <p:spPr bwMode="auto">
          <a:xfrm>
            <a:off x="7590789" y="1462766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30" name="Rectangle 165"/>
          <p:cNvSpPr>
            <a:spLocks noChangeArrowheads="1"/>
          </p:cNvSpPr>
          <p:nvPr/>
        </p:nvSpPr>
        <p:spPr bwMode="auto">
          <a:xfrm>
            <a:off x="4003676" y="5726734"/>
            <a:ext cx="19192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solidFill>
                  <a:schemeClr val="bg1"/>
                </a:solidFill>
                <a:latin typeface="Century Gothic" charset="0"/>
              </a:rPr>
              <a:t>4/5/6 Intégration, épissage, transport</a:t>
            </a:r>
          </a:p>
        </p:txBody>
      </p:sp>
      <p:sp>
        <p:nvSpPr>
          <p:cNvPr id="1331" name="Cadre 1330"/>
          <p:cNvSpPr/>
          <p:nvPr/>
        </p:nvSpPr>
        <p:spPr bwMode="auto">
          <a:xfrm>
            <a:off x="3972385" y="5534980"/>
            <a:ext cx="1976327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2039" name="Rectangle 169"/>
          <p:cNvSpPr>
            <a:spLocks noChangeArrowheads="1"/>
          </p:cNvSpPr>
          <p:nvPr/>
        </p:nvSpPr>
        <p:spPr bwMode="auto">
          <a:xfrm>
            <a:off x="8202612" y="2871788"/>
            <a:ext cx="1703059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8/ Bourgeonnement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3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25" grpId="0" animBg="1"/>
      <p:bldP spid="1326" grpId="0" animBg="1"/>
      <p:bldP spid="1327" grpId="0" animBg="1"/>
      <p:bldP spid="1328" grpId="0" animBg="1"/>
      <p:bldP spid="1329" grpId="0" animBg="1"/>
      <p:bldP spid="13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E3A086-404C-244F-B6CE-98803048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Caractéristiques de l’infection par le VIH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5B77363-18EB-D74B-84F2-59F6FB84A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Infection virale </a:t>
            </a:r>
            <a:r>
              <a:rPr lang="fr-FR" b="1" dirty="0"/>
              <a:t>CHRONIQUE</a:t>
            </a:r>
          </a:p>
          <a:p>
            <a:pPr lvl="1"/>
            <a:r>
              <a:rPr lang="fr-FR" dirty="0"/>
              <a:t>Plusieurs années au moins</a:t>
            </a:r>
          </a:p>
          <a:p>
            <a:r>
              <a:rPr lang="fr-FR" dirty="0"/>
              <a:t>Cible : Cellules CD4+</a:t>
            </a:r>
          </a:p>
          <a:p>
            <a:pPr lvl="1"/>
            <a:r>
              <a:rPr lang="fr-FR" b="1" dirty="0"/>
              <a:t>Lymphocytes </a:t>
            </a:r>
            <a:r>
              <a:rPr lang="fr-FR" b="1" dirty="0" err="1"/>
              <a:t>T</a:t>
            </a:r>
            <a:r>
              <a:rPr lang="fr-FR" b="1" dirty="0"/>
              <a:t> CD4</a:t>
            </a:r>
            <a:r>
              <a:rPr lang="fr-FR" dirty="0"/>
              <a:t>, macrophages, cellules dendritiques, cellules de la microglie...</a:t>
            </a:r>
          </a:p>
          <a:p>
            <a:r>
              <a:rPr lang="fr-FR" dirty="0"/>
              <a:t>Réplication active précoce et permanente</a:t>
            </a:r>
          </a:p>
          <a:p>
            <a:pPr lvl="1"/>
            <a:r>
              <a:rPr lang="fr-FR" dirty="0"/>
              <a:t>Dissémination dans les organes, intégration du génome dans les cellules hôtes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5A4D8-E736-1C4B-9C96-8F0C9D96B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59B953-ACFA-0742-ACD3-8C503A3E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461977"/>
            <a:ext cx="9258300" cy="4525963"/>
          </a:xfrm>
        </p:spPr>
        <p:txBody>
          <a:bodyPr/>
          <a:lstStyle/>
          <a:p>
            <a:r>
              <a:rPr lang="fr-FR" dirty="0"/>
              <a:t>Perte progressive des lymphocytes </a:t>
            </a:r>
            <a:r>
              <a:rPr lang="fr-FR" dirty="0" err="1"/>
              <a:t>T</a:t>
            </a:r>
            <a:r>
              <a:rPr lang="fr-FR" dirty="0"/>
              <a:t> CD4 +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- 50 à -100/mm</a:t>
            </a:r>
            <a:r>
              <a:rPr lang="fr-FR" baseline="30000" dirty="0"/>
              <a:t>3</a:t>
            </a:r>
            <a:r>
              <a:rPr lang="fr-FR" dirty="0"/>
              <a:t>/an en moyenne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Activation immunitaire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Augmente la perte de CD4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Crée des lésions cellulaires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/>
              <a:t>Augmentation du risque athérogène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/>
              <a:t>Diminution de l’immunité anti-cancéreuse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 Complications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Infections et cancers opportunistes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Décès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48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et suivi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20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0935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49" y="1600200"/>
            <a:ext cx="9555625" cy="4525963"/>
          </a:xfrm>
        </p:spPr>
        <p:txBody>
          <a:bodyPr/>
          <a:lstStyle/>
          <a:p>
            <a:r>
              <a:rPr lang="fr-FR" dirty="0"/>
              <a:t>Maintenant que le diagnostic d’infection par le VIH est posé, comment allez-vous déterminer le niveau de déficit immunitaire de Luis d’une part et l’évolutivité de son infection virale d’autre part (QCM) ?</a:t>
            </a:r>
          </a:p>
        </p:txBody>
      </p:sp>
    </p:spTree>
    <p:extLst>
      <p:ext uri="{BB962C8B-B14F-4D97-AF65-F5344CB8AC3E}">
        <p14:creationId xmlns:p14="http://schemas.microsoft.com/office/powerpoint/2010/main" val="25664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49" y="274638"/>
            <a:ext cx="9511059" cy="603437"/>
          </a:xfrm>
        </p:spPr>
        <p:txBody>
          <a:bodyPr/>
          <a:lstStyle/>
          <a:p>
            <a:r>
              <a:rPr lang="fr-FR" sz="2800" dirty="0"/>
              <a:t>Quels sont les deux principaux examens pour déterminer </a:t>
            </a:r>
            <a:r>
              <a:rPr lang="fr-FR" sz="2800" u="sng" dirty="0"/>
              <a:t>évolutivité et gravité </a:t>
            </a:r>
            <a:r>
              <a:rPr lang="fr-FR" sz="2800" dirty="0"/>
              <a:t>du déficit immunitaire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959989"/>
            <a:ext cx="9258300" cy="41661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Test de transformation </a:t>
            </a:r>
            <a:r>
              <a:rPr lang="fr-FR" dirty="0" err="1"/>
              <a:t>lymphoblastique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Numération des CD4 et rapport CD4/CD8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Charge virale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Recherche de résistance virale par </a:t>
            </a:r>
            <a:r>
              <a:rPr lang="fr-FR" dirty="0" err="1"/>
              <a:t>génotypage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Recherche de l’HLA B57-01</a:t>
            </a:r>
          </a:p>
        </p:txBody>
      </p:sp>
    </p:spTree>
    <p:extLst>
      <p:ext uri="{BB962C8B-B14F-4D97-AF65-F5344CB8AC3E}">
        <p14:creationId xmlns:p14="http://schemas.microsoft.com/office/powerpoint/2010/main" val="13487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03437"/>
          </a:xfrm>
        </p:spPr>
        <p:txBody>
          <a:bodyPr/>
          <a:lstStyle/>
          <a:p>
            <a:r>
              <a:rPr lang="fr-FR" sz="3200" dirty="0"/>
              <a:t>Quels sont les deux examens pour déterminer </a:t>
            </a:r>
            <a:r>
              <a:rPr lang="fr-FR" sz="3200" u="sng" dirty="0"/>
              <a:t>évolutivité et gravité </a:t>
            </a:r>
            <a:r>
              <a:rPr lang="fr-FR" sz="3200" dirty="0"/>
              <a:t>du déficit immunitaire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959989"/>
            <a:ext cx="9258300" cy="41661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Test de transformation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lymphoblastique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Numération des CD4 et rapport CD4/CD8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Charge virale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Recherche de résistance virale par </a:t>
            </a:r>
            <a:r>
              <a:rPr lang="fr-FR" dirty="0" err="1">
                <a:solidFill>
                  <a:srgbClr val="BFBFBF"/>
                </a:solidFill>
              </a:rPr>
              <a:t>génotypage</a:t>
            </a:r>
            <a:endParaRPr lang="fr-FR" dirty="0">
              <a:solidFill>
                <a:srgbClr val="BFBFB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Recherche de l’HLA B57-01</a:t>
            </a:r>
          </a:p>
        </p:txBody>
      </p:sp>
    </p:spTree>
    <p:extLst>
      <p:ext uri="{BB962C8B-B14F-4D97-AF65-F5344CB8AC3E}">
        <p14:creationId xmlns:p14="http://schemas.microsoft.com/office/powerpoint/2010/main" val="180605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Luis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5496" y="1600200"/>
            <a:ext cx="9037154" cy="4525963"/>
          </a:xfrm>
        </p:spPr>
        <p:txBody>
          <a:bodyPr/>
          <a:lstStyle/>
          <a:p>
            <a:r>
              <a:rPr lang="fr-FR" dirty="0"/>
              <a:t>Luis, 23 ans, vient à la consultation du Centre Gratuit d’Information et de Dépistage du VIH, des IST et des hépatites virales (CeGIDD) pour « faire un test »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32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</a:t>
            </a:r>
            <a:r>
              <a:rPr lang="fr-FR" baseline="0" dirty="0"/>
              <a:t> naturelle</a:t>
            </a:r>
          </a:p>
          <a:p>
            <a:pPr lvl="1"/>
            <a:endParaRPr lang="fr-FR" dirty="0"/>
          </a:p>
        </p:txBody>
      </p:sp>
      <p:pic>
        <p:nvPicPr>
          <p:cNvPr id="153601" name="Picture 2" descr="Diapositive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2"/>
          <a:stretch/>
        </p:blipFill>
        <p:spPr bwMode="auto">
          <a:xfrm>
            <a:off x="501709" y="0"/>
            <a:ext cx="97852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55325" y="2966671"/>
            <a:ext cx="34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TUBERCULOSE</a:t>
            </a:r>
          </a:p>
        </p:txBody>
      </p:sp>
    </p:spTree>
    <p:extLst>
      <p:ext uri="{BB962C8B-B14F-4D97-AF65-F5344CB8AC3E}">
        <p14:creationId xmlns:p14="http://schemas.microsoft.com/office/powerpoint/2010/main" val="23692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19117"/>
          </a:xfrm>
        </p:spPr>
        <p:txBody>
          <a:bodyPr/>
          <a:lstStyle/>
          <a:p>
            <a:r>
              <a:rPr lang="fr-FR" dirty="0"/>
              <a:t>Luis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examens complémentaires de Luis ne révèlent pas d’anomalies particulières hors biologie du VIH : Les CD4 sont à 950/mm</a:t>
            </a:r>
            <a:r>
              <a:rPr lang="fr-FR" baseline="30000" dirty="0"/>
              <a:t>3</a:t>
            </a:r>
            <a:r>
              <a:rPr lang="fr-FR" dirty="0"/>
              <a:t> ; la charge virale à 200 000 cop/mL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36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25037"/>
          </a:xfrm>
        </p:spPr>
        <p:txBody>
          <a:bodyPr/>
          <a:lstStyle/>
          <a:p>
            <a:r>
              <a:rPr lang="fr-FR" sz="2800" dirty="0"/>
              <a:t>Est-ce qu’il y a une indication de traitement antirétroviral pour Luis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2054068"/>
            <a:ext cx="9258300" cy="407209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Oui, car il est séropositif pour le VIH</a:t>
            </a:r>
            <a:endParaRPr lang="fr-FR" baseline="30000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Oui, car la charge virale est élevée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Non, car les CD4 sont proches de 1000/mm</a:t>
            </a:r>
            <a:r>
              <a:rPr lang="fr-FR" baseline="30000" dirty="0"/>
              <a:t>3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Non, car il n’y a pas de signes cliniques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Non, car l’infection est récente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10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25037"/>
          </a:xfrm>
        </p:spPr>
        <p:txBody>
          <a:bodyPr/>
          <a:lstStyle/>
          <a:p>
            <a:r>
              <a:rPr lang="fr-FR" sz="3200" dirty="0"/>
              <a:t>Est-ce qu’il y a une indication de traitement ARV pour Luis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2054068"/>
            <a:ext cx="9258300" cy="407209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Oui, car il est séropositif pour le VIH</a:t>
            </a:r>
            <a:endParaRPr lang="fr-FR" baseline="30000" dirty="0"/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Oui, car la charge virale est élevée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Non, car les CD4 sont proches de 1000/mm</a:t>
            </a:r>
            <a:r>
              <a:rPr lang="fr-FR" baseline="3000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Non, car il n’y a pas de signes cliniques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Non, car l’infection est récente</a:t>
            </a:r>
          </a:p>
        </p:txBody>
      </p:sp>
    </p:spTree>
    <p:extLst>
      <p:ext uri="{BB962C8B-B14F-4D97-AF65-F5344CB8AC3E}">
        <p14:creationId xmlns:p14="http://schemas.microsoft.com/office/powerpoint/2010/main" val="31747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4000" dirty="0"/>
              <a:t>Il y a indication de traitement chez Luis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498852" cy="4525963"/>
          </a:xfrm>
        </p:spPr>
        <p:txBody>
          <a:bodyPr/>
          <a:lstStyle/>
          <a:p>
            <a:r>
              <a:rPr lang="fr-FR" sz="2800" dirty="0"/>
              <a:t>Quel traitement allez-vous lui proposer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anti-intégrase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Une anti-intégrase, un analogue nucléosidique, une antiprotéase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 non-analogue nucléosidique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Trois analogues nucléosidiques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antiprotéase</a:t>
            </a:r>
          </a:p>
          <a:p>
            <a:pPr marL="457200" lvl="1" indent="0">
              <a:buNone/>
            </a:pPr>
            <a:endParaRPr lang="fr-FR" sz="2400" dirty="0"/>
          </a:p>
          <a:p>
            <a:pPr marL="971550" lvl="1" indent="-514350">
              <a:buFont typeface="+mj-lt"/>
              <a:buAutoNum type="arabicPeriod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413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175098"/>
            <a:ext cx="9258300" cy="859776"/>
          </a:xfrm>
        </p:spPr>
        <p:txBody>
          <a:bodyPr/>
          <a:lstStyle/>
          <a:p>
            <a:r>
              <a:rPr lang="fr-FR" sz="3200" dirty="0"/>
              <a:t>Règle d’initiation en 2022</a:t>
            </a:r>
            <a:br>
              <a:rPr lang="fr-FR" sz="3200" dirty="0"/>
            </a:br>
            <a:r>
              <a:rPr lang="fr-FR" sz="3200" dirty="0"/>
              <a:t>2 analogues nucléosidiques + 1 autre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anti-intégrase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A6A6A6"/>
                </a:solidFill>
              </a:rPr>
              <a:t>Une anti-intégrase, un analogue nucléosidique, une antiprotéase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 non-analogue nucléosidique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A6A6A6"/>
                </a:solidFill>
              </a:rPr>
              <a:t>Trois analogues nucléosidiques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antiprotéase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4A16C1-5128-4E40-AB23-DC35AF640016}"/>
              </a:ext>
            </a:extLst>
          </p:cNvPr>
          <p:cNvSpPr txBox="1"/>
          <p:nvPr/>
        </p:nvSpPr>
        <p:spPr>
          <a:xfrm>
            <a:off x="514350" y="6126163"/>
            <a:ext cx="9664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Attention, les antirétroviraux sont des médicaments de prescription hospitalière initiale avec renouvellement annuel en hospitalier</a:t>
            </a:r>
          </a:p>
        </p:txBody>
      </p:sp>
    </p:spTree>
    <p:extLst>
      <p:ext uri="{BB962C8B-B14F-4D97-AF65-F5344CB8AC3E}">
        <p14:creationId xmlns:p14="http://schemas.microsoft.com/office/powerpoint/2010/main" val="32993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175098"/>
            <a:ext cx="9258300" cy="859776"/>
          </a:xfrm>
        </p:spPr>
        <p:txBody>
          <a:bodyPr/>
          <a:lstStyle/>
          <a:p>
            <a:r>
              <a:rPr lang="fr-FR" sz="3200" dirty="0"/>
              <a:t>Règle d’initiation en 2022</a:t>
            </a:r>
            <a:br>
              <a:rPr lang="fr-FR" sz="3200" dirty="0"/>
            </a:br>
            <a:r>
              <a:rPr lang="fr-FR" sz="3200" dirty="0"/>
              <a:t>2 analogues nucléosidiques + 1 autre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fr-FR" sz="2400" b="1" dirty="0">
                <a:solidFill>
                  <a:srgbClr val="C00000"/>
                </a:solidFill>
              </a:rPr>
              <a:t>Deux analogues nucléosidiques et une anti-intégrase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A6A6A6"/>
                </a:solidFill>
              </a:rPr>
              <a:t>Une anti-intégrase, un analogue nucléosidique, une antiprotéase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 non-analogue nucléosidique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A6A6A6"/>
                </a:solidFill>
              </a:rPr>
              <a:t>Trois analogues nucléosidiques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antiprotéase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4A16C1-5128-4E40-AB23-DC35AF640016}"/>
              </a:ext>
            </a:extLst>
          </p:cNvPr>
          <p:cNvSpPr txBox="1"/>
          <p:nvPr/>
        </p:nvSpPr>
        <p:spPr>
          <a:xfrm>
            <a:off x="514350" y="6126163"/>
            <a:ext cx="9664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Attention, les antirétroviraux sont des médicaments de prescription hospitalière initiale avec renouvellement annuel en hospitalier</a:t>
            </a:r>
          </a:p>
        </p:txBody>
      </p:sp>
    </p:spTree>
    <p:extLst>
      <p:ext uri="{BB962C8B-B14F-4D97-AF65-F5344CB8AC3E}">
        <p14:creationId xmlns:p14="http://schemas.microsoft.com/office/powerpoint/2010/main" val="4649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CC553-B435-524C-85BE-E387940B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si Luis avait eu 50 CD4/mm</a:t>
            </a:r>
            <a:r>
              <a:rPr lang="fr-FR" baseline="30000" dirty="0"/>
              <a:t>3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F1F592-7A9D-8F41-9DD2-10648B763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Prévention de la </a:t>
            </a:r>
            <a:r>
              <a:rPr lang="fr-FR" b="1" dirty="0"/>
              <a:t>toxoplasmose</a:t>
            </a:r>
            <a:r>
              <a:rPr lang="fr-FR" dirty="0"/>
              <a:t> et de la </a:t>
            </a:r>
            <a:r>
              <a:rPr lang="fr-FR" b="1" dirty="0"/>
              <a:t>pneumocystose</a:t>
            </a:r>
            <a:r>
              <a:rPr lang="fr-FR" dirty="0"/>
              <a:t> pulmonaire</a:t>
            </a:r>
          </a:p>
          <a:p>
            <a:pPr lvl="1"/>
            <a:r>
              <a:rPr lang="fr-FR" u="sng" dirty="0"/>
              <a:t>Cotrimoxazole</a:t>
            </a:r>
            <a:r>
              <a:rPr lang="fr-FR" dirty="0"/>
              <a:t> 400/80 mg un </a:t>
            </a:r>
            <a:r>
              <a:rPr lang="fr-FR" dirty="0" err="1"/>
              <a:t>cp</a:t>
            </a:r>
            <a:r>
              <a:rPr lang="fr-FR" dirty="0"/>
              <a:t> par jour</a:t>
            </a:r>
          </a:p>
          <a:p>
            <a:r>
              <a:rPr lang="fr-FR" b="1" dirty="0"/>
              <a:t>CMV</a:t>
            </a:r>
          </a:p>
          <a:p>
            <a:pPr lvl="1"/>
            <a:r>
              <a:rPr lang="fr-FR" u="sng" dirty="0"/>
              <a:t>Fond d’œil</a:t>
            </a:r>
            <a:r>
              <a:rPr lang="fr-FR" dirty="0"/>
              <a:t> et surveillance de la </a:t>
            </a:r>
            <a:r>
              <a:rPr lang="fr-FR" u="sng" dirty="0"/>
              <a:t>PCR</a:t>
            </a:r>
            <a:r>
              <a:rPr lang="fr-FR" dirty="0"/>
              <a:t> sanguine</a:t>
            </a:r>
          </a:p>
        </p:txBody>
      </p:sp>
    </p:spTree>
    <p:extLst>
      <p:ext uri="{BB962C8B-B14F-4D97-AF65-F5344CB8AC3E}">
        <p14:creationId xmlns:p14="http://schemas.microsoft.com/office/powerpoint/2010/main" val="38915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</a:rPr>
              <a:t>4 « cibles » (en 2022) </a:t>
            </a:r>
          </a:p>
        </p:txBody>
      </p:sp>
      <p:sp>
        <p:nvSpPr>
          <p:cNvPr id="1207" name="Rectangle 211">
            <a:extLst>
              <a:ext uri="{FF2B5EF4-FFF2-40B4-BE49-F238E27FC236}">
                <a16:creationId xmlns:a16="http://schemas.microsoft.com/office/drawing/2014/main" id="{63F6C1FD-CE97-7A4B-946A-65CE66A55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8" y="1133475"/>
            <a:ext cx="9713912" cy="5662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>
                <a:latin typeface="Times New Roman" charset="0"/>
                <a:cs typeface="+mn-cs"/>
              </a:rPr>
              <a:t>Inhibiteurs de la fusion</a:t>
            </a:r>
          </a:p>
          <a:p>
            <a:pPr algn="ctr" eaLnBrk="0" hangingPunct="0">
              <a:defRPr/>
            </a:pPr>
            <a:r>
              <a:rPr lang="en-US">
                <a:latin typeface="Times New Roman" charset="0"/>
                <a:cs typeface="+mn-cs"/>
              </a:rPr>
              <a:t>Inhibiteurs de la fusion</a:t>
            </a:r>
          </a:p>
          <a:p>
            <a:pPr algn="ctr" eaLnBrk="0" hangingPunct="0"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208" name="Arc 212">
            <a:extLst>
              <a:ext uri="{FF2B5EF4-FFF2-40B4-BE49-F238E27FC236}">
                <a16:creationId xmlns:a16="http://schemas.microsoft.com/office/drawing/2014/main" id="{96111A58-98A1-7D47-96EF-00A11871A41F}"/>
              </a:ext>
            </a:extLst>
          </p:cNvPr>
          <p:cNvSpPr>
            <a:spLocks/>
          </p:cNvSpPr>
          <p:nvPr/>
        </p:nvSpPr>
        <p:spPr bwMode="auto">
          <a:xfrm>
            <a:off x="538163" y="2262188"/>
            <a:ext cx="4749800" cy="2286000"/>
          </a:xfrm>
          <a:custGeom>
            <a:avLst/>
            <a:gdLst>
              <a:gd name="T0" fmla="*/ 0 w 21600"/>
              <a:gd name="T1" fmla="*/ 240288464 h 21600"/>
              <a:gd name="T2" fmla="*/ 1044133643 w 21600"/>
              <a:gd name="T3" fmla="*/ 0 h 21600"/>
              <a:gd name="T4" fmla="*/ 1044472286 w 21600"/>
              <a:gd name="T5" fmla="*/ 24193501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</a:path>
              <a:path w="21600" h="21600" stroke="0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  <a:lnTo>
                  <a:pt x="21600" y="21600"/>
                </a:lnTo>
                <a:lnTo>
                  <a:pt x="0" y="21453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09" name="Arc 213">
            <a:extLst>
              <a:ext uri="{FF2B5EF4-FFF2-40B4-BE49-F238E27FC236}">
                <a16:creationId xmlns:a16="http://schemas.microsoft.com/office/drawing/2014/main" id="{3A81C965-B2C5-9547-9A63-FAD9B18FF17A}"/>
              </a:ext>
            </a:extLst>
          </p:cNvPr>
          <p:cNvSpPr>
            <a:spLocks/>
          </p:cNvSpPr>
          <p:nvPr/>
        </p:nvSpPr>
        <p:spPr bwMode="auto">
          <a:xfrm>
            <a:off x="5267325" y="2249488"/>
            <a:ext cx="4937125" cy="2338387"/>
          </a:xfrm>
          <a:custGeom>
            <a:avLst/>
            <a:gdLst>
              <a:gd name="T0" fmla="*/ 0 w 21600"/>
              <a:gd name="T1" fmla="*/ 0 h 21600"/>
              <a:gd name="T2" fmla="*/ 1128481453 w 21600"/>
              <a:gd name="T3" fmla="*/ 252974734 h 21600"/>
              <a:gd name="T4" fmla="*/ 0 w 21600"/>
              <a:gd name="T5" fmla="*/ 2531505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0" name="Rectangle 214">
            <a:extLst>
              <a:ext uri="{FF2B5EF4-FFF2-40B4-BE49-F238E27FC236}">
                <a16:creationId xmlns:a16="http://schemas.microsoft.com/office/drawing/2014/main" id="{F26067A0-8F95-AF40-B83F-D403B2C0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4513263"/>
            <a:ext cx="9677400" cy="2198687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11" name="Arc 309">
            <a:extLst>
              <a:ext uri="{FF2B5EF4-FFF2-40B4-BE49-F238E27FC236}">
                <a16:creationId xmlns:a16="http://schemas.microsoft.com/office/drawing/2014/main" id="{55BB3D6A-1B0C-2742-BAF3-1449F0622F86}"/>
              </a:ext>
            </a:extLst>
          </p:cNvPr>
          <p:cNvSpPr>
            <a:spLocks/>
          </p:cNvSpPr>
          <p:nvPr/>
        </p:nvSpPr>
        <p:spPr bwMode="auto">
          <a:xfrm>
            <a:off x="550863" y="4294188"/>
            <a:ext cx="4867275" cy="2244725"/>
          </a:xfrm>
          <a:custGeom>
            <a:avLst/>
            <a:gdLst>
              <a:gd name="T0" fmla="*/ 0 w 21600"/>
              <a:gd name="T1" fmla="*/ 233277246 h 21600"/>
              <a:gd name="T2" fmla="*/ 1096420448 w 21600"/>
              <a:gd name="T3" fmla="*/ 0 h 21600"/>
              <a:gd name="T4" fmla="*/ 1096775578 w 21600"/>
              <a:gd name="T5" fmla="*/ 2332772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lnTo>
                  <a:pt x="-1" y="21599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2" name="Arc 310">
            <a:extLst>
              <a:ext uri="{FF2B5EF4-FFF2-40B4-BE49-F238E27FC236}">
                <a16:creationId xmlns:a16="http://schemas.microsoft.com/office/drawing/2014/main" id="{3FDF7D95-FF5A-634C-B1F1-DAD4F42C0DD2}"/>
              </a:ext>
            </a:extLst>
          </p:cNvPr>
          <p:cNvSpPr>
            <a:spLocks/>
          </p:cNvSpPr>
          <p:nvPr/>
        </p:nvSpPr>
        <p:spPr bwMode="auto">
          <a:xfrm>
            <a:off x="5418138" y="4294188"/>
            <a:ext cx="4868862" cy="2244725"/>
          </a:xfrm>
          <a:custGeom>
            <a:avLst/>
            <a:gdLst>
              <a:gd name="T0" fmla="*/ 0 w 21607"/>
              <a:gd name="T1" fmla="*/ 0 h 21600"/>
              <a:gd name="T2" fmla="*/ 1097135586 w 21607"/>
              <a:gd name="T3" fmla="*/ 233277246 h 21600"/>
              <a:gd name="T4" fmla="*/ 355357 w 21607"/>
              <a:gd name="T5" fmla="*/ 233277246 h 21600"/>
              <a:gd name="T6" fmla="*/ 0 60000 65536"/>
              <a:gd name="T7" fmla="*/ 0 60000 65536"/>
              <a:gd name="T8" fmla="*/ 0 60000 65536"/>
              <a:gd name="T9" fmla="*/ 0 w 21607"/>
              <a:gd name="T10" fmla="*/ 0 h 21600"/>
              <a:gd name="T11" fmla="*/ 21607 w 21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213" name="Group 5">
            <a:extLst>
              <a:ext uri="{FF2B5EF4-FFF2-40B4-BE49-F238E27FC236}">
                <a16:creationId xmlns:a16="http://schemas.microsoft.com/office/drawing/2014/main" id="{34380A2A-614F-9944-B304-76E9CCECF100}"/>
              </a:ext>
            </a:extLst>
          </p:cNvPr>
          <p:cNvGrpSpPr>
            <a:grpSpLocks/>
          </p:cNvGrpSpPr>
          <p:nvPr/>
        </p:nvGrpSpPr>
        <p:grpSpPr bwMode="auto">
          <a:xfrm>
            <a:off x="4760913" y="6165850"/>
            <a:ext cx="1582737" cy="358775"/>
            <a:chOff x="2999" y="3961"/>
            <a:chExt cx="997" cy="226"/>
          </a:xfrm>
        </p:grpSpPr>
        <p:grpSp>
          <p:nvGrpSpPr>
            <p:cNvPr id="1214" name="Group 6">
              <a:extLst>
                <a:ext uri="{FF2B5EF4-FFF2-40B4-BE49-F238E27FC236}">
                  <a16:creationId xmlns:a16="http://schemas.microsoft.com/office/drawing/2014/main" id="{F3328C3F-49B6-C242-84BF-C520B02E0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1266" name="Group 7">
                <a:extLst>
                  <a:ext uri="{FF2B5EF4-FFF2-40B4-BE49-F238E27FC236}">
                    <a16:creationId xmlns:a16="http://schemas.microsoft.com/office/drawing/2014/main" id="{500A4C8D-BC69-B247-8422-DD99B1A534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1292" name="Arc 8">
                  <a:extLst>
                    <a:ext uri="{FF2B5EF4-FFF2-40B4-BE49-F238E27FC236}">
                      <a16:creationId xmlns:a16="http://schemas.microsoft.com/office/drawing/2014/main" id="{C3D97A1C-9C0D-514D-867A-F0A44DD8E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3" name="Arc 9">
                  <a:extLst>
                    <a:ext uri="{FF2B5EF4-FFF2-40B4-BE49-F238E27FC236}">
                      <a16:creationId xmlns:a16="http://schemas.microsoft.com/office/drawing/2014/main" id="{ECFEE881-5609-794F-A9ED-7F7F3E32E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4" name="Arc 10">
                  <a:extLst>
                    <a:ext uri="{FF2B5EF4-FFF2-40B4-BE49-F238E27FC236}">
                      <a16:creationId xmlns:a16="http://schemas.microsoft.com/office/drawing/2014/main" id="{95FB42D9-7C63-A942-89D8-58114EA41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5" name="Arc 11">
                  <a:extLst>
                    <a:ext uri="{FF2B5EF4-FFF2-40B4-BE49-F238E27FC236}">
                      <a16:creationId xmlns:a16="http://schemas.microsoft.com/office/drawing/2014/main" id="{19868722-9252-E146-AC88-05C09D63E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600"/>
                    <a:gd name="T11" fmla="*/ 21596 w 215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6" name="Arc 12">
                  <a:extLst>
                    <a:ext uri="{FF2B5EF4-FFF2-40B4-BE49-F238E27FC236}">
                      <a16:creationId xmlns:a16="http://schemas.microsoft.com/office/drawing/2014/main" id="{23ED0B0D-C668-1443-BEEC-E3F1697AB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7" name="Arc 13">
                  <a:extLst>
                    <a:ext uri="{FF2B5EF4-FFF2-40B4-BE49-F238E27FC236}">
                      <a16:creationId xmlns:a16="http://schemas.microsoft.com/office/drawing/2014/main" id="{27BF0DE7-9BEB-BD4F-A072-D1857992F4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8" name="Arc 14">
                  <a:extLst>
                    <a:ext uri="{FF2B5EF4-FFF2-40B4-BE49-F238E27FC236}">
                      <a16:creationId xmlns:a16="http://schemas.microsoft.com/office/drawing/2014/main" id="{79C0DFC6-E093-BE40-BE93-72C56366F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9" name="Arc 15">
                  <a:extLst>
                    <a:ext uri="{FF2B5EF4-FFF2-40B4-BE49-F238E27FC236}">
                      <a16:creationId xmlns:a16="http://schemas.microsoft.com/office/drawing/2014/main" id="{E38B72FD-1EBB-A248-B14E-609DCD9AB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0" name="Arc 16">
                  <a:extLst>
                    <a:ext uri="{FF2B5EF4-FFF2-40B4-BE49-F238E27FC236}">
                      <a16:creationId xmlns:a16="http://schemas.microsoft.com/office/drawing/2014/main" id="{353B58FE-2DB2-454C-8335-15B78127C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1" name="Arc 17">
                  <a:extLst>
                    <a:ext uri="{FF2B5EF4-FFF2-40B4-BE49-F238E27FC236}">
                      <a16:creationId xmlns:a16="http://schemas.microsoft.com/office/drawing/2014/main" id="{721C988A-2D34-C143-9DB9-3CA3A66BC6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2" name="Arc 18">
                  <a:extLst>
                    <a:ext uri="{FF2B5EF4-FFF2-40B4-BE49-F238E27FC236}">
                      <a16:creationId xmlns:a16="http://schemas.microsoft.com/office/drawing/2014/main" id="{EC0D2489-51D6-0746-ACD8-9611289F51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3" name="Arc 19">
                  <a:extLst>
                    <a:ext uri="{FF2B5EF4-FFF2-40B4-BE49-F238E27FC236}">
                      <a16:creationId xmlns:a16="http://schemas.microsoft.com/office/drawing/2014/main" id="{B325D2E6-92EF-B443-8652-B0D5CA8D5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4" name="Arc 20">
                  <a:extLst>
                    <a:ext uri="{FF2B5EF4-FFF2-40B4-BE49-F238E27FC236}">
                      <a16:creationId xmlns:a16="http://schemas.microsoft.com/office/drawing/2014/main" id="{C04CB11D-C9CE-9D4C-B6BD-F1B5B94DC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5" name="Arc 21">
                  <a:extLst>
                    <a:ext uri="{FF2B5EF4-FFF2-40B4-BE49-F238E27FC236}">
                      <a16:creationId xmlns:a16="http://schemas.microsoft.com/office/drawing/2014/main" id="{08057E21-7E90-5E41-BAEF-D2E2DE368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6" name="Arc 22">
                  <a:extLst>
                    <a:ext uri="{FF2B5EF4-FFF2-40B4-BE49-F238E27FC236}">
                      <a16:creationId xmlns:a16="http://schemas.microsoft.com/office/drawing/2014/main" id="{E2CEFC82-8BC2-FD4E-9962-9C36B90EF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7" name="Arc 23">
                  <a:extLst>
                    <a:ext uri="{FF2B5EF4-FFF2-40B4-BE49-F238E27FC236}">
                      <a16:creationId xmlns:a16="http://schemas.microsoft.com/office/drawing/2014/main" id="{65F31B1B-ECC9-0B41-9F6A-08EB79AF45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8" name="Arc 24">
                  <a:extLst>
                    <a:ext uri="{FF2B5EF4-FFF2-40B4-BE49-F238E27FC236}">
                      <a16:creationId xmlns:a16="http://schemas.microsoft.com/office/drawing/2014/main" id="{F348A6E3-DE68-1C45-A128-D821267EC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9" name="Arc 25">
                  <a:extLst>
                    <a:ext uri="{FF2B5EF4-FFF2-40B4-BE49-F238E27FC236}">
                      <a16:creationId xmlns:a16="http://schemas.microsoft.com/office/drawing/2014/main" id="{C357DE63-A9B8-4C4C-8AAA-B9B5AF49A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0" name="Arc 26">
                  <a:extLst>
                    <a:ext uri="{FF2B5EF4-FFF2-40B4-BE49-F238E27FC236}">
                      <a16:creationId xmlns:a16="http://schemas.microsoft.com/office/drawing/2014/main" id="{476FF588-4ED8-7444-B411-9F684AB0A7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1" name="Arc 27">
                  <a:extLst>
                    <a:ext uri="{FF2B5EF4-FFF2-40B4-BE49-F238E27FC236}">
                      <a16:creationId xmlns:a16="http://schemas.microsoft.com/office/drawing/2014/main" id="{4F5A552E-EFC5-E946-8178-5937872C0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2" name="Arc 28">
                  <a:extLst>
                    <a:ext uri="{FF2B5EF4-FFF2-40B4-BE49-F238E27FC236}">
                      <a16:creationId xmlns:a16="http://schemas.microsoft.com/office/drawing/2014/main" id="{70CBA88A-415F-7D4A-AE91-CA10302AC1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3" name="Arc 29">
                  <a:extLst>
                    <a:ext uri="{FF2B5EF4-FFF2-40B4-BE49-F238E27FC236}">
                      <a16:creationId xmlns:a16="http://schemas.microsoft.com/office/drawing/2014/main" id="{390C3919-2D0A-524C-9B95-894891904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4" name="Arc 30">
                  <a:extLst>
                    <a:ext uri="{FF2B5EF4-FFF2-40B4-BE49-F238E27FC236}">
                      <a16:creationId xmlns:a16="http://schemas.microsoft.com/office/drawing/2014/main" id="{E8F58CF6-46E5-EC4A-84B0-D7FEC4D89E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5" name="Arc 31">
                  <a:extLst>
                    <a:ext uri="{FF2B5EF4-FFF2-40B4-BE49-F238E27FC236}">
                      <a16:creationId xmlns:a16="http://schemas.microsoft.com/office/drawing/2014/main" id="{CAA13D58-3318-544E-AFB6-8B04C89350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267" name="Group 32">
                <a:extLst>
                  <a:ext uri="{FF2B5EF4-FFF2-40B4-BE49-F238E27FC236}">
                    <a16:creationId xmlns:a16="http://schemas.microsoft.com/office/drawing/2014/main" id="{837619BF-B196-8548-BCDD-ED0D4A92BA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1268" name="Arc 33">
                  <a:extLst>
                    <a:ext uri="{FF2B5EF4-FFF2-40B4-BE49-F238E27FC236}">
                      <a16:creationId xmlns:a16="http://schemas.microsoft.com/office/drawing/2014/main" id="{6507DE43-A0ED-0345-BB8E-7712F0D86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9" name="Arc 34">
                  <a:extLst>
                    <a:ext uri="{FF2B5EF4-FFF2-40B4-BE49-F238E27FC236}">
                      <a16:creationId xmlns:a16="http://schemas.microsoft.com/office/drawing/2014/main" id="{80E88E3D-0F61-894E-83E6-F9A99F5311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0" name="Arc 35">
                  <a:extLst>
                    <a:ext uri="{FF2B5EF4-FFF2-40B4-BE49-F238E27FC236}">
                      <a16:creationId xmlns:a16="http://schemas.microsoft.com/office/drawing/2014/main" id="{9E9F0CBA-92D6-024C-8646-247670CD5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1" name="Arc 36">
                  <a:extLst>
                    <a:ext uri="{FF2B5EF4-FFF2-40B4-BE49-F238E27FC236}">
                      <a16:creationId xmlns:a16="http://schemas.microsoft.com/office/drawing/2014/main" id="{15459AC2-ED77-0B43-BFF6-29EEC58F3B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2" name="Arc 37">
                  <a:extLst>
                    <a:ext uri="{FF2B5EF4-FFF2-40B4-BE49-F238E27FC236}">
                      <a16:creationId xmlns:a16="http://schemas.microsoft.com/office/drawing/2014/main" id="{46AF4A9C-207A-3741-8D81-6E091C288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3" name="Arc 38">
                  <a:extLst>
                    <a:ext uri="{FF2B5EF4-FFF2-40B4-BE49-F238E27FC236}">
                      <a16:creationId xmlns:a16="http://schemas.microsoft.com/office/drawing/2014/main" id="{49E79509-5C52-2149-93B7-6064D2968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4" name="Arc 39">
                  <a:extLst>
                    <a:ext uri="{FF2B5EF4-FFF2-40B4-BE49-F238E27FC236}">
                      <a16:creationId xmlns:a16="http://schemas.microsoft.com/office/drawing/2014/main" id="{1AE1E210-B16A-AA4D-98D7-4804414F6F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5" name="Arc 40">
                  <a:extLst>
                    <a:ext uri="{FF2B5EF4-FFF2-40B4-BE49-F238E27FC236}">
                      <a16:creationId xmlns:a16="http://schemas.microsoft.com/office/drawing/2014/main" id="{A3A3C4ED-91C6-DE4A-87C6-08ECC8292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6" name="Arc 41">
                  <a:extLst>
                    <a:ext uri="{FF2B5EF4-FFF2-40B4-BE49-F238E27FC236}">
                      <a16:creationId xmlns:a16="http://schemas.microsoft.com/office/drawing/2014/main" id="{A0D4DF9F-1380-6E48-A0FF-D10B6EDCA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7" name="Arc 42">
                  <a:extLst>
                    <a:ext uri="{FF2B5EF4-FFF2-40B4-BE49-F238E27FC236}">
                      <a16:creationId xmlns:a16="http://schemas.microsoft.com/office/drawing/2014/main" id="{F18DD7E5-DC87-AA45-A41F-09AE21769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8" name="Arc 43">
                  <a:extLst>
                    <a:ext uri="{FF2B5EF4-FFF2-40B4-BE49-F238E27FC236}">
                      <a16:creationId xmlns:a16="http://schemas.microsoft.com/office/drawing/2014/main" id="{FCE0104D-19A4-A140-A1D2-BEC0AE401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0 w 22567"/>
                    <a:gd name="T3" fmla="*/ 0 h 21600"/>
                    <a:gd name="T4" fmla="*/ 0 w 2256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67"/>
                    <a:gd name="T10" fmla="*/ 0 h 21600"/>
                    <a:gd name="T11" fmla="*/ 22567 w 2256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9" name="Arc 44">
                  <a:extLst>
                    <a:ext uri="{FF2B5EF4-FFF2-40B4-BE49-F238E27FC236}">
                      <a16:creationId xmlns:a16="http://schemas.microsoft.com/office/drawing/2014/main" id="{AB6B7186-14B3-6146-8834-600CAE736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0" name="Arc 45">
                  <a:extLst>
                    <a:ext uri="{FF2B5EF4-FFF2-40B4-BE49-F238E27FC236}">
                      <a16:creationId xmlns:a16="http://schemas.microsoft.com/office/drawing/2014/main" id="{A8B2FDEA-AB70-BB40-A627-2B935CAFA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1" name="Arc 46">
                  <a:extLst>
                    <a:ext uri="{FF2B5EF4-FFF2-40B4-BE49-F238E27FC236}">
                      <a16:creationId xmlns:a16="http://schemas.microsoft.com/office/drawing/2014/main" id="{5FA0FFA5-7963-E946-B583-BD4652D75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2" name="Arc 47">
                  <a:extLst>
                    <a:ext uri="{FF2B5EF4-FFF2-40B4-BE49-F238E27FC236}">
                      <a16:creationId xmlns:a16="http://schemas.microsoft.com/office/drawing/2014/main" id="{B46A8B90-39D1-DE4D-BE1D-73CA468AD1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3" name="Arc 48">
                  <a:extLst>
                    <a:ext uri="{FF2B5EF4-FFF2-40B4-BE49-F238E27FC236}">
                      <a16:creationId xmlns:a16="http://schemas.microsoft.com/office/drawing/2014/main" id="{07C952BC-34DD-5C45-BCD5-A36107323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4" name="Arc 49">
                  <a:extLst>
                    <a:ext uri="{FF2B5EF4-FFF2-40B4-BE49-F238E27FC236}">
                      <a16:creationId xmlns:a16="http://schemas.microsoft.com/office/drawing/2014/main" id="{F50E917D-F23F-FF43-B5B7-BD8631686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5" name="Arc 50">
                  <a:extLst>
                    <a:ext uri="{FF2B5EF4-FFF2-40B4-BE49-F238E27FC236}">
                      <a16:creationId xmlns:a16="http://schemas.microsoft.com/office/drawing/2014/main" id="{4CA90E4E-262F-8B47-8589-CD87EF938A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6" name="Arc 51">
                  <a:extLst>
                    <a:ext uri="{FF2B5EF4-FFF2-40B4-BE49-F238E27FC236}">
                      <a16:creationId xmlns:a16="http://schemas.microsoft.com/office/drawing/2014/main" id="{E67C7CAD-4F91-734C-880D-ED1AFB48F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7" name="Arc 52">
                  <a:extLst>
                    <a:ext uri="{FF2B5EF4-FFF2-40B4-BE49-F238E27FC236}">
                      <a16:creationId xmlns:a16="http://schemas.microsoft.com/office/drawing/2014/main" id="{0436FC92-AA13-9843-98C0-F9A10AF01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8" name="Arc 53">
                  <a:extLst>
                    <a:ext uri="{FF2B5EF4-FFF2-40B4-BE49-F238E27FC236}">
                      <a16:creationId xmlns:a16="http://schemas.microsoft.com/office/drawing/2014/main" id="{3AF97932-445C-C546-A113-4B07674CE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9" name="Arc 54">
                  <a:extLst>
                    <a:ext uri="{FF2B5EF4-FFF2-40B4-BE49-F238E27FC236}">
                      <a16:creationId xmlns:a16="http://schemas.microsoft.com/office/drawing/2014/main" id="{E9743E15-A2D4-E944-B357-C27D437BE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0" name="Arc 55">
                  <a:extLst>
                    <a:ext uri="{FF2B5EF4-FFF2-40B4-BE49-F238E27FC236}">
                      <a16:creationId xmlns:a16="http://schemas.microsoft.com/office/drawing/2014/main" id="{CDC64A8E-2D5D-1142-B863-A691E93F6E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1" name="Arc 56">
                  <a:extLst>
                    <a:ext uri="{FF2B5EF4-FFF2-40B4-BE49-F238E27FC236}">
                      <a16:creationId xmlns:a16="http://schemas.microsoft.com/office/drawing/2014/main" id="{8B79BC52-DF7E-9740-A62E-0C011D294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1215" name="Group 57">
              <a:extLst>
                <a:ext uri="{FF2B5EF4-FFF2-40B4-BE49-F238E27FC236}">
                  <a16:creationId xmlns:a16="http://schemas.microsoft.com/office/drawing/2014/main" id="{3916AA21-CACE-D745-B2D8-6ACE51070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1216" name="Group 58">
                <a:extLst>
                  <a:ext uri="{FF2B5EF4-FFF2-40B4-BE49-F238E27FC236}">
                    <a16:creationId xmlns:a16="http://schemas.microsoft.com/office/drawing/2014/main" id="{BD7477F9-4E2A-DA45-B236-70EB5774C5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1242" name="Arc 59">
                  <a:extLst>
                    <a:ext uri="{FF2B5EF4-FFF2-40B4-BE49-F238E27FC236}">
                      <a16:creationId xmlns:a16="http://schemas.microsoft.com/office/drawing/2014/main" id="{51C58D79-47CB-0441-BF3F-777BC18103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3" name="Arc 60">
                  <a:extLst>
                    <a:ext uri="{FF2B5EF4-FFF2-40B4-BE49-F238E27FC236}">
                      <a16:creationId xmlns:a16="http://schemas.microsoft.com/office/drawing/2014/main" id="{DE80F85C-600F-5D42-B472-7D7E326C1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4" name="Arc 61">
                  <a:extLst>
                    <a:ext uri="{FF2B5EF4-FFF2-40B4-BE49-F238E27FC236}">
                      <a16:creationId xmlns:a16="http://schemas.microsoft.com/office/drawing/2014/main" id="{04FC7FD6-5C47-E140-AC33-912CEFCBD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5" name="Arc 62">
                  <a:extLst>
                    <a:ext uri="{FF2B5EF4-FFF2-40B4-BE49-F238E27FC236}">
                      <a16:creationId xmlns:a16="http://schemas.microsoft.com/office/drawing/2014/main" id="{7F6484B0-C218-4E48-8FDC-38B7777242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6" name="Arc 63">
                  <a:extLst>
                    <a:ext uri="{FF2B5EF4-FFF2-40B4-BE49-F238E27FC236}">
                      <a16:creationId xmlns:a16="http://schemas.microsoft.com/office/drawing/2014/main" id="{6242CD0D-5E87-DA44-BDDD-8B231F6F5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7" name="Arc 64">
                  <a:extLst>
                    <a:ext uri="{FF2B5EF4-FFF2-40B4-BE49-F238E27FC236}">
                      <a16:creationId xmlns:a16="http://schemas.microsoft.com/office/drawing/2014/main" id="{B8D603A0-9DC8-D646-AA17-6EF84DE0E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8" name="Arc 65">
                  <a:extLst>
                    <a:ext uri="{FF2B5EF4-FFF2-40B4-BE49-F238E27FC236}">
                      <a16:creationId xmlns:a16="http://schemas.microsoft.com/office/drawing/2014/main" id="{678476F6-71B9-4C43-B8C4-4D5CA2AA85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9" name="Arc 66">
                  <a:extLst>
                    <a:ext uri="{FF2B5EF4-FFF2-40B4-BE49-F238E27FC236}">
                      <a16:creationId xmlns:a16="http://schemas.microsoft.com/office/drawing/2014/main" id="{09DA6872-3C53-8844-AA0C-268668914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0" name="Arc 67">
                  <a:extLst>
                    <a:ext uri="{FF2B5EF4-FFF2-40B4-BE49-F238E27FC236}">
                      <a16:creationId xmlns:a16="http://schemas.microsoft.com/office/drawing/2014/main" id="{B2D9A1D3-C022-864C-9932-49ED81EFFD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1" name="Arc 68">
                  <a:extLst>
                    <a:ext uri="{FF2B5EF4-FFF2-40B4-BE49-F238E27FC236}">
                      <a16:creationId xmlns:a16="http://schemas.microsoft.com/office/drawing/2014/main" id="{141B15BC-87DD-434B-BC65-FC776AE97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2" name="Arc 69">
                  <a:extLst>
                    <a:ext uri="{FF2B5EF4-FFF2-40B4-BE49-F238E27FC236}">
                      <a16:creationId xmlns:a16="http://schemas.microsoft.com/office/drawing/2014/main" id="{F947C113-8398-F14D-A1FD-92B3A66E1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3" name="Arc 70">
                  <a:extLst>
                    <a:ext uri="{FF2B5EF4-FFF2-40B4-BE49-F238E27FC236}">
                      <a16:creationId xmlns:a16="http://schemas.microsoft.com/office/drawing/2014/main" id="{BF7B9489-6B22-4A44-B999-DF691E7277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4" name="Arc 71">
                  <a:extLst>
                    <a:ext uri="{FF2B5EF4-FFF2-40B4-BE49-F238E27FC236}">
                      <a16:creationId xmlns:a16="http://schemas.microsoft.com/office/drawing/2014/main" id="{038DAB01-2E30-1D42-99AA-6E22891C1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5" name="Arc 72">
                  <a:extLst>
                    <a:ext uri="{FF2B5EF4-FFF2-40B4-BE49-F238E27FC236}">
                      <a16:creationId xmlns:a16="http://schemas.microsoft.com/office/drawing/2014/main" id="{621E3008-1F60-B64D-8DF6-1C8A076F1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6" name="Arc 73">
                  <a:extLst>
                    <a:ext uri="{FF2B5EF4-FFF2-40B4-BE49-F238E27FC236}">
                      <a16:creationId xmlns:a16="http://schemas.microsoft.com/office/drawing/2014/main" id="{D09F32A8-9F9E-6844-9E8A-1D96EBE19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7" name="Arc 74">
                  <a:extLst>
                    <a:ext uri="{FF2B5EF4-FFF2-40B4-BE49-F238E27FC236}">
                      <a16:creationId xmlns:a16="http://schemas.microsoft.com/office/drawing/2014/main" id="{69649CDE-EB7A-8345-AFCC-BD73C15AC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8" name="Arc 75">
                  <a:extLst>
                    <a:ext uri="{FF2B5EF4-FFF2-40B4-BE49-F238E27FC236}">
                      <a16:creationId xmlns:a16="http://schemas.microsoft.com/office/drawing/2014/main" id="{3106E44A-8547-0244-AFD0-E4D79A974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9" name="Arc 76">
                  <a:extLst>
                    <a:ext uri="{FF2B5EF4-FFF2-40B4-BE49-F238E27FC236}">
                      <a16:creationId xmlns:a16="http://schemas.microsoft.com/office/drawing/2014/main" id="{46EF419D-C9B7-994A-BB49-3E6847980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0" name="Arc 77">
                  <a:extLst>
                    <a:ext uri="{FF2B5EF4-FFF2-40B4-BE49-F238E27FC236}">
                      <a16:creationId xmlns:a16="http://schemas.microsoft.com/office/drawing/2014/main" id="{766CABAD-9191-434E-84B6-2BEBF4D7F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1" name="Arc 78">
                  <a:extLst>
                    <a:ext uri="{FF2B5EF4-FFF2-40B4-BE49-F238E27FC236}">
                      <a16:creationId xmlns:a16="http://schemas.microsoft.com/office/drawing/2014/main" id="{EB85A912-B5BD-E04E-9B08-E40385B183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2" name="Arc 79">
                  <a:extLst>
                    <a:ext uri="{FF2B5EF4-FFF2-40B4-BE49-F238E27FC236}">
                      <a16:creationId xmlns:a16="http://schemas.microsoft.com/office/drawing/2014/main" id="{5B7266A6-3316-804E-AC25-24A176EB9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3" name="Arc 80">
                  <a:extLst>
                    <a:ext uri="{FF2B5EF4-FFF2-40B4-BE49-F238E27FC236}">
                      <a16:creationId xmlns:a16="http://schemas.microsoft.com/office/drawing/2014/main" id="{0D8E45D9-7B43-624D-8AE0-27E985BD4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4" name="Arc 81">
                  <a:extLst>
                    <a:ext uri="{FF2B5EF4-FFF2-40B4-BE49-F238E27FC236}">
                      <a16:creationId xmlns:a16="http://schemas.microsoft.com/office/drawing/2014/main" id="{0B477B70-D14E-EE48-8744-E936AB4693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5" name="Arc 82">
                  <a:extLst>
                    <a:ext uri="{FF2B5EF4-FFF2-40B4-BE49-F238E27FC236}">
                      <a16:creationId xmlns:a16="http://schemas.microsoft.com/office/drawing/2014/main" id="{50ACE22A-321B-8C4F-99E0-EF9B29B50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217" name="Group 83">
                <a:extLst>
                  <a:ext uri="{FF2B5EF4-FFF2-40B4-BE49-F238E27FC236}">
                    <a16:creationId xmlns:a16="http://schemas.microsoft.com/office/drawing/2014/main" id="{0FB93E92-65C8-D045-97F1-EAF7EA3078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1218" name="Arc 84">
                  <a:extLst>
                    <a:ext uri="{FF2B5EF4-FFF2-40B4-BE49-F238E27FC236}">
                      <a16:creationId xmlns:a16="http://schemas.microsoft.com/office/drawing/2014/main" id="{C89B2797-B057-754E-B280-B7D034364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19" name="Arc 85">
                  <a:extLst>
                    <a:ext uri="{FF2B5EF4-FFF2-40B4-BE49-F238E27FC236}">
                      <a16:creationId xmlns:a16="http://schemas.microsoft.com/office/drawing/2014/main" id="{9C9D6013-4FA6-5B47-B8C3-65BFD1811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0" name="Arc 86">
                  <a:extLst>
                    <a:ext uri="{FF2B5EF4-FFF2-40B4-BE49-F238E27FC236}">
                      <a16:creationId xmlns:a16="http://schemas.microsoft.com/office/drawing/2014/main" id="{DC669D0C-4A26-2E4F-AC1E-9E23D38E8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1" name="Arc 87">
                  <a:extLst>
                    <a:ext uri="{FF2B5EF4-FFF2-40B4-BE49-F238E27FC236}">
                      <a16:creationId xmlns:a16="http://schemas.microsoft.com/office/drawing/2014/main" id="{E64B832D-3061-604C-B7DF-DA7D76D72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2" name="Arc 88">
                  <a:extLst>
                    <a:ext uri="{FF2B5EF4-FFF2-40B4-BE49-F238E27FC236}">
                      <a16:creationId xmlns:a16="http://schemas.microsoft.com/office/drawing/2014/main" id="{06FBFE41-7D60-2445-B4CA-69C5B5258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3" name="Arc 89">
                  <a:extLst>
                    <a:ext uri="{FF2B5EF4-FFF2-40B4-BE49-F238E27FC236}">
                      <a16:creationId xmlns:a16="http://schemas.microsoft.com/office/drawing/2014/main" id="{E2304237-E7A5-0646-A53F-C40D0CCD6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4" name="Arc 90">
                  <a:extLst>
                    <a:ext uri="{FF2B5EF4-FFF2-40B4-BE49-F238E27FC236}">
                      <a16:creationId xmlns:a16="http://schemas.microsoft.com/office/drawing/2014/main" id="{61AE0D70-3444-C840-9EEC-0FEEF2EC0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5" name="Arc 91">
                  <a:extLst>
                    <a:ext uri="{FF2B5EF4-FFF2-40B4-BE49-F238E27FC236}">
                      <a16:creationId xmlns:a16="http://schemas.microsoft.com/office/drawing/2014/main" id="{0D6625D2-0753-D943-AD3C-E15937454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6" name="Arc 92">
                  <a:extLst>
                    <a:ext uri="{FF2B5EF4-FFF2-40B4-BE49-F238E27FC236}">
                      <a16:creationId xmlns:a16="http://schemas.microsoft.com/office/drawing/2014/main" id="{5B299C45-6A77-944B-A682-63783EEA7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7" name="Arc 93">
                  <a:extLst>
                    <a:ext uri="{FF2B5EF4-FFF2-40B4-BE49-F238E27FC236}">
                      <a16:creationId xmlns:a16="http://schemas.microsoft.com/office/drawing/2014/main" id="{452D7669-8A98-0C44-A359-551163578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8" name="Arc 94">
                  <a:extLst>
                    <a:ext uri="{FF2B5EF4-FFF2-40B4-BE49-F238E27FC236}">
                      <a16:creationId xmlns:a16="http://schemas.microsoft.com/office/drawing/2014/main" id="{5FE86B00-8825-2C4F-AD5B-2BC6D0BEC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9" name="Arc 95">
                  <a:extLst>
                    <a:ext uri="{FF2B5EF4-FFF2-40B4-BE49-F238E27FC236}">
                      <a16:creationId xmlns:a16="http://schemas.microsoft.com/office/drawing/2014/main" id="{D5E53A35-5C33-6241-A5F2-5E5855EC3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0" name="Arc 96">
                  <a:extLst>
                    <a:ext uri="{FF2B5EF4-FFF2-40B4-BE49-F238E27FC236}">
                      <a16:creationId xmlns:a16="http://schemas.microsoft.com/office/drawing/2014/main" id="{F529DFDA-E7AF-0748-8EE9-D10914E511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1" name="Arc 97">
                  <a:extLst>
                    <a:ext uri="{FF2B5EF4-FFF2-40B4-BE49-F238E27FC236}">
                      <a16:creationId xmlns:a16="http://schemas.microsoft.com/office/drawing/2014/main" id="{80079701-4C92-F444-AC6D-8C4437814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2" name="Arc 98">
                  <a:extLst>
                    <a:ext uri="{FF2B5EF4-FFF2-40B4-BE49-F238E27FC236}">
                      <a16:creationId xmlns:a16="http://schemas.microsoft.com/office/drawing/2014/main" id="{AC3E739C-2DCC-F44B-86B7-29246EA84E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3" name="Arc 99">
                  <a:extLst>
                    <a:ext uri="{FF2B5EF4-FFF2-40B4-BE49-F238E27FC236}">
                      <a16:creationId xmlns:a16="http://schemas.microsoft.com/office/drawing/2014/main" id="{A6BA9230-1F7C-B945-8BFD-23340DEB6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4" name="Arc 100">
                  <a:extLst>
                    <a:ext uri="{FF2B5EF4-FFF2-40B4-BE49-F238E27FC236}">
                      <a16:creationId xmlns:a16="http://schemas.microsoft.com/office/drawing/2014/main" id="{F3EBA790-E875-8740-AAA7-7B611ED05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5" name="Arc 101">
                  <a:extLst>
                    <a:ext uri="{FF2B5EF4-FFF2-40B4-BE49-F238E27FC236}">
                      <a16:creationId xmlns:a16="http://schemas.microsoft.com/office/drawing/2014/main" id="{9DDED8E3-808F-5E41-9D1F-C40482805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6" name="Arc 102">
                  <a:extLst>
                    <a:ext uri="{FF2B5EF4-FFF2-40B4-BE49-F238E27FC236}">
                      <a16:creationId xmlns:a16="http://schemas.microsoft.com/office/drawing/2014/main" id="{4C9526E2-76B6-6A41-A8A0-3D49091D5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7" name="Arc 103">
                  <a:extLst>
                    <a:ext uri="{FF2B5EF4-FFF2-40B4-BE49-F238E27FC236}">
                      <a16:creationId xmlns:a16="http://schemas.microsoft.com/office/drawing/2014/main" id="{3A4EBF51-002A-5843-8C77-1722D495A4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8" name="Arc 104">
                  <a:extLst>
                    <a:ext uri="{FF2B5EF4-FFF2-40B4-BE49-F238E27FC236}">
                      <a16:creationId xmlns:a16="http://schemas.microsoft.com/office/drawing/2014/main" id="{F30D0979-9448-B44F-BA06-2DF606214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9" name="Arc 105">
                  <a:extLst>
                    <a:ext uri="{FF2B5EF4-FFF2-40B4-BE49-F238E27FC236}">
                      <a16:creationId xmlns:a16="http://schemas.microsoft.com/office/drawing/2014/main" id="{7C4A029D-E814-A14D-BD96-4C963939D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0" name="Arc 106">
                  <a:extLst>
                    <a:ext uri="{FF2B5EF4-FFF2-40B4-BE49-F238E27FC236}">
                      <a16:creationId xmlns:a16="http://schemas.microsoft.com/office/drawing/2014/main" id="{55413FEB-EA51-B444-8397-617EE2749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0 w 22612"/>
                    <a:gd name="T3" fmla="*/ 0 h 21600"/>
                    <a:gd name="T4" fmla="*/ 0 w 2261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2"/>
                    <a:gd name="T10" fmla="*/ 0 h 21600"/>
                    <a:gd name="T11" fmla="*/ 22612 w 2261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1" name="Arc 107">
                  <a:extLst>
                    <a:ext uri="{FF2B5EF4-FFF2-40B4-BE49-F238E27FC236}">
                      <a16:creationId xmlns:a16="http://schemas.microsoft.com/office/drawing/2014/main" id="{3B5A5864-2ED4-C64E-988A-6B65FDD9D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316" name="Group 108">
            <a:extLst>
              <a:ext uri="{FF2B5EF4-FFF2-40B4-BE49-F238E27FC236}">
                <a16:creationId xmlns:a16="http://schemas.microsoft.com/office/drawing/2014/main" id="{A296CA4F-7C94-FF40-AB5A-0EC2F5D48082}"/>
              </a:ext>
            </a:extLst>
          </p:cNvPr>
          <p:cNvGrpSpPr>
            <a:grpSpLocks/>
          </p:cNvGrpSpPr>
          <p:nvPr/>
        </p:nvGrpSpPr>
        <p:grpSpPr bwMode="auto">
          <a:xfrm>
            <a:off x="523875" y="6216650"/>
            <a:ext cx="1585913" cy="358775"/>
            <a:chOff x="249" y="3993"/>
            <a:chExt cx="999" cy="226"/>
          </a:xfrm>
        </p:grpSpPr>
        <p:grpSp>
          <p:nvGrpSpPr>
            <p:cNvPr id="1317" name="Group 109">
              <a:extLst>
                <a:ext uri="{FF2B5EF4-FFF2-40B4-BE49-F238E27FC236}">
                  <a16:creationId xmlns:a16="http://schemas.microsoft.com/office/drawing/2014/main" id="{191B2EF4-D469-7145-A53C-31992909B9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1369" name="Group 110">
                <a:extLst>
                  <a:ext uri="{FF2B5EF4-FFF2-40B4-BE49-F238E27FC236}">
                    <a16:creationId xmlns:a16="http://schemas.microsoft.com/office/drawing/2014/main" id="{91F77545-72FE-D141-B3E2-49B1D4188F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1395" name="Arc 111">
                  <a:extLst>
                    <a:ext uri="{FF2B5EF4-FFF2-40B4-BE49-F238E27FC236}">
                      <a16:creationId xmlns:a16="http://schemas.microsoft.com/office/drawing/2014/main" id="{87CD2F4E-5D80-B849-92C3-18B68BA411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6" name="Arc 112">
                  <a:extLst>
                    <a:ext uri="{FF2B5EF4-FFF2-40B4-BE49-F238E27FC236}">
                      <a16:creationId xmlns:a16="http://schemas.microsoft.com/office/drawing/2014/main" id="{BDEEFCCA-05EF-1640-9ABF-541CB5330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7" name="Arc 113">
                  <a:extLst>
                    <a:ext uri="{FF2B5EF4-FFF2-40B4-BE49-F238E27FC236}">
                      <a16:creationId xmlns:a16="http://schemas.microsoft.com/office/drawing/2014/main" id="{035E151C-36B4-EF47-8164-894FFFF55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8" name="Arc 114">
                  <a:extLst>
                    <a:ext uri="{FF2B5EF4-FFF2-40B4-BE49-F238E27FC236}">
                      <a16:creationId xmlns:a16="http://schemas.microsoft.com/office/drawing/2014/main" id="{23400F32-A1C7-C94B-8EFF-938CBCB4D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9" name="Arc 115">
                  <a:extLst>
                    <a:ext uri="{FF2B5EF4-FFF2-40B4-BE49-F238E27FC236}">
                      <a16:creationId xmlns:a16="http://schemas.microsoft.com/office/drawing/2014/main" id="{CA6E7B10-6E74-7F4F-8F98-E410D58D2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0" name="Arc 116">
                  <a:extLst>
                    <a:ext uri="{FF2B5EF4-FFF2-40B4-BE49-F238E27FC236}">
                      <a16:creationId xmlns:a16="http://schemas.microsoft.com/office/drawing/2014/main" id="{EBF5A552-AAE7-904C-9CB8-D2DBA1D01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1" name="Arc 117">
                  <a:extLst>
                    <a:ext uri="{FF2B5EF4-FFF2-40B4-BE49-F238E27FC236}">
                      <a16:creationId xmlns:a16="http://schemas.microsoft.com/office/drawing/2014/main" id="{EF904140-84B0-AF40-A16B-26850366E5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0 h 21585"/>
                    <a:gd name="T2" fmla="*/ 0 w 21596"/>
                    <a:gd name="T3" fmla="*/ 0 h 21585"/>
                    <a:gd name="T4" fmla="*/ 0 w 21596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5"/>
                    <a:gd name="T11" fmla="*/ 21596 w 21596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2" name="Arc 118">
                  <a:extLst>
                    <a:ext uri="{FF2B5EF4-FFF2-40B4-BE49-F238E27FC236}">
                      <a16:creationId xmlns:a16="http://schemas.microsoft.com/office/drawing/2014/main" id="{92C3E529-70C3-8845-91F9-1157015676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3" name="Arc 119">
                  <a:extLst>
                    <a:ext uri="{FF2B5EF4-FFF2-40B4-BE49-F238E27FC236}">
                      <a16:creationId xmlns:a16="http://schemas.microsoft.com/office/drawing/2014/main" id="{952C0792-FC56-AE46-A366-A486ADDCB6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4" name="Arc 120">
                  <a:extLst>
                    <a:ext uri="{FF2B5EF4-FFF2-40B4-BE49-F238E27FC236}">
                      <a16:creationId xmlns:a16="http://schemas.microsoft.com/office/drawing/2014/main" id="{08F3C296-67FB-F046-B290-F7230F086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5" name="Arc 121">
                  <a:extLst>
                    <a:ext uri="{FF2B5EF4-FFF2-40B4-BE49-F238E27FC236}">
                      <a16:creationId xmlns:a16="http://schemas.microsoft.com/office/drawing/2014/main" id="{B42E969C-05C2-1440-8522-FAD87A6D3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6" name="Arc 122">
                  <a:extLst>
                    <a:ext uri="{FF2B5EF4-FFF2-40B4-BE49-F238E27FC236}">
                      <a16:creationId xmlns:a16="http://schemas.microsoft.com/office/drawing/2014/main" id="{8EAC1E76-814D-A246-B9CE-2BB6671CA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7" name="Arc 123">
                  <a:extLst>
                    <a:ext uri="{FF2B5EF4-FFF2-40B4-BE49-F238E27FC236}">
                      <a16:creationId xmlns:a16="http://schemas.microsoft.com/office/drawing/2014/main" id="{A5E87623-96E7-9E4F-9D77-E5EF516AFF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0 w 22371"/>
                    <a:gd name="T3" fmla="*/ 0 h 21600"/>
                    <a:gd name="T4" fmla="*/ 0 w 2237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71"/>
                    <a:gd name="T10" fmla="*/ 0 h 21600"/>
                    <a:gd name="T11" fmla="*/ 22371 w 2237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8" name="Arc 124">
                  <a:extLst>
                    <a:ext uri="{FF2B5EF4-FFF2-40B4-BE49-F238E27FC236}">
                      <a16:creationId xmlns:a16="http://schemas.microsoft.com/office/drawing/2014/main" id="{49D1ED96-0FD8-284A-B802-FC87DA37E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9" name="Arc 125">
                  <a:extLst>
                    <a:ext uri="{FF2B5EF4-FFF2-40B4-BE49-F238E27FC236}">
                      <a16:creationId xmlns:a16="http://schemas.microsoft.com/office/drawing/2014/main" id="{73F51F76-4C5D-B148-B6E9-359A6C62B4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0" name="Arc 126">
                  <a:extLst>
                    <a:ext uri="{FF2B5EF4-FFF2-40B4-BE49-F238E27FC236}">
                      <a16:creationId xmlns:a16="http://schemas.microsoft.com/office/drawing/2014/main" id="{D511A4AC-FCF9-0B4A-8120-E52DC4B58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1" name="Arc 127">
                  <a:extLst>
                    <a:ext uri="{FF2B5EF4-FFF2-40B4-BE49-F238E27FC236}">
                      <a16:creationId xmlns:a16="http://schemas.microsoft.com/office/drawing/2014/main" id="{5D9862D2-8174-2C43-B355-2FC302079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2" name="Arc 128">
                  <a:extLst>
                    <a:ext uri="{FF2B5EF4-FFF2-40B4-BE49-F238E27FC236}">
                      <a16:creationId xmlns:a16="http://schemas.microsoft.com/office/drawing/2014/main" id="{C1902B05-A949-1F45-9752-9F14293702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3" name="Arc 129">
                  <a:extLst>
                    <a:ext uri="{FF2B5EF4-FFF2-40B4-BE49-F238E27FC236}">
                      <a16:creationId xmlns:a16="http://schemas.microsoft.com/office/drawing/2014/main" id="{FB63B421-C02D-6143-96E3-2F365B7C6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4" name="Arc 130">
                  <a:extLst>
                    <a:ext uri="{FF2B5EF4-FFF2-40B4-BE49-F238E27FC236}">
                      <a16:creationId xmlns:a16="http://schemas.microsoft.com/office/drawing/2014/main" id="{CE120F8C-086B-4A42-A4BF-2268040CB0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5" name="Arc 131">
                  <a:extLst>
                    <a:ext uri="{FF2B5EF4-FFF2-40B4-BE49-F238E27FC236}">
                      <a16:creationId xmlns:a16="http://schemas.microsoft.com/office/drawing/2014/main" id="{9D23647A-8F40-6440-891C-053763C484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6" name="Arc 132">
                  <a:extLst>
                    <a:ext uri="{FF2B5EF4-FFF2-40B4-BE49-F238E27FC236}">
                      <a16:creationId xmlns:a16="http://schemas.microsoft.com/office/drawing/2014/main" id="{48DF63B8-26DC-A84F-BCEF-94BB3273FE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7" name="Arc 133">
                  <a:extLst>
                    <a:ext uri="{FF2B5EF4-FFF2-40B4-BE49-F238E27FC236}">
                      <a16:creationId xmlns:a16="http://schemas.microsoft.com/office/drawing/2014/main" id="{1EF70F32-53C6-944B-A5AB-AD5F0AED7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8" name="Arc 134">
                  <a:extLst>
                    <a:ext uri="{FF2B5EF4-FFF2-40B4-BE49-F238E27FC236}">
                      <a16:creationId xmlns:a16="http://schemas.microsoft.com/office/drawing/2014/main" id="{A70B77FF-23F9-9340-968F-88F60EF218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370" name="Group 135">
                <a:extLst>
                  <a:ext uri="{FF2B5EF4-FFF2-40B4-BE49-F238E27FC236}">
                    <a16:creationId xmlns:a16="http://schemas.microsoft.com/office/drawing/2014/main" id="{D445A2BA-7767-E847-9D0C-C3444FD5A0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1371" name="Arc 136">
                  <a:extLst>
                    <a:ext uri="{FF2B5EF4-FFF2-40B4-BE49-F238E27FC236}">
                      <a16:creationId xmlns:a16="http://schemas.microsoft.com/office/drawing/2014/main" id="{1867D0F9-90C3-2B4A-9021-7631BEDCA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2" name="Arc 137">
                  <a:extLst>
                    <a:ext uri="{FF2B5EF4-FFF2-40B4-BE49-F238E27FC236}">
                      <a16:creationId xmlns:a16="http://schemas.microsoft.com/office/drawing/2014/main" id="{5DC38482-9DE8-F043-9ECE-F8E7A8DDDA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3" name="Arc 138">
                  <a:extLst>
                    <a:ext uri="{FF2B5EF4-FFF2-40B4-BE49-F238E27FC236}">
                      <a16:creationId xmlns:a16="http://schemas.microsoft.com/office/drawing/2014/main" id="{161DFBB3-CEC4-D54C-8F77-E39945D50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4" name="Arc 139">
                  <a:extLst>
                    <a:ext uri="{FF2B5EF4-FFF2-40B4-BE49-F238E27FC236}">
                      <a16:creationId xmlns:a16="http://schemas.microsoft.com/office/drawing/2014/main" id="{3275DF88-4EE4-3044-BADE-68A198747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5" name="Arc 140">
                  <a:extLst>
                    <a:ext uri="{FF2B5EF4-FFF2-40B4-BE49-F238E27FC236}">
                      <a16:creationId xmlns:a16="http://schemas.microsoft.com/office/drawing/2014/main" id="{B1BEAC20-1AB4-B14F-900B-DF43FAA0A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6" name="Arc 141">
                  <a:extLst>
                    <a:ext uri="{FF2B5EF4-FFF2-40B4-BE49-F238E27FC236}">
                      <a16:creationId xmlns:a16="http://schemas.microsoft.com/office/drawing/2014/main" id="{F0936362-F36D-064F-921A-2B7E45727F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7" name="Arc 142">
                  <a:extLst>
                    <a:ext uri="{FF2B5EF4-FFF2-40B4-BE49-F238E27FC236}">
                      <a16:creationId xmlns:a16="http://schemas.microsoft.com/office/drawing/2014/main" id="{FF3227E3-2A51-A34A-8D86-F6A4D5A34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8" name="Arc 143">
                  <a:extLst>
                    <a:ext uri="{FF2B5EF4-FFF2-40B4-BE49-F238E27FC236}">
                      <a16:creationId xmlns:a16="http://schemas.microsoft.com/office/drawing/2014/main" id="{8A8958C0-F67F-F349-A055-2D5033456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9" name="Arc 144">
                  <a:extLst>
                    <a:ext uri="{FF2B5EF4-FFF2-40B4-BE49-F238E27FC236}">
                      <a16:creationId xmlns:a16="http://schemas.microsoft.com/office/drawing/2014/main" id="{666CA366-E2A4-4C47-90C3-4B1DB396B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0" name="Arc 145">
                  <a:extLst>
                    <a:ext uri="{FF2B5EF4-FFF2-40B4-BE49-F238E27FC236}">
                      <a16:creationId xmlns:a16="http://schemas.microsoft.com/office/drawing/2014/main" id="{C98B5F1C-A086-B442-A18A-A6E7DC350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1" name="Arc 146">
                  <a:extLst>
                    <a:ext uri="{FF2B5EF4-FFF2-40B4-BE49-F238E27FC236}">
                      <a16:creationId xmlns:a16="http://schemas.microsoft.com/office/drawing/2014/main" id="{BFA879AF-180D-7D49-8A74-A02FBCF0D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2" name="Arc 147">
                  <a:extLst>
                    <a:ext uri="{FF2B5EF4-FFF2-40B4-BE49-F238E27FC236}">
                      <a16:creationId xmlns:a16="http://schemas.microsoft.com/office/drawing/2014/main" id="{341AF108-C37F-D440-BFCB-2C64A7F0F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3" name="Arc 148">
                  <a:extLst>
                    <a:ext uri="{FF2B5EF4-FFF2-40B4-BE49-F238E27FC236}">
                      <a16:creationId xmlns:a16="http://schemas.microsoft.com/office/drawing/2014/main" id="{CDCB751F-E472-3B46-AEB2-E03B01F90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4" name="Arc 149">
                  <a:extLst>
                    <a:ext uri="{FF2B5EF4-FFF2-40B4-BE49-F238E27FC236}">
                      <a16:creationId xmlns:a16="http://schemas.microsoft.com/office/drawing/2014/main" id="{C68D481A-69D7-4749-9DC8-6F1C0F5BF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5" name="Arc 150">
                  <a:extLst>
                    <a:ext uri="{FF2B5EF4-FFF2-40B4-BE49-F238E27FC236}">
                      <a16:creationId xmlns:a16="http://schemas.microsoft.com/office/drawing/2014/main" id="{BD585BE0-90A1-5344-9EB4-4B2C4FA5E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6" name="Arc 151">
                  <a:extLst>
                    <a:ext uri="{FF2B5EF4-FFF2-40B4-BE49-F238E27FC236}">
                      <a16:creationId xmlns:a16="http://schemas.microsoft.com/office/drawing/2014/main" id="{AC294146-B744-324C-836A-2563B97C5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7" name="Arc 152">
                  <a:extLst>
                    <a:ext uri="{FF2B5EF4-FFF2-40B4-BE49-F238E27FC236}">
                      <a16:creationId xmlns:a16="http://schemas.microsoft.com/office/drawing/2014/main" id="{37429C22-5EA7-6F41-A610-EC5BE4B72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8" name="Arc 153">
                  <a:extLst>
                    <a:ext uri="{FF2B5EF4-FFF2-40B4-BE49-F238E27FC236}">
                      <a16:creationId xmlns:a16="http://schemas.microsoft.com/office/drawing/2014/main" id="{7F16A839-C5DA-B944-9707-1F71DAF9CA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9" name="Arc 154">
                  <a:extLst>
                    <a:ext uri="{FF2B5EF4-FFF2-40B4-BE49-F238E27FC236}">
                      <a16:creationId xmlns:a16="http://schemas.microsoft.com/office/drawing/2014/main" id="{74A917A1-E37F-DD49-9737-D4ECB50FF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0" name="Arc 155">
                  <a:extLst>
                    <a:ext uri="{FF2B5EF4-FFF2-40B4-BE49-F238E27FC236}">
                      <a16:creationId xmlns:a16="http://schemas.microsoft.com/office/drawing/2014/main" id="{EF69920F-91AC-4844-B400-E710B004B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1" name="Arc 156">
                  <a:extLst>
                    <a:ext uri="{FF2B5EF4-FFF2-40B4-BE49-F238E27FC236}">
                      <a16:creationId xmlns:a16="http://schemas.microsoft.com/office/drawing/2014/main" id="{B6201A82-AA0F-544A-AF96-4CD5742C74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2" name="Arc 157">
                  <a:extLst>
                    <a:ext uri="{FF2B5EF4-FFF2-40B4-BE49-F238E27FC236}">
                      <a16:creationId xmlns:a16="http://schemas.microsoft.com/office/drawing/2014/main" id="{93415237-F60F-2E4F-894A-A75B23B98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3" name="Arc 158">
                  <a:extLst>
                    <a:ext uri="{FF2B5EF4-FFF2-40B4-BE49-F238E27FC236}">
                      <a16:creationId xmlns:a16="http://schemas.microsoft.com/office/drawing/2014/main" id="{F6CF2772-DD96-A547-BCBB-E9E073652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0 w 22637"/>
                    <a:gd name="T3" fmla="*/ 0 h 21600"/>
                    <a:gd name="T4" fmla="*/ 0 w 2263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37"/>
                    <a:gd name="T10" fmla="*/ 0 h 21600"/>
                    <a:gd name="T11" fmla="*/ 22637 w 2263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4" name="Arc 159">
                  <a:extLst>
                    <a:ext uri="{FF2B5EF4-FFF2-40B4-BE49-F238E27FC236}">
                      <a16:creationId xmlns:a16="http://schemas.microsoft.com/office/drawing/2014/main" id="{91607517-C245-4845-AB10-1FDAD5C13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1318" name="Group 160">
              <a:extLst>
                <a:ext uri="{FF2B5EF4-FFF2-40B4-BE49-F238E27FC236}">
                  <a16:creationId xmlns:a16="http://schemas.microsoft.com/office/drawing/2014/main" id="{6912BCD7-4F33-D546-B0BD-9D0DFD9F5D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1319" name="Group 161">
                <a:extLst>
                  <a:ext uri="{FF2B5EF4-FFF2-40B4-BE49-F238E27FC236}">
                    <a16:creationId xmlns:a16="http://schemas.microsoft.com/office/drawing/2014/main" id="{C2218144-FE84-B44F-90BD-37283B0262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1345" name="Arc 162">
                  <a:extLst>
                    <a:ext uri="{FF2B5EF4-FFF2-40B4-BE49-F238E27FC236}">
                      <a16:creationId xmlns:a16="http://schemas.microsoft.com/office/drawing/2014/main" id="{D0E3FCAF-23CE-754D-B4B4-FE873621E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6" name="Arc 163">
                  <a:extLst>
                    <a:ext uri="{FF2B5EF4-FFF2-40B4-BE49-F238E27FC236}">
                      <a16:creationId xmlns:a16="http://schemas.microsoft.com/office/drawing/2014/main" id="{E19786E3-8B2A-A247-89A0-5915A093D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7" name="Arc 164">
                  <a:extLst>
                    <a:ext uri="{FF2B5EF4-FFF2-40B4-BE49-F238E27FC236}">
                      <a16:creationId xmlns:a16="http://schemas.microsoft.com/office/drawing/2014/main" id="{4D9BC825-59E6-CF48-A5A4-9D8CD6490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8" name="Arc 165">
                  <a:extLst>
                    <a:ext uri="{FF2B5EF4-FFF2-40B4-BE49-F238E27FC236}">
                      <a16:creationId xmlns:a16="http://schemas.microsoft.com/office/drawing/2014/main" id="{BA64DE34-F7EE-6345-8633-8AFE3E750C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9" name="Arc 166">
                  <a:extLst>
                    <a:ext uri="{FF2B5EF4-FFF2-40B4-BE49-F238E27FC236}">
                      <a16:creationId xmlns:a16="http://schemas.microsoft.com/office/drawing/2014/main" id="{5C32551F-43E3-A243-9686-62F733C910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0" name="Arc 167">
                  <a:extLst>
                    <a:ext uri="{FF2B5EF4-FFF2-40B4-BE49-F238E27FC236}">
                      <a16:creationId xmlns:a16="http://schemas.microsoft.com/office/drawing/2014/main" id="{E35EECBE-77A9-6441-8BC3-4A50119CB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1" name="Arc 168">
                  <a:extLst>
                    <a:ext uri="{FF2B5EF4-FFF2-40B4-BE49-F238E27FC236}">
                      <a16:creationId xmlns:a16="http://schemas.microsoft.com/office/drawing/2014/main" id="{C242C3E6-EAEC-4E4B-BFDA-5C31758B1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2" name="Arc 169">
                  <a:extLst>
                    <a:ext uri="{FF2B5EF4-FFF2-40B4-BE49-F238E27FC236}">
                      <a16:creationId xmlns:a16="http://schemas.microsoft.com/office/drawing/2014/main" id="{E1B7C2EF-43F0-174C-A7FF-EDCF79530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3" name="Arc 170">
                  <a:extLst>
                    <a:ext uri="{FF2B5EF4-FFF2-40B4-BE49-F238E27FC236}">
                      <a16:creationId xmlns:a16="http://schemas.microsoft.com/office/drawing/2014/main" id="{B1E27951-C09D-B14B-B56E-E8F39608B1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4" name="Arc 171">
                  <a:extLst>
                    <a:ext uri="{FF2B5EF4-FFF2-40B4-BE49-F238E27FC236}">
                      <a16:creationId xmlns:a16="http://schemas.microsoft.com/office/drawing/2014/main" id="{8A5A9EF4-4B37-0D4E-ADB2-F8FD266A1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5" name="Arc 172">
                  <a:extLst>
                    <a:ext uri="{FF2B5EF4-FFF2-40B4-BE49-F238E27FC236}">
                      <a16:creationId xmlns:a16="http://schemas.microsoft.com/office/drawing/2014/main" id="{75855EF1-EBB6-2E49-A72B-86DB287C4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6" name="Arc 173">
                  <a:extLst>
                    <a:ext uri="{FF2B5EF4-FFF2-40B4-BE49-F238E27FC236}">
                      <a16:creationId xmlns:a16="http://schemas.microsoft.com/office/drawing/2014/main" id="{0F3D3055-66FC-8D48-AD78-4F884373B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7" name="Arc 174">
                  <a:extLst>
                    <a:ext uri="{FF2B5EF4-FFF2-40B4-BE49-F238E27FC236}">
                      <a16:creationId xmlns:a16="http://schemas.microsoft.com/office/drawing/2014/main" id="{39EB1726-A3D0-D347-9ED7-0D9F2E85A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8" name="Arc 175">
                  <a:extLst>
                    <a:ext uri="{FF2B5EF4-FFF2-40B4-BE49-F238E27FC236}">
                      <a16:creationId xmlns:a16="http://schemas.microsoft.com/office/drawing/2014/main" id="{05DC69E4-94A0-8449-B2BB-27B754E9EE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9" name="Arc 176">
                  <a:extLst>
                    <a:ext uri="{FF2B5EF4-FFF2-40B4-BE49-F238E27FC236}">
                      <a16:creationId xmlns:a16="http://schemas.microsoft.com/office/drawing/2014/main" id="{C0AE08FB-D239-FC4E-B6B2-4E4700B1AA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0" name="Arc 177">
                  <a:extLst>
                    <a:ext uri="{FF2B5EF4-FFF2-40B4-BE49-F238E27FC236}">
                      <a16:creationId xmlns:a16="http://schemas.microsoft.com/office/drawing/2014/main" id="{63FE55F8-EB10-9D4C-9D41-2AFEF1741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1" name="Arc 178">
                  <a:extLst>
                    <a:ext uri="{FF2B5EF4-FFF2-40B4-BE49-F238E27FC236}">
                      <a16:creationId xmlns:a16="http://schemas.microsoft.com/office/drawing/2014/main" id="{06D41019-1CC2-1844-9AF4-0E5714FD1D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0 w 22333"/>
                    <a:gd name="T3" fmla="*/ 0 h 21600"/>
                    <a:gd name="T4" fmla="*/ 0 w 223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3"/>
                    <a:gd name="T10" fmla="*/ 0 h 21600"/>
                    <a:gd name="T11" fmla="*/ 22333 w 223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2" name="Arc 179">
                  <a:extLst>
                    <a:ext uri="{FF2B5EF4-FFF2-40B4-BE49-F238E27FC236}">
                      <a16:creationId xmlns:a16="http://schemas.microsoft.com/office/drawing/2014/main" id="{0EDCEBDF-B4CF-F746-96EC-8339C029F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3" name="Arc 180">
                  <a:extLst>
                    <a:ext uri="{FF2B5EF4-FFF2-40B4-BE49-F238E27FC236}">
                      <a16:creationId xmlns:a16="http://schemas.microsoft.com/office/drawing/2014/main" id="{A2960FF1-044E-5A41-A1E6-DD46B4F41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4" name="Arc 181">
                  <a:extLst>
                    <a:ext uri="{FF2B5EF4-FFF2-40B4-BE49-F238E27FC236}">
                      <a16:creationId xmlns:a16="http://schemas.microsoft.com/office/drawing/2014/main" id="{E851C6F8-B748-A14F-A2B8-3FFE6C75E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5" name="Arc 182">
                  <a:extLst>
                    <a:ext uri="{FF2B5EF4-FFF2-40B4-BE49-F238E27FC236}">
                      <a16:creationId xmlns:a16="http://schemas.microsoft.com/office/drawing/2014/main" id="{862C370D-1D66-0B46-A748-1B60DE232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6" name="Arc 183">
                  <a:extLst>
                    <a:ext uri="{FF2B5EF4-FFF2-40B4-BE49-F238E27FC236}">
                      <a16:creationId xmlns:a16="http://schemas.microsoft.com/office/drawing/2014/main" id="{5240C7BF-EC21-B74E-A00B-14BD8412A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7" name="Arc 184">
                  <a:extLst>
                    <a:ext uri="{FF2B5EF4-FFF2-40B4-BE49-F238E27FC236}">
                      <a16:creationId xmlns:a16="http://schemas.microsoft.com/office/drawing/2014/main" id="{7174C488-3136-6F4F-83BB-2A25A0042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8" name="Arc 185">
                  <a:extLst>
                    <a:ext uri="{FF2B5EF4-FFF2-40B4-BE49-F238E27FC236}">
                      <a16:creationId xmlns:a16="http://schemas.microsoft.com/office/drawing/2014/main" id="{1A66E1AE-8C45-0D4C-AAD3-8215F35099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320" name="Group 186">
                <a:extLst>
                  <a:ext uri="{FF2B5EF4-FFF2-40B4-BE49-F238E27FC236}">
                    <a16:creationId xmlns:a16="http://schemas.microsoft.com/office/drawing/2014/main" id="{7DD50289-DA3C-0440-AF42-0C97F7FBEF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1321" name="Arc 187">
                  <a:extLst>
                    <a:ext uri="{FF2B5EF4-FFF2-40B4-BE49-F238E27FC236}">
                      <a16:creationId xmlns:a16="http://schemas.microsoft.com/office/drawing/2014/main" id="{63A01503-F5B2-CC47-9ED5-ED02FD5262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2" name="Arc 188">
                  <a:extLst>
                    <a:ext uri="{FF2B5EF4-FFF2-40B4-BE49-F238E27FC236}">
                      <a16:creationId xmlns:a16="http://schemas.microsoft.com/office/drawing/2014/main" id="{3F6EE834-46FF-F245-A77C-B3E5883465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3" name="Arc 189">
                  <a:extLst>
                    <a:ext uri="{FF2B5EF4-FFF2-40B4-BE49-F238E27FC236}">
                      <a16:creationId xmlns:a16="http://schemas.microsoft.com/office/drawing/2014/main" id="{3F5E1DBA-E2A1-AC43-AAC5-86316D41A2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4" name="Arc 190">
                  <a:extLst>
                    <a:ext uri="{FF2B5EF4-FFF2-40B4-BE49-F238E27FC236}">
                      <a16:creationId xmlns:a16="http://schemas.microsoft.com/office/drawing/2014/main" id="{DF8AA265-BB4E-AE4C-B5D7-FC5F5EFBEF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5" name="Arc 191">
                  <a:extLst>
                    <a:ext uri="{FF2B5EF4-FFF2-40B4-BE49-F238E27FC236}">
                      <a16:creationId xmlns:a16="http://schemas.microsoft.com/office/drawing/2014/main" id="{A3D0A6BA-E03A-0B4F-BAC8-9315988E1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6" name="Arc 192">
                  <a:extLst>
                    <a:ext uri="{FF2B5EF4-FFF2-40B4-BE49-F238E27FC236}">
                      <a16:creationId xmlns:a16="http://schemas.microsoft.com/office/drawing/2014/main" id="{1458FA06-C58D-364A-BFB0-77F011BC7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7" name="Arc 193">
                  <a:extLst>
                    <a:ext uri="{FF2B5EF4-FFF2-40B4-BE49-F238E27FC236}">
                      <a16:creationId xmlns:a16="http://schemas.microsoft.com/office/drawing/2014/main" id="{9457BF12-F67D-3549-A2E7-F7FD872C2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0 w 22385"/>
                    <a:gd name="T3" fmla="*/ 0 h 21600"/>
                    <a:gd name="T4" fmla="*/ 0 w 2238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85"/>
                    <a:gd name="T10" fmla="*/ 0 h 21600"/>
                    <a:gd name="T11" fmla="*/ 22385 w 2238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8" name="Arc 194">
                  <a:extLst>
                    <a:ext uri="{FF2B5EF4-FFF2-40B4-BE49-F238E27FC236}">
                      <a16:creationId xmlns:a16="http://schemas.microsoft.com/office/drawing/2014/main" id="{A2ACA17B-CFD2-3D4D-9CAC-392F1C6AE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9" name="Arc 195">
                  <a:extLst>
                    <a:ext uri="{FF2B5EF4-FFF2-40B4-BE49-F238E27FC236}">
                      <a16:creationId xmlns:a16="http://schemas.microsoft.com/office/drawing/2014/main" id="{F795C3DD-5253-354A-B80D-7B43F9045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0" name="Arc 196">
                  <a:extLst>
                    <a:ext uri="{FF2B5EF4-FFF2-40B4-BE49-F238E27FC236}">
                      <a16:creationId xmlns:a16="http://schemas.microsoft.com/office/drawing/2014/main" id="{80FACFCF-5975-0349-AFF9-EDC375224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1" name="Arc 197">
                  <a:extLst>
                    <a:ext uri="{FF2B5EF4-FFF2-40B4-BE49-F238E27FC236}">
                      <a16:creationId xmlns:a16="http://schemas.microsoft.com/office/drawing/2014/main" id="{4B4AABB9-6BF5-254C-BFA8-1D9089884D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2" name="Arc 198">
                  <a:extLst>
                    <a:ext uri="{FF2B5EF4-FFF2-40B4-BE49-F238E27FC236}">
                      <a16:creationId xmlns:a16="http://schemas.microsoft.com/office/drawing/2014/main" id="{D7A0C368-53AA-C149-A4D2-062265C43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3" name="Arc 199">
                  <a:extLst>
                    <a:ext uri="{FF2B5EF4-FFF2-40B4-BE49-F238E27FC236}">
                      <a16:creationId xmlns:a16="http://schemas.microsoft.com/office/drawing/2014/main" id="{261A5E56-6C3E-D94F-8D73-BC41CA3B20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4" name="Arc 200">
                  <a:extLst>
                    <a:ext uri="{FF2B5EF4-FFF2-40B4-BE49-F238E27FC236}">
                      <a16:creationId xmlns:a16="http://schemas.microsoft.com/office/drawing/2014/main" id="{3E135236-83F9-CD4C-AF16-5B28A6650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5" name="Arc 201">
                  <a:extLst>
                    <a:ext uri="{FF2B5EF4-FFF2-40B4-BE49-F238E27FC236}">
                      <a16:creationId xmlns:a16="http://schemas.microsoft.com/office/drawing/2014/main" id="{40B59A16-1155-394A-8A3E-846DA43D1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6" name="Arc 202">
                  <a:extLst>
                    <a:ext uri="{FF2B5EF4-FFF2-40B4-BE49-F238E27FC236}">
                      <a16:creationId xmlns:a16="http://schemas.microsoft.com/office/drawing/2014/main" id="{B94B49F0-C6BD-544A-9B79-BFF3DBAF65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7" name="Arc 203">
                  <a:extLst>
                    <a:ext uri="{FF2B5EF4-FFF2-40B4-BE49-F238E27FC236}">
                      <a16:creationId xmlns:a16="http://schemas.microsoft.com/office/drawing/2014/main" id="{3B16BAD9-2CEF-9046-9EC7-EE4DDFBA0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8" name="Arc 204">
                  <a:extLst>
                    <a:ext uri="{FF2B5EF4-FFF2-40B4-BE49-F238E27FC236}">
                      <a16:creationId xmlns:a16="http://schemas.microsoft.com/office/drawing/2014/main" id="{4251945E-7379-BD42-B41E-E2FC1AACE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9" name="Arc 205">
                  <a:extLst>
                    <a:ext uri="{FF2B5EF4-FFF2-40B4-BE49-F238E27FC236}">
                      <a16:creationId xmlns:a16="http://schemas.microsoft.com/office/drawing/2014/main" id="{B1AC85CC-1D6A-464B-892D-2AAA83EFFD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0" name="Arc 206">
                  <a:extLst>
                    <a:ext uri="{FF2B5EF4-FFF2-40B4-BE49-F238E27FC236}">
                      <a16:creationId xmlns:a16="http://schemas.microsoft.com/office/drawing/2014/main" id="{A90C308E-3742-6F45-AD04-D6CD9EA14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1" name="Arc 207">
                  <a:extLst>
                    <a:ext uri="{FF2B5EF4-FFF2-40B4-BE49-F238E27FC236}">
                      <a16:creationId xmlns:a16="http://schemas.microsoft.com/office/drawing/2014/main" id="{10E081CE-130E-A94D-AD38-F28D045539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2" name="Arc 208">
                  <a:extLst>
                    <a:ext uri="{FF2B5EF4-FFF2-40B4-BE49-F238E27FC236}">
                      <a16:creationId xmlns:a16="http://schemas.microsoft.com/office/drawing/2014/main" id="{CD300493-685D-B740-92D8-ECAB5AC65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3" name="Arc 209">
                  <a:extLst>
                    <a:ext uri="{FF2B5EF4-FFF2-40B4-BE49-F238E27FC236}">
                      <a16:creationId xmlns:a16="http://schemas.microsoft.com/office/drawing/2014/main" id="{4B24AC7B-5A03-4741-B012-EC973A458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4" name="Arc 210">
                  <a:extLst>
                    <a:ext uri="{FF2B5EF4-FFF2-40B4-BE49-F238E27FC236}">
                      <a16:creationId xmlns:a16="http://schemas.microsoft.com/office/drawing/2014/main" id="{2E877DD5-AABB-FF46-AF70-A5C25B09E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419" name="Group 215">
            <a:extLst>
              <a:ext uri="{FF2B5EF4-FFF2-40B4-BE49-F238E27FC236}">
                <a16:creationId xmlns:a16="http://schemas.microsoft.com/office/drawing/2014/main" id="{509C4A61-2618-1647-A69D-BE02C3C47F17}"/>
              </a:ext>
            </a:extLst>
          </p:cNvPr>
          <p:cNvGrpSpPr>
            <a:grpSpLocks/>
          </p:cNvGrpSpPr>
          <p:nvPr/>
        </p:nvGrpSpPr>
        <p:grpSpPr bwMode="auto">
          <a:xfrm>
            <a:off x="6656388" y="1892300"/>
            <a:ext cx="647700" cy="623888"/>
            <a:chOff x="4102" y="1044"/>
            <a:chExt cx="408" cy="393"/>
          </a:xfrm>
        </p:grpSpPr>
        <p:sp>
          <p:nvSpPr>
            <p:cNvPr id="1420" name="Oval 216">
              <a:extLst>
                <a:ext uri="{FF2B5EF4-FFF2-40B4-BE49-F238E27FC236}">
                  <a16:creationId xmlns:a16="http://schemas.microsoft.com/office/drawing/2014/main" id="{988D26E5-7292-EA4F-B469-113D9B6BA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 useBgFill="1">
          <p:nvSpPr>
            <p:cNvPr id="1421" name="Oval 217">
              <a:extLst>
                <a:ext uri="{FF2B5EF4-FFF2-40B4-BE49-F238E27FC236}">
                  <a16:creationId xmlns:a16="http://schemas.microsoft.com/office/drawing/2014/main" id="{DF87AFFA-6C62-DD48-8F23-3701B2E21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" y="1061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422" name="Group 218">
            <a:extLst>
              <a:ext uri="{FF2B5EF4-FFF2-40B4-BE49-F238E27FC236}">
                <a16:creationId xmlns:a16="http://schemas.microsoft.com/office/drawing/2014/main" id="{732853E4-A519-2E44-93A2-314E79D42654}"/>
              </a:ext>
            </a:extLst>
          </p:cNvPr>
          <p:cNvGrpSpPr>
            <a:grpSpLocks/>
          </p:cNvGrpSpPr>
          <p:nvPr/>
        </p:nvGrpSpPr>
        <p:grpSpPr bwMode="auto">
          <a:xfrm>
            <a:off x="6551613" y="1798638"/>
            <a:ext cx="860425" cy="847725"/>
            <a:chOff x="4035" y="985"/>
            <a:chExt cx="543" cy="534"/>
          </a:xfrm>
        </p:grpSpPr>
        <p:grpSp>
          <p:nvGrpSpPr>
            <p:cNvPr id="1423" name="Group 219">
              <a:extLst>
                <a:ext uri="{FF2B5EF4-FFF2-40B4-BE49-F238E27FC236}">
                  <a16:creationId xmlns:a16="http://schemas.microsoft.com/office/drawing/2014/main" id="{E00A56D4-6A17-BC4B-BBA6-C943C2692E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1477" name="Group 220">
                <a:extLst>
                  <a:ext uri="{FF2B5EF4-FFF2-40B4-BE49-F238E27FC236}">
                    <a16:creationId xmlns:a16="http://schemas.microsoft.com/office/drawing/2014/main" id="{51D80304-B5C2-0E4D-8DA5-86E28ABE9E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1479" name="Oval 221">
                  <a:extLst>
                    <a:ext uri="{FF2B5EF4-FFF2-40B4-BE49-F238E27FC236}">
                      <a16:creationId xmlns:a16="http://schemas.microsoft.com/office/drawing/2014/main" id="{B8CA5873-6F08-F14B-B1A5-614310291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480" name="Oval 222">
                  <a:extLst>
                    <a:ext uri="{FF2B5EF4-FFF2-40B4-BE49-F238E27FC236}">
                      <a16:creationId xmlns:a16="http://schemas.microsoft.com/office/drawing/2014/main" id="{CAA8A946-DDF9-8640-B2FF-814D4AD0B2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478" name="Rectangle 223">
                <a:extLst>
                  <a:ext uri="{FF2B5EF4-FFF2-40B4-BE49-F238E27FC236}">
                    <a16:creationId xmlns:a16="http://schemas.microsoft.com/office/drawing/2014/main" id="{0CCBBBB2-8FE5-D848-A095-79D82C3CD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22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24" name="Group 224">
              <a:extLst>
                <a:ext uri="{FF2B5EF4-FFF2-40B4-BE49-F238E27FC236}">
                  <a16:creationId xmlns:a16="http://schemas.microsoft.com/office/drawing/2014/main" id="{7E2C84DE-695F-0B4D-BE24-8FFE6F19E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1475" name="Oval 225">
                <a:extLst>
                  <a:ext uri="{FF2B5EF4-FFF2-40B4-BE49-F238E27FC236}">
                    <a16:creationId xmlns:a16="http://schemas.microsoft.com/office/drawing/2014/main" id="{94E31DFC-CAFF-BC42-A694-E51DABA73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76" name="Oval 226">
                <a:extLst>
                  <a:ext uri="{FF2B5EF4-FFF2-40B4-BE49-F238E27FC236}">
                    <a16:creationId xmlns:a16="http://schemas.microsoft.com/office/drawing/2014/main" id="{4312C8EA-DF9E-9840-9A35-6B433AEC8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25" name="Group 227">
              <a:extLst>
                <a:ext uri="{FF2B5EF4-FFF2-40B4-BE49-F238E27FC236}">
                  <a16:creationId xmlns:a16="http://schemas.microsoft.com/office/drawing/2014/main" id="{0BE3418D-906D-BD42-8F11-1C48F76553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1473" name="Oval 228">
                <a:extLst>
                  <a:ext uri="{FF2B5EF4-FFF2-40B4-BE49-F238E27FC236}">
                    <a16:creationId xmlns:a16="http://schemas.microsoft.com/office/drawing/2014/main" id="{9B857C65-C401-6349-B3C0-ADC65296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74" name="Oval 229">
                <a:extLst>
                  <a:ext uri="{FF2B5EF4-FFF2-40B4-BE49-F238E27FC236}">
                    <a16:creationId xmlns:a16="http://schemas.microsoft.com/office/drawing/2014/main" id="{EDE9986A-5AC2-FA48-B2E6-568F3046D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26" name="Group 230">
              <a:extLst>
                <a:ext uri="{FF2B5EF4-FFF2-40B4-BE49-F238E27FC236}">
                  <a16:creationId xmlns:a16="http://schemas.microsoft.com/office/drawing/2014/main" id="{8E1D44E1-7A24-A045-A27F-0BB039F2F2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1471" name="Oval 231">
                <a:extLst>
                  <a:ext uri="{FF2B5EF4-FFF2-40B4-BE49-F238E27FC236}">
                    <a16:creationId xmlns:a16="http://schemas.microsoft.com/office/drawing/2014/main" id="{86B153C1-3995-D24C-803B-2DDB6A39F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72" name="Oval 232">
                <a:extLst>
                  <a:ext uri="{FF2B5EF4-FFF2-40B4-BE49-F238E27FC236}">
                    <a16:creationId xmlns:a16="http://schemas.microsoft.com/office/drawing/2014/main" id="{03987788-1CB4-5647-9871-E51008D4F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427" name="Oval 233">
              <a:extLst>
                <a:ext uri="{FF2B5EF4-FFF2-40B4-BE49-F238E27FC236}">
                  <a16:creationId xmlns:a16="http://schemas.microsoft.com/office/drawing/2014/main" id="{F5135756-58AA-904F-8025-D3E2B1FB6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11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28" name="Oval 234">
              <a:extLst>
                <a:ext uri="{FF2B5EF4-FFF2-40B4-BE49-F238E27FC236}">
                  <a16:creationId xmlns:a16="http://schemas.microsoft.com/office/drawing/2014/main" id="{5BF4611E-7A42-A34C-B93E-FAC76BCBD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429" name="Group 235">
              <a:extLst>
                <a:ext uri="{FF2B5EF4-FFF2-40B4-BE49-F238E27FC236}">
                  <a16:creationId xmlns:a16="http://schemas.microsoft.com/office/drawing/2014/main" id="{BA472BEC-A2D3-4548-8F27-413323A9D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1469" name="Oval 236">
                <a:extLst>
                  <a:ext uri="{FF2B5EF4-FFF2-40B4-BE49-F238E27FC236}">
                    <a16:creationId xmlns:a16="http://schemas.microsoft.com/office/drawing/2014/main" id="{6CF4692A-FCB1-8342-8477-71A7222B5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45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70" name="Oval 237">
                <a:extLst>
                  <a:ext uri="{FF2B5EF4-FFF2-40B4-BE49-F238E27FC236}">
                    <a16:creationId xmlns:a16="http://schemas.microsoft.com/office/drawing/2014/main" id="{31B11D27-9D78-3547-BDA6-D4B530DB1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0" name="Group 238">
              <a:extLst>
                <a:ext uri="{FF2B5EF4-FFF2-40B4-BE49-F238E27FC236}">
                  <a16:creationId xmlns:a16="http://schemas.microsoft.com/office/drawing/2014/main" id="{BD8EFF42-3FC7-774D-A423-7E3EDDBB56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1467" name="Oval 239">
                <a:extLst>
                  <a:ext uri="{FF2B5EF4-FFF2-40B4-BE49-F238E27FC236}">
                    <a16:creationId xmlns:a16="http://schemas.microsoft.com/office/drawing/2014/main" id="{B4A882CD-FB85-E74A-A2A8-4107E4DD5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148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8" name="Oval 240">
                <a:extLst>
                  <a:ext uri="{FF2B5EF4-FFF2-40B4-BE49-F238E27FC236}">
                    <a16:creationId xmlns:a16="http://schemas.microsoft.com/office/drawing/2014/main" id="{6715E043-C38A-D241-9299-FB5BF84DB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1" name="Group 241">
              <a:extLst>
                <a:ext uri="{FF2B5EF4-FFF2-40B4-BE49-F238E27FC236}">
                  <a16:creationId xmlns:a16="http://schemas.microsoft.com/office/drawing/2014/main" id="{7503A79D-A0B3-2E45-A59E-27A02E574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1465" name="Oval 242">
                <a:extLst>
                  <a:ext uri="{FF2B5EF4-FFF2-40B4-BE49-F238E27FC236}">
                    <a16:creationId xmlns:a16="http://schemas.microsoft.com/office/drawing/2014/main" id="{7FEE5841-B1B8-F34D-81A5-AF2A78DEC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6" name="Oval 243">
                <a:extLst>
                  <a:ext uri="{FF2B5EF4-FFF2-40B4-BE49-F238E27FC236}">
                    <a16:creationId xmlns:a16="http://schemas.microsoft.com/office/drawing/2014/main" id="{7A887C84-3765-404C-B4D4-1100AC96A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2" name="Group 244">
              <a:extLst>
                <a:ext uri="{FF2B5EF4-FFF2-40B4-BE49-F238E27FC236}">
                  <a16:creationId xmlns:a16="http://schemas.microsoft.com/office/drawing/2014/main" id="{59284295-8BC5-8247-A6F2-094A3DBC79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1463" name="Oval 245">
                <a:extLst>
                  <a:ext uri="{FF2B5EF4-FFF2-40B4-BE49-F238E27FC236}">
                    <a16:creationId xmlns:a16="http://schemas.microsoft.com/office/drawing/2014/main" id="{2633F4A4-30C2-024D-86D7-D94381094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4" name="Oval 246">
                <a:extLst>
                  <a:ext uri="{FF2B5EF4-FFF2-40B4-BE49-F238E27FC236}">
                    <a16:creationId xmlns:a16="http://schemas.microsoft.com/office/drawing/2014/main" id="{05744364-9B4F-CC40-BA06-F27F301EF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3" name="Group 247">
              <a:extLst>
                <a:ext uri="{FF2B5EF4-FFF2-40B4-BE49-F238E27FC236}">
                  <a16:creationId xmlns:a16="http://schemas.microsoft.com/office/drawing/2014/main" id="{6539484D-FB4C-3B44-AC34-D336A7394C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1461" name="Oval 248">
                <a:extLst>
                  <a:ext uri="{FF2B5EF4-FFF2-40B4-BE49-F238E27FC236}">
                    <a16:creationId xmlns:a16="http://schemas.microsoft.com/office/drawing/2014/main" id="{CD9D1E3B-F180-0841-BDA7-B7B237A11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" y="12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2" name="Oval 249">
                <a:extLst>
                  <a:ext uri="{FF2B5EF4-FFF2-40B4-BE49-F238E27FC236}">
                    <a16:creationId xmlns:a16="http://schemas.microsoft.com/office/drawing/2014/main" id="{9B073A8E-BC5B-774E-9953-027BA222F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28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4" name="Group 250">
              <a:extLst>
                <a:ext uri="{FF2B5EF4-FFF2-40B4-BE49-F238E27FC236}">
                  <a16:creationId xmlns:a16="http://schemas.microsoft.com/office/drawing/2014/main" id="{0FF58987-E812-ED47-842D-08AF66B89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1459" name="Oval 251">
                <a:extLst>
                  <a:ext uri="{FF2B5EF4-FFF2-40B4-BE49-F238E27FC236}">
                    <a16:creationId xmlns:a16="http://schemas.microsoft.com/office/drawing/2014/main" id="{D5AD63A6-3910-7546-A80E-975A57D41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0" name="Oval 252">
                <a:extLst>
                  <a:ext uri="{FF2B5EF4-FFF2-40B4-BE49-F238E27FC236}">
                    <a16:creationId xmlns:a16="http://schemas.microsoft.com/office/drawing/2014/main" id="{C73230D7-F0F6-FC41-8311-FB12C1760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5" name="Group 253">
              <a:extLst>
                <a:ext uri="{FF2B5EF4-FFF2-40B4-BE49-F238E27FC236}">
                  <a16:creationId xmlns:a16="http://schemas.microsoft.com/office/drawing/2014/main" id="{102460EA-AB6C-0D4F-8C09-A3F98B0BC4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1457" name="Oval 254">
                <a:extLst>
                  <a:ext uri="{FF2B5EF4-FFF2-40B4-BE49-F238E27FC236}">
                    <a16:creationId xmlns:a16="http://schemas.microsoft.com/office/drawing/2014/main" id="{5AC34862-5211-1745-9B86-D522AAA8E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58" name="Oval 255">
                <a:extLst>
                  <a:ext uri="{FF2B5EF4-FFF2-40B4-BE49-F238E27FC236}">
                    <a16:creationId xmlns:a16="http://schemas.microsoft.com/office/drawing/2014/main" id="{BE3FBD5E-3789-3E4F-B92F-263C6959F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436" name="Rectangle 256">
              <a:extLst>
                <a:ext uri="{FF2B5EF4-FFF2-40B4-BE49-F238E27FC236}">
                  <a16:creationId xmlns:a16="http://schemas.microsoft.com/office/drawing/2014/main" id="{3AF0712C-6E35-3340-8727-6E6F2FC032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7" name="Rectangle 257">
              <a:extLst>
                <a:ext uri="{FF2B5EF4-FFF2-40B4-BE49-F238E27FC236}">
                  <a16:creationId xmlns:a16="http://schemas.microsoft.com/office/drawing/2014/main" id="{FD6153F0-FFE8-CB44-A251-846CAA7534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8" name="Rectangle 258">
              <a:extLst>
                <a:ext uri="{FF2B5EF4-FFF2-40B4-BE49-F238E27FC236}">
                  <a16:creationId xmlns:a16="http://schemas.microsoft.com/office/drawing/2014/main" id="{8FE73BB1-1C6D-9A48-AD2A-C007C8B6DC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9" name="Rectangle 259">
              <a:extLst>
                <a:ext uri="{FF2B5EF4-FFF2-40B4-BE49-F238E27FC236}">
                  <a16:creationId xmlns:a16="http://schemas.microsoft.com/office/drawing/2014/main" id="{38554C08-3DFF-9849-B5EB-AF6C1DB548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4083" y="114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0" name="Rectangle 260">
              <a:extLst>
                <a:ext uri="{FF2B5EF4-FFF2-40B4-BE49-F238E27FC236}">
                  <a16:creationId xmlns:a16="http://schemas.microsoft.com/office/drawing/2014/main" id="{1E7983B5-8144-5445-AE22-51F6F05D82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4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441" name="Group 261">
              <a:extLst>
                <a:ext uri="{FF2B5EF4-FFF2-40B4-BE49-F238E27FC236}">
                  <a16:creationId xmlns:a16="http://schemas.microsoft.com/office/drawing/2014/main" id="{2F2833CC-A760-FD43-980C-B75E7CA9B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1453" name="Group 262">
                <a:extLst>
                  <a:ext uri="{FF2B5EF4-FFF2-40B4-BE49-F238E27FC236}">
                    <a16:creationId xmlns:a16="http://schemas.microsoft.com/office/drawing/2014/main" id="{D2A207DA-DFBD-6A4C-877E-E986F9F65E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1455" name="Oval 263">
                  <a:extLst>
                    <a:ext uri="{FF2B5EF4-FFF2-40B4-BE49-F238E27FC236}">
                      <a16:creationId xmlns:a16="http://schemas.microsoft.com/office/drawing/2014/main" id="{AED83C90-F18A-3C45-9BC0-A1DDE19E07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456" name="Oval 264">
                  <a:extLst>
                    <a:ext uri="{FF2B5EF4-FFF2-40B4-BE49-F238E27FC236}">
                      <a16:creationId xmlns:a16="http://schemas.microsoft.com/office/drawing/2014/main" id="{9DC82CB0-9CEE-7E48-B089-9CEA63C4F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454" name="Rectangle 265">
                <a:extLst>
                  <a:ext uri="{FF2B5EF4-FFF2-40B4-BE49-F238E27FC236}">
                    <a16:creationId xmlns:a16="http://schemas.microsoft.com/office/drawing/2014/main" id="{FD79CE5E-D715-F649-998D-B4AE5ADB3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42" name="Group 266">
              <a:extLst>
                <a:ext uri="{FF2B5EF4-FFF2-40B4-BE49-F238E27FC236}">
                  <a16:creationId xmlns:a16="http://schemas.microsoft.com/office/drawing/2014/main" id="{E220E75E-4F4D-6C41-B414-9A3631357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1449" name="Group 267">
                <a:extLst>
                  <a:ext uri="{FF2B5EF4-FFF2-40B4-BE49-F238E27FC236}">
                    <a16:creationId xmlns:a16="http://schemas.microsoft.com/office/drawing/2014/main" id="{D6CDD100-D899-E843-801E-C98E5C4D87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1451" name="Oval 268">
                  <a:extLst>
                    <a:ext uri="{FF2B5EF4-FFF2-40B4-BE49-F238E27FC236}">
                      <a16:creationId xmlns:a16="http://schemas.microsoft.com/office/drawing/2014/main" id="{89B2FB3C-B9D8-7C46-B21B-0ABC386899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8" y="137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452" name="Oval 269">
                  <a:extLst>
                    <a:ext uri="{FF2B5EF4-FFF2-40B4-BE49-F238E27FC236}">
                      <a16:creationId xmlns:a16="http://schemas.microsoft.com/office/drawing/2014/main" id="{616D0590-6F59-0343-AB3D-F97F45A2D9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450" name="Rectangle 270">
                <a:extLst>
                  <a:ext uri="{FF2B5EF4-FFF2-40B4-BE49-F238E27FC236}">
                    <a16:creationId xmlns:a16="http://schemas.microsoft.com/office/drawing/2014/main" id="{0AFD2654-51FF-B641-97E0-565215F56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4118" y="133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443" name="Rectangle 271">
              <a:extLst>
                <a:ext uri="{FF2B5EF4-FFF2-40B4-BE49-F238E27FC236}">
                  <a16:creationId xmlns:a16="http://schemas.microsoft.com/office/drawing/2014/main" id="{F8CB8C1D-237B-864D-AD26-DEAC8CD487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4" name="Rectangle 272">
              <a:extLst>
                <a:ext uri="{FF2B5EF4-FFF2-40B4-BE49-F238E27FC236}">
                  <a16:creationId xmlns:a16="http://schemas.microsoft.com/office/drawing/2014/main" id="{C03DEE18-6F25-B940-A16E-E6E393FAED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5" name="Rectangle 273">
              <a:extLst>
                <a:ext uri="{FF2B5EF4-FFF2-40B4-BE49-F238E27FC236}">
                  <a16:creationId xmlns:a16="http://schemas.microsoft.com/office/drawing/2014/main" id="{89B8378C-7649-394B-91B8-0827AD6847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4516" y="1140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6" name="Rectangle 274">
              <a:extLst>
                <a:ext uri="{FF2B5EF4-FFF2-40B4-BE49-F238E27FC236}">
                  <a16:creationId xmlns:a16="http://schemas.microsoft.com/office/drawing/2014/main" id="{2D1946C3-F873-5844-A953-B1A31DF751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7" name="Rectangle 275">
              <a:extLst>
                <a:ext uri="{FF2B5EF4-FFF2-40B4-BE49-F238E27FC236}">
                  <a16:creationId xmlns:a16="http://schemas.microsoft.com/office/drawing/2014/main" id="{3CFB29D1-C880-D348-877B-8A1F4A4BE3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80000">
              <a:off x="4470" y="13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8" name="Rectangle 276">
              <a:extLst>
                <a:ext uri="{FF2B5EF4-FFF2-40B4-BE49-F238E27FC236}">
                  <a16:creationId xmlns:a16="http://schemas.microsoft.com/office/drawing/2014/main" id="{0BB9A3E4-ABCB-4441-B536-4F520AC51E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4522" y="1240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481" name="Group 277">
            <a:extLst>
              <a:ext uri="{FF2B5EF4-FFF2-40B4-BE49-F238E27FC236}">
                <a16:creationId xmlns:a16="http://schemas.microsoft.com/office/drawing/2014/main" id="{69E17741-BB54-AD43-86AE-13F4BFCF9404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2025650"/>
            <a:ext cx="193675" cy="625475"/>
            <a:chOff x="1932" y="1128"/>
            <a:chExt cx="122" cy="394"/>
          </a:xfrm>
        </p:grpSpPr>
        <p:sp>
          <p:nvSpPr>
            <p:cNvPr id="1482" name="Line 278">
              <a:extLst>
                <a:ext uri="{FF2B5EF4-FFF2-40B4-BE49-F238E27FC236}">
                  <a16:creationId xmlns:a16="http://schemas.microsoft.com/office/drawing/2014/main" id="{22A1063A-9A20-AB4D-8BEB-6DBE113B9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3" name="Line 279">
              <a:extLst>
                <a:ext uri="{FF2B5EF4-FFF2-40B4-BE49-F238E27FC236}">
                  <a16:creationId xmlns:a16="http://schemas.microsoft.com/office/drawing/2014/main" id="{663ABCAA-E4D1-D543-9105-FC14184A04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4" name="Line 280">
              <a:extLst>
                <a:ext uri="{FF2B5EF4-FFF2-40B4-BE49-F238E27FC236}">
                  <a16:creationId xmlns:a16="http://schemas.microsoft.com/office/drawing/2014/main" id="{C53A33CD-E1BE-AF48-BC72-22BBAFE5B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5" name="Arc 281">
              <a:extLst>
                <a:ext uri="{FF2B5EF4-FFF2-40B4-BE49-F238E27FC236}">
                  <a16:creationId xmlns:a16="http://schemas.microsoft.com/office/drawing/2014/main" id="{29C8C186-27CF-B24F-899B-B62C95968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0 h 21554"/>
                <a:gd name="T2" fmla="*/ 0 w 21590"/>
                <a:gd name="T3" fmla="*/ 0 h 21554"/>
                <a:gd name="T4" fmla="*/ 0 w 21590"/>
                <a:gd name="T5" fmla="*/ 0 h 21554"/>
                <a:gd name="T6" fmla="*/ 0 60000 65536"/>
                <a:gd name="T7" fmla="*/ 0 60000 65536"/>
                <a:gd name="T8" fmla="*/ 0 60000 65536"/>
                <a:gd name="T9" fmla="*/ 0 w 21590"/>
                <a:gd name="T10" fmla="*/ 0 h 21554"/>
                <a:gd name="T11" fmla="*/ 21590 w 21590"/>
                <a:gd name="T12" fmla="*/ 21554 h 215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6" name="Arc 282">
              <a:extLst>
                <a:ext uri="{FF2B5EF4-FFF2-40B4-BE49-F238E27FC236}">
                  <a16:creationId xmlns:a16="http://schemas.microsoft.com/office/drawing/2014/main" id="{88E3635D-549F-B448-804E-725A007C9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0 w 36115"/>
                <a:gd name="T1" fmla="*/ 0 h 43186"/>
                <a:gd name="T2" fmla="*/ 0 w 36115"/>
                <a:gd name="T3" fmla="*/ 0 h 43186"/>
                <a:gd name="T4" fmla="*/ 0 w 36115"/>
                <a:gd name="T5" fmla="*/ 0 h 43186"/>
                <a:gd name="T6" fmla="*/ 0 60000 65536"/>
                <a:gd name="T7" fmla="*/ 0 60000 65536"/>
                <a:gd name="T8" fmla="*/ 0 60000 65536"/>
                <a:gd name="T9" fmla="*/ 0 w 36115"/>
                <a:gd name="T10" fmla="*/ 0 h 43186"/>
                <a:gd name="T11" fmla="*/ 36115 w 36115"/>
                <a:gd name="T12" fmla="*/ 43186 h 43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7" name="Arc 283">
              <a:extLst>
                <a:ext uri="{FF2B5EF4-FFF2-40B4-BE49-F238E27FC236}">
                  <a16:creationId xmlns:a16="http://schemas.microsoft.com/office/drawing/2014/main" id="{5CC3A582-7760-5C4F-B089-165BEE9D6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0 w 36100"/>
                <a:gd name="T1" fmla="*/ 0 h 43185"/>
                <a:gd name="T2" fmla="*/ 0 w 36100"/>
                <a:gd name="T3" fmla="*/ 0 h 43185"/>
                <a:gd name="T4" fmla="*/ 0 w 36100"/>
                <a:gd name="T5" fmla="*/ 0 h 43185"/>
                <a:gd name="T6" fmla="*/ 0 60000 65536"/>
                <a:gd name="T7" fmla="*/ 0 60000 65536"/>
                <a:gd name="T8" fmla="*/ 0 60000 65536"/>
                <a:gd name="T9" fmla="*/ 0 w 36100"/>
                <a:gd name="T10" fmla="*/ 0 h 43185"/>
                <a:gd name="T11" fmla="*/ 36100 w 36100"/>
                <a:gd name="T12" fmla="*/ 43185 h 43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8" name="Arc 284">
              <a:extLst>
                <a:ext uri="{FF2B5EF4-FFF2-40B4-BE49-F238E27FC236}">
                  <a16:creationId xmlns:a16="http://schemas.microsoft.com/office/drawing/2014/main" id="{556CFFEE-922C-B344-8572-E1E18C581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0 w 36263"/>
                <a:gd name="T1" fmla="*/ 0 h 41355"/>
                <a:gd name="T2" fmla="*/ 0 w 36263"/>
                <a:gd name="T3" fmla="*/ 0 h 41355"/>
                <a:gd name="T4" fmla="*/ 0 w 36263"/>
                <a:gd name="T5" fmla="*/ 0 h 41355"/>
                <a:gd name="T6" fmla="*/ 0 60000 65536"/>
                <a:gd name="T7" fmla="*/ 0 60000 65536"/>
                <a:gd name="T8" fmla="*/ 0 60000 65536"/>
                <a:gd name="T9" fmla="*/ 0 w 36263"/>
                <a:gd name="T10" fmla="*/ 0 h 41355"/>
                <a:gd name="T11" fmla="*/ 36263 w 36263"/>
                <a:gd name="T12" fmla="*/ 41355 h 41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9" name="Arc 285">
              <a:extLst>
                <a:ext uri="{FF2B5EF4-FFF2-40B4-BE49-F238E27FC236}">
                  <a16:creationId xmlns:a16="http://schemas.microsoft.com/office/drawing/2014/main" id="{4F6B0A20-2B59-7C48-A2AB-E2F15B53D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0 w 40969"/>
                <a:gd name="T1" fmla="*/ 0 h 24899"/>
                <a:gd name="T2" fmla="*/ 0 w 40969"/>
                <a:gd name="T3" fmla="*/ 0 h 24899"/>
                <a:gd name="T4" fmla="*/ 0 w 40969"/>
                <a:gd name="T5" fmla="*/ 0 h 24899"/>
                <a:gd name="T6" fmla="*/ 0 60000 65536"/>
                <a:gd name="T7" fmla="*/ 0 60000 65536"/>
                <a:gd name="T8" fmla="*/ 0 60000 65536"/>
                <a:gd name="T9" fmla="*/ 0 w 40969"/>
                <a:gd name="T10" fmla="*/ 0 h 24899"/>
                <a:gd name="T11" fmla="*/ 40969 w 40969"/>
                <a:gd name="T12" fmla="*/ 24899 h 24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490" name="Group 286">
            <a:extLst>
              <a:ext uri="{FF2B5EF4-FFF2-40B4-BE49-F238E27FC236}">
                <a16:creationId xmlns:a16="http://schemas.microsoft.com/office/drawing/2014/main" id="{71740E5B-2F2A-FB4E-A04C-964A21AC174C}"/>
              </a:ext>
            </a:extLst>
          </p:cNvPr>
          <p:cNvGrpSpPr>
            <a:grpSpLocks/>
          </p:cNvGrpSpPr>
          <p:nvPr/>
        </p:nvGrpSpPr>
        <p:grpSpPr bwMode="auto">
          <a:xfrm>
            <a:off x="2797175" y="2362200"/>
            <a:ext cx="384175" cy="327025"/>
            <a:chOff x="1671" y="1340"/>
            <a:chExt cx="241" cy="206"/>
          </a:xfrm>
        </p:grpSpPr>
        <p:sp>
          <p:nvSpPr>
            <p:cNvPr id="1491" name="Arc 287">
              <a:extLst>
                <a:ext uri="{FF2B5EF4-FFF2-40B4-BE49-F238E27FC236}">
                  <a16:creationId xmlns:a16="http://schemas.microsoft.com/office/drawing/2014/main" id="{F99DCDA0-76FF-264E-B182-35B620E39221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0 w 21600"/>
                <a:gd name="T1" fmla="*/ 0 h 20444"/>
                <a:gd name="T2" fmla="*/ 0 w 21600"/>
                <a:gd name="T3" fmla="*/ 0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444"/>
                <a:gd name="T11" fmla="*/ 21600 w 21600"/>
                <a:gd name="T12" fmla="*/ 20444 h 204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2" name="Arc 288">
              <a:extLst>
                <a:ext uri="{FF2B5EF4-FFF2-40B4-BE49-F238E27FC236}">
                  <a16:creationId xmlns:a16="http://schemas.microsoft.com/office/drawing/2014/main" id="{1C0DD6DF-7477-6145-ADA8-631D259D9A5E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0 h 21555"/>
                <a:gd name="T2" fmla="*/ 0 w 21600"/>
                <a:gd name="T3" fmla="*/ 0 h 21555"/>
                <a:gd name="T4" fmla="*/ 0 w 21600"/>
                <a:gd name="T5" fmla="*/ 0 h 21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5"/>
                <a:gd name="T11" fmla="*/ 21600 w 21600"/>
                <a:gd name="T12" fmla="*/ 21555 h 21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3" name="Arc 289">
              <a:extLst>
                <a:ext uri="{FF2B5EF4-FFF2-40B4-BE49-F238E27FC236}">
                  <a16:creationId xmlns:a16="http://schemas.microsoft.com/office/drawing/2014/main" id="{F78424B6-A3A9-B342-B95B-00E147BDA038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4" name="Arc 290">
              <a:extLst>
                <a:ext uri="{FF2B5EF4-FFF2-40B4-BE49-F238E27FC236}">
                  <a16:creationId xmlns:a16="http://schemas.microsoft.com/office/drawing/2014/main" id="{2CC365A3-1A0E-5F4D-9551-119F1862D655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0 w 27621"/>
                <a:gd name="T1" fmla="*/ 0 h 21600"/>
                <a:gd name="T2" fmla="*/ 0 w 27621"/>
                <a:gd name="T3" fmla="*/ 0 h 21600"/>
                <a:gd name="T4" fmla="*/ 0 w 276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621"/>
                <a:gd name="T10" fmla="*/ 0 h 21600"/>
                <a:gd name="T11" fmla="*/ 27621 w 276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5" name="Arc 291">
              <a:extLst>
                <a:ext uri="{FF2B5EF4-FFF2-40B4-BE49-F238E27FC236}">
                  <a16:creationId xmlns:a16="http://schemas.microsoft.com/office/drawing/2014/main" id="{0E5A66C1-7B16-A94B-9CF6-96D46E6B1F27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0 w 21600"/>
                <a:gd name="T1" fmla="*/ 0 h 20580"/>
                <a:gd name="T2" fmla="*/ 0 w 21600"/>
                <a:gd name="T3" fmla="*/ 0 h 20580"/>
                <a:gd name="T4" fmla="*/ 0 w 21600"/>
                <a:gd name="T5" fmla="*/ 0 h 2058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80"/>
                <a:gd name="T11" fmla="*/ 21600 w 21600"/>
                <a:gd name="T12" fmla="*/ 20580 h 20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6" name="Arc 292">
              <a:extLst>
                <a:ext uri="{FF2B5EF4-FFF2-40B4-BE49-F238E27FC236}">
                  <a16:creationId xmlns:a16="http://schemas.microsoft.com/office/drawing/2014/main" id="{05D3DCC1-4769-E54A-84AB-A2E586B2E070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0 h 21558"/>
                <a:gd name="T2" fmla="*/ 0 w 21600"/>
                <a:gd name="T3" fmla="*/ 0 h 21558"/>
                <a:gd name="T4" fmla="*/ 0 w 21600"/>
                <a:gd name="T5" fmla="*/ 0 h 2155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8"/>
                <a:gd name="T11" fmla="*/ 21600 w 21600"/>
                <a:gd name="T12" fmla="*/ 21558 h 215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7" name="Arc 293">
              <a:extLst>
                <a:ext uri="{FF2B5EF4-FFF2-40B4-BE49-F238E27FC236}">
                  <a16:creationId xmlns:a16="http://schemas.microsoft.com/office/drawing/2014/main" id="{DD2F4A70-8B58-A546-AD5E-041A741E3323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8" name="Arc 294">
              <a:extLst>
                <a:ext uri="{FF2B5EF4-FFF2-40B4-BE49-F238E27FC236}">
                  <a16:creationId xmlns:a16="http://schemas.microsoft.com/office/drawing/2014/main" id="{7F3D8E90-7B81-D048-B103-5E95D5618308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0 h 19605"/>
                <a:gd name="T2" fmla="*/ 0 w 21600"/>
                <a:gd name="T3" fmla="*/ 0 h 19605"/>
                <a:gd name="T4" fmla="*/ 0 w 21600"/>
                <a:gd name="T5" fmla="*/ 0 h 196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605"/>
                <a:gd name="T11" fmla="*/ 21600 w 21600"/>
                <a:gd name="T12" fmla="*/ 19605 h 19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9" name="Arc 295">
              <a:extLst>
                <a:ext uri="{FF2B5EF4-FFF2-40B4-BE49-F238E27FC236}">
                  <a16:creationId xmlns:a16="http://schemas.microsoft.com/office/drawing/2014/main" id="{A1A315D0-8B71-A74F-975A-DB825FA2C65B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0 w 23027"/>
                <a:gd name="T1" fmla="*/ 0 h 21981"/>
                <a:gd name="T2" fmla="*/ 0 w 23027"/>
                <a:gd name="T3" fmla="*/ 0 h 21981"/>
                <a:gd name="T4" fmla="*/ 0 w 23027"/>
                <a:gd name="T5" fmla="*/ 0 h 21981"/>
                <a:gd name="T6" fmla="*/ 0 60000 65536"/>
                <a:gd name="T7" fmla="*/ 0 60000 65536"/>
                <a:gd name="T8" fmla="*/ 0 60000 65536"/>
                <a:gd name="T9" fmla="*/ 0 w 23027"/>
                <a:gd name="T10" fmla="*/ 0 h 21981"/>
                <a:gd name="T11" fmla="*/ 23027 w 23027"/>
                <a:gd name="T12" fmla="*/ 21981 h 219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0" name="Arc 296">
              <a:extLst>
                <a:ext uri="{FF2B5EF4-FFF2-40B4-BE49-F238E27FC236}">
                  <a16:creationId xmlns:a16="http://schemas.microsoft.com/office/drawing/2014/main" id="{798E616A-9286-A04D-91D8-883F9D6FFF0E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0 w 27359"/>
                <a:gd name="T1" fmla="*/ 0 h 21833"/>
                <a:gd name="T2" fmla="*/ 0 w 27359"/>
                <a:gd name="T3" fmla="*/ 0 h 21833"/>
                <a:gd name="T4" fmla="*/ 0 w 27359"/>
                <a:gd name="T5" fmla="*/ 0 h 21833"/>
                <a:gd name="T6" fmla="*/ 0 60000 65536"/>
                <a:gd name="T7" fmla="*/ 0 60000 65536"/>
                <a:gd name="T8" fmla="*/ 0 60000 65536"/>
                <a:gd name="T9" fmla="*/ 0 w 27359"/>
                <a:gd name="T10" fmla="*/ 0 h 21833"/>
                <a:gd name="T11" fmla="*/ 27359 w 27359"/>
                <a:gd name="T12" fmla="*/ 21833 h 21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1" name="Arc 297">
              <a:extLst>
                <a:ext uri="{FF2B5EF4-FFF2-40B4-BE49-F238E27FC236}">
                  <a16:creationId xmlns:a16="http://schemas.microsoft.com/office/drawing/2014/main" id="{90F1CF59-DFDC-194B-8EE1-E48A5CD82381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0 h 21600"/>
                <a:gd name="T2" fmla="*/ 0 w 28430"/>
                <a:gd name="T3" fmla="*/ 0 h 21600"/>
                <a:gd name="T4" fmla="*/ 0 w 284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8430"/>
                <a:gd name="T10" fmla="*/ 0 h 21600"/>
                <a:gd name="T11" fmla="*/ 28430 w 284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2" name="Arc 298">
              <a:extLst>
                <a:ext uri="{FF2B5EF4-FFF2-40B4-BE49-F238E27FC236}">
                  <a16:creationId xmlns:a16="http://schemas.microsoft.com/office/drawing/2014/main" id="{3545BC9B-33A5-0A4C-9B0E-24EBE50BA362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0 w 27657"/>
                <a:gd name="T1" fmla="*/ 0 h 21836"/>
                <a:gd name="T2" fmla="*/ 0 w 27657"/>
                <a:gd name="T3" fmla="*/ 0 h 21836"/>
                <a:gd name="T4" fmla="*/ 0 w 27657"/>
                <a:gd name="T5" fmla="*/ 0 h 21836"/>
                <a:gd name="T6" fmla="*/ 0 60000 65536"/>
                <a:gd name="T7" fmla="*/ 0 60000 65536"/>
                <a:gd name="T8" fmla="*/ 0 60000 65536"/>
                <a:gd name="T9" fmla="*/ 0 w 27657"/>
                <a:gd name="T10" fmla="*/ 0 h 21836"/>
                <a:gd name="T11" fmla="*/ 27657 w 27657"/>
                <a:gd name="T12" fmla="*/ 21836 h 21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3" name="Arc 299">
              <a:extLst>
                <a:ext uri="{FF2B5EF4-FFF2-40B4-BE49-F238E27FC236}">
                  <a16:creationId xmlns:a16="http://schemas.microsoft.com/office/drawing/2014/main" id="{1B0C5522-FB4D-F049-9930-8064626CFFC6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0 h 19623"/>
                <a:gd name="T2" fmla="*/ 0 w 21599"/>
                <a:gd name="T3" fmla="*/ 0 h 19623"/>
                <a:gd name="T4" fmla="*/ 0 w 21599"/>
                <a:gd name="T5" fmla="*/ 0 h 19623"/>
                <a:gd name="T6" fmla="*/ 0 60000 65536"/>
                <a:gd name="T7" fmla="*/ 0 60000 65536"/>
                <a:gd name="T8" fmla="*/ 0 60000 65536"/>
                <a:gd name="T9" fmla="*/ 0 w 21599"/>
                <a:gd name="T10" fmla="*/ 0 h 19623"/>
                <a:gd name="T11" fmla="*/ 21599 w 21599"/>
                <a:gd name="T12" fmla="*/ 19623 h 19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4" name="Arc 300">
              <a:extLst>
                <a:ext uri="{FF2B5EF4-FFF2-40B4-BE49-F238E27FC236}">
                  <a16:creationId xmlns:a16="http://schemas.microsoft.com/office/drawing/2014/main" id="{CADF0525-A0AE-914C-A9B5-D1F1086D42DE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0 w 40443"/>
                <a:gd name="T1" fmla="*/ 0 h 21969"/>
                <a:gd name="T2" fmla="*/ 0 w 40443"/>
                <a:gd name="T3" fmla="*/ 0 h 21969"/>
                <a:gd name="T4" fmla="*/ 0 w 40443"/>
                <a:gd name="T5" fmla="*/ 0 h 21969"/>
                <a:gd name="T6" fmla="*/ 0 60000 65536"/>
                <a:gd name="T7" fmla="*/ 0 60000 65536"/>
                <a:gd name="T8" fmla="*/ 0 60000 65536"/>
                <a:gd name="T9" fmla="*/ 0 w 40443"/>
                <a:gd name="T10" fmla="*/ 0 h 21969"/>
                <a:gd name="T11" fmla="*/ 40443 w 40443"/>
                <a:gd name="T12" fmla="*/ 21969 h 21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05" name="Oval 301">
            <a:extLst>
              <a:ext uri="{FF2B5EF4-FFF2-40B4-BE49-F238E27FC236}">
                <a16:creationId xmlns:a16="http://schemas.microsoft.com/office/drawing/2014/main" id="{C289159F-CDA6-4A47-B4C8-3F9060308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2513013"/>
            <a:ext cx="944563" cy="909637"/>
          </a:xfrm>
          <a:prstGeom prst="ellipse">
            <a:avLst/>
          </a:prstGeom>
          <a:solidFill>
            <a:srgbClr val="3A00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506" name="Group 302">
            <a:extLst>
              <a:ext uri="{FF2B5EF4-FFF2-40B4-BE49-F238E27FC236}">
                <a16:creationId xmlns:a16="http://schemas.microsoft.com/office/drawing/2014/main" id="{5D137500-8EBA-0E44-8E7C-B424C7380372}"/>
              </a:ext>
            </a:extLst>
          </p:cNvPr>
          <p:cNvGrpSpPr>
            <a:grpSpLocks/>
          </p:cNvGrpSpPr>
          <p:nvPr/>
        </p:nvGrpSpPr>
        <p:grpSpPr bwMode="auto">
          <a:xfrm>
            <a:off x="2011363" y="2665413"/>
            <a:ext cx="647700" cy="623887"/>
            <a:chOff x="1535" y="671"/>
            <a:chExt cx="409" cy="393"/>
          </a:xfrm>
        </p:grpSpPr>
        <p:sp>
          <p:nvSpPr>
            <p:cNvPr id="1507" name="Oval 303">
              <a:extLst>
                <a:ext uri="{FF2B5EF4-FFF2-40B4-BE49-F238E27FC236}">
                  <a16:creationId xmlns:a16="http://schemas.microsoft.com/office/drawing/2014/main" id="{13BF2B50-0E26-6A47-9690-02C182CF9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 useBgFill="1">
          <p:nvSpPr>
            <p:cNvPr id="1508" name="Oval 304">
              <a:extLst>
                <a:ext uri="{FF2B5EF4-FFF2-40B4-BE49-F238E27FC236}">
                  <a16:creationId xmlns:a16="http://schemas.microsoft.com/office/drawing/2014/main" id="{CBE8621A-D3C1-5F47-8C7F-4301A0C80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" y="688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509" name="Group 305">
            <a:extLst>
              <a:ext uri="{FF2B5EF4-FFF2-40B4-BE49-F238E27FC236}">
                <a16:creationId xmlns:a16="http://schemas.microsoft.com/office/drawing/2014/main" id="{4325DA94-698B-4745-800F-5F0FA60ED5DC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546350"/>
            <a:ext cx="862013" cy="846138"/>
            <a:chOff x="1109" y="1456"/>
            <a:chExt cx="543" cy="533"/>
          </a:xfrm>
        </p:grpSpPr>
        <p:grpSp>
          <p:nvGrpSpPr>
            <p:cNvPr id="1510" name="Group 306">
              <a:extLst>
                <a:ext uri="{FF2B5EF4-FFF2-40B4-BE49-F238E27FC236}">
                  <a16:creationId xmlns:a16="http://schemas.microsoft.com/office/drawing/2014/main" id="{C261D724-0F0A-0F41-80D6-E37F5CC61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1564" name="Group 307">
                <a:extLst>
                  <a:ext uri="{FF2B5EF4-FFF2-40B4-BE49-F238E27FC236}">
                    <a16:creationId xmlns:a16="http://schemas.microsoft.com/office/drawing/2014/main" id="{7E453869-E726-B045-A74C-5E912191A6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1566" name="Oval 308">
                  <a:extLst>
                    <a:ext uri="{FF2B5EF4-FFF2-40B4-BE49-F238E27FC236}">
                      <a16:creationId xmlns:a16="http://schemas.microsoft.com/office/drawing/2014/main" id="{F4C85229-4F2E-1240-BADF-87F09853D1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567" name="Oval 309">
                  <a:extLst>
                    <a:ext uri="{FF2B5EF4-FFF2-40B4-BE49-F238E27FC236}">
                      <a16:creationId xmlns:a16="http://schemas.microsoft.com/office/drawing/2014/main" id="{2601DF3A-D651-7D40-A01F-67E3A03920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565" name="Rectangle 310">
                <a:extLst>
                  <a:ext uri="{FF2B5EF4-FFF2-40B4-BE49-F238E27FC236}">
                    <a16:creationId xmlns:a16="http://schemas.microsoft.com/office/drawing/2014/main" id="{23226A60-B6CD-9D4D-A4BE-2D76F5CDA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22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1" name="Group 311">
              <a:extLst>
                <a:ext uri="{FF2B5EF4-FFF2-40B4-BE49-F238E27FC236}">
                  <a16:creationId xmlns:a16="http://schemas.microsoft.com/office/drawing/2014/main" id="{0B2DEF81-EC27-FC40-9A34-C71877ACF3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1562" name="Oval 312">
                <a:extLst>
                  <a:ext uri="{FF2B5EF4-FFF2-40B4-BE49-F238E27FC236}">
                    <a16:creationId xmlns:a16="http://schemas.microsoft.com/office/drawing/2014/main" id="{2725ECBB-EADB-FA4E-9688-91D0B9F79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63" name="Oval 313">
                <a:extLst>
                  <a:ext uri="{FF2B5EF4-FFF2-40B4-BE49-F238E27FC236}">
                    <a16:creationId xmlns:a16="http://schemas.microsoft.com/office/drawing/2014/main" id="{ECE069C7-D8FC-2C4A-80CD-34146351D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2" name="Group 314">
              <a:extLst>
                <a:ext uri="{FF2B5EF4-FFF2-40B4-BE49-F238E27FC236}">
                  <a16:creationId xmlns:a16="http://schemas.microsoft.com/office/drawing/2014/main" id="{67E57218-0B8D-F54D-B06C-2B7F5CDCCF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1560" name="Oval 315">
                <a:extLst>
                  <a:ext uri="{FF2B5EF4-FFF2-40B4-BE49-F238E27FC236}">
                    <a16:creationId xmlns:a16="http://schemas.microsoft.com/office/drawing/2014/main" id="{27681EF9-6D7C-BB46-B317-AC3465562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61" name="Oval 316">
                <a:extLst>
                  <a:ext uri="{FF2B5EF4-FFF2-40B4-BE49-F238E27FC236}">
                    <a16:creationId xmlns:a16="http://schemas.microsoft.com/office/drawing/2014/main" id="{646975F6-7324-4C40-92D2-34B820581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3" name="Group 317">
              <a:extLst>
                <a:ext uri="{FF2B5EF4-FFF2-40B4-BE49-F238E27FC236}">
                  <a16:creationId xmlns:a16="http://schemas.microsoft.com/office/drawing/2014/main" id="{CD0DD0E6-CB00-D24F-AEF2-1B200118F5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1558" name="Oval 318">
                <a:extLst>
                  <a:ext uri="{FF2B5EF4-FFF2-40B4-BE49-F238E27FC236}">
                    <a16:creationId xmlns:a16="http://schemas.microsoft.com/office/drawing/2014/main" id="{A6261027-EC7F-0F42-BA31-D2295E8B7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9" name="Oval 319">
                <a:extLst>
                  <a:ext uri="{FF2B5EF4-FFF2-40B4-BE49-F238E27FC236}">
                    <a16:creationId xmlns:a16="http://schemas.microsoft.com/office/drawing/2014/main" id="{2B9972B4-157C-C745-A252-53363B3BB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514" name="Oval 320">
              <a:extLst>
                <a:ext uri="{FF2B5EF4-FFF2-40B4-BE49-F238E27FC236}">
                  <a16:creationId xmlns:a16="http://schemas.microsoft.com/office/drawing/2014/main" id="{D0424B8B-1EBC-EE42-AF32-51F3629E8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" y="161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15" name="Oval 321">
              <a:extLst>
                <a:ext uri="{FF2B5EF4-FFF2-40B4-BE49-F238E27FC236}">
                  <a16:creationId xmlns:a16="http://schemas.microsoft.com/office/drawing/2014/main" id="{C9878C17-5832-1940-9483-107CA32AC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516" name="Group 322">
              <a:extLst>
                <a:ext uri="{FF2B5EF4-FFF2-40B4-BE49-F238E27FC236}">
                  <a16:creationId xmlns:a16="http://schemas.microsoft.com/office/drawing/2014/main" id="{15ED44B3-2C47-9947-A133-9A9A50AE9E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1556" name="Oval 323">
                <a:extLst>
                  <a:ext uri="{FF2B5EF4-FFF2-40B4-BE49-F238E27FC236}">
                    <a16:creationId xmlns:a16="http://schemas.microsoft.com/office/drawing/2014/main" id="{FEF4AB4B-E1CA-EB4B-89CE-E6A19EF39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192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7" name="Oval 324">
                <a:extLst>
                  <a:ext uri="{FF2B5EF4-FFF2-40B4-BE49-F238E27FC236}">
                    <a16:creationId xmlns:a16="http://schemas.microsoft.com/office/drawing/2014/main" id="{0E1491BA-AABA-6344-912E-B571036B3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7" name="Group 325">
              <a:extLst>
                <a:ext uri="{FF2B5EF4-FFF2-40B4-BE49-F238E27FC236}">
                  <a16:creationId xmlns:a16="http://schemas.microsoft.com/office/drawing/2014/main" id="{1E1A333B-2519-4847-823B-9A72D9F23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1554" name="Oval 326">
                <a:extLst>
                  <a:ext uri="{FF2B5EF4-FFF2-40B4-BE49-F238E27FC236}">
                    <a16:creationId xmlns:a16="http://schemas.microsoft.com/office/drawing/2014/main" id="{E88B660A-876D-3B4B-8F6C-E33638336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" y="195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5" name="Oval 327">
                <a:extLst>
                  <a:ext uri="{FF2B5EF4-FFF2-40B4-BE49-F238E27FC236}">
                    <a16:creationId xmlns:a16="http://schemas.microsoft.com/office/drawing/2014/main" id="{E61187C2-3882-3B45-857E-CDB9A8215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8" name="Group 328">
              <a:extLst>
                <a:ext uri="{FF2B5EF4-FFF2-40B4-BE49-F238E27FC236}">
                  <a16:creationId xmlns:a16="http://schemas.microsoft.com/office/drawing/2014/main" id="{BE4041A1-2E83-0A4D-93F2-1CEC3966F9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1552" name="Oval 329">
                <a:extLst>
                  <a:ext uri="{FF2B5EF4-FFF2-40B4-BE49-F238E27FC236}">
                    <a16:creationId xmlns:a16="http://schemas.microsoft.com/office/drawing/2014/main" id="{C2B11E8C-3152-0741-A5CE-2B44E2838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3" name="Oval 330">
                <a:extLst>
                  <a:ext uri="{FF2B5EF4-FFF2-40B4-BE49-F238E27FC236}">
                    <a16:creationId xmlns:a16="http://schemas.microsoft.com/office/drawing/2014/main" id="{53B37A29-188C-DA45-A687-0C84316A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9" name="Group 331">
              <a:extLst>
                <a:ext uri="{FF2B5EF4-FFF2-40B4-BE49-F238E27FC236}">
                  <a16:creationId xmlns:a16="http://schemas.microsoft.com/office/drawing/2014/main" id="{58E77C5E-C75A-EC41-B574-8C5F503186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1550" name="Oval 332">
                <a:extLst>
                  <a:ext uri="{FF2B5EF4-FFF2-40B4-BE49-F238E27FC236}">
                    <a16:creationId xmlns:a16="http://schemas.microsoft.com/office/drawing/2014/main" id="{14267BC3-B4DA-7B48-A5B5-B022E3150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1" name="Oval 333">
                <a:extLst>
                  <a:ext uri="{FF2B5EF4-FFF2-40B4-BE49-F238E27FC236}">
                    <a16:creationId xmlns:a16="http://schemas.microsoft.com/office/drawing/2014/main" id="{86DCC8DC-20E0-1943-8F5E-55E84D31B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20" name="Group 334">
              <a:extLst>
                <a:ext uri="{FF2B5EF4-FFF2-40B4-BE49-F238E27FC236}">
                  <a16:creationId xmlns:a16="http://schemas.microsoft.com/office/drawing/2014/main" id="{F973187E-0DAF-4B49-93CF-FD2C79C050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1548" name="Oval 335">
                <a:extLst>
                  <a:ext uri="{FF2B5EF4-FFF2-40B4-BE49-F238E27FC236}">
                    <a16:creationId xmlns:a16="http://schemas.microsoft.com/office/drawing/2014/main" id="{A44BA910-2D1E-214D-86E8-6F5D88100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49" name="Oval 336">
                <a:extLst>
                  <a:ext uri="{FF2B5EF4-FFF2-40B4-BE49-F238E27FC236}">
                    <a16:creationId xmlns:a16="http://schemas.microsoft.com/office/drawing/2014/main" id="{EAE48A25-39A3-6440-A357-C8FB7B75C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1" y="175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21" name="Group 337">
              <a:extLst>
                <a:ext uri="{FF2B5EF4-FFF2-40B4-BE49-F238E27FC236}">
                  <a16:creationId xmlns:a16="http://schemas.microsoft.com/office/drawing/2014/main" id="{9F45ACBA-91E8-4F4F-A828-BC1C4F1C8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1546" name="Oval 338">
                <a:extLst>
                  <a:ext uri="{FF2B5EF4-FFF2-40B4-BE49-F238E27FC236}">
                    <a16:creationId xmlns:a16="http://schemas.microsoft.com/office/drawing/2014/main" id="{B3CD7F91-1C24-FD4C-B022-0ADBF234C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47" name="Oval 339">
                <a:extLst>
                  <a:ext uri="{FF2B5EF4-FFF2-40B4-BE49-F238E27FC236}">
                    <a16:creationId xmlns:a16="http://schemas.microsoft.com/office/drawing/2014/main" id="{3D6602A9-04AD-F648-B7E0-1633773E8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22" name="Group 340">
              <a:extLst>
                <a:ext uri="{FF2B5EF4-FFF2-40B4-BE49-F238E27FC236}">
                  <a16:creationId xmlns:a16="http://schemas.microsoft.com/office/drawing/2014/main" id="{05E56FD9-593A-4140-AA08-4C2524E1FC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1544" name="Oval 341">
                <a:extLst>
                  <a:ext uri="{FF2B5EF4-FFF2-40B4-BE49-F238E27FC236}">
                    <a16:creationId xmlns:a16="http://schemas.microsoft.com/office/drawing/2014/main" id="{F808680B-5636-9A44-A3D5-0E1230852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45" name="Oval 342">
                <a:extLst>
                  <a:ext uri="{FF2B5EF4-FFF2-40B4-BE49-F238E27FC236}">
                    <a16:creationId xmlns:a16="http://schemas.microsoft.com/office/drawing/2014/main" id="{6319A8E1-73BB-0F45-BDEF-6D5E86134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523" name="Rectangle 343">
              <a:extLst>
                <a:ext uri="{FF2B5EF4-FFF2-40B4-BE49-F238E27FC236}">
                  <a16:creationId xmlns:a16="http://schemas.microsoft.com/office/drawing/2014/main" id="{48D72BEB-0309-4640-84E0-7337DB9C14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24" name="Rectangle 344">
              <a:extLst>
                <a:ext uri="{FF2B5EF4-FFF2-40B4-BE49-F238E27FC236}">
                  <a16:creationId xmlns:a16="http://schemas.microsoft.com/office/drawing/2014/main" id="{94BD331E-F1FC-A948-847C-23958304E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25" name="Rectangle 345">
              <a:extLst>
                <a:ext uri="{FF2B5EF4-FFF2-40B4-BE49-F238E27FC236}">
                  <a16:creationId xmlns:a16="http://schemas.microsoft.com/office/drawing/2014/main" id="{B25344C9-3E9A-BE45-BAF6-0BBB9137CE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26" name="Rectangle 346">
              <a:extLst>
                <a:ext uri="{FF2B5EF4-FFF2-40B4-BE49-F238E27FC236}">
                  <a16:creationId xmlns:a16="http://schemas.microsoft.com/office/drawing/2014/main" id="{EDC40A50-DCA7-F84C-AAE8-05EEC3B098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1157" y="161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27" name="Rectangle 347">
              <a:extLst>
                <a:ext uri="{FF2B5EF4-FFF2-40B4-BE49-F238E27FC236}">
                  <a16:creationId xmlns:a16="http://schemas.microsoft.com/office/drawing/2014/main" id="{3AA6CAB7-554B-DA49-A4A2-E887D833FB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4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528" name="Group 348">
              <a:extLst>
                <a:ext uri="{FF2B5EF4-FFF2-40B4-BE49-F238E27FC236}">
                  <a16:creationId xmlns:a16="http://schemas.microsoft.com/office/drawing/2014/main" id="{759BE763-03E7-CA4C-83F4-479AD101A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1540" name="Group 349">
                <a:extLst>
                  <a:ext uri="{FF2B5EF4-FFF2-40B4-BE49-F238E27FC236}">
                    <a16:creationId xmlns:a16="http://schemas.microsoft.com/office/drawing/2014/main" id="{174809BF-8526-0D42-B363-EDDCD085B9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1542" name="Oval 350">
                  <a:extLst>
                    <a:ext uri="{FF2B5EF4-FFF2-40B4-BE49-F238E27FC236}">
                      <a16:creationId xmlns:a16="http://schemas.microsoft.com/office/drawing/2014/main" id="{D695699C-47A3-4B4F-94A9-7C66F31C7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543" name="Oval 351">
                  <a:extLst>
                    <a:ext uri="{FF2B5EF4-FFF2-40B4-BE49-F238E27FC236}">
                      <a16:creationId xmlns:a16="http://schemas.microsoft.com/office/drawing/2014/main" id="{431F262B-911B-464E-A0AA-B2116C0733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541" name="Rectangle 352">
                <a:extLst>
                  <a:ext uri="{FF2B5EF4-FFF2-40B4-BE49-F238E27FC236}">
                    <a16:creationId xmlns:a16="http://schemas.microsoft.com/office/drawing/2014/main" id="{22E094D8-4172-D74D-83FE-C3561FD49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1152" y="1724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29" name="Group 353">
              <a:extLst>
                <a:ext uri="{FF2B5EF4-FFF2-40B4-BE49-F238E27FC236}">
                  <a16:creationId xmlns:a16="http://schemas.microsoft.com/office/drawing/2014/main" id="{12CD08D7-EF40-6446-9233-C2D24E59FC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1536" name="Group 354">
                <a:extLst>
                  <a:ext uri="{FF2B5EF4-FFF2-40B4-BE49-F238E27FC236}">
                    <a16:creationId xmlns:a16="http://schemas.microsoft.com/office/drawing/2014/main" id="{FE78746C-C397-6F46-A175-4E2D6A75B3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1538" name="Oval 355">
                  <a:extLst>
                    <a:ext uri="{FF2B5EF4-FFF2-40B4-BE49-F238E27FC236}">
                      <a16:creationId xmlns:a16="http://schemas.microsoft.com/office/drawing/2014/main" id="{55CABE14-7E8E-464C-B6DF-C4C0912CA5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2" y="184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539" name="Oval 356">
                  <a:extLst>
                    <a:ext uri="{FF2B5EF4-FFF2-40B4-BE49-F238E27FC236}">
                      <a16:creationId xmlns:a16="http://schemas.microsoft.com/office/drawing/2014/main" id="{A3DF1747-A8EA-7F4C-A745-F4C362641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537" name="Rectangle 357">
                <a:extLst>
                  <a:ext uri="{FF2B5EF4-FFF2-40B4-BE49-F238E27FC236}">
                    <a16:creationId xmlns:a16="http://schemas.microsoft.com/office/drawing/2014/main" id="{5A95B8B9-DAFF-DF42-B140-F9333C1E1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191" y="180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530" name="Rectangle 358">
              <a:extLst>
                <a:ext uri="{FF2B5EF4-FFF2-40B4-BE49-F238E27FC236}">
                  <a16:creationId xmlns:a16="http://schemas.microsoft.com/office/drawing/2014/main" id="{C334A71E-161B-E740-A5D4-021D6DD2BD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1" name="Rectangle 359">
              <a:extLst>
                <a:ext uri="{FF2B5EF4-FFF2-40B4-BE49-F238E27FC236}">
                  <a16:creationId xmlns:a16="http://schemas.microsoft.com/office/drawing/2014/main" id="{9B32FF06-C08C-044B-AE6F-26CD783CD7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2" name="Rectangle 360">
              <a:extLst>
                <a:ext uri="{FF2B5EF4-FFF2-40B4-BE49-F238E27FC236}">
                  <a16:creationId xmlns:a16="http://schemas.microsoft.com/office/drawing/2014/main" id="{CF2AFB58-6E6C-6F4A-84B1-CC1E86CE63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1590" y="1612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3" name="Rectangle 361">
              <a:extLst>
                <a:ext uri="{FF2B5EF4-FFF2-40B4-BE49-F238E27FC236}">
                  <a16:creationId xmlns:a16="http://schemas.microsoft.com/office/drawing/2014/main" id="{A9B7B05B-3C25-8942-B67C-4BA3693C63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4" name="Rectangle 362">
              <a:extLst>
                <a:ext uri="{FF2B5EF4-FFF2-40B4-BE49-F238E27FC236}">
                  <a16:creationId xmlns:a16="http://schemas.microsoft.com/office/drawing/2014/main" id="{02F8B4FB-1DB8-CB44-B4E9-68BD16592F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80000">
              <a:off x="1545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5" name="Rectangle 363">
              <a:extLst>
                <a:ext uri="{FF2B5EF4-FFF2-40B4-BE49-F238E27FC236}">
                  <a16:creationId xmlns:a16="http://schemas.microsoft.com/office/drawing/2014/main" id="{4A06A885-BCCE-E041-A479-DFD2D0161A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1597" y="17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568" name="AutoShape 364">
            <a:extLst>
              <a:ext uri="{FF2B5EF4-FFF2-40B4-BE49-F238E27FC236}">
                <a16:creationId xmlns:a16="http://schemas.microsoft.com/office/drawing/2014/main" id="{B436AB5E-90D9-D14C-80D3-1D76F4D0E754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2162969" y="2747169"/>
            <a:ext cx="376237" cy="415925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69" name="Group 365">
            <a:extLst>
              <a:ext uri="{FF2B5EF4-FFF2-40B4-BE49-F238E27FC236}">
                <a16:creationId xmlns:a16="http://schemas.microsoft.com/office/drawing/2014/main" id="{FB05FB11-B3D8-5E46-B53B-26F5B1693796}"/>
              </a:ext>
            </a:extLst>
          </p:cNvPr>
          <p:cNvGrpSpPr>
            <a:grpSpLocks/>
          </p:cNvGrpSpPr>
          <p:nvPr/>
        </p:nvGrpSpPr>
        <p:grpSpPr bwMode="auto">
          <a:xfrm>
            <a:off x="2174875" y="2841625"/>
            <a:ext cx="266700" cy="188913"/>
            <a:chOff x="1279" y="1642"/>
            <a:chExt cx="168" cy="119"/>
          </a:xfrm>
        </p:grpSpPr>
        <p:sp>
          <p:nvSpPr>
            <p:cNvPr id="1570" name="Arc 366">
              <a:extLst>
                <a:ext uri="{FF2B5EF4-FFF2-40B4-BE49-F238E27FC236}">
                  <a16:creationId xmlns:a16="http://schemas.microsoft.com/office/drawing/2014/main" id="{129B0B08-5E6D-914C-BA61-3BC56C2A2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1" name="Arc 367">
              <a:extLst>
                <a:ext uri="{FF2B5EF4-FFF2-40B4-BE49-F238E27FC236}">
                  <a16:creationId xmlns:a16="http://schemas.microsoft.com/office/drawing/2014/main" id="{F87DBEED-0B29-BA49-A14E-A7C749933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2" name="Arc 368">
              <a:extLst>
                <a:ext uri="{FF2B5EF4-FFF2-40B4-BE49-F238E27FC236}">
                  <a16:creationId xmlns:a16="http://schemas.microsoft.com/office/drawing/2014/main" id="{845ED025-A43F-5140-99CD-4B348B763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3" name="Arc 369">
              <a:extLst>
                <a:ext uri="{FF2B5EF4-FFF2-40B4-BE49-F238E27FC236}">
                  <a16:creationId xmlns:a16="http://schemas.microsoft.com/office/drawing/2014/main" id="{3107EA53-680D-3D48-993C-1D52E29D7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4" name="Arc 370">
              <a:extLst>
                <a:ext uri="{FF2B5EF4-FFF2-40B4-BE49-F238E27FC236}">
                  <a16:creationId xmlns:a16="http://schemas.microsoft.com/office/drawing/2014/main" id="{3F741BC0-679D-C241-BD2C-585948EF4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0 w 21600"/>
                <a:gd name="T1" fmla="*/ 0 h 21590"/>
                <a:gd name="T2" fmla="*/ 0 w 21600"/>
                <a:gd name="T3" fmla="*/ 0 h 21590"/>
                <a:gd name="T4" fmla="*/ 0 w 21600"/>
                <a:gd name="T5" fmla="*/ 0 h 215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0"/>
                <a:gd name="T11" fmla="*/ 21600 w 21600"/>
                <a:gd name="T12" fmla="*/ 21590 h 21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5" name="Arc 371">
              <a:extLst>
                <a:ext uri="{FF2B5EF4-FFF2-40B4-BE49-F238E27FC236}">
                  <a16:creationId xmlns:a16="http://schemas.microsoft.com/office/drawing/2014/main" id="{2F7EE4B2-2E8C-6F45-B65E-68469462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6" name="Arc 372">
              <a:extLst>
                <a:ext uri="{FF2B5EF4-FFF2-40B4-BE49-F238E27FC236}">
                  <a16:creationId xmlns:a16="http://schemas.microsoft.com/office/drawing/2014/main" id="{98E71759-A2E2-1042-B228-FC15DBE21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7" name="Arc 373">
              <a:extLst>
                <a:ext uri="{FF2B5EF4-FFF2-40B4-BE49-F238E27FC236}">
                  <a16:creationId xmlns:a16="http://schemas.microsoft.com/office/drawing/2014/main" id="{470A5F76-109C-ED4A-ABB8-238956514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8" name="Arc 374">
              <a:extLst>
                <a:ext uri="{FF2B5EF4-FFF2-40B4-BE49-F238E27FC236}">
                  <a16:creationId xmlns:a16="http://schemas.microsoft.com/office/drawing/2014/main" id="{47D14D12-8E92-C54C-9463-AC2181C5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9" name="Arc 375">
              <a:extLst>
                <a:ext uri="{FF2B5EF4-FFF2-40B4-BE49-F238E27FC236}">
                  <a16:creationId xmlns:a16="http://schemas.microsoft.com/office/drawing/2014/main" id="{F11ECCF5-EB56-B844-BBD1-E7A841CDA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0" name="Arc 376">
              <a:extLst>
                <a:ext uri="{FF2B5EF4-FFF2-40B4-BE49-F238E27FC236}">
                  <a16:creationId xmlns:a16="http://schemas.microsoft.com/office/drawing/2014/main" id="{78EBF87D-AABD-964C-9C50-6A81DA622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1" name="Arc 377">
              <a:extLst>
                <a:ext uri="{FF2B5EF4-FFF2-40B4-BE49-F238E27FC236}">
                  <a16:creationId xmlns:a16="http://schemas.microsoft.com/office/drawing/2014/main" id="{BE1F4726-9F60-0A40-B0F0-F1A468730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82" name="AutoShape 378">
            <a:extLst>
              <a:ext uri="{FF2B5EF4-FFF2-40B4-BE49-F238E27FC236}">
                <a16:creationId xmlns:a16="http://schemas.microsoft.com/office/drawing/2014/main" id="{3F46E74D-C199-0C44-A223-C7729502E9D2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1515269" y="3286919"/>
            <a:ext cx="376237" cy="415925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83" name="Group 379">
            <a:extLst>
              <a:ext uri="{FF2B5EF4-FFF2-40B4-BE49-F238E27FC236}">
                <a16:creationId xmlns:a16="http://schemas.microsoft.com/office/drawing/2014/main" id="{E6BF029A-5423-8842-8898-9206BDCEEB83}"/>
              </a:ext>
            </a:extLst>
          </p:cNvPr>
          <p:cNvGrpSpPr>
            <a:grpSpLocks/>
          </p:cNvGrpSpPr>
          <p:nvPr/>
        </p:nvGrpSpPr>
        <p:grpSpPr bwMode="auto">
          <a:xfrm>
            <a:off x="1527175" y="3382963"/>
            <a:ext cx="268288" cy="188912"/>
            <a:chOff x="871" y="1983"/>
            <a:chExt cx="168" cy="119"/>
          </a:xfrm>
        </p:grpSpPr>
        <p:sp>
          <p:nvSpPr>
            <p:cNvPr id="1584" name="Arc 380">
              <a:extLst>
                <a:ext uri="{FF2B5EF4-FFF2-40B4-BE49-F238E27FC236}">
                  <a16:creationId xmlns:a16="http://schemas.microsoft.com/office/drawing/2014/main" id="{D266F908-004C-5E4D-8A63-08442EAE4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0 w 21600"/>
                <a:gd name="T1" fmla="*/ 0 h 22415"/>
                <a:gd name="T2" fmla="*/ 0 w 21600"/>
                <a:gd name="T3" fmla="*/ 0 h 22415"/>
                <a:gd name="T4" fmla="*/ 0 w 21600"/>
                <a:gd name="T5" fmla="*/ 0 h 2241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15"/>
                <a:gd name="T11" fmla="*/ 21600 w 21600"/>
                <a:gd name="T12" fmla="*/ 22415 h 224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5" name="Arc 381">
              <a:extLst>
                <a:ext uri="{FF2B5EF4-FFF2-40B4-BE49-F238E27FC236}">
                  <a16:creationId xmlns:a16="http://schemas.microsoft.com/office/drawing/2014/main" id="{3736AF54-EADD-2448-80DB-F15DEA3C5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0 w 21600"/>
                <a:gd name="T1" fmla="*/ 0 h 22365"/>
                <a:gd name="T2" fmla="*/ 0 w 21600"/>
                <a:gd name="T3" fmla="*/ 0 h 22365"/>
                <a:gd name="T4" fmla="*/ 0 w 21600"/>
                <a:gd name="T5" fmla="*/ 0 h 2236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5"/>
                <a:gd name="T11" fmla="*/ 21600 w 21600"/>
                <a:gd name="T12" fmla="*/ 22365 h 223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6" name="Arc 382">
              <a:extLst>
                <a:ext uri="{FF2B5EF4-FFF2-40B4-BE49-F238E27FC236}">
                  <a16:creationId xmlns:a16="http://schemas.microsoft.com/office/drawing/2014/main" id="{7F874414-024A-9C4A-B685-E1083A65B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7" name="Arc 383">
              <a:extLst>
                <a:ext uri="{FF2B5EF4-FFF2-40B4-BE49-F238E27FC236}">
                  <a16:creationId xmlns:a16="http://schemas.microsoft.com/office/drawing/2014/main" id="{CCCF51AA-1137-854C-A9F9-45413C26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8" name="Arc 384">
              <a:extLst>
                <a:ext uri="{FF2B5EF4-FFF2-40B4-BE49-F238E27FC236}">
                  <a16:creationId xmlns:a16="http://schemas.microsoft.com/office/drawing/2014/main" id="{382A09BE-D60D-5840-A7F4-FDCF2EAAF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9" name="Arc 385">
              <a:extLst>
                <a:ext uri="{FF2B5EF4-FFF2-40B4-BE49-F238E27FC236}">
                  <a16:creationId xmlns:a16="http://schemas.microsoft.com/office/drawing/2014/main" id="{05300449-5D06-6549-B259-294316B2A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0 w 22236"/>
                <a:gd name="T3" fmla="*/ 0 h 21600"/>
                <a:gd name="T4" fmla="*/ 0 w 222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6"/>
                <a:gd name="T10" fmla="*/ 0 h 21600"/>
                <a:gd name="T11" fmla="*/ 22236 w 222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0" name="Arc 386">
              <a:extLst>
                <a:ext uri="{FF2B5EF4-FFF2-40B4-BE49-F238E27FC236}">
                  <a16:creationId xmlns:a16="http://schemas.microsoft.com/office/drawing/2014/main" id="{14BC266D-EBB3-5D47-8D2E-EEC97448B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1" name="Arc 387">
              <a:extLst>
                <a:ext uri="{FF2B5EF4-FFF2-40B4-BE49-F238E27FC236}">
                  <a16:creationId xmlns:a16="http://schemas.microsoft.com/office/drawing/2014/main" id="{7FA902CD-A552-854E-92D0-8A41E8352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2" name="Arc 388">
              <a:extLst>
                <a:ext uri="{FF2B5EF4-FFF2-40B4-BE49-F238E27FC236}">
                  <a16:creationId xmlns:a16="http://schemas.microsoft.com/office/drawing/2014/main" id="{8C1B02BF-ADE2-464F-AD38-30259E910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3" name="Arc 389">
              <a:extLst>
                <a:ext uri="{FF2B5EF4-FFF2-40B4-BE49-F238E27FC236}">
                  <a16:creationId xmlns:a16="http://schemas.microsoft.com/office/drawing/2014/main" id="{D170AB69-47DE-FC40-BD1D-716713464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4" name="Arc 390">
              <a:extLst>
                <a:ext uri="{FF2B5EF4-FFF2-40B4-BE49-F238E27FC236}">
                  <a16:creationId xmlns:a16="http://schemas.microsoft.com/office/drawing/2014/main" id="{8B730801-11F6-C34C-96C2-A97316D41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5" name="Arc 391">
              <a:extLst>
                <a:ext uri="{FF2B5EF4-FFF2-40B4-BE49-F238E27FC236}">
                  <a16:creationId xmlns:a16="http://schemas.microsoft.com/office/drawing/2014/main" id="{23C3B8E1-6EBE-B34D-8ACE-8DA66400E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96" name="AutoShape 392">
            <a:extLst>
              <a:ext uri="{FF2B5EF4-FFF2-40B4-BE49-F238E27FC236}">
                <a16:creationId xmlns:a16="http://schemas.microsoft.com/office/drawing/2014/main" id="{7200D940-5879-2B47-9C65-C77B2E9A9415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893763" y="5699125"/>
            <a:ext cx="79375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597" name="AutoShape 393">
            <a:extLst>
              <a:ext uri="{FF2B5EF4-FFF2-40B4-BE49-F238E27FC236}">
                <a16:creationId xmlns:a16="http://schemas.microsoft.com/office/drawing/2014/main" id="{55CED009-8AF3-FF42-BBC8-9D7A3BD3771E}"/>
              </a:ext>
            </a:extLst>
          </p:cNvPr>
          <p:cNvSpPr>
            <a:spLocks noChangeArrowheads="1"/>
          </p:cNvSpPr>
          <p:nvPr/>
        </p:nvSpPr>
        <p:spPr bwMode="auto">
          <a:xfrm rot="3540000">
            <a:off x="1745457" y="4987131"/>
            <a:ext cx="100012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598" name="AutoShape 394">
            <a:extLst>
              <a:ext uri="{FF2B5EF4-FFF2-40B4-BE49-F238E27FC236}">
                <a16:creationId xmlns:a16="http://schemas.microsoft.com/office/drawing/2014/main" id="{9B1CD8C4-4181-1740-AF3A-90E592B85CB5}"/>
              </a:ext>
            </a:extLst>
          </p:cNvPr>
          <p:cNvSpPr>
            <a:spLocks noChangeArrowheads="1"/>
          </p:cNvSpPr>
          <p:nvPr/>
        </p:nvSpPr>
        <p:spPr bwMode="auto">
          <a:xfrm rot="4320000">
            <a:off x="2783681" y="4525170"/>
            <a:ext cx="104775" cy="5889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599" name="AutoShape 395">
            <a:extLst>
              <a:ext uri="{FF2B5EF4-FFF2-40B4-BE49-F238E27FC236}">
                <a16:creationId xmlns:a16="http://schemas.microsoft.com/office/drawing/2014/main" id="{E4EB8727-86FF-8042-BABA-B6195CF8828E}"/>
              </a:ext>
            </a:extLst>
          </p:cNvPr>
          <p:cNvSpPr>
            <a:spLocks noChangeArrowheads="1"/>
          </p:cNvSpPr>
          <p:nvPr/>
        </p:nvSpPr>
        <p:spPr bwMode="auto">
          <a:xfrm rot="4860000">
            <a:off x="3886994" y="4271169"/>
            <a:ext cx="88900" cy="5857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0" name="AutoShape 396">
            <a:extLst>
              <a:ext uri="{FF2B5EF4-FFF2-40B4-BE49-F238E27FC236}">
                <a16:creationId xmlns:a16="http://schemas.microsoft.com/office/drawing/2014/main" id="{A25F1A29-02CC-EB4E-94AE-B61075C478B9}"/>
              </a:ext>
            </a:extLst>
          </p:cNvPr>
          <p:cNvSpPr>
            <a:spLocks noChangeArrowheads="1"/>
          </p:cNvSpPr>
          <p:nvPr/>
        </p:nvSpPr>
        <p:spPr bwMode="auto">
          <a:xfrm rot="-120000">
            <a:off x="4822825" y="4445000"/>
            <a:ext cx="673100" cy="1031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1" name="AutoShape 397">
            <a:extLst>
              <a:ext uri="{FF2B5EF4-FFF2-40B4-BE49-F238E27FC236}">
                <a16:creationId xmlns:a16="http://schemas.microsoft.com/office/drawing/2014/main" id="{CD8D5B96-2722-5A48-BB5A-04B6973F3CEE}"/>
              </a:ext>
            </a:extLst>
          </p:cNvPr>
          <p:cNvSpPr>
            <a:spLocks noChangeArrowheads="1"/>
          </p:cNvSpPr>
          <p:nvPr/>
        </p:nvSpPr>
        <p:spPr bwMode="auto">
          <a:xfrm rot="5700000">
            <a:off x="6199982" y="4239419"/>
            <a:ext cx="90487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2" name="AutoShape 398">
            <a:extLst>
              <a:ext uri="{FF2B5EF4-FFF2-40B4-BE49-F238E27FC236}">
                <a16:creationId xmlns:a16="http://schemas.microsoft.com/office/drawing/2014/main" id="{9FD64F09-C73A-934C-BB00-E47377C88279}"/>
              </a:ext>
            </a:extLst>
          </p:cNvPr>
          <p:cNvSpPr>
            <a:spLocks noChangeArrowheads="1"/>
          </p:cNvSpPr>
          <p:nvPr/>
        </p:nvSpPr>
        <p:spPr bwMode="auto">
          <a:xfrm rot="6180000">
            <a:off x="7375525" y="4505326"/>
            <a:ext cx="122237" cy="5889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3" name="AutoShape 399">
            <a:extLst>
              <a:ext uri="{FF2B5EF4-FFF2-40B4-BE49-F238E27FC236}">
                <a16:creationId xmlns:a16="http://schemas.microsoft.com/office/drawing/2014/main" id="{0F05A610-C4CB-3B40-99C2-A5BAA9EB4E74}"/>
              </a:ext>
            </a:extLst>
          </p:cNvPr>
          <p:cNvSpPr>
            <a:spLocks noChangeArrowheads="1"/>
          </p:cNvSpPr>
          <p:nvPr/>
        </p:nvSpPr>
        <p:spPr bwMode="auto">
          <a:xfrm rot="6900000">
            <a:off x="8664575" y="4972050"/>
            <a:ext cx="79375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4" name="AutoShape 400">
            <a:extLst>
              <a:ext uri="{FF2B5EF4-FFF2-40B4-BE49-F238E27FC236}">
                <a16:creationId xmlns:a16="http://schemas.microsoft.com/office/drawing/2014/main" id="{CA8F191F-F05E-384A-AEE9-06E1F46E6721}"/>
              </a:ext>
            </a:extLst>
          </p:cNvPr>
          <p:cNvSpPr>
            <a:spLocks noChangeArrowheads="1"/>
          </p:cNvSpPr>
          <p:nvPr/>
        </p:nvSpPr>
        <p:spPr bwMode="auto">
          <a:xfrm rot="8880000">
            <a:off x="9648825" y="5891213"/>
            <a:ext cx="109538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5" name="AutoShape 401">
            <a:extLst>
              <a:ext uri="{FF2B5EF4-FFF2-40B4-BE49-F238E27FC236}">
                <a16:creationId xmlns:a16="http://schemas.microsoft.com/office/drawing/2014/main" id="{E861F428-3CAF-4B4D-ABBA-7A0BF02F7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4794250"/>
            <a:ext cx="550862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06" name="Group 402">
            <a:extLst>
              <a:ext uri="{FF2B5EF4-FFF2-40B4-BE49-F238E27FC236}">
                <a16:creationId xmlns:a16="http://schemas.microsoft.com/office/drawing/2014/main" id="{5422C821-1611-D647-A726-A8351AD3A640}"/>
              </a:ext>
            </a:extLst>
          </p:cNvPr>
          <p:cNvGrpSpPr>
            <a:grpSpLocks/>
          </p:cNvGrpSpPr>
          <p:nvPr/>
        </p:nvGrpSpPr>
        <p:grpSpPr bwMode="auto">
          <a:xfrm>
            <a:off x="7023100" y="3871913"/>
            <a:ext cx="404813" cy="387350"/>
            <a:chOff x="4332" y="2291"/>
            <a:chExt cx="256" cy="244"/>
          </a:xfrm>
        </p:grpSpPr>
        <p:sp>
          <p:nvSpPr>
            <p:cNvPr id="1607" name="Line 403">
              <a:extLst>
                <a:ext uri="{FF2B5EF4-FFF2-40B4-BE49-F238E27FC236}">
                  <a16:creationId xmlns:a16="http://schemas.microsoft.com/office/drawing/2014/main" id="{FD7376CB-DA1A-E54E-B98C-00B4241EE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08" name="Arc 404">
              <a:extLst>
                <a:ext uri="{FF2B5EF4-FFF2-40B4-BE49-F238E27FC236}">
                  <a16:creationId xmlns:a16="http://schemas.microsoft.com/office/drawing/2014/main" id="{B95FC1B1-948F-F646-8BEE-C1974CA3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0 w 19729"/>
                <a:gd name="T1" fmla="*/ 0 h 21600"/>
                <a:gd name="T2" fmla="*/ 0 w 19729"/>
                <a:gd name="T3" fmla="*/ 0 h 21600"/>
                <a:gd name="T4" fmla="*/ 0 w 19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19729"/>
                <a:gd name="T10" fmla="*/ 0 h 21600"/>
                <a:gd name="T11" fmla="*/ 19729 w 19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09" name="Arc 405">
              <a:extLst>
                <a:ext uri="{FF2B5EF4-FFF2-40B4-BE49-F238E27FC236}">
                  <a16:creationId xmlns:a16="http://schemas.microsoft.com/office/drawing/2014/main" id="{E02E2DD0-012F-994B-B9CB-B73D07ED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0 h 21600"/>
                <a:gd name="T2" fmla="*/ 0 w 19511"/>
                <a:gd name="T3" fmla="*/ 0 h 21600"/>
                <a:gd name="T4" fmla="*/ 0 w 195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511"/>
                <a:gd name="T10" fmla="*/ 0 h 21600"/>
                <a:gd name="T11" fmla="*/ 19511 w 195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0" name="Oval 406">
            <a:extLst>
              <a:ext uri="{FF2B5EF4-FFF2-40B4-BE49-F238E27FC236}">
                <a16:creationId xmlns:a16="http://schemas.microsoft.com/office/drawing/2014/main" id="{1EAE6454-3CB2-F545-B0F1-35874D22F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338" y="4084638"/>
            <a:ext cx="76200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1" name="Oval 407">
            <a:extLst>
              <a:ext uri="{FF2B5EF4-FFF2-40B4-BE49-F238E27FC236}">
                <a16:creationId xmlns:a16="http://schemas.microsoft.com/office/drawing/2014/main" id="{DBDD7185-F941-AE49-9230-FA9AEB084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588" y="3835400"/>
            <a:ext cx="76200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2" name="Group 408">
            <a:extLst>
              <a:ext uri="{FF2B5EF4-FFF2-40B4-BE49-F238E27FC236}">
                <a16:creationId xmlns:a16="http://schemas.microsoft.com/office/drawing/2014/main" id="{A5D462F3-580D-3243-8A85-ED22DD400B9E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5084763"/>
            <a:ext cx="647700" cy="66675"/>
            <a:chOff x="3877" y="3055"/>
            <a:chExt cx="408" cy="42"/>
          </a:xfrm>
        </p:grpSpPr>
        <p:sp>
          <p:nvSpPr>
            <p:cNvPr id="1613" name="Line 409">
              <a:extLst>
                <a:ext uri="{FF2B5EF4-FFF2-40B4-BE49-F238E27FC236}">
                  <a16:creationId xmlns:a16="http://schemas.microsoft.com/office/drawing/2014/main" id="{682367F1-384C-8845-96A3-2DEB31973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4" name="Oval 410">
              <a:extLst>
                <a:ext uri="{FF2B5EF4-FFF2-40B4-BE49-F238E27FC236}">
                  <a16:creationId xmlns:a16="http://schemas.microsoft.com/office/drawing/2014/main" id="{5F27BB13-3BDF-F64C-834F-51FC777DA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15" name="Oval 411">
              <a:extLst>
                <a:ext uri="{FF2B5EF4-FFF2-40B4-BE49-F238E27FC236}">
                  <a16:creationId xmlns:a16="http://schemas.microsoft.com/office/drawing/2014/main" id="{94EC5C62-E016-EB4C-BD4A-242C28DE0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6" name="Group 412">
            <a:extLst>
              <a:ext uri="{FF2B5EF4-FFF2-40B4-BE49-F238E27FC236}">
                <a16:creationId xmlns:a16="http://schemas.microsoft.com/office/drawing/2014/main" id="{7A8B1B2D-E076-5A4A-9DC6-D2C49E1E3929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6027738"/>
            <a:ext cx="542925" cy="171450"/>
            <a:chOff x="4091" y="3649"/>
            <a:chExt cx="341" cy="108"/>
          </a:xfrm>
        </p:grpSpPr>
        <p:sp>
          <p:nvSpPr>
            <p:cNvPr id="1617" name="Line 413">
              <a:extLst>
                <a:ext uri="{FF2B5EF4-FFF2-40B4-BE49-F238E27FC236}">
                  <a16:creationId xmlns:a16="http://schemas.microsoft.com/office/drawing/2014/main" id="{5D3255DE-0D2C-5D48-B1DC-337C42A2F0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8" name="Line 414">
              <a:extLst>
                <a:ext uri="{FF2B5EF4-FFF2-40B4-BE49-F238E27FC236}">
                  <a16:creationId xmlns:a16="http://schemas.microsoft.com/office/drawing/2014/main" id="{54D88A3A-7C3F-434F-9BDD-C746E65680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9" name="Line 415">
              <a:extLst>
                <a:ext uri="{FF2B5EF4-FFF2-40B4-BE49-F238E27FC236}">
                  <a16:creationId xmlns:a16="http://schemas.microsoft.com/office/drawing/2014/main" id="{B264C0C3-529C-F44A-AE51-2B5AB78CA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0" name="Line 416">
              <a:extLst>
                <a:ext uri="{FF2B5EF4-FFF2-40B4-BE49-F238E27FC236}">
                  <a16:creationId xmlns:a16="http://schemas.microsoft.com/office/drawing/2014/main" id="{1351187F-310A-2B41-B195-B7667A9BB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" name="Oval 417">
              <a:extLst>
                <a:ext uri="{FF2B5EF4-FFF2-40B4-BE49-F238E27FC236}">
                  <a16:creationId xmlns:a16="http://schemas.microsoft.com/office/drawing/2014/main" id="{954037D5-96AF-804E-B6B1-E98CCF16B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2" name="Oval 418">
              <a:extLst>
                <a:ext uri="{FF2B5EF4-FFF2-40B4-BE49-F238E27FC236}">
                  <a16:creationId xmlns:a16="http://schemas.microsoft.com/office/drawing/2014/main" id="{B3A0AAE3-09C1-B341-835A-B95D540F7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3" name="Group 419">
            <a:extLst>
              <a:ext uri="{FF2B5EF4-FFF2-40B4-BE49-F238E27FC236}">
                <a16:creationId xmlns:a16="http://schemas.microsoft.com/office/drawing/2014/main" id="{A380E4BD-3AC5-6749-902B-7CD7D1479C26}"/>
              </a:ext>
            </a:extLst>
          </p:cNvPr>
          <p:cNvGrpSpPr>
            <a:grpSpLocks/>
          </p:cNvGrpSpPr>
          <p:nvPr/>
        </p:nvGrpSpPr>
        <p:grpSpPr bwMode="auto">
          <a:xfrm>
            <a:off x="6797675" y="5667375"/>
            <a:ext cx="541338" cy="171450"/>
            <a:chOff x="4191" y="3422"/>
            <a:chExt cx="340" cy="108"/>
          </a:xfrm>
        </p:grpSpPr>
        <p:sp>
          <p:nvSpPr>
            <p:cNvPr id="1624" name="Line 420">
              <a:extLst>
                <a:ext uri="{FF2B5EF4-FFF2-40B4-BE49-F238E27FC236}">
                  <a16:creationId xmlns:a16="http://schemas.microsoft.com/office/drawing/2014/main" id="{52E2282A-7CF1-F147-842B-E843BDC1A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" name="Line 421">
              <a:extLst>
                <a:ext uri="{FF2B5EF4-FFF2-40B4-BE49-F238E27FC236}">
                  <a16:creationId xmlns:a16="http://schemas.microsoft.com/office/drawing/2014/main" id="{9F430955-7CAA-144B-8256-345BD8749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" name="Line 422">
              <a:extLst>
                <a:ext uri="{FF2B5EF4-FFF2-40B4-BE49-F238E27FC236}">
                  <a16:creationId xmlns:a16="http://schemas.microsoft.com/office/drawing/2014/main" id="{4DDB7BB8-C7DD-B84B-B9B8-DAB5AE85C3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" name="Line 423">
              <a:extLst>
                <a:ext uri="{FF2B5EF4-FFF2-40B4-BE49-F238E27FC236}">
                  <a16:creationId xmlns:a16="http://schemas.microsoft.com/office/drawing/2014/main" id="{25C2A696-7FF9-5E42-9F1F-7236DF5CDF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8" name="Oval 424">
              <a:extLst>
                <a:ext uri="{FF2B5EF4-FFF2-40B4-BE49-F238E27FC236}">
                  <a16:creationId xmlns:a16="http://schemas.microsoft.com/office/drawing/2014/main" id="{F360750E-3C39-2C42-8A5F-292A9C3B8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9" name="Oval 425">
              <a:extLst>
                <a:ext uri="{FF2B5EF4-FFF2-40B4-BE49-F238E27FC236}">
                  <a16:creationId xmlns:a16="http://schemas.microsoft.com/office/drawing/2014/main" id="{AC8A81E7-F55D-A940-BA5D-DBDC8E4FD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30" name="Group 426">
            <a:extLst>
              <a:ext uri="{FF2B5EF4-FFF2-40B4-BE49-F238E27FC236}">
                <a16:creationId xmlns:a16="http://schemas.microsoft.com/office/drawing/2014/main" id="{F10B7852-22B2-7C42-A4EE-CCEFA1DB7A38}"/>
              </a:ext>
            </a:extLst>
          </p:cNvPr>
          <p:cNvGrpSpPr>
            <a:grpSpLocks/>
          </p:cNvGrpSpPr>
          <p:nvPr/>
        </p:nvGrpSpPr>
        <p:grpSpPr bwMode="auto">
          <a:xfrm>
            <a:off x="8759825" y="4637088"/>
            <a:ext cx="541338" cy="171450"/>
            <a:chOff x="5427" y="2773"/>
            <a:chExt cx="341" cy="108"/>
          </a:xfrm>
        </p:grpSpPr>
        <p:sp>
          <p:nvSpPr>
            <p:cNvPr id="1631" name="Line 427">
              <a:extLst>
                <a:ext uri="{FF2B5EF4-FFF2-40B4-BE49-F238E27FC236}">
                  <a16:creationId xmlns:a16="http://schemas.microsoft.com/office/drawing/2014/main" id="{166DE676-B680-104A-8A40-F0F5FA2CAF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2" name="Line 428">
              <a:extLst>
                <a:ext uri="{FF2B5EF4-FFF2-40B4-BE49-F238E27FC236}">
                  <a16:creationId xmlns:a16="http://schemas.microsoft.com/office/drawing/2014/main" id="{316A1E5C-07A2-7B4A-A2F1-8EFAD35140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3" name="Line 429">
              <a:extLst>
                <a:ext uri="{FF2B5EF4-FFF2-40B4-BE49-F238E27FC236}">
                  <a16:creationId xmlns:a16="http://schemas.microsoft.com/office/drawing/2014/main" id="{06F30E63-7F86-054C-B87E-0A7B374D1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4" name="Line 430">
              <a:extLst>
                <a:ext uri="{FF2B5EF4-FFF2-40B4-BE49-F238E27FC236}">
                  <a16:creationId xmlns:a16="http://schemas.microsoft.com/office/drawing/2014/main" id="{580FAD5B-3BB3-7E46-8C58-95F5AC356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5" name="Oval 431">
              <a:extLst>
                <a:ext uri="{FF2B5EF4-FFF2-40B4-BE49-F238E27FC236}">
                  <a16:creationId xmlns:a16="http://schemas.microsoft.com/office/drawing/2014/main" id="{3304CB60-5E7B-944F-9AAA-98CB5ED55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36" name="Oval 432">
              <a:extLst>
                <a:ext uri="{FF2B5EF4-FFF2-40B4-BE49-F238E27FC236}">
                  <a16:creationId xmlns:a16="http://schemas.microsoft.com/office/drawing/2014/main" id="{B3A27A09-CA05-3E49-8679-B9D28ED7A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37" name="Group 433">
            <a:extLst>
              <a:ext uri="{FF2B5EF4-FFF2-40B4-BE49-F238E27FC236}">
                <a16:creationId xmlns:a16="http://schemas.microsoft.com/office/drawing/2014/main" id="{6832D546-0965-944C-8EFF-BE3CD7574471}"/>
              </a:ext>
            </a:extLst>
          </p:cNvPr>
          <p:cNvGrpSpPr>
            <a:grpSpLocks/>
          </p:cNvGrpSpPr>
          <p:nvPr/>
        </p:nvGrpSpPr>
        <p:grpSpPr bwMode="auto">
          <a:xfrm>
            <a:off x="8029575" y="4321175"/>
            <a:ext cx="855663" cy="77788"/>
            <a:chOff x="4967" y="2574"/>
            <a:chExt cx="539" cy="49"/>
          </a:xfrm>
        </p:grpSpPr>
        <p:sp>
          <p:nvSpPr>
            <p:cNvPr id="1638" name="Line 434">
              <a:extLst>
                <a:ext uri="{FF2B5EF4-FFF2-40B4-BE49-F238E27FC236}">
                  <a16:creationId xmlns:a16="http://schemas.microsoft.com/office/drawing/2014/main" id="{56C5023C-2C8F-6D40-8B7C-8170E433FA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9" name="Oval 435">
              <a:extLst>
                <a:ext uri="{FF2B5EF4-FFF2-40B4-BE49-F238E27FC236}">
                  <a16:creationId xmlns:a16="http://schemas.microsoft.com/office/drawing/2014/main" id="{807D6C59-59AA-6B43-A09F-FF8595AF5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40" name="Oval 436">
              <a:extLst>
                <a:ext uri="{FF2B5EF4-FFF2-40B4-BE49-F238E27FC236}">
                  <a16:creationId xmlns:a16="http://schemas.microsoft.com/office/drawing/2014/main" id="{03360B81-04BE-AD40-BA58-5CCC094DB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41" name="Arc 437">
            <a:extLst>
              <a:ext uri="{FF2B5EF4-FFF2-40B4-BE49-F238E27FC236}">
                <a16:creationId xmlns:a16="http://schemas.microsoft.com/office/drawing/2014/main" id="{4804EF98-86EE-AF4C-A6BC-200E5C64009D}"/>
              </a:ext>
            </a:extLst>
          </p:cNvPr>
          <p:cNvSpPr>
            <a:spLocks/>
          </p:cNvSpPr>
          <p:nvPr/>
        </p:nvSpPr>
        <p:spPr bwMode="auto">
          <a:xfrm>
            <a:off x="7351713" y="2484438"/>
            <a:ext cx="623887" cy="93662"/>
          </a:xfrm>
          <a:custGeom>
            <a:avLst/>
            <a:gdLst>
              <a:gd name="T0" fmla="*/ 18020139 w 21600"/>
              <a:gd name="T1" fmla="*/ 0 h 21600"/>
              <a:gd name="T2" fmla="*/ 0 w 21600"/>
              <a:gd name="T3" fmla="*/ 40613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2" name="Arc 438">
            <a:extLst>
              <a:ext uri="{FF2B5EF4-FFF2-40B4-BE49-F238E27FC236}">
                <a16:creationId xmlns:a16="http://schemas.microsoft.com/office/drawing/2014/main" id="{3FC22D4D-E0ED-444D-94D1-8A7C4AF6FDF7}"/>
              </a:ext>
            </a:extLst>
          </p:cNvPr>
          <p:cNvSpPr>
            <a:spLocks/>
          </p:cNvSpPr>
          <p:nvPr/>
        </p:nvSpPr>
        <p:spPr bwMode="auto">
          <a:xfrm rot="2700000">
            <a:off x="8578850" y="3067050"/>
            <a:ext cx="525463" cy="87313"/>
          </a:xfrm>
          <a:custGeom>
            <a:avLst/>
            <a:gdLst>
              <a:gd name="T0" fmla="*/ 12744471 w 21600"/>
              <a:gd name="T1" fmla="*/ 352943 h 21600"/>
              <a:gd name="T2" fmla="*/ 0 w 21600"/>
              <a:gd name="T3" fmla="*/ 0 h 21600"/>
              <a:gd name="T4" fmla="*/ 1278293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lnTo>
                  <a:pt x="21535" y="21599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3" name="Arc 439">
            <a:extLst>
              <a:ext uri="{FF2B5EF4-FFF2-40B4-BE49-F238E27FC236}">
                <a16:creationId xmlns:a16="http://schemas.microsoft.com/office/drawing/2014/main" id="{3F349B5C-B759-B649-8BB3-7B4CBFF8C88B}"/>
              </a:ext>
            </a:extLst>
          </p:cNvPr>
          <p:cNvSpPr>
            <a:spLocks/>
          </p:cNvSpPr>
          <p:nvPr/>
        </p:nvSpPr>
        <p:spPr bwMode="auto">
          <a:xfrm rot="-8760000">
            <a:off x="7896225" y="2441575"/>
            <a:ext cx="614363" cy="280988"/>
          </a:xfrm>
          <a:custGeom>
            <a:avLst/>
            <a:gdLst>
              <a:gd name="T0" fmla="*/ 17474163 w 21600"/>
              <a:gd name="T1" fmla="*/ 0 h 20745"/>
              <a:gd name="T2" fmla="*/ 5182379 w 21600"/>
              <a:gd name="T3" fmla="*/ 3805942 h 20745"/>
              <a:gd name="T4" fmla="*/ 0 w 21600"/>
              <a:gd name="T5" fmla="*/ 21469 h 20745"/>
              <a:gd name="T6" fmla="*/ 0 60000 65536"/>
              <a:gd name="T7" fmla="*/ 0 60000 65536"/>
              <a:gd name="T8" fmla="*/ 0 60000 65536"/>
              <a:gd name="T9" fmla="*/ 0 w 21600"/>
              <a:gd name="T10" fmla="*/ 0 h 20745"/>
              <a:gd name="T11" fmla="*/ 21600 w 21600"/>
              <a:gd name="T12" fmla="*/ 20745 h 207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lnTo>
                  <a:pt x="21599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4" name="Arc 440">
            <a:extLst>
              <a:ext uri="{FF2B5EF4-FFF2-40B4-BE49-F238E27FC236}">
                <a16:creationId xmlns:a16="http://schemas.microsoft.com/office/drawing/2014/main" id="{1D4A28FB-1AC2-564E-90AF-A836BFC07CD2}"/>
              </a:ext>
            </a:extLst>
          </p:cNvPr>
          <p:cNvSpPr>
            <a:spLocks/>
          </p:cNvSpPr>
          <p:nvPr/>
        </p:nvSpPr>
        <p:spPr bwMode="auto">
          <a:xfrm rot="2040000">
            <a:off x="8224838" y="2606675"/>
            <a:ext cx="560387" cy="271463"/>
          </a:xfrm>
          <a:custGeom>
            <a:avLst/>
            <a:gdLst>
              <a:gd name="T0" fmla="*/ 0 w 20633"/>
              <a:gd name="T1" fmla="*/ 0 h 21600"/>
              <a:gd name="T2" fmla="*/ 15219969 w 20633"/>
              <a:gd name="T3" fmla="*/ 2373014 h 21600"/>
              <a:gd name="T4" fmla="*/ 42777 w 20633"/>
              <a:gd name="T5" fmla="*/ 3411674 h 21600"/>
              <a:gd name="T6" fmla="*/ 0 60000 65536"/>
              <a:gd name="T7" fmla="*/ 0 60000 65536"/>
              <a:gd name="T8" fmla="*/ 0 60000 65536"/>
              <a:gd name="T9" fmla="*/ 0 w 20633"/>
              <a:gd name="T10" fmla="*/ 0 h 21600"/>
              <a:gd name="T11" fmla="*/ 20633 w 206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45" name="Rectangle 441">
            <a:extLst>
              <a:ext uri="{FF2B5EF4-FFF2-40B4-BE49-F238E27FC236}">
                <a16:creationId xmlns:a16="http://schemas.microsoft.com/office/drawing/2014/main" id="{9F55A50B-7029-3148-8E9C-F74DD02D4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663" y="2532063"/>
            <a:ext cx="739775" cy="428625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46" name="Rectangle 442">
            <a:extLst>
              <a:ext uri="{FF2B5EF4-FFF2-40B4-BE49-F238E27FC236}">
                <a16:creationId xmlns:a16="http://schemas.microsoft.com/office/drawing/2014/main" id="{5553C413-4D1B-6A44-A6FB-1C3C6508A12B}"/>
              </a:ext>
            </a:extLst>
          </p:cNvPr>
          <p:cNvSpPr>
            <a:spLocks noChangeArrowheads="1"/>
          </p:cNvSpPr>
          <p:nvPr/>
        </p:nvSpPr>
        <p:spPr bwMode="auto">
          <a:xfrm rot="1560000">
            <a:off x="8102600" y="2801938"/>
            <a:ext cx="538163" cy="430212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47" name="Oval 443">
            <a:extLst>
              <a:ext uri="{FF2B5EF4-FFF2-40B4-BE49-F238E27FC236}">
                <a16:creationId xmlns:a16="http://schemas.microsoft.com/office/drawing/2014/main" id="{EF4DA3C2-6A3F-6647-93AF-0F5842257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725" y="2460625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48" name="Oval 444">
            <a:extLst>
              <a:ext uri="{FF2B5EF4-FFF2-40B4-BE49-F238E27FC236}">
                <a16:creationId xmlns:a16="http://schemas.microsoft.com/office/drawing/2014/main" id="{F01CDF2A-0F1C-EE4C-88ED-310726D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363" y="26638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49" name="Oval 445">
            <a:extLst>
              <a:ext uri="{FF2B5EF4-FFF2-40B4-BE49-F238E27FC236}">
                <a16:creationId xmlns:a16="http://schemas.microsoft.com/office/drawing/2014/main" id="{6F6B8660-040B-9548-9D35-BF23AADC5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2493963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0" name="Oval 446">
            <a:extLst>
              <a:ext uri="{FF2B5EF4-FFF2-40B4-BE49-F238E27FC236}">
                <a16:creationId xmlns:a16="http://schemas.microsoft.com/office/drawing/2014/main" id="{951171DB-1E71-C341-A0EA-D4292E1E6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259080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1" name="Oval 447">
            <a:extLst>
              <a:ext uri="{FF2B5EF4-FFF2-40B4-BE49-F238E27FC236}">
                <a16:creationId xmlns:a16="http://schemas.microsoft.com/office/drawing/2014/main" id="{4A38C9F5-B438-144E-8AD6-FD65D08AF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2579688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2" name="Oval 448">
            <a:extLst>
              <a:ext uri="{FF2B5EF4-FFF2-40B4-BE49-F238E27FC236}">
                <a16:creationId xmlns:a16="http://schemas.microsoft.com/office/drawing/2014/main" id="{26C49D33-2334-B54E-8753-91AF8A70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27178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3" name="Oval 449">
            <a:extLst>
              <a:ext uri="{FF2B5EF4-FFF2-40B4-BE49-F238E27FC236}">
                <a16:creationId xmlns:a16="http://schemas.microsoft.com/office/drawing/2014/main" id="{124409AF-CB2B-9043-8D59-31456BDF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2816225"/>
            <a:ext cx="79375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4" name="Oval 450">
            <a:extLst>
              <a:ext uri="{FF2B5EF4-FFF2-40B4-BE49-F238E27FC236}">
                <a16:creationId xmlns:a16="http://schemas.microsoft.com/office/drawing/2014/main" id="{7A8B8A75-5F64-0546-A872-862E346CF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291147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5" name="Oval 451">
            <a:extLst>
              <a:ext uri="{FF2B5EF4-FFF2-40B4-BE49-F238E27FC236}">
                <a16:creationId xmlns:a16="http://schemas.microsoft.com/office/drawing/2014/main" id="{1FA9B08C-B6BC-5242-91A2-93B215EA8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0353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6" name="Oval 452">
            <a:extLst>
              <a:ext uri="{FF2B5EF4-FFF2-40B4-BE49-F238E27FC236}">
                <a16:creationId xmlns:a16="http://schemas.microsoft.com/office/drawing/2014/main" id="{3C872E7C-4540-D540-B4E5-C938365AA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938" y="3146425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7" name="Oval 453">
            <a:extLst>
              <a:ext uri="{FF2B5EF4-FFF2-40B4-BE49-F238E27FC236}">
                <a16:creationId xmlns:a16="http://schemas.microsoft.com/office/drawing/2014/main" id="{26D2410D-E045-8144-B0CD-5CC8B0B88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492375"/>
            <a:ext cx="79375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8" name="Oval 454">
            <a:extLst>
              <a:ext uri="{FF2B5EF4-FFF2-40B4-BE49-F238E27FC236}">
                <a16:creationId xmlns:a16="http://schemas.microsoft.com/office/drawing/2014/main" id="{CB4D75C1-2EC8-1B47-BEEA-127249727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2603500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9" name="Oval 455">
            <a:extLst>
              <a:ext uri="{FF2B5EF4-FFF2-40B4-BE49-F238E27FC236}">
                <a16:creationId xmlns:a16="http://schemas.microsoft.com/office/drawing/2014/main" id="{A9BF8A0F-4034-6F4F-AAF2-3344770C4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272732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0" name="Oval 456">
            <a:extLst>
              <a:ext uri="{FF2B5EF4-FFF2-40B4-BE49-F238E27FC236}">
                <a16:creationId xmlns:a16="http://schemas.microsoft.com/office/drawing/2014/main" id="{A63162F6-4A5B-1146-952B-BB0915EA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538" y="28511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1" name="Oval 457">
            <a:extLst>
              <a:ext uri="{FF2B5EF4-FFF2-40B4-BE49-F238E27FC236}">
                <a16:creationId xmlns:a16="http://schemas.microsoft.com/office/drawing/2014/main" id="{E1B1DD5A-E4C9-8441-8C44-06C02E91F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138" y="294798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2" name="Oval 458">
            <a:extLst>
              <a:ext uri="{FF2B5EF4-FFF2-40B4-BE49-F238E27FC236}">
                <a16:creationId xmlns:a16="http://schemas.microsoft.com/office/drawing/2014/main" id="{709B6D81-63E3-4D4E-BED1-9E63DE709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463" y="3046413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3" name="Oval 459">
            <a:extLst>
              <a:ext uri="{FF2B5EF4-FFF2-40B4-BE49-F238E27FC236}">
                <a16:creationId xmlns:a16="http://schemas.microsoft.com/office/drawing/2014/main" id="{E0BBCCFF-1DA1-F540-AE8F-6B4CA62F3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31702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4" name="Oval 460">
            <a:extLst>
              <a:ext uri="{FF2B5EF4-FFF2-40B4-BE49-F238E27FC236}">
                <a16:creationId xmlns:a16="http://schemas.microsoft.com/office/drawing/2014/main" id="{9C3959D5-018C-BF40-84C8-BDE334F9C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588" y="32543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5" name="Oval 461">
            <a:extLst>
              <a:ext uri="{FF2B5EF4-FFF2-40B4-BE49-F238E27FC236}">
                <a16:creationId xmlns:a16="http://schemas.microsoft.com/office/drawing/2014/main" id="{1D103E03-9FAD-0645-83C0-DBC3617B4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32432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6" name="Oval 462">
            <a:extLst>
              <a:ext uri="{FF2B5EF4-FFF2-40B4-BE49-F238E27FC236}">
                <a16:creationId xmlns:a16="http://schemas.microsoft.com/office/drawing/2014/main" id="{1B5E1D6F-7758-4C4C-AD4C-6D8B00575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50" y="3327400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7" name="Oval 463">
            <a:extLst>
              <a:ext uri="{FF2B5EF4-FFF2-40B4-BE49-F238E27FC236}">
                <a16:creationId xmlns:a16="http://schemas.microsoft.com/office/drawing/2014/main" id="{EA2F93BE-3B5D-E044-B206-C1EC83CD8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088" y="33988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8" name="Oval 464">
            <a:extLst>
              <a:ext uri="{FF2B5EF4-FFF2-40B4-BE49-F238E27FC236}">
                <a16:creationId xmlns:a16="http://schemas.microsoft.com/office/drawing/2014/main" id="{8FEEE1E9-93C4-414E-B587-72DB325F0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075" y="4214813"/>
            <a:ext cx="134938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9" name="Oval 465">
            <a:extLst>
              <a:ext uri="{FF2B5EF4-FFF2-40B4-BE49-F238E27FC236}">
                <a16:creationId xmlns:a16="http://schemas.microsoft.com/office/drawing/2014/main" id="{4511F646-8569-9240-9321-A3C19BB58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1560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0" name="Oval 466">
            <a:extLst>
              <a:ext uri="{FF2B5EF4-FFF2-40B4-BE49-F238E27FC236}">
                <a16:creationId xmlns:a16="http://schemas.microsoft.com/office/drawing/2014/main" id="{FC72A53F-BD16-9746-9F8E-16668E45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253523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1" name="Oval 467">
            <a:extLst>
              <a:ext uri="{FF2B5EF4-FFF2-40B4-BE49-F238E27FC236}">
                <a16:creationId xmlns:a16="http://schemas.microsoft.com/office/drawing/2014/main" id="{6BEB19D5-163B-C24C-8843-981C8EB2E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013" y="264477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2" name="Oval 468">
            <a:extLst>
              <a:ext uri="{FF2B5EF4-FFF2-40B4-BE49-F238E27FC236}">
                <a16:creationId xmlns:a16="http://schemas.microsoft.com/office/drawing/2014/main" id="{078B16A3-3801-0C46-8031-A3EDA5257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475" y="277018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3" name="Oval 469">
            <a:extLst>
              <a:ext uri="{FF2B5EF4-FFF2-40B4-BE49-F238E27FC236}">
                <a16:creationId xmlns:a16="http://schemas.microsoft.com/office/drawing/2014/main" id="{0AF82BA1-4180-7E44-BEDD-93B355356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650" y="291941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4" name="Oval 470">
            <a:extLst>
              <a:ext uri="{FF2B5EF4-FFF2-40B4-BE49-F238E27FC236}">
                <a16:creationId xmlns:a16="http://schemas.microsoft.com/office/drawing/2014/main" id="{6F32C895-F2BA-514B-A080-4E0C4DD6F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713" y="30321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5" name="Oval 471">
            <a:extLst>
              <a:ext uri="{FF2B5EF4-FFF2-40B4-BE49-F238E27FC236}">
                <a16:creationId xmlns:a16="http://schemas.microsoft.com/office/drawing/2014/main" id="{86F9C0EA-EE9F-D24C-8FEF-CBC0DB6DA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5" y="31543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6" name="Oval 472">
            <a:extLst>
              <a:ext uri="{FF2B5EF4-FFF2-40B4-BE49-F238E27FC236}">
                <a16:creationId xmlns:a16="http://schemas.microsoft.com/office/drawing/2014/main" id="{E0726AA3-A242-1442-8841-967048468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075" y="419258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7" name="Oval 473">
            <a:extLst>
              <a:ext uri="{FF2B5EF4-FFF2-40B4-BE49-F238E27FC236}">
                <a16:creationId xmlns:a16="http://schemas.microsoft.com/office/drawing/2014/main" id="{F2504546-2807-594B-AAF5-9C239BCA4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4087813"/>
            <a:ext cx="7937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8" name="Oval 474">
            <a:extLst>
              <a:ext uri="{FF2B5EF4-FFF2-40B4-BE49-F238E27FC236}">
                <a16:creationId xmlns:a16="http://schemas.microsoft.com/office/drawing/2014/main" id="{FAC3D434-BF07-2E4F-A4BD-EAB7555B9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4217988"/>
            <a:ext cx="134937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9" name="Oval 475">
            <a:extLst>
              <a:ext uri="{FF2B5EF4-FFF2-40B4-BE49-F238E27FC236}">
                <a16:creationId xmlns:a16="http://schemas.microsoft.com/office/drawing/2014/main" id="{6F531B9A-9ADB-2C48-8974-A10C4AF7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400" y="376872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0" name="Oval 476">
            <a:extLst>
              <a:ext uri="{FF2B5EF4-FFF2-40B4-BE49-F238E27FC236}">
                <a16:creationId xmlns:a16="http://schemas.microsoft.com/office/drawing/2014/main" id="{E8CE0B04-6689-2C4D-BC57-5F309F3C8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38798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1" name="Oval 477">
            <a:extLst>
              <a:ext uri="{FF2B5EF4-FFF2-40B4-BE49-F238E27FC236}">
                <a16:creationId xmlns:a16="http://schemas.microsoft.com/office/drawing/2014/main" id="{41E8FB9C-A1CE-6E4D-82FD-EF993EDDA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9354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2" name="Oval 478">
            <a:extLst>
              <a:ext uri="{FF2B5EF4-FFF2-40B4-BE49-F238E27FC236}">
                <a16:creationId xmlns:a16="http://schemas.microsoft.com/office/drawing/2014/main" id="{65022DCA-4AA5-ED40-80FA-384704B7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40068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3" name="Oval 479">
            <a:extLst>
              <a:ext uri="{FF2B5EF4-FFF2-40B4-BE49-F238E27FC236}">
                <a16:creationId xmlns:a16="http://schemas.microsoft.com/office/drawing/2014/main" id="{6670A178-CF93-3C4E-B1E0-485384B5C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5" y="38211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4" name="Oval 480">
            <a:extLst>
              <a:ext uri="{FF2B5EF4-FFF2-40B4-BE49-F238E27FC236}">
                <a16:creationId xmlns:a16="http://schemas.microsoft.com/office/drawing/2014/main" id="{9902931C-5D14-EB4F-AEF5-FC24EAC2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2187575"/>
            <a:ext cx="93663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5" name="Oval 481">
            <a:extLst>
              <a:ext uri="{FF2B5EF4-FFF2-40B4-BE49-F238E27FC236}">
                <a16:creationId xmlns:a16="http://schemas.microsoft.com/office/drawing/2014/main" id="{8C24D614-5241-9E43-9FD2-0F0300AFB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211613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6" name="Oval 482">
            <a:extLst>
              <a:ext uri="{FF2B5EF4-FFF2-40B4-BE49-F238E27FC236}">
                <a16:creationId xmlns:a16="http://schemas.microsoft.com/office/drawing/2014/main" id="{F2601900-6E39-BC41-A8A5-9961578BC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325" y="38782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7" name="Oval 483">
            <a:extLst>
              <a:ext uri="{FF2B5EF4-FFF2-40B4-BE49-F238E27FC236}">
                <a16:creationId xmlns:a16="http://schemas.microsoft.com/office/drawing/2014/main" id="{88951649-6DDB-6C41-9DCA-5283E9ED2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525" y="3975100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8" name="Oval 484">
            <a:extLst>
              <a:ext uri="{FF2B5EF4-FFF2-40B4-BE49-F238E27FC236}">
                <a16:creationId xmlns:a16="http://schemas.microsoft.com/office/drawing/2014/main" id="{A08CC296-D05E-A749-9D00-DECC2EA6F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432752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9" name="Oval 485">
            <a:extLst>
              <a:ext uri="{FF2B5EF4-FFF2-40B4-BE49-F238E27FC236}">
                <a16:creationId xmlns:a16="http://schemas.microsoft.com/office/drawing/2014/main" id="{4CB2E9F5-2B3E-724F-A234-8DF8D836E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2725" y="444023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0" name="Oval 486">
            <a:extLst>
              <a:ext uri="{FF2B5EF4-FFF2-40B4-BE49-F238E27FC236}">
                <a16:creationId xmlns:a16="http://schemas.microsoft.com/office/drawing/2014/main" id="{C0D1838E-DFB1-D043-81F4-B47CE13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550" y="2052638"/>
            <a:ext cx="82550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1" name="Oval 487">
            <a:extLst>
              <a:ext uri="{FF2B5EF4-FFF2-40B4-BE49-F238E27FC236}">
                <a16:creationId xmlns:a16="http://schemas.microsoft.com/office/drawing/2014/main" id="{12EA8936-F359-6747-AA56-386082C15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2271713"/>
            <a:ext cx="7937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2" name="Oval 488">
            <a:extLst>
              <a:ext uri="{FF2B5EF4-FFF2-40B4-BE49-F238E27FC236}">
                <a16:creationId xmlns:a16="http://schemas.microsoft.com/office/drawing/2014/main" id="{0D57EBA9-D8F7-A04C-95A1-8221D871B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6388" y="365760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3" name="Oval 489">
            <a:extLst>
              <a:ext uri="{FF2B5EF4-FFF2-40B4-BE49-F238E27FC236}">
                <a16:creationId xmlns:a16="http://schemas.microsoft.com/office/drawing/2014/main" id="{69F7D161-2EF6-2D4D-9BFF-03C8642C9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768725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4" name="Oval 490">
            <a:extLst>
              <a:ext uri="{FF2B5EF4-FFF2-40B4-BE49-F238E27FC236}">
                <a16:creationId xmlns:a16="http://schemas.microsoft.com/office/drawing/2014/main" id="{FEB7E8A0-DEFA-3840-B177-A34F8C1C9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40925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5" name="Oval 491">
            <a:extLst>
              <a:ext uri="{FF2B5EF4-FFF2-40B4-BE49-F238E27FC236}">
                <a16:creationId xmlns:a16="http://schemas.microsoft.com/office/drawing/2014/main" id="{D9DE7A2B-AF15-AA4C-89D4-80928434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513" y="42037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6" name="Oval 492">
            <a:extLst>
              <a:ext uri="{FF2B5EF4-FFF2-40B4-BE49-F238E27FC236}">
                <a16:creationId xmlns:a16="http://schemas.microsoft.com/office/drawing/2014/main" id="{BB5BB0F3-0D57-8C48-97E8-13FD249B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938338"/>
            <a:ext cx="93663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7" name="Oval 493">
            <a:extLst>
              <a:ext uri="{FF2B5EF4-FFF2-40B4-BE49-F238E27FC236}">
                <a16:creationId xmlns:a16="http://schemas.microsoft.com/office/drawing/2014/main" id="{C0091232-C147-7C4E-B8ED-010EA0BAA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88" y="2103438"/>
            <a:ext cx="93662" cy="90487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8" name="Oval 494">
            <a:extLst>
              <a:ext uri="{FF2B5EF4-FFF2-40B4-BE49-F238E27FC236}">
                <a16:creationId xmlns:a16="http://schemas.microsoft.com/office/drawing/2014/main" id="{876A72C4-B1F8-664F-AD1B-BA67CC2CF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813" y="219233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9" name="Oval 495">
            <a:extLst>
              <a:ext uri="{FF2B5EF4-FFF2-40B4-BE49-F238E27FC236}">
                <a16:creationId xmlns:a16="http://schemas.microsoft.com/office/drawing/2014/main" id="{25DDFE45-AA92-1840-8294-C86147530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227488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0" name="Oval 496">
            <a:extLst>
              <a:ext uri="{FF2B5EF4-FFF2-40B4-BE49-F238E27FC236}">
                <a16:creationId xmlns:a16="http://schemas.microsoft.com/office/drawing/2014/main" id="{0E8E03D4-3679-3749-B67E-277A6C872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1225" y="3917950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1" name="Oval 497">
            <a:extLst>
              <a:ext uri="{FF2B5EF4-FFF2-40B4-BE49-F238E27FC236}">
                <a16:creationId xmlns:a16="http://schemas.microsoft.com/office/drawing/2014/main" id="{856F237B-805D-DD41-A94D-27F4C6AD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388" y="402748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2" name="Oval 498">
            <a:extLst>
              <a:ext uri="{FF2B5EF4-FFF2-40B4-BE49-F238E27FC236}">
                <a16:creationId xmlns:a16="http://schemas.microsoft.com/office/drawing/2014/main" id="{7FEF6F41-5981-E447-9DD9-86BF8CD03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2017713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3" name="Oval 499">
            <a:extLst>
              <a:ext uri="{FF2B5EF4-FFF2-40B4-BE49-F238E27FC236}">
                <a16:creationId xmlns:a16="http://schemas.microsoft.com/office/drawing/2014/main" id="{E7ADD68B-6044-B645-AF57-5BE4900A2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196691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4" name="Oval 500">
            <a:extLst>
              <a:ext uri="{FF2B5EF4-FFF2-40B4-BE49-F238E27FC236}">
                <a16:creationId xmlns:a16="http://schemas.microsoft.com/office/drawing/2014/main" id="{FE5C833B-CF78-844F-AAD0-6EF3F5994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930400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5" name="Oval 501">
            <a:extLst>
              <a:ext uri="{FF2B5EF4-FFF2-40B4-BE49-F238E27FC236}">
                <a16:creationId xmlns:a16="http://schemas.microsoft.com/office/drawing/2014/main" id="{5163DE68-287D-854A-823A-89BD3AACF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0" y="20415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6" name="Oval 502">
            <a:extLst>
              <a:ext uri="{FF2B5EF4-FFF2-40B4-BE49-F238E27FC236}">
                <a16:creationId xmlns:a16="http://schemas.microsoft.com/office/drawing/2014/main" id="{E5F1DA1D-F793-7E4E-AE50-E61B5838C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6213" y="37242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7" name="Oval 503">
            <a:extLst>
              <a:ext uri="{FF2B5EF4-FFF2-40B4-BE49-F238E27FC236}">
                <a16:creationId xmlns:a16="http://schemas.microsoft.com/office/drawing/2014/main" id="{98FE7FC3-B734-374B-8BD1-970CE213E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050" y="3821113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8" name="Oval 504">
            <a:extLst>
              <a:ext uri="{FF2B5EF4-FFF2-40B4-BE49-F238E27FC236}">
                <a16:creationId xmlns:a16="http://schemas.microsoft.com/office/drawing/2014/main" id="{E3C0C5B9-CD3A-874A-A116-DAF1B30A0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0" y="4557713"/>
            <a:ext cx="133350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709" name="Group 505">
            <a:extLst>
              <a:ext uri="{FF2B5EF4-FFF2-40B4-BE49-F238E27FC236}">
                <a16:creationId xmlns:a16="http://schemas.microsoft.com/office/drawing/2014/main" id="{81E88616-7486-934A-B315-302B2B6271F3}"/>
              </a:ext>
            </a:extLst>
          </p:cNvPr>
          <p:cNvGrpSpPr>
            <a:grpSpLocks/>
          </p:cNvGrpSpPr>
          <p:nvPr/>
        </p:nvGrpSpPr>
        <p:grpSpPr bwMode="auto">
          <a:xfrm>
            <a:off x="7410450" y="2890838"/>
            <a:ext cx="417513" cy="315912"/>
            <a:chOff x="4577" y="1673"/>
            <a:chExt cx="263" cy="199"/>
          </a:xfrm>
        </p:grpSpPr>
        <p:sp>
          <p:nvSpPr>
            <p:cNvPr id="1710" name="Arc 506">
              <a:extLst>
                <a:ext uri="{FF2B5EF4-FFF2-40B4-BE49-F238E27FC236}">
                  <a16:creationId xmlns:a16="http://schemas.microsoft.com/office/drawing/2014/main" id="{35DF11C0-8911-424B-B19E-9995641C6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1" name="Arc 507">
              <a:extLst>
                <a:ext uri="{FF2B5EF4-FFF2-40B4-BE49-F238E27FC236}">
                  <a16:creationId xmlns:a16="http://schemas.microsoft.com/office/drawing/2014/main" id="{EE9EF450-C11D-DC47-8C09-2CE50EC12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0 w 21600"/>
                <a:gd name="T1" fmla="*/ 0 h 22077"/>
                <a:gd name="T2" fmla="*/ 0 w 21600"/>
                <a:gd name="T3" fmla="*/ 0 h 22077"/>
                <a:gd name="T4" fmla="*/ 0 w 21600"/>
                <a:gd name="T5" fmla="*/ 0 h 220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7"/>
                <a:gd name="T11" fmla="*/ 21600 w 21600"/>
                <a:gd name="T12" fmla="*/ 22077 h 220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2" name="Arc 508">
              <a:extLst>
                <a:ext uri="{FF2B5EF4-FFF2-40B4-BE49-F238E27FC236}">
                  <a16:creationId xmlns:a16="http://schemas.microsoft.com/office/drawing/2014/main" id="{9204D3B1-6496-B342-9906-658F87312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0 w 22011"/>
                <a:gd name="T3" fmla="*/ 0 h 21600"/>
                <a:gd name="T4" fmla="*/ 0 w 22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11"/>
                <a:gd name="T10" fmla="*/ 0 h 21600"/>
                <a:gd name="T11" fmla="*/ 22011 w 22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3" name="Arc 509">
              <a:extLst>
                <a:ext uri="{FF2B5EF4-FFF2-40B4-BE49-F238E27FC236}">
                  <a16:creationId xmlns:a16="http://schemas.microsoft.com/office/drawing/2014/main" id="{9588BDF5-19C3-6748-BF95-C178D783B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0 h 21593"/>
                <a:gd name="T2" fmla="*/ 0 w 21600"/>
                <a:gd name="T3" fmla="*/ 0 h 21593"/>
                <a:gd name="T4" fmla="*/ 0 w 21600"/>
                <a:gd name="T5" fmla="*/ 0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4" name="Arc 510">
              <a:extLst>
                <a:ext uri="{FF2B5EF4-FFF2-40B4-BE49-F238E27FC236}">
                  <a16:creationId xmlns:a16="http://schemas.microsoft.com/office/drawing/2014/main" id="{52DB1C18-B565-5948-AE32-8C998A285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0 w 21600"/>
                <a:gd name="T1" fmla="*/ 0 h 22085"/>
                <a:gd name="T2" fmla="*/ 0 w 21600"/>
                <a:gd name="T3" fmla="*/ 0 h 22085"/>
                <a:gd name="T4" fmla="*/ 0 w 21600"/>
                <a:gd name="T5" fmla="*/ 0 h 220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85"/>
                <a:gd name="T11" fmla="*/ 21600 w 21600"/>
                <a:gd name="T12" fmla="*/ 22085 h 220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5" name="Arc 511">
              <a:extLst>
                <a:ext uri="{FF2B5EF4-FFF2-40B4-BE49-F238E27FC236}">
                  <a16:creationId xmlns:a16="http://schemas.microsoft.com/office/drawing/2014/main" id="{2548E67F-D4EC-A64F-895D-7384ACDE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0 w 22041"/>
                <a:gd name="T3" fmla="*/ 0 h 21600"/>
                <a:gd name="T4" fmla="*/ 0 w 2204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1"/>
                <a:gd name="T10" fmla="*/ 0 h 21600"/>
                <a:gd name="T11" fmla="*/ 22041 w 2204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6" name="Arc 512">
              <a:extLst>
                <a:ext uri="{FF2B5EF4-FFF2-40B4-BE49-F238E27FC236}">
                  <a16:creationId xmlns:a16="http://schemas.microsoft.com/office/drawing/2014/main" id="{B35C7C39-8DAF-9B45-875F-9844218C5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0 w 21600"/>
                <a:gd name="T1" fmla="*/ 0 h 22066"/>
                <a:gd name="T2" fmla="*/ 0 w 21600"/>
                <a:gd name="T3" fmla="*/ 0 h 22066"/>
                <a:gd name="T4" fmla="*/ 0 w 21600"/>
                <a:gd name="T5" fmla="*/ 0 h 220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66"/>
                <a:gd name="T11" fmla="*/ 21600 w 21600"/>
                <a:gd name="T12" fmla="*/ 22066 h 220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7" name="Arc 513">
              <a:extLst>
                <a:ext uri="{FF2B5EF4-FFF2-40B4-BE49-F238E27FC236}">
                  <a16:creationId xmlns:a16="http://schemas.microsoft.com/office/drawing/2014/main" id="{B4CB652D-B01B-164F-B37E-8684E4256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0 w 22032"/>
                <a:gd name="T3" fmla="*/ 0 h 21600"/>
                <a:gd name="T4" fmla="*/ 0 w 220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2"/>
                <a:gd name="T10" fmla="*/ 0 h 21600"/>
                <a:gd name="T11" fmla="*/ 22032 w 220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8" name="Arc 514">
              <a:extLst>
                <a:ext uri="{FF2B5EF4-FFF2-40B4-BE49-F238E27FC236}">
                  <a16:creationId xmlns:a16="http://schemas.microsoft.com/office/drawing/2014/main" id="{CA2B9264-53D2-C94E-944A-DF1EC681C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9" name="Arc 515">
              <a:extLst>
                <a:ext uri="{FF2B5EF4-FFF2-40B4-BE49-F238E27FC236}">
                  <a16:creationId xmlns:a16="http://schemas.microsoft.com/office/drawing/2014/main" id="{0F0E88E6-C687-D442-9B29-20CC46B9B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0" name="Arc 516">
              <a:extLst>
                <a:ext uri="{FF2B5EF4-FFF2-40B4-BE49-F238E27FC236}">
                  <a16:creationId xmlns:a16="http://schemas.microsoft.com/office/drawing/2014/main" id="{EA92A784-3161-2F4B-9088-E025944EA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0 w 21600"/>
                <a:gd name="T1" fmla="*/ 0 h 22075"/>
                <a:gd name="T2" fmla="*/ 0 w 21600"/>
                <a:gd name="T3" fmla="*/ 0 h 22075"/>
                <a:gd name="T4" fmla="*/ 0 w 21600"/>
                <a:gd name="T5" fmla="*/ 0 h 220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5"/>
                <a:gd name="T11" fmla="*/ 21600 w 21600"/>
                <a:gd name="T12" fmla="*/ 22075 h 22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1" name="Arc 517">
              <a:extLst>
                <a:ext uri="{FF2B5EF4-FFF2-40B4-BE49-F238E27FC236}">
                  <a16:creationId xmlns:a16="http://schemas.microsoft.com/office/drawing/2014/main" id="{0C2D0D7D-B54C-B044-B259-7102DA0EC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0 w 22036"/>
                <a:gd name="T3" fmla="*/ 0 h 21600"/>
                <a:gd name="T4" fmla="*/ 0 w 220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6"/>
                <a:gd name="T10" fmla="*/ 0 h 21600"/>
                <a:gd name="T11" fmla="*/ 22036 w 220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722" name="Group 518">
            <a:extLst>
              <a:ext uri="{FF2B5EF4-FFF2-40B4-BE49-F238E27FC236}">
                <a16:creationId xmlns:a16="http://schemas.microsoft.com/office/drawing/2014/main" id="{97D48A50-D819-3348-A188-3EDCB864C0CC}"/>
              </a:ext>
            </a:extLst>
          </p:cNvPr>
          <p:cNvGrpSpPr>
            <a:grpSpLocks/>
          </p:cNvGrpSpPr>
          <p:nvPr/>
        </p:nvGrpSpPr>
        <p:grpSpPr bwMode="auto">
          <a:xfrm>
            <a:off x="6834188" y="2255838"/>
            <a:ext cx="266700" cy="188912"/>
            <a:chOff x="4214" y="1273"/>
            <a:chExt cx="168" cy="119"/>
          </a:xfrm>
        </p:grpSpPr>
        <p:sp>
          <p:nvSpPr>
            <p:cNvPr id="1723" name="Arc 519">
              <a:extLst>
                <a:ext uri="{FF2B5EF4-FFF2-40B4-BE49-F238E27FC236}">
                  <a16:creationId xmlns:a16="http://schemas.microsoft.com/office/drawing/2014/main" id="{B34A14F8-5673-6E45-A592-7662E84B1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4" name="Arc 520">
              <a:extLst>
                <a:ext uri="{FF2B5EF4-FFF2-40B4-BE49-F238E27FC236}">
                  <a16:creationId xmlns:a16="http://schemas.microsoft.com/office/drawing/2014/main" id="{3731ABFE-D040-D647-B065-F7A4FCD70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5" name="Arc 521">
              <a:extLst>
                <a:ext uri="{FF2B5EF4-FFF2-40B4-BE49-F238E27FC236}">
                  <a16:creationId xmlns:a16="http://schemas.microsoft.com/office/drawing/2014/main" id="{014A5D69-E25A-7B40-AE89-A8BD836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6" name="Arc 522">
              <a:extLst>
                <a:ext uri="{FF2B5EF4-FFF2-40B4-BE49-F238E27FC236}">
                  <a16:creationId xmlns:a16="http://schemas.microsoft.com/office/drawing/2014/main" id="{FC4AA6E9-FE15-6943-BAD7-5FB97F67C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0 h 21585"/>
                <a:gd name="T2" fmla="*/ 0 w 21585"/>
                <a:gd name="T3" fmla="*/ 0 h 21585"/>
                <a:gd name="T4" fmla="*/ 0 w 21585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5"/>
                <a:gd name="T11" fmla="*/ 21585 w 21585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7" name="Arc 523">
              <a:extLst>
                <a:ext uri="{FF2B5EF4-FFF2-40B4-BE49-F238E27FC236}">
                  <a16:creationId xmlns:a16="http://schemas.microsoft.com/office/drawing/2014/main" id="{25F7773E-CD1B-D94D-A176-97A6FC452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" name="Arc 524">
              <a:extLst>
                <a:ext uri="{FF2B5EF4-FFF2-40B4-BE49-F238E27FC236}">
                  <a16:creationId xmlns:a16="http://schemas.microsoft.com/office/drawing/2014/main" id="{07AB8B76-8F22-B54A-9D90-A6DAB7F2D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" name="Arc 525">
              <a:extLst>
                <a:ext uri="{FF2B5EF4-FFF2-40B4-BE49-F238E27FC236}">
                  <a16:creationId xmlns:a16="http://schemas.microsoft.com/office/drawing/2014/main" id="{A1E3796C-7A87-BB42-A15A-6A4066DAB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" name="Arc 526">
              <a:extLst>
                <a:ext uri="{FF2B5EF4-FFF2-40B4-BE49-F238E27FC236}">
                  <a16:creationId xmlns:a16="http://schemas.microsoft.com/office/drawing/2014/main" id="{93F57F28-D70C-A844-851C-7784C541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" name="Arc 527">
              <a:extLst>
                <a:ext uri="{FF2B5EF4-FFF2-40B4-BE49-F238E27FC236}">
                  <a16:creationId xmlns:a16="http://schemas.microsoft.com/office/drawing/2014/main" id="{4DA460A8-FA28-A741-9A76-BCD09783B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" name="Arc 528">
              <a:extLst>
                <a:ext uri="{FF2B5EF4-FFF2-40B4-BE49-F238E27FC236}">
                  <a16:creationId xmlns:a16="http://schemas.microsoft.com/office/drawing/2014/main" id="{7EE6FE35-A388-A142-AB26-F036E02C2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" name="Arc 529">
              <a:extLst>
                <a:ext uri="{FF2B5EF4-FFF2-40B4-BE49-F238E27FC236}">
                  <a16:creationId xmlns:a16="http://schemas.microsoft.com/office/drawing/2014/main" id="{E220AB06-D532-7346-A865-042FB7CB0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" name="Arc 530">
              <a:extLst>
                <a:ext uri="{FF2B5EF4-FFF2-40B4-BE49-F238E27FC236}">
                  <a16:creationId xmlns:a16="http://schemas.microsoft.com/office/drawing/2014/main" id="{7D9BE9B2-D984-7349-9FC6-946B63CB0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735" name="Group 531">
            <a:extLst>
              <a:ext uri="{FF2B5EF4-FFF2-40B4-BE49-F238E27FC236}">
                <a16:creationId xmlns:a16="http://schemas.microsoft.com/office/drawing/2014/main" id="{B898E50A-3584-3B43-A3F9-B5C02760A424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1287463"/>
            <a:ext cx="863600" cy="847725"/>
            <a:chOff x="2681" y="529"/>
            <a:chExt cx="483" cy="534"/>
          </a:xfrm>
        </p:grpSpPr>
        <p:sp>
          <p:nvSpPr>
            <p:cNvPr id="1736" name="Oval 532">
              <a:extLst>
                <a:ext uri="{FF2B5EF4-FFF2-40B4-BE49-F238E27FC236}">
                  <a16:creationId xmlns:a16="http://schemas.microsoft.com/office/drawing/2014/main" id="{CD2E7D44-030F-AB4F-8B5A-CBDE683F9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737" name="Group 533">
              <a:extLst>
                <a:ext uri="{FF2B5EF4-FFF2-40B4-BE49-F238E27FC236}">
                  <a16:creationId xmlns:a16="http://schemas.microsoft.com/office/drawing/2014/main" id="{AE25E406-5ABE-3C4C-9389-9BC2331D0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1827" name="Group 534">
                <a:extLst>
                  <a:ext uri="{FF2B5EF4-FFF2-40B4-BE49-F238E27FC236}">
                    <a16:creationId xmlns:a16="http://schemas.microsoft.com/office/drawing/2014/main" id="{ECE83771-76E9-394C-A1C5-7CF5199932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1829" name="Oval 535">
                  <a:extLst>
                    <a:ext uri="{FF2B5EF4-FFF2-40B4-BE49-F238E27FC236}">
                      <a16:creationId xmlns:a16="http://schemas.microsoft.com/office/drawing/2014/main" id="{595CB9E5-D5F2-FE4C-AABA-4DEAF7182C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830" name="Oval 536">
                  <a:extLst>
                    <a:ext uri="{FF2B5EF4-FFF2-40B4-BE49-F238E27FC236}">
                      <a16:creationId xmlns:a16="http://schemas.microsoft.com/office/drawing/2014/main" id="{684981C0-6262-C44E-AF6A-FE6D0110F0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828" name="Rectangle 537">
                <a:extLst>
                  <a:ext uri="{FF2B5EF4-FFF2-40B4-BE49-F238E27FC236}">
                    <a16:creationId xmlns:a16="http://schemas.microsoft.com/office/drawing/2014/main" id="{ADD6E0C6-64A6-7046-868B-3E8F2F8DA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22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38" name="Group 538">
              <a:extLst>
                <a:ext uri="{FF2B5EF4-FFF2-40B4-BE49-F238E27FC236}">
                  <a16:creationId xmlns:a16="http://schemas.microsoft.com/office/drawing/2014/main" id="{FEDD5DCA-BC8F-7E4C-B91B-412A8EC0AF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1825" name="Oval 539">
                <a:extLst>
                  <a:ext uri="{FF2B5EF4-FFF2-40B4-BE49-F238E27FC236}">
                    <a16:creationId xmlns:a16="http://schemas.microsoft.com/office/drawing/2014/main" id="{C473016B-1A86-704C-BD90-D62791F09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6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26" name="Oval 540">
                <a:extLst>
                  <a:ext uri="{FF2B5EF4-FFF2-40B4-BE49-F238E27FC236}">
                    <a16:creationId xmlns:a16="http://schemas.microsoft.com/office/drawing/2014/main" id="{AEDD12D2-8160-C44D-B152-868E49FB5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39" name="Group 541">
              <a:extLst>
                <a:ext uri="{FF2B5EF4-FFF2-40B4-BE49-F238E27FC236}">
                  <a16:creationId xmlns:a16="http://schemas.microsoft.com/office/drawing/2014/main" id="{5A53EA71-1EF8-EB42-B441-5C16504757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1823" name="Oval 542">
                <a:extLst>
                  <a:ext uri="{FF2B5EF4-FFF2-40B4-BE49-F238E27FC236}">
                    <a16:creationId xmlns:a16="http://schemas.microsoft.com/office/drawing/2014/main" id="{A3CF8322-327C-E842-8280-165657AE7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24" name="Oval 543">
                <a:extLst>
                  <a:ext uri="{FF2B5EF4-FFF2-40B4-BE49-F238E27FC236}">
                    <a16:creationId xmlns:a16="http://schemas.microsoft.com/office/drawing/2014/main" id="{0D481258-0E15-764F-8D84-B86C645B5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0" name="Group 544">
              <a:extLst>
                <a:ext uri="{FF2B5EF4-FFF2-40B4-BE49-F238E27FC236}">
                  <a16:creationId xmlns:a16="http://schemas.microsoft.com/office/drawing/2014/main" id="{73A742BF-AF9D-5449-A174-1FFADAFE7A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1821" name="Oval 545">
                <a:extLst>
                  <a:ext uri="{FF2B5EF4-FFF2-40B4-BE49-F238E27FC236}">
                    <a16:creationId xmlns:a16="http://schemas.microsoft.com/office/drawing/2014/main" id="{4814A3FD-7BC1-0D41-8DEC-010E37871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698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22" name="Oval 546">
                <a:extLst>
                  <a:ext uri="{FF2B5EF4-FFF2-40B4-BE49-F238E27FC236}">
                    <a16:creationId xmlns:a16="http://schemas.microsoft.com/office/drawing/2014/main" id="{5420BB01-9D13-E546-867B-998EBE4C8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34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741" name="Oval 547">
              <a:extLst>
                <a:ext uri="{FF2B5EF4-FFF2-40B4-BE49-F238E27FC236}">
                  <a16:creationId xmlns:a16="http://schemas.microsoft.com/office/drawing/2014/main" id="{108B2F48-04A1-6D4F-8F07-5E8BB3032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689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42" name="Oval 548">
              <a:extLst>
                <a:ext uri="{FF2B5EF4-FFF2-40B4-BE49-F238E27FC236}">
                  <a16:creationId xmlns:a16="http://schemas.microsoft.com/office/drawing/2014/main" id="{669E02EC-BC25-4F41-BDE0-0DB46AA49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743" name="Group 549">
              <a:extLst>
                <a:ext uri="{FF2B5EF4-FFF2-40B4-BE49-F238E27FC236}">
                  <a16:creationId xmlns:a16="http://schemas.microsoft.com/office/drawing/2014/main" id="{105965C3-27AC-1243-9574-94A3A4A517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1819" name="Oval 550">
                <a:extLst>
                  <a:ext uri="{FF2B5EF4-FFF2-40B4-BE49-F238E27FC236}">
                    <a16:creationId xmlns:a16="http://schemas.microsoft.com/office/drawing/2014/main" id="{6FDF5D0B-21A2-D74B-AE7C-8910FE51F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" y="1130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20" name="Oval 551">
                <a:extLst>
                  <a:ext uri="{FF2B5EF4-FFF2-40B4-BE49-F238E27FC236}">
                    <a16:creationId xmlns:a16="http://schemas.microsoft.com/office/drawing/2014/main" id="{6626332A-FFA1-2C4C-8070-B9E5614BF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4" name="Group 552">
              <a:extLst>
                <a:ext uri="{FF2B5EF4-FFF2-40B4-BE49-F238E27FC236}">
                  <a16:creationId xmlns:a16="http://schemas.microsoft.com/office/drawing/2014/main" id="{784F17E6-D9FD-7C4E-BA92-41EF0F992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1817" name="Oval 553">
                <a:extLst>
                  <a:ext uri="{FF2B5EF4-FFF2-40B4-BE49-F238E27FC236}">
                    <a16:creationId xmlns:a16="http://schemas.microsoft.com/office/drawing/2014/main" id="{12FE580C-1060-F641-BA9A-DDECD48CC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18" name="Oval 554">
                <a:extLst>
                  <a:ext uri="{FF2B5EF4-FFF2-40B4-BE49-F238E27FC236}">
                    <a16:creationId xmlns:a16="http://schemas.microsoft.com/office/drawing/2014/main" id="{E488CE7C-05E9-494F-86B7-5F3862949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" y="114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5" name="Group 555">
              <a:extLst>
                <a:ext uri="{FF2B5EF4-FFF2-40B4-BE49-F238E27FC236}">
                  <a16:creationId xmlns:a16="http://schemas.microsoft.com/office/drawing/2014/main" id="{C34BB70E-B0D9-C64C-9556-9E3601BA4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1815" name="Oval 556">
                <a:extLst>
                  <a:ext uri="{FF2B5EF4-FFF2-40B4-BE49-F238E27FC236}">
                    <a16:creationId xmlns:a16="http://schemas.microsoft.com/office/drawing/2014/main" id="{20FBEA01-FB55-3C47-82F9-56909D9A1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16" name="Oval 557">
                <a:extLst>
                  <a:ext uri="{FF2B5EF4-FFF2-40B4-BE49-F238E27FC236}">
                    <a16:creationId xmlns:a16="http://schemas.microsoft.com/office/drawing/2014/main" id="{AA4D7D51-8E51-F744-97CC-1E6132EE4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6" name="Group 558">
              <a:extLst>
                <a:ext uri="{FF2B5EF4-FFF2-40B4-BE49-F238E27FC236}">
                  <a16:creationId xmlns:a16="http://schemas.microsoft.com/office/drawing/2014/main" id="{CC65D9B8-6F92-A34B-B153-E0475444F1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1813" name="Oval 559">
                <a:extLst>
                  <a:ext uri="{FF2B5EF4-FFF2-40B4-BE49-F238E27FC236}">
                    <a16:creationId xmlns:a16="http://schemas.microsoft.com/office/drawing/2014/main" id="{DBD5A4CC-7BA0-B04D-B825-10FD8F502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14" name="Oval 560">
                <a:extLst>
                  <a:ext uri="{FF2B5EF4-FFF2-40B4-BE49-F238E27FC236}">
                    <a16:creationId xmlns:a16="http://schemas.microsoft.com/office/drawing/2014/main" id="{E481FFE9-6D5D-0C48-942D-D49324833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7" name="Group 561">
              <a:extLst>
                <a:ext uri="{FF2B5EF4-FFF2-40B4-BE49-F238E27FC236}">
                  <a16:creationId xmlns:a16="http://schemas.microsoft.com/office/drawing/2014/main" id="{E4089436-2D61-E248-91AC-FCDB7973BA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1811" name="Oval 562">
                <a:extLst>
                  <a:ext uri="{FF2B5EF4-FFF2-40B4-BE49-F238E27FC236}">
                    <a16:creationId xmlns:a16="http://schemas.microsoft.com/office/drawing/2014/main" id="{DF7EEE57-192F-924E-8F34-B549D6643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12" name="Oval 563">
                <a:extLst>
                  <a:ext uri="{FF2B5EF4-FFF2-40B4-BE49-F238E27FC236}">
                    <a16:creationId xmlns:a16="http://schemas.microsoft.com/office/drawing/2014/main" id="{0801C651-7269-E344-B9AE-F09DB87F5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1" y="844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748" name="Rectangle 564">
              <a:extLst>
                <a:ext uri="{FF2B5EF4-FFF2-40B4-BE49-F238E27FC236}">
                  <a16:creationId xmlns:a16="http://schemas.microsoft.com/office/drawing/2014/main" id="{AD059E78-92AC-3149-BA6E-9861389D8E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3020" y="55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49" name="Rectangle 565">
              <a:extLst>
                <a:ext uri="{FF2B5EF4-FFF2-40B4-BE49-F238E27FC236}">
                  <a16:creationId xmlns:a16="http://schemas.microsoft.com/office/drawing/2014/main" id="{AA47F679-6300-F441-A71A-401480EA6D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2810" y="936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0" name="Rectangle 566">
              <a:extLst>
                <a:ext uri="{FF2B5EF4-FFF2-40B4-BE49-F238E27FC236}">
                  <a16:creationId xmlns:a16="http://schemas.microsoft.com/office/drawing/2014/main" id="{5DE409BC-91A1-A044-BA48-028F7E7086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2931" y="531"/>
              <a:ext cx="19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1" name="Rectangle 567">
              <a:extLst>
                <a:ext uri="{FF2B5EF4-FFF2-40B4-BE49-F238E27FC236}">
                  <a16:creationId xmlns:a16="http://schemas.microsoft.com/office/drawing/2014/main" id="{B768928C-37B9-A640-B989-CFACDDB7FC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2" name="Rectangle 568">
              <a:extLst>
                <a:ext uri="{FF2B5EF4-FFF2-40B4-BE49-F238E27FC236}">
                  <a16:creationId xmlns:a16="http://schemas.microsoft.com/office/drawing/2014/main" id="{A175BBAD-9E44-674E-9D8D-5785440B99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4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753" name="Group 569">
              <a:extLst>
                <a:ext uri="{FF2B5EF4-FFF2-40B4-BE49-F238E27FC236}">
                  <a16:creationId xmlns:a16="http://schemas.microsoft.com/office/drawing/2014/main" id="{CB47ED6A-F54B-4D41-BAFF-D8CC0CB5A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1807" name="Group 570">
                <a:extLst>
                  <a:ext uri="{FF2B5EF4-FFF2-40B4-BE49-F238E27FC236}">
                    <a16:creationId xmlns:a16="http://schemas.microsoft.com/office/drawing/2014/main" id="{263CC99E-0138-5740-B22A-D68FF8A627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1809" name="Oval 571">
                  <a:extLst>
                    <a:ext uri="{FF2B5EF4-FFF2-40B4-BE49-F238E27FC236}">
                      <a16:creationId xmlns:a16="http://schemas.microsoft.com/office/drawing/2014/main" id="{E11C316C-1B0C-C94E-9D5C-6C89F4605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810" name="Oval 572">
                  <a:extLst>
                    <a:ext uri="{FF2B5EF4-FFF2-40B4-BE49-F238E27FC236}">
                      <a16:creationId xmlns:a16="http://schemas.microsoft.com/office/drawing/2014/main" id="{C09DF231-F2FA-5049-889F-60CEE7B98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808" name="Rectangle 573">
                <a:extLst>
                  <a:ext uri="{FF2B5EF4-FFF2-40B4-BE49-F238E27FC236}">
                    <a16:creationId xmlns:a16="http://schemas.microsoft.com/office/drawing/2014/main" id="{CA015827-579A-CB4C-91DC-56D43F3D9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54" name="Group 574">
              <a:extLst>
                <a:ext uri="{FF2B5EF4-FFF2-40B4-BE49-F238E27FC236}">
                  <a16:creationId xmlns:a16="http://schemas.microsoft.com/office/drawing/2014/main" id="{64C7406E-9E4C-FB4A-89A7-17C757EC2E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1803" name="Group 575">
                <a:extLst>
                  <a:ext uri="{FF2B5EF4-FFF2-40B4-BE49-F238E27FC236}">
                    <a16:creationId xmlns:a16="http://schemas.microsoft.com/office/drawing/2014/main" id="{E0378430-48A3-E046-88FD-19D57840E3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1805" name="Oval 576">
                  <a:extLst>
                    <a:ext uri="{FF2B5EF4-FFF2-40B4-BE49-F238E27FC236}">
                      <a16:creationId xmlns:a16="http://schemas.microsoft.com/office/drawing/2014/main" id="{6CF22BD7-C321-F24A-BD51-7EA58F298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9" y="1056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806" name="Oval 577">
                  <a:extLst>
                    <a:ext uri="{FF2B5EF4-FFF2-40B4-BE49-F238E27FC236}">
                      <a16:creationId xmlns:a16="http://schemas.microsoft.com/office/drawing/2014/main" id="{340A4850-50D3-A54D-9D75-43602C0B8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804" name="Rectangle 578">
                <a:extLst>
                  <a:ext uri="{FF2B5EF4-FFF2-40B4-BE49-F238E27FC236}">
                    <a16:creationId xmlns:a16="http://schemas.microsoft.com/office/drawing/2014/main" id="{D23E85AF-32AA-764B-A32A-9F75E2F32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3097" y="1014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55" name="Group 579">
              <a:extLst>
                <a:ext uri="{FF2B5EF4-FFF2-40B4-BE49-F238E27FC236}">
                  <a16:creationId xmlns:a16="http://schemas.microsoft.com/office/drawing/2014/main" id="{E966FAE0-D056-8A40-92B2-6EDFDAD6D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1799" name="Group 580">
                <a:extLst>
                  <a:ext uri="{FF2B5EF4-FFF2-40B4-BE49-F238E27FC236}">
                    <a16:creationId xmlns:a16="http://schemas.microsoft.com/office/drawing/2014/main" id="{24642CF2-CA85-3042-BC99-5748781890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1801" name="Oval 581">
                  <a:extLst>
                    <a:ext uri="{FF2B5EF4-FFF2-40B4-BE49-F238E27FC236}">
                      <a16:creationId xmlns:a16="http://schemas.microsoft.com/office/drawing/2014/main" id="{CBDBE21F-7AD6-3B42-B78E-1EF15FCEF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802" name="Oval 582">
                  <a:extLst>
                    <a:ext uri="{FF2B5EF4-FFF2-40B4-BE49-F238E27FC236}">
                      <a16:creationId xmlns:a16="http://schemas.microsoft.com/office/drawing/2014/main" id="{21F3B49C-2DA7-B542-8AEB-F259358BC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8" y="1155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800" name="Rectangle 583">
                <a:extLst>
                  <a:ext uri="{FF2B5EF4-FFF2-40B4-BE49-F238E27FC236}">
                    <a16:creationId xmlns:a16="http://schemas.microsoft.com/office/drawing/2014/main" id="{8ED5090D-DAE5-7945-B0C7-09345174B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56" name="Group 584">
              <a:extLst>
                <a:ext uri="{FF2B5EF4-FFF2-40B4-BE49-F238E27FC236}">
                  <a16:creationId xmlns:a16="http://schemas.microsoft.com/office/drawing/2014/main" id="{8BDBDF13-0B26-4C45-984F-1E9A73A3EC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1795" name="Group 585">
                <a:extLst>
                  <a:ext uri="{FF2B5EF4-FFF2-40B4-BE49-F238E27FC236}">
                    <a16:creationId xmlns:a16="http://schemas.microsoft.com/office/drawing/2014/main" id="{FDB88DA4-3CF3-9141-BCFD-CF1600E1A1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1797" name="Oval 586">
                  <a:extLst>
                    <a:ext uri="{FF2B5EF4-FFF2-40B4-BE49-F238E27FC236}">
                      <a16:creationId xmlns:a16="http://schemas.microsoft.com/office/drawing/2014/main" id="{294923A7-0FB2-A542-AF02-580344851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9" y="746"/>
                  <a:ext cx="40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98" name="Oval 587">
                  <a:extLst>
                    <a:ext uri="{FF2B5EF4-FFF2-40B4-BE49-F238E27FC236}">
                      <a16:creationId xmlns:a16="http://schemas.microsoft.com/office/drawing/2014/main" id="{B24F8843-5ED1-954A-BD03-FF52D58315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1" y="767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96" name="Rectangle 588">
                <a:extLst>
                  <a:ext uri="{FF2B5EF4-FFF2-40B4-BE49-F238E27FC236}">
                    <a16:creationId xmlns:a16="http://schemas.microsoft.com/office/drawing/2014/main" id="{433AFD3B-349E-4045-AE82-62F15597D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80000">
                <a:off x="3461" y="744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757" name="Rectangle 589">
              <a:extLst>
                <a:ext uri="{FF2B5EF4-FFF2-40B4-BE49-F238E27FC236}">
                  <a16:creationId xmlns:a16="http://schemas.microsoft.com/office/drawing/2014/main" id="{1339757A-FF46-694B-892C-7A5872C109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3109" y="691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8" name="Rectangle 590">
              <a:extLst>
                <a:ext uri="{FF2B5EF4-FFF2-40B4-BE49-F238E27FC236}">
                  <a16:creationId xmlns:a16="http://schemas.microsoft.com/office/drawing/2014/main" id="{AF01847C-6895-9241-80BB-C91C05D70E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">
              <a:off x="2984" y="952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9" name="Rectangle 591">
              <a:extLst>
                <a:ext uri="{FF2B5EF4-FFF2-40B4-BE49-F238E27FC236}">
                  <a16:creationId xmlns:a16="http://schemas.microsoft.com/office/drawing/2014/main" id="{FDEF377C-3FAC-A942-97F0-1F0A590AF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80000">
              <a:off x="3067" y="890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60" name="Rectangle 592">
              <a:extLst>
                <a:ext uri="{FF2B5EF4-FFF2-40B4-BE49-F238E27FC236}">
                  <a16:creationId xmlns:a16="http://schemas.microsoft.com/office/drawing/2014/main" id="{06FBD0DE-2B72-B444-9978-2F48B00A8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3111" y="792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61" name="AutoShape 593">
              <a:extLst>
                <a:ext uri="{FF2B5EF4-FFF2-40B4-BE49-F238E27FC236}">
                  <a16:creationId xmlns:a16="http://schemas.microsoft.com/office/drawing/2014/main" id="{92EAAC01-B708-A144-BA62-624C31BD45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3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6 w 21600"/>
                <a:gd name="T13" fmla="*/ 4542 h 21600"/>
                <a:gd name="T14" fmla="*/ 17134 w 21600"/>
                <a:gd name="T15" fmla="*/ 170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2" name="Arc 594">
              <a:extLst>
                <a:ext uri="{FF2B5EF4-FFF2-40B4-BE49-F238E27FC236}">
                  <a16:creationId xmlns:a16="http://schemas.microsoft.com/office/drawing/2014/main" id="{232155DD-6BB4-C242-BBA6-1A2A3EA39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3" name="Arc 595">
              <a:extLst>
                <a:ext uri="{FF2B5EF4-FFF2-40B4-BE49-F238E27FC236}">
                  <a16:creationId xmlns:a16="http://schemas.microsoft.com/office/drawing/2014/main" id="{10A2B79D-1CD7-6243-ADF7-5AEA8D21F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4" name="Arc 596">
              <a:extLst>
                <a:ext uri="{FF2B5EF4-FFF2-40B4-BE49-F238E27FC236}">
                  <a16:creationId xmlns:a16="http://schemas.microsoft.com/office/drawing/2014/main" id="{64D3784C-D26A-9E4B-885B-88389D81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5" name="Arc 597">
              <a:extLst>
                <a:ext uri="{FF2B5EF4-FFF2-40B4-BE49-F238E27FC236}">
                  <a16:creationId xmlns:a16="http://schemas.microsoft.com/office/drawing/2014/main" id="{FE2A277D-0E3C-F749-9BB3-B382A52D9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6" name="Arc 598">
              <a:extLst>
                <a:ext uri="{FF2B5EF4-FFF2-40B4-BE49-F238E27FC236}">
                  <a16:creationId xmlns:a16="http://schemas.microsoft.com/office/drawing/2014/main" id="{B8E6D927-7141-1E42-9756-96FE41E85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7" name="Arc 599">
              <a:extLst>
                <a:ext uri="{FF2B5EF4-FFF2-40B4-BE49-F238E27FC236}">
                  <a16:creationId xmlns:a16="http://schemas.microsoft.com/office/drawing/2014/main" id="{EE546015-459C-1549-B354-541AA62CC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8" name="Arc 600">
              <a:extLst>
                <a:ext uri="{FF2B5EF4-FFF2-40B4-BE49-F238E27FC236}">
                  <a16:creationId xmlns:a16="http://schemas.microsoft.com/office/drawing/2014/main" id="{051A2AC5-30DD-A14F-AF13-BE5631CA6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9" name="Arc 601">
              <a:extLst>
                <a:ext uri="{FF2B5EF4-FFF2-40B4-BE49-F238E27FC236}">
                  <a16:creationId xmlns:a16="http://schemas.microsoft.com/office/drawing/2014/main" id="{F18326E2-EDFA-014A-B2A6-707467BB0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T0" fmla="*/ 0 w 22244"/>
                <a:gd name="T1" fmla="*/ 0 h 21600"/>
                <a:gd name="T2" fmla="*/ 0 w 22244"/>
                <a:gd name="T3" fmla="*/ 0 h 21600"/>
                <a:gd name="T4" fmla="*/ 0 w 222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44"/>
                <a:gd name="T10" fmla="*/ 0 h 21600"/>
                <a:gd name="T11" fmla="*/ 22244 w 222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0" name="Arc 602">
              <a:extLst>
                <a:ext uri="{FF2B5EF4-FFF2-40B4-BE49-F238E27FC236}">
                  <a16:creationId xmlns:a16="http://schemas.microsoft.com/office/drawing/2014/main" id="{CA2BF859-677B-1846-B368-5B39D51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1" name="Arc 603">
              <a:extLst>
                <a:ext uri="{FF2B5EF4-FFF2-40B4-BE49-F238E27FC236}">
                  <a16:creationId xmlns:a16="http://schemas.microsoft.com/office/drawing/2014/main" id="{531FA48B-002E-2043-AC60-48D940475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2" name="Arc 604">
              <a:extLst>
                <a:ext uri="{FF2B5EF4-FFF2-40B4-BE49-F238E27FC236}">
                  <a16:creationId xmlns:a16="http://schemas.microsoft.com/office/drawing/2014/main" id="{BBF7CC77-9453-D14B-80F0-8C5E89860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3" name="Arc 605">
              <a:extLst>
                <a:ext uri="{FF2B5EF4-FFF2-40B4-BE49-F238E27FC236}">
                  <a16:creationId xmlns:a16="http://schemas.microsoft.com/office/drawing/2014/main" id="{98ABD391-B899-EA4D-A3E0-9E549FEC6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T0" fmla="*/ 0 w 22264"/>
                <a:gd name="T1" fmla="*/ 0 h 21600"/>
                <a:gd name="T2" fmla="*/ 0 w 22264"/>
                <a:gd name="T3" fmla="*/ 0 h 21600"/>
                <a:gd name="T4" fmla="*/ 0 w 2226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64"/>
                <a:gd name="T10" fmla="*/ 0 h 21600"/>
                <a:gd name="T11" fmla="*/ 22264 w 2226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4" name="Oval 606">
              <a:extLst>
                <a:ext uri="{FF2B5EF4-FFF2-40B4-BE49-F238E27FC236}">
                  <a16:creationId xmlns:a16="http://schemas.microsoft.com/office/drawing/2014/main" id="{CD0CAEF5-99D5-6847-94D9-BAAE95164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" y="605"/>
              <a:ext cx="337" cy="361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775" name="Group 607">
              <a:extLst>
                <a:ext uri="{FF2B5EF4-FFF2-40B4-BE49-F238E27FC236}">
                  <a16:creationId xmlns:a16="http://schemas.microsoft.com/office/drawing/2014/main" id="{3BB41BB5-CFAC-ED4F-B5C2-2A1D1B93E3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1791" name="Group 608">
                <a:extLst>
                  <a:ext uri="{FF2B5EF4-FFF2-40B4-BE49-F238E27FC236}">
                    <a16:creationId xmlns:a16="http://schemas.microsoft.com/office/drawing/2014/main" id="{8357D603-3F19-F14A-8960-222F2277E3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1793" name="Oval 609">
                  <a:extLst>
                    <a:ext uri="{FF2B5EF4-FFF2-40B4-BE49-F238E27FC236}">
                      <a16:creationId xmlns:a16="http://schemas.microsoft.com/office/drawing/2014/main" id="{86439609-B5B9-5A42-AF52-A350826B4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5" y="974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94" name="Oval 610">
                  <a:extLst>
                    <a:ext uri="{FF2B5EF4-FFF2-40B4-BE49-F238E27FC236}">
                      <a16:creationId xmlns:a16="http://schemas.microsoft.com/office/drawing/2014/main" id="{1E6458B0-E7FE-8C4D-B463-D4F7CE595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0" y="985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92" name="Rectangle 611">
                <a:extLst>
                  <a:ext uri="{FF2B5EF4-FFF2-40B4-BE49-F238E27FC236}">
                    <a16:creationId xmlns:a16="http://schemas.microsoft.com/office/drawing/2014/main" id="{8497F5B2-2A5D-4748-BC92-002903ADD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">
                <a:off x="3369" y="944"/>
                <a:ext cx="14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76" name="Group 612">
              <a:extLst>
                <a:ext uri="{FF2B5EF4-FFF2-40B4-BE49-F238E27FC236}">
                  <a16:creationId xmlns:a16="http://schemas.microsoft.com/office/drawing/2014/main" id="{D6170EA4-9012-5442-8010-3228CC4F9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1787" name="Group 613">
                <a:extLst>
                  <a:ext uri="{FF2B5EF4-FFF2-40B4-BE49-F238E27FC236}">
                    <a16:creationId xmlns:a16="http://schemas.microsoft.com/office/drawing/2014/main" id="{CB0D216C-A77E-4940-8424-F9F5095D9F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1789" name="Oval 614">
                  <a:extLst>
                    <a:ext uri="{FF2B5EF4-FFF2-40B4-BE49-F238E27FC236}">
                      <a16:creationId xmlns:a16="http://schemas.microsoft.com/office/drawing/2014/main" id="{12AEF78B-FC20-2040-98AF-7AFA1B84AF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90" name="Oval 615">
                  <a:extLst>
                    <a:ext uri="{FF2B5EF4-FFF2-40B4-BE49-F238E27FC236}">
                      <a16:creationId xmlns:a16="http://schemas.microsoft.com/office/drawing/2014/main" id="{6829CB8A-F17E-594C-95EC-1666DC838B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88" name="Rectangle 616">
                <a:extLst>
                  <a:ext uri="{FF2B5EF4-FFF2-40B4-BE49-F238E27FC236}">
                    <a16:creationId xmlns:a16="http://schemas.microsoft.com/office/drawing/2014/main" id="{6EB97678-337E-AB4C-B588-53C6A4C05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0000">
                <a:off x="3226" y="959"/>
                <a:ext cx="19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77" name="Group 617">
              <a:extLst>
                <a:ext uri="{FF2B5EF4-FFF2-40B4-BE49-F238E27FC236}">
                  <a16:creationId xmlns:a16="http://schemas.microsoft.com/office/drawing/2014/main" id="{5826A548-1E93-2E49-8D22-7409AD6907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1783" name="Group 618">
                <a:extLst>
                  <a:ext uri="{FF2B5EF4-FFF2-40B4-BE49-F238E27FC236}">
                    <a16:creationId xmlns:a16="http://schemas.microsoft.com/office/drawing/2014/main" id="{0DADF96A-F2A7-DB45-9DF3-E5503389AC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1785" name="Oval 619">
                  <a:extLst>
                    <a:ext uri="{FF2B5EF4-FFF2-40B4-BE49-F238E27FC236}">
                      <a16:creationId xmlns:a16="http://schemas.microsoft.com/office/drawing/2014/main" id="{59C4326F-6AF8-6A42-B53A-9765E632D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86" name="Oval 620">
                  <a:extLst>
                    <a:ext uri="{FF2B5EF4-FFF2-40B4-BE49-F238E27FC236}">
                      <a16:creationId xmlns:a16="http://schemas.microsoft.com/office/drawing/2014/main" id="{2A33A351-CEC5-4145-AF52-E1B965030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84" name="Rectangle 621">
                <a:extLst>
                  <a:ext uri="{FF2B5EF4-FFF2-40B4-BE49-F238E27FC236}">
                    <a16:creationId xmlns:a16="http://schemas.microsoft.com/office/drawing/2014/main" id="{3FB0627C-11FB-0743-9655-6089CDEE5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22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78" name="Group 622">
              <a:extLst>
                <a:ext uri="{FF2B5EF4-FFF2-40B4-BE49-F238E27FC236}">
                  <a16:creationId xmlns:a16="http://schemas.microsoft.com/office/drawing/2014/main" id="{A73241B6-4CA9-9146-B556-AF45AEB2D8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1779" name="Group 623">
                <a:extLst>
                  <a:ext uri="{FF2B5EF4-FFF2-40B4-BE49-F238E27FC236}">
                    <a16:creationId xmlns:a16="http://schemas.microsoft.com/office/drawing/2014/main" id="{16E0B3BB-452E-B54A-B0A6-962A0A92C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1781" name="Oval 624">
                  <a:extLst>
                    <a:ext uri="{FF2B5EF4-FFF2-40B4-BE49-F238E27FC236}">
                      <a16:creationId xmlns:a16="http://schemas.microsoft.com/office/drawing/2014/main" id="{1F0D48BC-8042-1345-BFAF-3AB8EA7B2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100000">
                  <a:off x="3311" y="747"/>
                  <a:ext cx="40" cy="3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82" name="Oval 625">
                  <a:extLst>
                    <a:ext uri="{FF2B5EF4-FFF2-40B4-BE49-F238E27FC236}">
                      <a16:creationId xmlns:a16="http://schemas.microsoft.com/office/drawing/2014/main" id="{94A5BFBD-6B32-1C4C-AEF7-D382744B77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100000">
                  <a:off x="3333" y="758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80" name="Rectangle 626">
                <a:extLst>
                  <a:ext uri="{FF2B5EF4-FFF2-40B4-BE49-F238E27FC236}">
                    <a16:creationId xmlns:a16="http://schemas.microsoft.com/office/drawing/2014/main" id="{14482E77-CC66-DB4B-BA57-38F41CFC3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3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</p:grpSp>
      <p:sp>
        <p:nvSpPr>
          <p:cNvPr id="1831" name="Oval 627">
            <a:extLst>
              <a:ext uri="{FF2B5EF4-FFF2-40B4-BE49-F238E27FC236}">
                <a16:creationId xmlns:a16="http://schemas.microsoft.com/office/drawing/2014/main" id="{6A3D8F85-B34D-6046-9ABC-643337D1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5086350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2" name="Oval 628">
            <a:extLst>
              <a:ext uri="{FF2B5EF4-FFF2-40B4-BE49-F238E27FC236}">
                <a16:creationId xmlns:a16="http://schemas.microsoft.com/office/drawing/2014/main" id="{F3DA865F-8EA9-3448-BB32-7D456E5D5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3" name="Oval 629">
            <a:extLst>
              <a:ext uri="{FF2B5EF4-FFF2-40B4-BE49-F238E27FC236}">
                <a16:creationId xmlns:a16="http://schemas.microsoft.com/office/drawing/2014/main" id="{C040E72E-1D7A-9243-9A47-A18740FFE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4" name="Oval 630">
            <a:extLst>
              <a:ext uri="{FF2B5EF4-FFF2-40B4-BE49-F238E27FC236}">
                <a16:creationId xmlns:a16="http://schemas.microsoft.com/office/drawing/2014/main" id="{98B75C5D-9D9B-994D-8FEA-0855387A4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5" name="Oval 631">
            <a:extLst>
              <a:ext uri="{FF2B5EF4-FFF2-40B4-BE49-F238E27FC236}">
                <a16:creationId xmlns:a16="http://schemas.microsoft.com/office/drawing/2014/main" id="{79E47471-7DB5-C64F-856D-E02047E21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6" name="Oval 632">
            <a:extLst>
              <a:ext uri="{FF2B5EF4-FFF2-40B4-BE49-F238E27FC236}">
                <a16:creationId xmlns:a16="http://schemas.microsoft.com/office/drawing/2014/main" id="{BBBDC711-DAFF-0445-9ABF-B9F63EB60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7" name="Oval 633">
            <a:extLst>
              <a:ext uri="{FF2B5EF4-FFF2-40B4-BE49-F238E27FC236}">
                <a16:creationId xmlns:a16="http://schemas.microsoft.com/office/drawing/2014/main" id="{0A65461E-FDC4-9846-89D3-4FE2A9FA1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438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8" name="Oval 634">
            <a:extLst>
              <a:ext uri="{FF2B5EF4-FFF2-40B4-BE49-F238E27FC236}">
                <a16:creationId xmlns:a16="http://schemas.microsoft.com/office/drawing/2014/main" id="{DA4ECD0F-DDF5-5744-8366-7426D592B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5086350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9" name="Oval 635">
            <a:extLst>
              <a:ext uri="{FF2B5EF4-FFF2-40B4-BE49-F238E27FC236}">
                <a16:creationId xmlns:a16="http://schemas.microsoft.com/office/drawing/2014/main" id="{846B9443-7FBE-F648-86C3-616860CB2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0" name="Oval 636">
            <a:extLst>
              <a:ext uri="{FF2B5EF4-FFF2-40B4-BE49-F238E27FC236}">
                <a16:creationId xmlns:a16="http://schemas.microsoft.com/office/drawing/2014/main" id="{0CE0D9C6-24C4-6A4F-8656-7D706F268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1" name="Oval 637">
            <a:extLst>
              <a:ext uri="{FF2B5EF4-FFF2-40B4-BE49-F238E27FC236}">
                <a16:creationId xmlns:a16="http://schemas.microsoft.com/office/drawing/2014/main" id="{74785380-11CB-EE4C-90AD-79C23BC59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2" name="Oval 638">
            <a:extLst>
              <a:ext uri="{FF2B5EF4-FFF2-40B4-BE49-F238E27FC236}">
                <a16:creationId xmlns:a16="http://schemas.microsoft.com/office/drawing/2014/main" id="{A3AE7B55-702D-F545-8F38-F6A25828F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5086350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3" name="Oval 639">
            <a:extLst>
              <a:ext uri="{FF2B5EF4-FFF2-40B4-BE49-F238E27FC236}">
                <a16:creationId xmlns:a16="http://schemas.microsoft.com/office/drawing/2014/main" id="{86BF0D2A-2DA7-B14A-BEFC-47AEB99FC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5464175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4" name="Oval 640">
            <a:extLst>
              <a:ext uri="{FF2B5EF4-FFF2-40B4-BE49-F238E27FC236}">
                <a16:creationId xmlns:a16="http://schemas.microsoft.com/office/drawing/2014/main" id="{5E250803-0772-AC4D-9F0F-A5750F4D6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5" name="Oval 641">
            <a:extLst>
              <a:ext uri="{FF2B5EF4-FFF2-40B4-BE49-F238E27FC236}">
                <a16:creationId xmlns:a16="http://schemas.microsoft.com/office/drawing/2014/main" id="{22EF6139-A76D-044B-8A63-231BC86D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6" name="Oval 642">
            <a:extLst>
              <a:ext uri="{FF2B5EF4-FFF2-40B4-BE49-F238E27FC236}">
                <a16:creationId xmlns:a16="http://schemas.microsoft.com/office/drawing/2014/main" id="{A8356ADA-BC33-1A49-B5FA-6E8582251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7" name="Oval 643">
            <a:extLst>
              <a:ext uri="{FF2B5EF4-FFF2-40B4-BE49-F238E27FC236}">
                <a16:creationId xmlns:a16="http://schemas.microsoft.com/office/drawing/2014/main" id="{A6B9EAE5-7C09-EE4B-B65A-EC16A05AA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8" name="Oval 644">
            <a:extLst>
              <a:ext uri="{FF2B5EF4-FFF2-40B4-BE49-F238E27FC236}">
                <a16:creationId xmlns:a16="http://schemas.microsoft.com/office/drawing/2014/main" id="{FD254C27-0C7B-6E42-B37D-84E01B26E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9" name="Oval 645">
            <a:extLst>
              <a:ext uri="{FF2B5EF4-FFF2-40B4-BE49-F238E27FC236}">
                <a16:creationId xmlns:a16="http://schemas.microsoft.com/office/drawing/2014/main" id="{CA4ECED6-2176-254F-A7F0-7202673C4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438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0" name="Oval 646">
            <a:extLst>
              <a:ext uri="{FF2B5EF4-FFF2-40B4-BE49-F238E27FC236}">
                <a16:creationId xmlns:a16="http://schemas.microsoft.com/office/drawing/2014/main" id="{FB13631F-7B54-464A-994D-F4363A35C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5464175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1" name="Oval 647">
            <a:extLst>
              <a:ext uri="{FF2B5EF4-FFF2-40B4-BE49-F238E27FC236}">
                <a16:creationId xmlns:a16="http://schemas.microsoft.com/office/drawing/2014/main" id="{B2AFECD2-4E5C-DA4C-8137-88B1ED4D1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2" name="Oval 648">
            <a:extLst>
              <a:ext uri="{FF2B5EF4-FFF2-40B4-BE49-F238E27FC236}">
                <a16:creationId xmlns:a16="http://schemas.microsoft.com/office/drawing/2014/main" id="{8923A695-D84C-0645-878D-2B25804F5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3" name="Oval 649">
            <a:extLst>
              <a:ext uri="{FF2B5EF4-FFF2-40B4-BE49-F238E27FC236}">
                <a16:creationId xmlns:a16="http://schemas.microsoft.com/office/drawing/2014/main" id="{707A9A60-DEC1-9E44-B98D-5AE347DB5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4" name="Oval 650">
            <a:extLst>
              <a:ext uri="{FF2B5EF4-FFF2-40B4-BE49-F238E27FC236}">
                <a16:creationId xmlns:a16="http://schemas.microsoft.com/office/drawing/2014/main" id="{7E513B82-C648-5D4C-B084-35E9492E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5464175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5" name="Oval 651">
            <a:extLst>
              <a:ext uri="{FF2B5EF4-FFF2-40B4-BE49-F238E27FC236}">
                <a16:creationId xmlns:a16="http://schemas.microsoft.com/office/drawing/2014/main" id="{F43C05C9-E352-C247-ACCA-66972655BCA8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73313" y="4700588"/>
            <a:ext cx="30162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6" name="Oval 652">
            <a:extLst>
              <a:ext uri="{FF2B5EF4-FFF2-40B4-BE49-F238E27FC236}">
                <a16:creationId xmlns:a16="http://schemas.microsoft.com/office/drawing/2014/main" id="{9DDBE0B6-91E4-8540-9B1F-C6DD4010DE7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99507" y="4764881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7" name="Oval 653">
            <a:extLst>
              <a:ext uri="{FF2B5EF4-FFF2-40B4-BE49-F238E27FC236}">
                <a16:creationId xmlns:a16="http://schemas.microsoft.com/office/drawing/2014/main" id="{EEF6CCD1-17B8-6942-8ECF-3C974A5A39D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30462" y="4826001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8" name="Oval 654">
            <a:extLst>
              <a:ext uri="{FF2B5EF4-FFF2-40B4-BE49-F238E27FC236}">
                <a16:creationId xmlns:a16="http://schemas.microsoft.com/office/drawing/2014/main" id="{076A0B32-255F-1A4D-818F-8A28676BD99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56657" y="4890293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9" name="Oval 655">
            <a:extLst>
              <a:ext uri="{FF2B5EF4-FFF2-40B4-BE49-F238E27FC236}">
                <a16:creationId xmlns:a16="http://schemas.microsoft.com/office/drawing/2014/main" id="{40B6BE47-ED21-A84B-B519-A8F07A9A2AD1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86026" y="4953000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0" name="Oval 656">
            <a:extLst>
              <a:ext uri="{FF2B5EF4-FFF2-40B4-BE49-F238E27FC236}">
                <a16:creationId xmlns:a16="http://schemas.microsoft.com/office/drawing/2014/main" id="{1C282ABA-72D6-864F-A8DB-DABD17C729D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13807" y="5015706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1" name="Oval 657">
            <a:extLst>
              <a:ext uri="{FF2B5EF4-FFF2-40B4-BE49-F238E27FC236}">
                <a16:creationId xmlns:a16="http://schemas.microsoft.com/office/drawing/2014/main" id="{CF34FBF5-313D-9643-AB26-3F5F6B3F846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45556" y="5077619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2" name="Oval 658">
            <a:extLst>
              <a:ext uri="{FF2B5EF4-FFF2-40B4-BE49-F238E27FC236}">
                <a16:creationId xmlns:a16="http://schemas.microsoft.com/office/drawing/2014/main" id="{635C2B9B-84EB-454D-ACCE-6ACCA86BB3C9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73337" y="5140326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3" name="Oval 659">
            <a:extLst>
              <a:ext uri="{FF2B5EF4-FFF2-40B4-BE49-F238E27FC236}">
                <a16:creationId xmlns:a16="http://schemas.microsoft.com/office/drawing/2014/main" id="{99C4EB3F-E0D3-0546-B2D2-0991A580238E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01119" y="5204619"/>
            <a:ext cx="28575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4" name="Oval 660">
            <a:extLst>
              <a:ext uri="{FF2B5EF4-FFF2-40B4-BE49-F238E27FC236}">
                <a16:creationId xmlns:a16="http://schemas.microsoft.com/office/drawing/2014/main" id="{5839C9EF-B2BD-ED41-B28B-D784BD6F1B6C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30488" y="5265738"/>
            <a:ext cx="30162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5" name="Oval 661">
            <a:extLst>
              <a:ext uri="{FF2B5EF4-FFF2-40B4-BE49-F238E27FC236}">
                <a16:creationId xmlns:a16="http://schemas.microsoft.com/office/drawing/2014/main" id="{98BD54A7-0DFD-9843-94A5-6DD2874C32F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58269" y="5330031"/>
            <a:ext cx="28575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6" name="Oval 662">
            <a:extLst>
              <a:ext uri="{FF2B5EF4-FFF2-40B4-BE49-F238E27FC236}">
                <a16:creationId xmlns:a16="http://schemas.microsoft.com/office/drawing/2014/main" id="{2DF233A1-FD71-6E4E-B451-1E1933E8414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86051" y="5392737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7" name="Oval 663">
            <a:extLst>
              <a:ext uri="{FF2B5EF4-FFF2-40B4-BE49-F238E27FC236}">
                <a16:creationId xmlns:a16="http://schemas.microsoft.com/office/drawing/2014/main" id="{E52B754C-F843-9148-B029-6360E5DA972B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716212" y="5454651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8" name="Oval 664">
            <a:extLst>
              <a:ext uri="{FF2B5EF4-FFF2-40B4-BE49-F238E27FC236}">
                <a16:creationId xmlns:a16="http://schemas.microsoft.com/office/drawing/2014/main" id="{BE0B4654-6A2F-E347-BC21-8BA74FA1E5B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019300" y="4854575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9" name="Oval 665">
            <a:extLst>
              <a:ext uri="{FF2B5EF4-FFF2-40B4-BE49-F238E27FC236}">
                <a16:creationId xmlns:a16="http://schemas.microsoft.com/office/drawing/2014/main" id="{6A3C7606-7AFA-764E-BDB4-70B6C379A1C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049463" y="4918075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0" name="Oval 666">
            <a:extLst>
              <a:ext uri="{FF2B5EF4-FFF2-40B4-BE49-F238E27FC236}">
                <a16:creationId xmlns:a16="http://schemas.microsoft.com/office/drawing/2014/main" id="{C3710EB9-84EF-BB44-A462-5A9AE8D306D3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079626" y="4979987"/>
            <a:ext cx="30162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1" name="Oval 667">
            <a:extLst>
              <a:ext uri="{FF2B5EF4-FFF2-40B4-BE49-F238E27FC236}">
                <a16:creationId xmlns:a16="http://schemas.microsoft.com/office/drawing/2014/main" id="{47FF6C6F-0048-2043-91B8-9D38183A1615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105025" y="5043488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2" name="Oval 668">
            <a:extLst>
              <a:ext uri="{FF2B5EF4-FFF2-40B4-BE49-F238E27FC236}">
                <a16:creationId xmlns:a16="http://schemas.microsoft.com/office/drawing/2014/main" id="{6EF44922-57FB-BD48-B8B3-2CE0DF7D40DF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136775" y="5105400"/>
            <a:ext cx="30163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3" name="Oval 669">
            <a:extLst>
              <a:ext uri="{FF2B5EF4-FFF2-40B4-BE49-F238E27FC236}">
                <a16:creationId xmlns:a16="http://schemas.microsoft.com/office/drawing/2014/main" id="{1E815A29-FAF1-7F43-A899-807C7AB10081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162175" y="5168900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4" name="Oval 670">
            <a:extLst>
              <a:ext uri="{FF2B5EF4-FFF2-40B4-BE49-F238E27FC236}">
                <a16:creationId xmlns:a16="http://schemas.microsoft.com/office/drawing/2014/main" id="{711B77B3-3E5B-D84E-811D-59E5FA5F408D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193132" y="5231606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5" name="Oval 671">
            <a:extLst>
              <a:ext uri="{FF2B5EF4-FFF2-40B4-BE49-F238E27FC236}">
                <a16:creationId xmlns:a16="http://schemas.microsoft.com/office/drawing/2014/main" id="{F7B0D3EF-44CE-224B-97E7-008AEB718C6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220913" y="5294312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6" name="Oval 672">
            <a:extLst>
              <a:ext uri="{FF2B5EF4-FFF2-40B4-BE49-F238E27FC236}">
                <a16:creationId xmlns:a16="http://schemas.microsoft.com/office/drawing/2014/main" id="{D419A6BB-D144-204A-A676-3551674D10C3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249487" y="5356226"/>
            <a:ext cx="28575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7" name="Oval 673">
            <a:extLst>
              <a:ext uri="{FF2B5EF4-FFF2-40B4-BE49-F238E27FC236}">
                <a16:creationId xmlns:a16="http://schemas.microsoft.com/office/drawing/2014/main" id="{D96B5981-D2E4-B841-885A-AA40E2C7C54A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278063" y="5421312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8" name="Oval 674">
            <a:extLst>
              <a:ext uri="{FF2B5EF4-FFF2-40B4-BE49-F238E27FC236}">
                <a16:creationId xmlns:a16="http://schemas.microsoft.com/office/drawing/2014/main" id="{D23579F4-C9DB-B94C-A1DB-3990FB3AAD29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06637" y="5483226"/>
            <a:ext cx="28575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9" name="Oval 675">
            <a:extLst>
              <a:ext uri="{FF2B5EF4-FFF2-40B4-BE49-F238E27FC236}">
                <a16:creationId xmlns:a16="http://schemas.microsoft.com/office/drawing/2014/main" id="{F9E58544-F308-F04A-8569-A35892EEDFED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33625" y="5545138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80" name="AutoShape 676">
            <a:extLst>
              <a:ext uri="{FF2B5EF4-FFF2-40B4-BE49-F238E27FC236}">
                <a16:creationId xmlns:a16="http://schemas.microsoft.com/office/drawing/2014/main" id="{5A7E0E27-5EF2-4A4B-9113-9146D89AE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4826000"/>
            <a:ext cx="549275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881" name="Group 677">
            <a:extLst>
              <a:ext uri="{FF2B5EF4-FFF2-40B4-BE49-F238E27FC236}">
                <a16:creationId xmlns:a16="http://schemas.microsoft.com/office/drawing/2014/main" id="{406525E8-9A9E-4E49-A7FA-4288772B8358}"/>
              </a:ext>
            </a:extLst>
          </p:cNvPr>
          <p:cNvGrpSpPr>
            <a:grpSpLocks/>
          </p:cNvGrpSpPr>
          <p:nvPr/>
        </p:nvGrpSpPr>
        <p:grpSpPr bwMode="auto">
          <a:xfrm>
            <a:off x="3843338" y="6051550"/>
            <a:ext cx="631825" cy="660400"/>
            <a:chOff x="2330" y="3664"/>
            <a:chExt cx="398" cy="416"/>
          </a:xfrm>
        </p:grpSpPr>
        <p:sp>
          <p:nvSpPr>
            <p:cNvPr id="1882" name="Arc 678">
              <a:extLst>
                <a:ext uri="{FF2B5EF4-FFF2-40B4-BE49-F238E27FC236}">
                  <a16:creationId xmlns:a16="http://schemas.microsoft.com/office/drawing/2014/main" id="{3A1748C0-C0CC-9544-BF60-13A0ADFCC4A0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93" y="3675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3" name="Arc 679">
              <a:extLst>
                <a:ext uri="{FF2B5EF4-FFF2-40B4-BE49-F238E27FC236}">
                  <a16:creationId xmlns:a16="http://schemas.microsoft.com/office/drawing/2014/main" id="{43745A2D-1BE0-2148-A655-12EE57AD7DC5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66" y="3736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4" name="Arc 680">
              <a:extLst>
                <a:ext uri="{FF2B5EF4-FFF2-40B4-BE49-F238E27FC236}">
                  <a16:creationId xmlns:a16="http://schemas.microsoft.com/office/drawing/2014/main" id="{F3CF9EE2-00AA-E54E-9C83-CED6D02C21E1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30" y="3719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5" name="Arc 681">
              <a:extLst>
                <a:ext uri="{FF2B5EF4-FFF2-40B4-BE49-F238E27FC236}">
                  <a16:creationId xmlns:a16="http://schemas.microsoft.com/office/drawing/2014/main" id="{819D9505-8D8A-B743-936C-6760AABCBCF9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30" y="3697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6" name="Arc 682">
              <a:extLst>
                <a:ext uri="{FF2B5EF4-FFF2-40B4-BE49-F238E27FC236}">
                  <a16:creationId xmlns:a16="http://schemas.microsoft.com/office/drawing/2014/main" id="{19BFA0D2-78CC-3D4F-A110-18A20ABCDE3E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88" y="375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7" name="Arc 683">
              <a:extLst>
                <a:ext uri="{FF2B5EF4-FFF2-40B4-BE49-F238E27FC236}">
                  <a16:creationId xmlns:a16="http://schemas.microsoft.com/office/drawing/2014/main" id="{556FFBB5-D8B3-2246-8FA7-751EC65600AE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48" y="3732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8" name="Arc 684">
              <a:extLst>
                <a:ext uri="{FF2B5EF4-FFF2-40B4-BE49-F238E27FC236}">
                  <a16:creationId xmlns:a16="http://schemas.microsoft.com/office/drawing/2014/main" id="{FE83AE3F-0602-4E4F-B6E7-C2A8F7695035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24" y="3795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9" name="Arc 685">
              <a:extLst>
                <a:ext uri="{FF2B5EF4-FFF2-40B4-BE49-F238E27FC236}">
                  <a16:creationId xmlns:a16="http://schemas.microsoft.com/office/drawing/2014/main" id="{B8C96421-CC6E-CC40-836D-6E81F43679B1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30" y="398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0" name="Arc 686">
              <a:extLst>
                <a:ext uri="{FF2B5EF4-FFF2-40B4-BE49-F238E27FC236}">
                  <a16:creationId xmlns:a16="http://schemas.microsoft.com/office/drawing/2014/main" id="{38EFB58F-9C51-8F4A-B92F-0E1E199F39C7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3959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1" name="Arc 687">
              <a:extLst>
                <a:ext uri="{FF2B5EF4-FFF2-40B4-BE49-F238E27FC236}">
                  <a16:creationId xmlns:a16="http://schemas.microsoft.com/office/drawing/2014/main" id="{968D6A19-3CBA-F64D-8051-3B0709C85983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2" name="Arc 688">
              <a:extLst>
                <a:ext uri="{FF2B5EF4-FFF2-40B4-BE49-F238E27FC236}">
                  <a16:creationId xmlns:a16="http://schemas.microsoft.com/office/drawing/2014/main" id="{0AEA0772-344D-6F4C-B7D0-470975B0D85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T0" fmla="*/ 0 w 22570"/>
                <a:gd name="T1" fmla="*/ 0 h 21600"/>
                <a:gd name="T2" fmla="*/ 0 w 22570"/>
                <a:gd name="T3" fmla="*/ 0 h 21600"/>
                <a:gd name="T4" fmla="*/ 0 w 2257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70"/>
                <a:gd name="T10" fmla="*/ 0 h 21600"/>
                <a:gd name="T11" fmla="*/ 22570 w 2257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3" name="Arc 689">
              <a:extLst>
                <a:ext uri="{FF2B5EF4-FFF2-40B4-BE49-F238E27FC236}">
                  <a16:creationId xmlns:a16="http://schemas.microsoft.com/office/drawing/2014/main" id="{479DB2FE-7600-BD4B-AAAF-375ECC9C469B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5" y="3924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4" name="Arc 690">
              <a:extLst>
                <a:ext uri="{FF2B5EF4-FFF2-40B4-BE49-F238E27FC236}">
                  <a16:creationId xmlns:a16="http://schemas.microsoft.com/office/drawing/2014/main" id="{2BE08D8F-722A-E847-B483-4221119304FE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5" name="Arc 691">
              <a:extLst>
                <a:ext uri="{FF2B5EF4-FFF2-40B4-BE49-F238E27FC236}">
                  <a16:creationId xmlns:a16="http://schemas.microsoft.com/office/drawing/2014/main" id="{8FC57C9D-4112-874C-86B5-4426993B379C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6" name="Arc 692">
              <a:extLst>
                <a:ext uri="{FF2B5EF4-FFF2-40B4-BE49-F238E27FC236}">
                  <a16:creationId xmlns:a16="http://schemas.microsoft.com/office/drawing/2014/main" id="{16A0E5D1-2C3D-9C48-B855-D1BA1A9FF5F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7" name="Arc 693">
              <a:extLst>
                <a:ext uri="{FF2B5EF4-FFF2-40B4-BE49-F238E27FC236}">
                  <a16:creationId xmlns:a16="http://schemas.microsoft.com/office/drawing/2014/main" id="{DB2F433B-A2AF-C14D-A2C5-74453FFF4CA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06" y="3868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8" name="Arc 694">
              <a:extLst>
                <a:ext uri="{FF2B5EF4-FFF2-40B4-BE49-F238E27FC236}">
                  <a16:creationId xmlns:a16="http://schemas.microsoft.com/office/drawing/2014/main" id="{FD485B4F-F02D-9D49-8C6A-CF660A0E1FE4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1" y="3842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9" name="Arc 695">
              <a:extLst>
                <a:ext uri="{FF2B5EF4-FFF2-40B4-BE49-F238E27FC236}">
                  <a16:creationId xmlns:a16="http://schemas.microsoft.com/office/drawing/2014/main" id="{C64AEA19-36EC-E34C-BEF1-156A4A9EE71E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0" name="Arc 696">
              <a:extLst>
                <a:ext uri="{FF2B5EF4-FFF2-40B4-BE49-F238E27FC236}">
                  <a16:creationId xmlns:a16="http://schemas.microsoft.com/office/drawing/2014/main" id="{5976E8B9-C9CA-DE4B-96DE-0A2C85B8AB8A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82" y="3856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1" name="Arc 697">
              <a:extLst>
                <a:ext uri="{FF2B5EF4-FFF2-40B4-BE49-F238E27FC236}">
                  <a16:creationId xmlns:a16="http://schemas.microsoft.com/office/drawing/2014/main" id="{AC8B40D5-4B3C-8A4F-933F-84EF62B5720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43" y="3805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2" name="Arc 698">
              <a:extLst>
                <a:ext uri="{FF2B5EF4-FFF2-40B4-BE49-F238E27FC236}">
                  <a16:creationId xmlns:a16="http://schemas.microsoft.com/office/drawing/2014/main" id="{D6D378E9-3AB7-0B4D-B2AC-EC57D46B911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9" y="377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3" name="Arc 699">
              <a:extLst>
                <a:ext uri="{FF2B5EF4-FFF2-40B4-BE49-F238E27FC236}">
                  <a16:creationId xmlns:a16="http://schemas.microsoft.com/office/drawing/2014/main" id="{1BB1366F-B264-2943-9AC6-A3A6990FA33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0" y="3853"/>
              <a:ext cx="22" cy="62"/>
            </a:xfrm>
            <a:custGeom>
              <a:avLst/>
              <a:gdLst>
                <a:gd name="T0" fmla="*/ 0 w 21600"/>
                <a:gd name="T1" fmla="*/ 0 h 21919"/>
                <a:gd name="T2" fmla="*/ 0 w 21600"/>
                <a:gd name="T3" fmla="*/ 0 h 21919"/>
                <a:gd name="T4" fmla="*/ 0 w 21600"/>
                <a:gd name="T5" fmla="*/ 0 h 219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19"/>
                <a:gd name="T11" fmla="*/ 21600 w 21600"/>
                <a:gd name="T12" fmla="*/ 21919 h 219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lnTo>
                    <a:pt x="20587" y="2191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4" name="Arc 700">
              <a:extLst>
                <a:ext uri="{FF2B5EF4-FFF2-40B4-BE49-F238E27FC236}">
                  <a16:creationId xmlns:a16="http://schemas.microsoft.com/office/drawing/2014/main" id="{474ADC9F-336B-1D45-9DD8-6F34FA8FCE9B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5" name="Arc 701">
              <a:extLst>
                <a:ext uri="{FF2B5EF4-FFF2-40B4-BE49-F238E27FC236}">
                  <a16:creationId xmlns:a16="http://schemas.microsoft.com/office/drawing/2014/main" id="{3A239588-A8C0-2A4E-B8B0-C3F09117E90D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77" y="3664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906" name="Group 702">
            <a:extLst>
              <a:ext uri="{FF2B5EF4-FFF2-40B4-BE49-F238E27FC236}">
                <a16:creationId xmlns:a16="http://schemas.microsoft.com/office/drawing/2014/main" id="{47678DA6-0C5C-FA4B-AA3D-65E221694FC7}"/>
              </a:ext>
            </a:extLst>
          </p:cNvPr>
          <p:cNvGrpSpPr>
            <a:grpSpLocks/>
          </p:cNvGrpSpPr>
          <p:nvPr/>
        </p:nvGrpSpPr>
        <p:grpSpPr bwMode="auto">
          <a:xfrm>
            <a:off x="2255838" y="6038850"/>
            <a:ext cx="615950" cy="677863"/>
            <a:chOff x="1330" y="3656"/>
            <a:chExt cx="388" cy="427"/>
          </a:xfrm>
        </p:grpSpPr>
        <p:sp>
          <p:nvSpPr>
            <p:cNvPr id="1907" name="Arc 703">
              <a:extLst>
                <a:ext uri="{FF2B5EF4-FFF2-40B4-BE49-F238E27FC236}">
                  <a16:creationId xmlns:a16="http://schemas.microsoft.com/office/drawing/2014/main" id="{4E7AFF11-9BDB-174F-A862-5D0193B2CF25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24" y="3666"/>
              <a:ext cx="29" cy="60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8" name="Arc 704">
              <a:extLst>
                <a:ext uri="{FF2B5EF4-FFF2-40B4-BE49-F238E27FC236}">
                  <a16:creationId xmlns:a16="http://schemas.microsoft.com/office/drawing/2014/main" id="{269F5DD6-B283-1E4F-9DEE-FC10B1E98647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9" name="Arc 705">
              <a:extLst>
                <a:ext uri="{FF2B5EF4-FFF2-40B4-BE49-F238E27FC236}">
                  <a16:creationId xmlns:a16="http://schemas.microsoft.com/office/drawing/2014/main" id="{6D0E8990-7698-9645-B874-C983D869B5A0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0" name="Arc 706">
              <a:extLst>
                <a:ext uri="{FF2B5EF4-FFF2-40B4-BE49-F238E27FC236}">
                  <a16:creationId xmlns:a16="http://schemas.microsoft.com/office/drawing/2014/main" id="{111467BC-93CB-8E40-80E6-A1EDB1F94DAB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1" name="Arc 707">
              <a:extLst>
                <a:ext uri="{FF2B5EF4-FFF2-40B4-BE49-F238E27FC236}">
                  <a16:creationId xmlns:a16="http://schemas.microsoft.com/office/drawing/2014/main" id="{939FD5C5-9706-2D47-B952-66A398426686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0" y="3740"/>
              <a:ext cx="22" cy="61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2" name="Arc 708">
              <a:extLst>
                <a:ext uri="{FF2B5EF4-FFF2-40B4-BE49-F238E27FC236}">
                  <a16:creationId xmlns:a16="http://schemas.microsoft.com/office/drawing/2014/main" id="{96C45B45-DD2A-7047-B265-15F187602A2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3" name="Arc 709">
              <a:extLst>
                <a:ext uri="{FF2B5EF4-FFF2-40B4-BE49-F238E27FC236}">
                  <a16:creationId xmlns:a16="http://schemas.microsoft.com/office/drawing/2014/main" id="{F9D843C9-13BB-EE43-B2C9-9A252BA417A1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4" name="Arc 710">
              <a:extLst>
                <a:ext uri="{FF2B5EF4-FFF2-40B4-BE49-F238E27FC236}">
                  <a16:creationId xmlns:a16="http://schemas.microsoft.com/office/drawing/2014/main" id="{EE8939B7-7296-4745-A4A7-79F7A641140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9" y="398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5" name="Arc 711">
              <a:extLst>
                <a:ext uri="{FF2B5EF4-FFF2-40B4-BE49-F238E27FC236}">
                  <a16:creationId xmlns:a16="http://schemas.microsoft.com/office/drawing/2014/main" id="{37ECBBB1-FA76-594A-90F9-A31C0DB0A5D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43" y="3958"/>
              <a:ext cx="30" cy="63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6" name="Arc 712">
              <a:extLst>
                <a:ext uri="{FF2B5EF4-FFF2-40B4-BE49-F238E27FC236}">
                  <a16:creationId xmlns:a16="http://schemas.microsoft.com/office/drawing/2014/main" id="{51359021-30DE-844D-AF84-A1069483EB9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3" y="4021"/>
              <a:ext cx="21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7" name="Arc 713">
              <a:extLst>
                <a:ext uri="{FF2B5EF4-FFF2-40B4-BE49-F238E27FC236}">
                  <a16:creationId xmlns:a16="http://schemas.microsoft.com/office/drawing/2014/main" id="{A0883A2E-D79C-DE41-AF34-121AEA68C01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0" y="3979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8" name="Arc 714">
              <a:extLst>
                <a:ext uri="{FF2B5EF4-FFF2-40B4-BE49-F238E27FC236}">
                  <a16:creationId xmlns:a16="http://schemas.microsoft.com/office/drawing/2014/main" id="{421A05D7-CF43-8041-8D3C-09F144D96DE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1" y="3920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9" name="Arc 715">
              <a:extLst>
                <a:ext uri="{FF2B5EF4-FFF2-40B4-BE49-F238E27FC236}">
                  <a16:creationId xmlns:a16="http://schemas.microsoft.com/office/drawing/2014/main" id="{7B979E7C-9CE5-354B-B1F6-E4BAB1BA7D7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6" y="389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0" name="Arc 716">
              <a:extLst>
                <a:ext uri="{FF2B5EF4-FFF2-40B4-BE49-F238E27FC236}">
                  <a16:creationId xmlns:a16="http://schemas.microsoft.com/office/drawing/2014/main" id="{04D8AE41-2142-124B-BA8F-9854DF0FB12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2" y="396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1" name="Arc 717">
              <a:extLst>
                <a:ext uri="{FF2B5EF4-FFF2-40B4-BE49-F238E27FC236}">
                  <a16:creationId xmlns:a16="http://schemas.microsoft.com/office/drawing/2014/main" id="{FE3C34E5-D993-4C4F-AABF-FBA943C27A3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2" y="3915"/>
              <a:ext cx="22" cy="61"/>
            </a:xfrm>
            <a:custGeom>
              <a:avLst/>
              <a:gdLst>
                <a:gd name="T0" fmla="*/ 0 w 21597"/>
                <a:gd name="T1" fmla="*/ 0 h 21578"/>
                <a:gd name="T2" fmla="*/ 0 w 21597"/>
                <a:gd name="T3" fmla="*/ 0 h 21578"/>
                <a:gd name="T4" fmla="*/ 0 w 21597"/>
                <a:gd name="T5" fmla="*/ 0 h 2157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8"/>
                <a:gd name="T11" fmla="*/ 21597 w 21597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2" name="Arc 718">
              <a:extLst>
                <a:ext uri="{FF2B5EF4-FFF2-40B4-BE49-F238E27FC236}">
                  <a16:creationId xmlns:a16="http://schemas.microsoft.com/office/drawing/2014/main" id="{28D49B51-2E73-184F-AA22-7CC51402C41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7" y="3863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3" name="Arc 719">
              <a:extLst>
                <a:ext uri="{FF2B5EF4-FFF2-40B4-BE49-F238E27FC236}">
                  <a16:creationId xmlns:a16="http://schemas.microsoft.com/office/drawing/2014/main" id="{1F9134D4-1F75-3243-BB4F-B4A0E19F489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2" y="3838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4" name="Arc 720">
              <a:extLst>
                <a:ext uri="{FF2B5EF4-FFF2-40B4-BE49-F238E27FC236}">
                  <a16:creationId xmlns:a16="http://schemas.microsoft.com/office/drawing/2014/main" id="{9E3412F4-4810-184B-A4FC-777639F2BD8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85" y="3911"/>
              <a:ext cx="22" cy="62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5" name="Arc 721">
              <a:extLst>
                <a:ext uri="{FF2B5EF4-FFF2-40B4-BE49-F238E27FC236}">
                  <a16:creationId xmlns:a16="http://schemas.microsoft.com/office/drawing/2014/main" id="{AC1A1FFD-C769-3346-ABDD-04ECA595272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49" y="3853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6" name="Arc 722">
              <a:extLst>
                <a:ext uri="{FF2B5EF4-FFF2-40B4-BE49-F238E27FC236}">
                  <a16:creationId xmlns:a16="http://schemas.microsoft.com/office/drawing/2014/main" id="{048D867E-0E8B-AB44-BEE6-D530971EB1A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78" y="3798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7" name="Arc 723">
              <a:extLst>
                <a:ext uri="{FF2B5EF4-FFF2-40B4-BE49-F238E27FC236}">
                  <a16:creationId xmlns:a16="http://schemas.microsoft.com/office/drawing/2014/main" id="{A6B487E3-7699-9A41-8612-090439A31F0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1" y="3772"/>
              <a:ext cx="31" cy="62"/>
            </a:xfrm>
            <a:custGeom>
              <a:avLst/>
              <a:gdLst>
                <a:gd name="T0" fmla="*/ 0 w 22311"/>
                <a:gd name="T1" fmla="*/ 0 h 21600"/>
                <a:gd name="T2" fmla="*/ 0 w 22311"/>
                <a:gd name="T3" fmla="*/ 0 h 21600"/>
                <a:gd name="T4" fmla="*/ 0 w 223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11"/>
                <a:gd name="T10" fmla="*/ 0 h 21600"/>
                <a:gd name="T11" fmla="*/ 22311 w 223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lnTo>
                    <a:pt x="-1" y="1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8" name="Arc 724">
              <a:extLst>
                <a:ext uri="{FF2B5EF4-FFF2-40B4-BE49-F238E27FC236}">
                  <a16:creationId xmlns:a16="http://schemas.microsoft.com/office/drawing/2014/main" id="{BBD92436-98A7-3D4F-AD80-EDF00719F95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1" y="3847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9" name="Arc 725">
              <a:extLst>
                <a:ext uri="{FF2B5EF4-FFF2-40B4-BE49-F238E27FC236}">
                  <a16:creationId xmlns:a16="http://schemas.microsoft.com/office/drawing/2014/main" id="{B3FD1CDD-2D08-0D40-AE60-7F88B96C30F2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09" y="379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30" name="Arc 726">
              <a:extLst>
                <a:ext uri="{FF2B5EF4-FFF2-40B4-BE49-F238E27FC236}">
                  <a16:creationId xmlns:a16="http://schemas.microsoft.com/office/drawing/2014/main" id="{789F15C7-2887-4E46-8D1D-405CA3F5114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931" name="Group 727">
            <a:extLst>
              <a:ext uri="{FF2B5EF4-FFF2-40B4-BE49-F238E27FC236}">
                <a16:creationId xmlns:a16="http://schemas.microsoft.com/office/drawing/2014/main" id="{24C88580-0F01-4D4A-90B2-D81EBF46B1D6}"/>
              </a:ext>
            </a:extLst>
          </p:cNvPr>
          <p:cNvGrpSpPr>
            <a:grpSpLocks/>
          </p:cNvGrpSpPr>
          <p:nvPr/>
        </p:nvGrpSpPr>
        <p:grpSpPr bwMode="auto">
          <a:xfrm>
            <a:off x="2386013" y="6126163"/>
            <a:ext cx="1558925" cy="358775"/>
            <a:chOff x="1503" y="3936"/>
            <a:chExt cx="982" cy="226"/>
          </a:xfrm>
        </p:grpSpPr>
        <p:grpSp>
          <p:nvGrpSpPr>
            <p:cNvPr id="1932" name="Group 728">
              <a:extLst>
                <a:ext uri="{FF2B5EF4-FFF2-40B4-BE49-F238E27FC236}">
                  <a16:creationId xmlns:a16="http://schemas.microsoft.com/office/drawing/2014/main" id="{C4F1DA62-4BF7-DF41-8A30-0ADA742350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1958" name="Arc 729">
                <a:extLst>
                  <a:ext uri="{FF2B5EF4-FFF2-40B4-BE49-F238E27FC236}">
                    <a16:creationId xmlns:a16="http://schemas.microsoft.com/office/drawing/2014/main" id="{7E44965C-98C0-2A41-AD7D-A50CB1C75904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1" y="3940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9" name="Arc 730">
                <a:extLst>
                  <a:ext uri="{FF2B5EF4-FFF2-40B4-BE49-F238E27FC236}">
                    <a16:creationId xmlns:a16="http://schemas.microsoft.com/office/drawing/2014/main" id="{9EFFE0C6-74B9-7944-9954-41580627337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4" y="3995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0" name="Arc 731">
                <a:extLst>
                  <a:ext uri="{FF2B5EF4-FFF2-40B4-BE49-F238E27FC236}">
                    <a16:creationId xmlns:a16="http://schemas.microsoft.com/office/drawing/2014/main" id="{98AAC901-415B-A544-B442-91A82702C47B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57" y="3963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1" name="Arc 732">
                <a:extLst>
                  <a:ext uri="{FF2B5EF4-FFF2-40B4-BE49-F238E27FC236}">
                    <a16:creationId xmlns:a16="http://schemas.microsoft.com/office/drawing/2014/main" id="{5529303B-F692-2B4B-A073-EC47695A4604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2" name="Arc 733">
                <a:extLst>
                  <a:ext uri="{FF2B5EF4-FFF2-40B4-BE49-F238E27FC236}">
                    <a16:creationId xmlns:a16="http://schemas.microsoft.com/office/drawing/2014/main" id="{54523442-1463-6D47-ACFB-E5D998A09801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T0" fmla="*/ 0 w 22588"/>
                  <a:gd name="T1" fmla="*/ 0 h 21600"/>
                  <a:gd name="T2" fmla="*/ 0 w 22588"/>
                  <a:gd name="T3" fmla="*/ 0 h 21600"/>
                  <a:gd name="T4" fmla="*/ 0 w 225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8"/>
                  <a:gd name="T10" fmla="*/ 0 h 21600"/>
                  <a:gd name="T11" fmla="*/ 22588 w 225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3" name="Arc 734">
                <a:extLst>
                  <a:ext uri="{FF2B5EF4-FFF2-40B4-BE49-F238E27FC236}">
                    <a16:creationId xmlns:a16="http://schemas.microsoft.com/office/drawing/2014/main" id="{56FD7EE7-7FBC-2E43-ADA9-DA9A9714F9CD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30" y="3966"/>
                <a:ext cx="28" cy="50"/>
              </a:xfrm>
              <a:custGeom>
                <a:avLst/>
                <a:gdLst>
                  <a:gd name="T0" fmla="*/ 0 w 22423"/>
                  <a:gd name="T1" fmla="*/ 0 h 22054"/>
                  <a:gd name="T2" fmla="*/ 0 w 22423"/>
                  <a:gd name="T3" fmla="*/ 0 h 22054"/>
                  <a:gd name="T4" fmla="*/ 0 w 22423"/>
                  <a:gd name="T5" fmla="*/ 0 h 22054"/>
                  <a:gd name="T6" fmla="*/ 0 60000 65536"/>
                  <a:gd name="T7" fmla="*/ 0 60000 65536"/>
                  <a:gd name="T8" fmla="*/ 0 60000 65536"/>
                  <a:gd name="T9" fmla="*/ 0 w 22423"/>
                  <a:gd name="T10" fmla="*/ 0 h 22054"/>
                  <a:gd name="T11" fmla="*/ 22423 w 22423"/>
                  <a:gd name="T12" fmla="*/ 22054 h 220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lnTo>
                      <a:pt x="2241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4" name="Arc 735">
                <a:extLst>
                  <a:ext uri="{FF2B5EF4-FFF2-40B4-BE49-F238E27FC236}">
                    <a16:creationId xmlns:a16="http://schemas.microsoft.com/office/drawing/2014/main" id="{9E126761-5C27-A840-8825-A8B65C3DCAC7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28" y="4022"/>
                <a:ext cx="28" cy="49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5" name="Arc 736">
                <a:extLst>
                  <a:ext uri="{FF2B5EF4-FFF2-40B4-BE49-F238E27FC236}">
                    <a16:creationId xmlns:a16="http://schemas.microsoft.com/office/drawing/2014/main" id="{5702976C-844B-3142-AC69-1423B961108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64" y="4100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6" name="Arc 737">
                <a:extLst>
                  <a:ext uri="{FF2B5EF4-FFF2-40B4-BE49-F238E27FC236}">
                    <a16:creationId xmlns:a16="http://schemas.microsoft.com/office/drawing/2014/main" id="{CF060958-3A6D-FD40-9F30-CF368D5C355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4" y="4066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7" name="Arc 738">
                <a:extLst>
                  <a:ext uri="{FF2B5EF4-FFF2-40B4-BE49-F238E27FC236}">
                    <a16:creationId xmlns:a16="http://schemas.microsoft.com/office/drawing/2014/main" id="{EFFB5B0A-39E9-1442-93CE-B3D59C0C5E4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06" y="4112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8" name="Arc 739">
                <a:extLst>
                  <a:ext uri="{FF2B5EF4-FFF2-40B4-BE49-F238E27FC236}">
                    <a16:creationId xmlns:a16="http://schemas.microsoft.com/office/drawing/2014/main" id="{04F29E2C-8DBD-C14E-80DB-3C58CAF4847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03" y="4074"/>
                <a:ext cx="22" cy="49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9" name="Arc 740">
                <a:extLst>
                  <a:ext uri="{FF2B5EF4-FFF2-40B4-BE49-F238E27FC236}">
                    <a16:creationId xmlns:a16="http://schemas.microsoft.com/office/drawing/2014/main" id="{4738C7F4-DDEB-2F49-AF0F-2376EE0A86A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47" y="4075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0" name="Arc 741">
                <a:extLst>
                  <a:ext uri="{FF2B5EF4-FFF2-40B4-BE49-F238E27FC236}">
                    <a16:creationId xmlns:a16="http://schemas.microsoft.com/office/drawing/2014/main" id="{4A59FFBA-92E0-0643-B065-946EF4EAD90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6" y="4040"/>
                <a:ext cx="29" cy="50"/>
              </a:xfrm>
              <a:custGeom>
                <a:avLst/>
                <a:gdLst>
                  <a:gd name="T0" fmla="*/ 0 w 22359"/>
                  <a:gd name="T1" fmla="*/ 0 h 21600"/>
                  <a:gd name="T2" fmla="*/ 0 w 22359"/>
                  <a:gd name="T3" fmla="*/ 0 h 21600"/>
                  <a:gd name="T4" fmla="*/ 0 w 223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9"/>
                  <a:gd name="T10" fmla="*/ 0 h 21600"/>
                  <a:gd name="T11" fmla="*/ 22359 w 223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1" name="Arc 742">
                <a:extLst>
                  <a:ext uri="{FF2B5EF4-FFF2-40B4-BE49-F238E27FC236}">
                    <a16:creationId xmlns:a16="http://schemas.microsoft.com/office/drawing/2014/main" id="{F3D0AE78-AB59-C44C-87D8-03BC8A6CFC4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92" y="409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2" name="Arc 743">
                <a:extLst>
                  <a:ext uri="{FF2B5EF4-FFF2-40B4-BE49-F238E27FC236}">
                    <a16:creationId xmlns:a16="http://schemas.microsoft.com/office/drawing/2014/main" id="{C8F533AF-5FFD-2C45-9AAC-396310FE1BC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87" y="404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3" name="Arc 744">
                <a:extLst>
                  <a:ext uri="{FF2B5EF4-FFF2-40B4-BE49-F238E27FC236}">
                    <a16:creationId xmlns:a16="http://schemas.microsoft.com/office/drawing/2014/main" id="{B162BE86-165E-8A47-9345-C9DBC2D3458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22" y="4051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4" name="Arc 745">
                <a:extLst>
                  <a:ext uri="{FF2B5EF4-FFF2-40B4-BE49-F238E27FC236}">
                    <a16:creationId xmlns:a16="http://schemas.microsoft.com/office/drawing/2014/main" id="{8D8E8EB4-ED4D-0F4D-A491-BDD35C11D7F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1" y="401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5" name="Arc 746">
                <a:extLst>
                  <a:ext uri="{FF2B5EF4-FFF2-40B4-BE49-F238E27FC236}">
                    <a16:creationId xmlns:a16="http://schemas.microsoft.com/office/drawing/2014/main" id="{3ECB1069-23FF-424A-9A3D-EC56CBF0E7D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73" y="4074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6" name="Arc 747">
                <a:extLst>
                  <a:ext uri="{FF2B5EF4-FFF2-40B4-BE49-F238E27FC236}">
                    <a16:creationId xmlns:a16="http://schemas.microsoft.com/office/drawing/2014/main" id="{333CFE00-236F-C144-846B-B74AF0F3F42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64" y="4021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7" name="Arc 748">
                <a:extLst>
                  <a:ext uri="{FF2B5EF4-FFF2-40B4-BE49-F238E27FC236}">
                    <a16:creationId xmlns:a16="http://schemas.microsoft.com/office/drawing/2014/main" id="{F2F569A5-FD31-294B-AC7E-F614A4F2BA9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804" y="4023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8" name="Arc 749">
                <a:extLst>
                  <a:ext uri="{FF2B5EF4-FFF2-40B4-BE49-F238E27FC236}">
                    <a16:creationId xmlns:a16="http://schemas.microsoft.com/office/drawing/2014/main" id="{C77706D9-5E4D-3140-B787-A631F8F58E9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3" y="3986"/>
                <a:ext cx="30" cy="50"/>
              </a:xfrm>
              <a:custGeom>
                <a:avLst/>
                <a:gdLst>
                  <a:gd name="T0" fmla="*/ 0 w 22319"/>
                  <a:gd name="T1" fmla="*/ 0 h 21600"/>
                  <a:gd name="T2" fmla="*/ 0 w 22319"/>
                  <a:gd name="T3" fmla="*/ 0 h 21600"/>
                  <a:gd name="T4" fmla="*/ 0 w 2231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19"/>
                  <a:gd name="T10" fmla="*/ 0 h 21600"/>
                  <a:gd name="T11" fmla="*/ 22319 w 223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9" name="Arc 750">
                <a:extLst>
                  <a:ext uri="{FF2B5EF4-FFF2-40B4-BE49-F238E27FC236}">
                    <a16:creationId xmlns:a16="http://schemas.microsoft.com/office/drawing/2014/main" id="{4B16B0C4-3B03-0F48-8C4A-46D38FD9640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49" y="4045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0" name="Arc 751">
                <a:extLst>
                  <a:ext uri="{FF2B5EF4-FFF2-40B4-BE49-F238E27FC236}">
                    <a16:creationId xmlns:a16="http://schemas.microsoft.com/office/drawing/2014/main" id="{A75B16A5-64A5-744E-A8EE-BFA7F74ACC9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46" y="3995"/>
                <a:ext cx="20" cy="48"/>
              </a:xfrm>
              <a:custGeom>
                <a:avLst/>
                <a:gdLst>
                  <a:gd name="T0" fmla="*/ 0 w 21596"/>
                  <a:gd name="T1" fmla="*/ 0 h 21575"/>
                  <a:gd name="T2" fmla="*/ 0 w 21596"/>
                  <a:gd name="T3" fmla="*/ 0 h 21575"/>
                  <a:gd name="T4" fmla="*/ 0 w 21596"/>
                  <a:gd name="T5" fmla="*/ 0 h 21575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5"/>
                  <a:gd name="T11" fmla="*/ 21596 w 21596"/>
                  <a:gd name="T12" fmla="*/ 21575 h 215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lnTo>
                      <a:pt x="0" y="2114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1" name="Arc 752">
                <a:extLst>
                  <a:ext uri="{FF2B5EF4-FFF2-40B4-BE49-F238E27FC236}">
                    <a16:creationId xmlns:a16="http://schemas.microsoft.com/office/drawing/2014/main" id="{62868350-449C-BA48-AE59-A79436B08D26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933" name="Group 753">
              <a:extLst>
                <a:ext uri="{FF2B5EF4-FFF2-40B4-BE49-F238E27FC236}">
                  <a16:creationId xmlns:a16="http://schemas.microsoft.com/office/drawing/2014/main" id="{3638ED49-1207-6D48-93EB-D06EC10C4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1934" name="Arc 754">
                <a:extLst>
                  <a:ext uri="{FF2B5EF4-FFF2-40B4-BE49-F238E27FC236}">
                    <a16:creationId xmlns:a16="http://schemas.microsoft.com/office/drawing/2014/main" id="{F23AB822-1DA6-4B4E-B540-751BD77ACFCE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8" y="3940"/>
                <a:ext cx="29" cy="49"/>
              </a:xfrm>
              <a:custGeom>
                <a:avLst/>
                <a:gdLst>
                  <a:gd name="T0" fmla="*/ 0 w 21600"/>
                  <a:gd name="T1" fmla="*/ 0 h 22024"/>
                  <a:gd name="T2" fmla="*/ 0 w 21600"/>
                  <a:gd name="T3" fmla="*/ 0 h 22024"/>
                  <a:gd name="T4" fmla="*/ 0 w 21600"/>
                  <a:gd name="T5" fmla="*/ 0 h 220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4"/>
                  <a:gd name="T11" fmla="*/ 21600 w 21600"/>
                  <a:gd name="T12" fmla="*/ 22024 h 220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lnTo>
                      <a:pt x="20834" y="220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5" name="Arc 755">
                <a:extLst>
                  <a:ext uri="{FF2B5EF4-FFF2-40B4-BE49-F238E27FC236}">
                    <a16:creationId xmlns:a16="http://schemas.microsoft.com/office/drawing/2014/main" id="{F4D71B36-B297-ED4E-A0B5-79FB0B6A5293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6" y="3994"/>
                <a:ext cx="29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6" name="Arc 756">
                <a:extLst>
                  <a:ext uri="{FF2B5EF4-FFF2-40B4-BE49-F238E27FC236}">
                    <a16:creationId xmlns:a16="http://schemas.microsoft.com/office/drawing/2014/main" id="{16B5F719-4BE2-2848-B22D-0BE55022529F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10" y="396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lnTo>
                      <a:pt x="226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7" name="Arc 757">
                <a:extLst>
                  <a:ext uri="{FF2B5EF4-FFF2-40B4-BE49-F238E27FC236}">
                    <a16:creationId xmlns:a16="http://schemas.microsoft.com/office/drawing/2014/main" id="{44053948-92CA-4E43-8CA6-23238037CED3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07" y="3977"/>
                <a:ext cx="22" cy="49"/>
              </a:xfrm>
              <a:custGeom>
                <a:avLst/>
                <a:gdLst>
                  <a:gd name="T0" fmla="*/ 0 w 21596"/>
                  <a:gd name="T1" fmla="*/ 0 h 21578"/>
                  <a:gd name="T2" fmla="*/ 0 w 21596"/>
                  <a:gd name="T3" fmla="*/ 0 h 21578"/>
                  <a:gd name="T4" fmla="*/ 0 w 21596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8"/>
                  <a:gd name="T11" fmla="*/ 21596 w 21596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lnTo>
                      <a:pt x="0" y="21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8" name="Arc 758">
                <a:extLst>
                  <a:ext uri="{FF2B5EF4-FFF2-40B4-BE49-F238E27FC236}">
                    <a16:creationId xmlns:a16="http://schemas.microsoft.com/office/drawing/2014/main" id="{00C1D684-7661-E640-8A2E-B55C8D91F7C6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82" y="399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9" name="Arc 759">
                <a:extLst>
                  <a:ext uri="{FF2B5EF4-FFF2-40B4-BE49-F238E27FC236}">
                    <a16:creationId xmlns:a16="http://schemas.microsoft.com/office/drawing/2014/main" id="{B1A76722-F36D-E949-8F44-203F9B23353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31" y="3967"/>
                <a:ext cx="27" cy="49"/>
              </a:xfrm>
              <a:custGeom>
                <a:avLst/>
                <a:gdLst>
                  <a:gd name="T0" fmla="*/ 0 w 21600"/>
                  <a:gd name="T1" fmla="*/ 0 h 22021"/>
                  <a:gd name="T2" fmla="*/ 0 w 21600"/>
                  <a:gd name="T3" fmla="*/ 0 h 22021"/>
                  <a:gd name="T4" fmla="*/ 0 w 21600"/>
                  <a:gd name="T5" fmla="*/ 0 h 220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1"/>
                  <a:gd name="T11" fmla="*/ 21600 w 21600"/>
                  <a:gd name="T12" fmla="*/ 22021 h 220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lnTo>
                      <a:pt x="20776" y="2202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0" name="Arc 760">
                <a:extLst>
                  <a:ext uri="{FF2B5EF4-FFF2-40B4-BE49-F238E27FC236}">
                    <a16:creationId xmlns:a16="http://schemas.microsoft.com/office/drawing/2014/main" id="{7AE15AAB-A47A-ED4A-A716-0E10E0F2FF9B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32" y="4021"/>
                <a:ext cx="2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1" name="Arc 761">
                <a:extLst>
                  <a:ext uri="{FF2B5EF4-FFF2-40B4-BE49-F238E27FC236}">
                    <a16:creationId xmlns:a16="http://schemas.microsoft.com/office/drawing/2014/main" id="{2AE9C297-CFCA-B642-89C7-5163083ABA9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2" name="Arc 762">
                <a:extLst>
                  <a:ext uri="{FF2B5EF4-FFF2-40B4-BE49-F238E27FC236}">
                    <a16:creationId xmlns:a16="http://schemas.microsoft.com/office/drawing/2014/main" id="{A259A981-C71A-E440-A293-249CE444D68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3" name="Arc 763">
                <a:extLst>
                  <a:ext uri="{FF2B5EF4-FFF2-40B4-BE49-F238E27FC236}">
                    <a16:creationId xmlns:a16="http://schemas.microsoft.com/office/drawing/2014/main" id="{8E0EB3A1-F6CF-F64E-8D28-4B37A312AF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4" name="Arc 764">
                <a:extLst>
                  <a:ext uri="{FF2B5EF4-FFF2-40B4-BE49-F238E27FC236}">
                    <a16:creationId xmlns:a16="http://schemas.microsoft.com/office/drawing/2014/main" id="{FC0E5126-6CDD-8E41-80DB-79EE7887075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5" name="Arc 765">
                <a:extLst>
                  <a:ext uri="{FF2B5EF4-FFF2-40B4-BE49-F238E27FC236}">
                    <a16:creationId xmlns:a16="http://schemas.microsoft.com/office/drawing/2014/main" id="{5E9E3893-8940-1240-BF06-19CE8E0EAE9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2" y="4073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6" name="Arc 766">
                <a:extLst>
                  <a:ext uri="{FF2B5EF4-FFF2-40B4-BE49-F238E27FC236}">
                    <a16:creationId xmlns:a16="http://schemas.microsoft.com/office/drawing/2014/main" id="{7138DAA0-1168-0A42-A8E8-BEAAB6FD9ED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7" name="Arc 767">
                <a:extLst>
                  <a:ext uri="{FF2B5EF4-FFF2-40B4-BE49-F238E27FC236}">
                    <a16:creationId xmlns:a16="http://schemas.microsoft.com/office/drawing/2014/main" id="{7FB185E7-1D06-2947-82D8-F0E2BF80DB8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49"/>
              </a:xfrm>
              <a:custGeom>
                <a:avLst/>
                <a:gdLst>
                  <a:gd name="T0" fmla="*/ 0 w 21600"/>
                  <a:gd name="T1" fmla="*/ 0 h 22009"/>
                  <a:gd name="T2" fmla="*/ 0 w 21600"/>
                  <a:gd name="T3" fmla="*/ 0 h 22009"/>
                  <a:gd name="T4" fmla="*/ 0 w 21600"/>
                  <a:gd name="T5" fmla="*/ 0 h 2200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9"/>
                  <a:gd name="T11" fmla="*/ 21600 w 21600"/>
                  <a:gd name="T12" fmla="*/ 22009 h 220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lnTo>
                      <a:pt x="20537" y="2200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8" name="Arc 768">
                <a:extLst>
                  <a:ext uri="{FF2B5EF4-FFF2-40B4-BE49-F238E27FC236}">
                    <a16:creationId xmlns:a16="http://schemas.microsoft.com/office/drawing/2014/main" id="{D06318D9-A8F5-CC41-B524-2B6934E69C1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9" name="Arc 769">
                <a:extLst>
                  <a:ext uri="{FF2B5EF4-FFF2-40B4-BE49-F238E27FC236}">
                    <a16:creationId xmlns:a16="http://schemas.microsoft.com/office/drawing/2014/main" id="{64425301-0A07-3946-870C-8D62F26E5EF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8" y="4050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0" name="Arc 770">
                <a:extLst>
                  <a:ext uri="{FF2B5EF4-FFF2-40B4-BE49-F238E27FC236}">
                    <a16:creationId xmlns:a16="http://schemas.microsoft.com/office/drawing/2014/main" id="{D8314B72-DF77-2440-850D-1DBFD3CDDE0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1" name="Arc 771">
                <a:extLst>
                  <a:ext uri="{FF2B5EF4-FFF2-40B4-BE49-F238E27FC236}">
                    <a16:creationId xmlns:a16="http://schemas.microsoft.com/office/drawing/2014/main" id="{A80E6BD2-1E2C-0F48-821F-5865A194AB3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2" name="Arc 772">
                <a:extLst>
                  <a:ext uri="{FF2B5EF4-FFF2-40B4-BE49-F238E27FC236}">
                    <a16:creationId xmlns:a16="http://schemas.microsoft.com/office/drawing/2014/main" id="{9B209B29-D252-5748-A9D3-D967F3FA7D0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3" name="Arc 773">
                <a:extLst>
                  <a:ext uri="{FF2B5EF4-FFF2-40B4-BE49-F238E27FC236}">
                    <a16:creationId xmlns:a16="http://schemas.microsoft.com/office/drawing/2014/main" id="{BDB12C0D-74F8-E546-9767-DFFD3A8C5A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55" y="4021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4" name="Arc 774">
                <a:extLst>
                  <a:ext uri="{FF2B5EF4-FFF2-40B4-BE49-F238E27FC236}">
                    <a16:creationId xmlns:a16="http://schemas.microsoft.com/office/drawing/2014/main" id="{861BEC3D-5992-8044-894F-9B6BFD2ECE7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95" y="3986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5" name="Arc 775">
                <a:extLst>
                  <a:ext uri="{FF2B5EF4-FFF2-40B4-BE49-F238E27FC236}">
                    <a16:creationId xmlns:a16="http://schemas.microsoft.com/office/drawing/2014/main" id="{F4128881-1708-FB45-93CC-BFDBF39D542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16" y="4045"/>
                <a:ext cx="22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6" name="Arc 776">
                <a:extLst>
                  <a:ext uri="{FF2B5EF4-FFF2-40B4-BE49-F238E27FC236}">
                    <a16:creationId xmlns:a16="http://schemas.microsoft.com/office/drawing/2014/main" id="{B9871A06-9A80-E248-B564-B5A4D94E34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T0" fmla="*/ 0 w 22652"/>
                  <a:gd name="T1" fmla="*/ 0 h 21600"/>
                  <a:gd name="T2" fmla="*/ 0 w 22652"/>
                  <a:gd name="T3" fmla="*/ 0 h 21600"/>
                  <a:gd name="T4" fmla="*/ 0 w 2265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52"/>
                  <a:gd name="T10" fmla="*/ 0 h 21600"/>
                  <a:gd name="T11" fmla="*/ 22652 w 226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lnTo>
                      <a:pt x="-1" y="2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7" name="Arc 777">
                <a:extLst>
                  <a:ext uri="{FF2B5EF4-FFF2-40B4-BE49-F238E27FC236}">
                    <a16:creationId xmlns:a16="http://schemas.microsoft.com/office/drawing/2014/main" id="{A98CD08D-B256-F34A-9D47-FD9BA7DF804F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39" y="3936"/>
                <a:ext cx="23" cy="50"/>
              </a:xfrm>
              <a:custGeom>
                <a:avLst/>
                <a:gdLst>
                  <a:gd name="T0" fmla="*/ 0 w 22614"/>
                  <a:gd name="T1" fmla="*/ 0 h 22056"/>
                  <a:gd name="T2" fmla="*/ 0 w 22614"/>
                  <a:gd name="T3" fmla="*/ 0 h 22056"/>
                  <a:gd name="T4" fmla="*/ 0 w 22614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56"/>
                  <a:gd name="T11" fmla="*/ 22614 w 22614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982" name="Group 778">
            <a:extLst>
              <a:ext uri="{FF2B5EF4-FFF2-40B4-BE49-F238E27FC236}">
                <a16:creationId xmlns:a16="http://schemas.microsoft.com/office/drawing/2014/main" id="{187F59D8-4095-7046-8752-E65AD84B6F03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6126163"/>
            <a:ext cx="1558925" cy="357187"/>
            <a:chOff x="1520" y="3936"/>
            <a:chExt cx="982" cy="225"/>
          </a:xfrm>
        </p:grpSpPr>
        <p:grpSp>
          <p:nvGrpSpPr>
            <p:cNvPr id="1983" name="Group 779">
              <a:extLst>
                <a:ext uri="{FF2B5EF4-FFF2-40B4-BE49-F238E27FC236}">
                  <a16:creationId xmlns:a16="http://schemas.microsoft.com/office/drawing/2014/main" id="{F60514DD-278A-404F-84FC-005D9F6B1C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2009" name="Arc 780">
                <a:extLst>
                  <a:ext uri="{FF2B5EF4-FFF2-40B4-BE49-F238E27FC236}">
                    <a16:creationId xmlns:a16="http://schemas.microsoft.com/office/drawing/2014/main" id="{CCDE30E8-B08B-5240-B544-8559FB77F1BA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0" name="Arc 781">
                <a:extLst>
                  <a:ext uri="{FF2B5EF4-FFF2-40B4-BE49-F238E27FC236}">
                    <a16:creationId xmlns:a16="http://schemas.microsoft.com/office/drawing/2014/main" id="{9135000B-A766-284C-80F5-CD76CD2E3EB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1" name="Arc 782">
                <a:extLst>
                  <a:ext uri="{FF2B5EF4-FFF2-40B4-BE49-F238E27FC236}">
                    <a16:creationId xmlns:a16="http://schemas.microsoft.com/office/drawing/2014/main" id="{BB67CCA4-E578-2B49-9174-DEA38343D82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2" name="Arc 783">
                <a:extLst>
                  <a:ext uri="{FF2B5EF4-FFF2-40B4-BE49-F238E27FC236}">
                    <a16:creationId xmlns:a16="http://schemas.microsoft.com/office/drawing/2014/main" id="{A929D503-6DB6-1E46-95E4-F5F26331A4C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0 w 22589"/>
                  <a:gd name="T3" fmla="*/ 0 h 21600"/>
                  <a:gd name="T4" fmla="*/ 0 w 225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9"/>
                  <a:gd name="T10" fmla="*/ 0 h 21600"/>
                  <a:gd name="T11" fmla="*/ 22589 w 225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3" name="Arc 784">
                <a:extLst>
                  <a:ext uri="{FF2B5EF4-FFF2-40B4-BE49-F238E27FC236}">
                    <a16:creationId xmlns:a16="http://schemas.microsoft.com/office/drawing/2014/main" id="{6DB16120-8943-1149-8EC0-6777B7F52D64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4" name="Arc 785">
                <a:extLst>
                  <a:ext uri="{FF2B5EF4-FFF2-40B4-BE49-F238E27FC236}">
                    <a16:creationId xmlns:a16="http://schemas.microsoft.com/office/drawing/2014/main" id="{4101EC64-1729-D243-9773-BA1A4AC55DA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5" name="Arc 786">
                <a:extLst>
                  <a:ext uri="{FF2B5EF4-FFF2-40B4-BE49-F238E27FC236}">
                    <a16:creationId xmlns:a16="http://schemas.microsoft.com/office/drawing/2014/main" id="{F2784EBC-1CBF-EB4D-8BD6-6A933E5F8821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6" name="Arc 787">
                <a:extLst>
                  <a:ext uri="{FF2B5EF4-FFF2-40B4-BE49-F238E27FC236}">
                    <a16:creationId xmlns:a16="http://schemas.microsoft.com/office/drawing/2014/main" id="{3C1D502B-11C9-A544-B8EF-FD7F7C5677F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7" name="Arc 788">
                <a:extLst>
                  <a:ext uri="{FF2B5EF4-FFF2-40B4-BE49-F238E27FC236}">
                    <a16:creationId xmlns:a16="http://schemas.microsoft.com/office/drawing/2014/main" id="{8BCBE917-1759-364B-A9B8-36044871B9E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8" name="Arc 789">
                <a:extLst>
                  <a:ext uri="{FF2B5EF4-FFF2-40B4-BE49-F238E27FC236}">
                    <a16:creationId xmlns:a16="http://schemas.microsoft.com/office/drawing/2014/main" id="{6806F173-B397-A849-8B02-EA6DE8C4F71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9" name="Arc 790">
                <a:extLst>
                  <a:ext uri="{FF2B5EF4-FFF2-40B4-BE49-F238E27FC236}">
                    <a16:creationId xmlns:a16="http://schemas.microsoft.com/office/drawing/2014/main" id="{9956548C-5394-6747-8B03-50786C26F7B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0" name="Arc 791">
                <a:extLst>
                  <a:ext uri="{FF2B5EF4-FFF2-40B4-BE49-F238E27FC236}">
                    <a16:creationId xmlns:a16="http://schemas.microsoft.com/office/drawing/2014/main" id="{4642A03D-421B-8F4B-B1BB-743786FFB50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1" name="Arc 792">
                <a:extLst>
                  <a:ext uri="{FF2B5EF4-FFF2-40B4-BE49-F238E27FC236}">
                    <a16:creationId xmlns:a16="http://schemas.microsoft.com/office/drawing/2014/main" id="{BCD80BE6-F57B-4549-A3A5-9B61F4C2FE3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2" name="Arc 793">
                <a:extLst>
                  <a:ext uri="{FF2B5EF4-FFF2-40B4-BE49-F238E27FC236}">
                    <a16:creationId xmlns:a16="http://schemas.microsoft.com/office/drawing/2014/main" id="{A55150F1-C294-F84D-8B14-6FB864D4C78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3" name="Arc 794">
                <a:extLst>
                  <a:ext uri="{FF2B5EF4-FFF2-40B4-BE49-F238E27FC236}">
                    <a16:creationId xmlns:a16="http://schemas.microsoft.com/office/drawing/2014/main" id="{C6B18E25-B263-9B43-A54B-D54A52E4B69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4" name="Arc 795">
                <a:extLst>
                  <a:ext uri="{FF2B5EF4-FFF2-40B4-BE49-F238E27FC236}">
                    <a16:creationId xmlns:a16="http://schemas.microsoft.com/office/drawing/2014/main" id="{E913A80C-1636-C44B-AA24-DB0EB1101CD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5" name="Arc 796">
                <a:extLst>
                  <a:ext uri="{FF2B5EF4-FFF2-40B4-BE49-F238E27FC236}">
                    <a16:creationId xmlns:a16="http://schemas.microsoft.com/office/drawing/2014/main" id="{96B23372-DB89-7F42-9869-E317CB0E891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6" name="Arc 797">
                <a:extLst>
                  <a:ext uri="{FF2B5EF4-FFF2-40B4-BE49-F238E27FC236}">
                    <a16:creationId xmlns:a16="http://schemas.microsoft.com/office/drawing/2014/main" id="{BC3F8475-CC85-E04B-98AE-AA353FF2CF7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7" name="Arc 798">
                <a:extLst>
                  <a:ext uri="{FF2B5EF4-FFF2-40B4-BE49-F238E27FC236}">
                    <a16:creationId xmlns:a16="http://schemas.microsoft.com/office/drawing/2014/main" id="{EF3BBA87-B92B-F044-93E7-497DAB479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8" name="Arc 799">
                <a:extLst>
                  <a:ext uri="{FF2B5EF4-FFF2-40B4-BE49-F238E27FC236}">
                    <a16:creationId xmlns:a16="http://schemas.microsoft.com/office/drawing/2014/main" id="{701E1617-6CB4-D245-9AFF-FB793C5019E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9" name="Arc 800">
                <a:extLst>
                  <a:ext uri="{FF2B5EF4-FFF2-40B4-BE49-F238E27FC236}">
                    <a16:creationId xmlns:a16="http://schemas.microsoft.com/office/drawing/2014/main" id="{E2E20B53-E879-064A-9FE1-C1E82A0C67E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0" name="Arc 801">
                <a:extLst>
                  <a:ext uri="{FF2B5EF4-FFF2-40B4-BE49-F238E27FC236}">
                    <a16:creationId xmlns:a16="http://schemas.microsoft.com/office/drawing/2014/main" id="{26A902FA-1AA0-2846-9AE5-A59275BB8A5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1" name="Arc 802">
                <a:extLst>
                  <a:ext uri="{FF2B5EF4-FFF2-40B4-BE49-F238E27FC236}">
                    <a16:creationId xmlns:a16="http://schemas.microsoft.com/office/drawing/2014/main" id="{4806DD41-3A1B-594D-AD91-BCF1376FE11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0 h 21576"/>
                  <a:gd name="T2" fmla="*/ 0 w 21595"/>
                  <a:gd name="T3" fmla="*/ 0 h 21576"/>
                  <a:gd name="T4" fmla="*/ 0 w 21595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5"/>
                  <a:gd name="T10" fmla="*/ 0 h 21576"/>
                  <a:gd name="T11" fmla="*/ 21595 w 21595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2" name="Arc 803">
                <a:extLst>
                  <a:ext uri="{FF2B5EF4-FFF2-40B4-BE49-F238E27FC236}">
                    <a16:creationId xmlns:a16="http://schemas.microsoft.com/office/drawing/2014/main" id="{F0A6DF8A-B651-0241-9C66-F25F1412F3D6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984" name="Group 804">
              <a:extLst>
                <a:ext uri="{FF2B5EF4-FFF2-40B4-BE49-F238E27FC236}">
                  <a16:creationId xmlns:a16="http://schemas.microsoft.com/office/drawing/2014/main" id="{3B6C8D8F-74CE-8B4F-A790-4F6B8B0698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1985" name="Arc 805">
                <a:extLst>
                  <a:ext uri="{FF2B5EF4-FFF2-40B4-BE49-F238E27FC236}">
                    <a16:creationId xmlns:a16="http://schemas.microsoft.com/office/drawing/2014/main" id="{CF5982C9-34FF-284C-9B7A-94CB78C102A3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6" name="Arc 806">
                <a:extLst>
                  <a:ext uri="{FF2B5EF4-FFF2-40B4-BE49-F238E27FC236}">
                    <a16:creationId xmlns:a16="http://schemas.microsoft.com/office/drawing/2014/main" id="{9220C162-9A80-3B48-BBAF-2CFD2D4B51EE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7" name="Arc 807">
                <a:extLst>
                  <a:ext uri="{FF2B5EF4-FFF2-40B4-BE49-F238E27FC236}">
                    <a16:creationId xmlns:a16="http://schemas.microsoft.com/office/drawing/2014/main" id="{3B966516-189E-1346-922B-661615A5EE4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8" name="Arc 808">
                <a:extLst>
                  <a:ext uri="{FF2B5EF4-FFF2-40B4-BE49-F238E27FC236}">
                    <a16:creationId xmlns:a16="http://schemas.microsoft.com/office/drawing/2014/main" id="{1DECF02F-B5C5-A246-B19B-EE6121A55F95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0 h 21577"/>
                  <a:gd name="T2" fmla="*/ 0 w 21596"/>
                  <a:gd name="T3" fmla="*/ 0 h 21577"/>
                  <a:gd name="T4" fmla="*/ 0 w 21596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7"/>
                  <a:gd name="T11" fmla="*/ 21596 w 21596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9" name="Arc 809">
                <a:extLst>
                  <a:ext uri="{FF2B5EF4-FFF2-40B4-BE49-F238E27FC236}">
                    <a16:creationId xmlns:a16="http://schemas.microsoft.com/office/drawing/2014/main" id="{34A395A7-9CD5-924F-804B-2D95164741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0" name="Arc 810">
                <a:extLst>
                  <a:ext uri="{FF2B5EF4-FFF2-40B4-BE49-F238E27FC236}">
                    <a16:creationId xmlns:a16="http://schemas.microsoft.com/office/drawing/2014/main" id="{095B97A3-7B5A-8449-9852-D65FAF183566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1" name="Arc 811">
                <a:extLst>
                  <a:ext uri="{FF2B5EF4-FFF2-40B4-BE49-F238E27FC236}">
                    <a16:creationId xmlns:a16="http://schemas.microsoft.com/office/drawing/2014/main" id="{19A3B150-7786-744D-B6B7-746517CA7DAE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0 w 22385"/>
                  <a:gd name="T3" fmla="*/ 0 h 21600"/>
                  <a:gd name="T4" fmla="*/ 0 w 2238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85"/>
                  <a:gd name="T10" fmla="*/ 0 h 21600"/>
                  <a:gd name="T11" fmla="*/ 22385 w 2238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2" name="Arc 812">
                <a:extLst>
                  <a:ext uri="{FF2B5EF4-FFF2-40B4-BE49-F238E27FC236}">
                    <a16:creationId xmlns:a16="http://schemas.microsoft.com/office/drawing/2014/main" id="{0C605D20-4497-4744-923A-7980FA057A7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3" name="Arc 813">
                <a:extLst>
                  <a:ext uri="{FF2B5EF4-FFF2-40B4-BE49-F238E27FC236}">
                    <a16:creationId xmlns:a16="http://schemas.microsoft.com/office/drawing/2014/main" id="{D5C4AE68-8873-3645-A908-CCB7C492A0F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4" name="Arc 814">
                <a:extLst>
                  <a:ext uri="{FF2B5EF4-FFF2-40B4-BE49-F238E27FC236}">
                    <a16:creationId xmlns:a16="http://schemas.microsoft.com/office/drawing/2014/main" id="{9DAC6B04-0E80-E74D-A236-98F84C6044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5" name="Arc 815">
                <a:extLst>
                  <a:ext uri="{FF2B5EF4-FFF2-40B4-BE49-F238E27FC236}">
                    <a16:creationId xmlns:a16="http://schemas.microsoft.com/office/drawing/2014/main" id="{69EE287A-A582-6742-8F4F-F39458A4D3D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6" name="Arc 816">
                <a:extLst>
                  <a:ext uri="{FF2B5EF4-FFF2-40B4-BE49-F238E27FC236}">
                    <a16:creationId xmlns:a16="http://schemas.microsoft.com/office/drawing/2014/main" id="{3C3CC539-F40B-9645-AE5E-56CD5BDA323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7" name="Arc 817">
                <a:extLst>
                  <a:ext uri="{FF2B5EF4-FFF2-40B4-BE49-F238E27FC236}">
                    <a16:creationId xmlns:a16="http://schemas.microsoft.com/office/drawing/2014/main" id="{61A01185-BC72-DF43-88BF-2C8CF3D314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8" name="Arc 818">
                <a:extLst>
                  <a:ext uri="{FF2B5EF4-FFF2-40B4-BE49-F238E27FC236}">
                    <a16:creationId xmlns:a16="http://schemas.microsoft.com/office/drawing/2014/main" id="{23F2A1F7-BD69-7C47-8D1D-9BC5A435017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9" name="Arc 819">
                <a:extLst>
                  <a:ext uri="{FF2B5EF4-FFF2-40B4-BE49-F238E27FC236}">
                    <a16:creationId xmlns:a16="http://schemas.microsoft.com/office/drawing/2014/main" id="{E9BEF414-A649-7643-95E8-376961FC19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0" name="Arc 820">
                <a:extLst>
                  <a:ext uri="{FF2B5EF4-FFF2-40B4-BE49-F238E27FC236}">
                    <a16:creationId xmlns:a16="http://schemas.microsoft.com/office/drawing/2014/main" id="{CAB12E5C-D0E4-A941-A0B1-1FA9C907113D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1" name="Arc 821">
                <a:extLst>
                  <a:ext uri="{FF2B5EF4-FFF2-40B4-BE49-F238E27FC236}">
                    <a16:creationId xmlns:a16="http://schemas.microsoft.com/office/drawing/2014/main" id="{E7BD634E-62A9-9844-B981-A44CDFD25DB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2" name="Arc 822">
                <a:extLst>
                  <a:ext uri="{FF2B5EF4-FFF2-40B4-BE49-F238E27FC236}">
                    <a16:creationId xmlns:a16="http://schemas.microsoft.com/office/drawing/2014/main" id="{A6BBC4FC-EF63-034D-91C9-7F10488D627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0 w 21600"/>
                  <a:gd name="T1" fmla="*/ 0 h 22002"/>
                  <a:gd name="T2" fmla="*/ 0 w 21600"/>
                  <a:gd name="T3" fmla="*/ 0 h 22002"/>
                  <a:gd name="T4" fmla="*/ 0 w 21600"/>
                  <a:gd name="T5" fmla="*/ 0 h 220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2"/>
                  <a:gd name="T11" fmla="*/ 21600 w 21600"/>
                  <a:gd name="T12" fmla="*/ 22002 h 22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3" name="Arc 823">
                <a:extLst>
                  <a:ext uri="{FF2B5EF4-FFF2-40B4-BE49-F238E27FC236}">
                    <a16:creationId xmlns:a16="http://schemas.microsoft.com/office/drawing/2014/main" id="{0BBAFC8C-19D2-044C-90F0-334A050942F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4" name="Arc 824">
                <a:extLst>
                  <a:ext uri="{FF2B5EF4-FFF2-40B4-BE49-F238E27FC236}">
                    <a16:creationId xmlns:a16="http://schemas.microsoft.com/office/drawing/2014/main" id="{E6DF3F3B-E66A-364A-8E88-19BB6CA74FE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5" name="Arc 825">
                <a:extLst>
                  <a:ext uri="{FF2B5EF4-FFF2-40B4-BE49-F238E27FC236}">
                    <a16:creationId xmlns:a16="http://schemas.microsoft.com/office/drawing/2014/main" id="{866B6A24-0F7D-DD46-9B95-DD2ED234E2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6" name="Arc 826">
                <a:extLst>
                  <a:ext uri="{FF2B5EF4-FFF2-40B4-BE49-F238E27FC236}">
                    <a16:creationId xmlns:a16="http://schemas.microsoft.com/office/drawing/2014/main" id="{19C4E51F-45A3-E842-BA38-6A4233A1F12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7" name="Arc 827">
                <a:extLst>
                  <a:ext uri="{FF2B5EF4-FFF2-40B4-BE49-F238E27FC236}">
                    <a16:creationId xmlns:a16="http://schemas.microsoft.com/office/drawing/2014/main" id="{23272FA8-1DA7-4F48-BE27-4AEB33183E3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8" name="Arc 828">
                <a:extLst>
                  <a:ext uri="{FF2B5EF4-FFF2-40B4-BE49-F238E27FC236}">
                    <a16:creationId xmlns:a16="http://schemas.microsoft.com/office/drawing/2014/main" id="{689BF14C-3A09-3545-81AC-0ABD2E800B08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2033" name="Group 829">
            <a:extLst>
              <a:ext uri="{FF2B5EF4-FFF2-40B4-BE49-F238E27FC236}">
                <a16:creationId xmlns:a16="http://schemas.microsoft.com/office/drawing/2014/main" id="{FCFCD66C-6B56-1D4E-BEC5-F2FDCE4E63FB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6059488"/>
            <a:ext cx="614363" cy="676275"/>
            <a:chOff x="1336" y="3669"/>
            <a:chExt cx="387" cy="426"/>
          </a:xfrm>
        </p:grpSpPr>
        <p:sp>
          <p:nvSpPr>
            <p:cNvPr id="2034" name="Arc 830">
              <a:extLst>
                <a:ext uri="{FF2B5EF4-FFF2-40B4-BE49-F238E27FC236}">
                  <a16:creationId xmlns:a16="http://schemas.microsoft.com/office/drawing/2014/main" id="{1ED3E5FF-9744-044E-B4A1-76BB3AB7911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29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5" name="Arc 831">
              <a:extLst>
                <a:ext uri="{FF2B5EF4-FFF2-40B4-BE49-F238E27FC236}">
                  <a16:creationId xmlns:a16="http://schemas.microsoft.com/office/drawing/2014/main" id="{78EC59C1-57E8-2642-BAF0-50BC20448B98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6" name="Arc 832">
              <a:extLst>
                <a:ext uri="{FF2B5EF4-FFF2-40B4-BE49-F238E27FC236}">
                  <a16:creationId xmlns:a16="http://schemas.microsoft.com/office/drawing/2014/main" id="{AA1A65D1-943E-3A4D-B7BB-246975A8A9FD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1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7" name="Arc 833">
              <a:extLst>
                <a:ext uri="{FF2B5EF4-FFF2-40B4-BE49-F238E27FC236}">
                  <a16:creationId xmlns:a16="http://schemas.microsoft.com/office/drawing/2014/main" id="{B2B3EA33-B797-8245-9E30-1DA7C13917E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701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8" name="Arc 834">
              <a:extLst>
                <a:ext uri="{FF2B5EF4-FFF2-40B4-BE49-F238E27FC236}">
                  <a16:creationId xmlns:a16="http://schemas.microsoft.com/office/drawing/2014/main" id="{712A2300-3119-8746-BC9C-BA9B6975E187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6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9" name="Arc 835">
              <a:extLst>
                <a:ext uri="{FF2B5EF4-FFF2-40B4-BE49-F238E27FC236}">
                  <a16:creationId xmlns:a16="http://schemas.microsoft.com/office/drawing/2014/main" id="{80C5D5F0-863B-F147-8C1D-5A93841D212F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0" name="Arc 836">
              <a:extLst>
                <a:ext uri="{FF2B5EF4-FFF2-40B4-BE49-F238E27FC236}">
                  <a16:creationId xmlns:a16="http://schemas.microsoft.com/office/drawing/2014/main" id="{23280D26-6E6A-0E46-9EAF-9FB7F9700CDA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5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1" name="Arc 837">
              <a:extLst>
                <a:ext uri="{FF2B5EF4-FFF2-40B4-BE49-F238E27FC236}">
                  <a16:creationId xmlns:a16="http://schemas.microsoft.com/office/drawing/2014/main" id="{EFC5F57E-75B6-DB4D-A945-9287EBF9171B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5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2" name="Arc 838">
              <a:extLst>
                <a:ext uri="{FF2B5EF4-FFF2-40B4-BE49-F238E27FC236}">
                  <a16:creationId xmlns:a16="http://schemas.microsoft.com/office/drawing/2014/main" id="{49D43F3B-DF03-884D-99F5-77160748E91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49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3" name="Arc 839">
              <a:extLst>
                <a:ext uri="{FF2B5EF4-FFF2-40B4-BE49-F238E27FC236}">
                  <a16:creationId xmlns:a16="http://schemas.microsoft.com/office/drawing/2014/main" id="{EDBF20B0-17EB-1545-85EB-0425C61BA83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9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4" name="Arc 840">
              <a:extLst>
                <a:ext uri="{FF2B5EF4-FFF2-40B4-BE49-F238E27FC236}">
                  <a16:creationId xmlns:a16="http://schemas.microsoft.com/office/drawing/2014/main" id="{A43C5024-DBC5-8C4B-B827-D7B03B97E0A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6" y="3993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5" name="Arc 841">
              <a:extLst>
                <a:ext uri="{FF2B5EF4-FFF2-40B4-BE49-F238E27FC236}">
                  <a16:creationId xmlns:a16="http://schemas.microsoft.com/office/drawing/2014/main" id="{EEDADAB6-794C-BD4F-873D-DF1E93DAFFA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6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6" name="Arc 842">
              <a:extLst>
                <a:ext uri="{FF2B5EF4-FFF2-40B4-BE49-F238E27FC236}">
                  <a16:creationId xmlns:a16="http://schemas.microsoft.com/office/drawing/2014/main" id="{77DE2D56-0587-0F47-908A-88088721A0A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11" y="391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7" name="Arc 843">
              <a:extLst>
                <a:ext uri="{FF2B5EF4-FFF2-40B4-BE49-F238E27FC236}">
                  <a16:creationId xmlns:a16="http://schemas.microsoft.com/office/drawing/2014/main" id="{73167F12-07F9-C648-ADA6-72D4F7FF643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7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8" name="Arc 844">
              <a:extLst>
                <a:ext uri="{FF2B5EF4-FFF2-40B4-BE49-F238E27FC236}">
                  <a16:creationId xmlns:a16="http://schemas.microsoft.com/office/drawing/2014/main" id="{4B6B7DDA-0448-1049-9E7B-DE0FBB408F38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7" y="3928"/>
              <a:ext cx="23" cy="61"/>
            </a:xfrm>
            <a:custGeom>
              <a:avLst/>
              <a:gdLst>
                <a:gd name="T0" fmla="*/ 0 w 21600"/>
                <a:gd name="T1" fmla="*/ 0 h 21579"/>
                <a:gd name="T2" fmla="*/ 0 w 21600"/>
                <a:gd name="T3" fmla="*/ 0 h 21579"/>
                <a:gd name="T4" fmla="*/ 0 w 21600"/>
                <a:gd name="T5" fmla="*/ 0 h 215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9"/>
                <a:gd name="T11" fmla="*/ 21600 w 21600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lnTo>
                    <a:pt x="-1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9" name="Arc 845">
              <a:extLst>
                <a:ext uri="{FF2B5EF4-FFF2-40B4-BE49-F238E27FC236}">
                  <a16:creationId xmlns:a16="http://schemas.microsoft.com/office/drawing/2014/main" id="{67E30C31-30C9-F84F-A6DA-3367BFD3400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3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0" name="Arc 846">
              <a:extLst>
                <a:ext uri="{FF2B5EF4-FFF2-40B4-BE49-F238E27FC236}">
                  <a16:creationId xmlns:a16="http://schemas.microsoft.com/office/drawing/2014/main" id="{7D677D8F-5247-1C4A-B5FB-52FDBD7D741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8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1" name="Arc 847">
              <a:extLst>
                <a:ext uri="{FF2B5EF4-FFF2-40B4-BE49-F238E27FC236}">
                  <a16:creationId xmlns:a16="http://schemas.microsoft.com/office/drawing/2014/main" id="{289D6086-6BC0-904E-8924-2B49A14D65A8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89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2" name="Arc 848">
              <a:extLst>
                <a:ext uri="{FF2B5EF4-FFF2-40B4-BE49-F238E27FC236}">
                  <a16:creationId xmlns:a16="http://schemas.microsoft.com/office/drawing/2014/main" id="{D9E9B5B1-DE82-EE44-A9B2-D1EC8352173A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54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3" name="Arc 849">
              <a:extLst>
                <a:ext uri="{FF2B5EF4-FFF2-40B4-BE49-F238E27FC236}">
                  <a16:creationId xmlns:a16="http://schemas.microsoft.com/office/drawing/2014/main" id="{B3DA28CC-9068-6D46-8919-1D4C8529B1B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83" y="3812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4" name="Arc 850">
              <a:extLst>
                <a:ext uri="{FF2B5EF4-FFF2-40B4-BE49-F238E27FC236}">
                  <a16:creationId xmlns:a16="http://schemas.microsoft.com/office/drawing/2014/main" id="{E2C50E1B-D986-5C41-9520-8D559898DCF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7" y="3785"/>
              <a:ext cx="31" cy="62"/>
            </a:xfrm>
            <a:custGeom>
              <a:avLst/>
              <a:gdLst>
                <a:gd name="T0" fmla="*/ 0 w 22320"/>
                <a:gd name="T1" fmla="*/ 0 h 21600"/>
                <a:gd name="T2" fmla="*/ 0 w 22320"/>
                <a:gd name="T3" fmla="*/ 0 h 21600"/>
                <a:gd name="T4" fmla="*/ 0 w 2232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20"/>
                <a:gd name="T10" fmla="*/ 0 h 21600"/>
                <a:gd name="T11" fmla="*/ 22320 w 223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5" name="Arc 851">
              <a:extLst>
                <a:ext uri="{FF2B5EF4-FFF2-40B4-BE49-F238E27FC236}">
                  <a16:creationId xmlns:a16="http://schemas.microsoft.com/office/drawing/2014/main" id="{82D56A52-2787-A24F-A6AF-8ED8063F26D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6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6" name="Arc 852">
              <a:extLst>
                <a:ext uri="{FF2B5EF4-FFF2-40B4-BE49-F238E27FC236}">
                  <a16:creationId xmlns:a16="http://schemas.microsoft.com/office/drawing/2014/main" id="{62292A5C-1952-084D-B0AF-7BD7CD80A93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4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7" name="Arc 853">
              <a:extLst>
                <a:ext uri="{FF2B5EF4-FFF2-40B4-BE49-F238E27FC236}">
                  <a16:creationId xmlns:a16="http://schemas.microsoft.com/office/drawing/2014/main" id="{481350D9-2395-0343-B3E6-81871226335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058" name="Group 854">
            <a:extLst>
              <a:ext uri="{FF2B5EF4-FFF2-40B4-BE49-F238E27FC236}">
                <a16:creationId xmlns:a16="http://schemas.microsoft.com/office/drawing/2014/main" id="{1131AE00-FBAE-F843-9F18-3851946DD47E}"/>
              </a:ext>
            </a:extLst>
          </p:cNvPr>
          <p:cNvGrpSpPr>
            <a:grpSpLocks/>
          </p:cNvGrpSpPr>
          <p:nvPr/>
        </p:nvGrpSpPr>
        <p:grpSpPr bwMode="auto">
          <a:xfrm>
            <a:off x="3843338" y="6078538"/>
            <a:ext cx="631825" cy="660400"/>
            <a:chOff x="2330" y="3681"/>
            <a:chExt cx="398" cy="416"/>
          </a:xfrm>
        </p:grpSpPr>
        <p:sp>
          <p:nvSpPr>
            <p:cNvPr id="2059" name="Arc 855">
              <a:extLst>
                <a:ext uri="{FF2B5EF4-FFF2-40B4-BE49-F238E27FC236}">
                  <a16:creationId xmlns:a16="http://schemas.microsoft.com/office/drawing/2014/main" id="{45423774-44FA-7044-852D-51512F07EC1B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0" name="Arc 856">
              <a:extLst>
                <a:ext uri="{FF2B5EF4-FFF2-40B4-BE49-F238E27FC236}">
                  <a16:creationId xmlns:a16="http://schemas.microsoft.com/office/drawing/2014/main" id="{68B2C714-473C-934B-ADFF-CA5C410E2CD2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1" name="Arc 857">
              <a:extLst>
                <a:ext uri="{FF2B5EF4-FFF2-40B4-BE49-F238E27FC236}">
                  <a16:creationId xmlns:a16="http://schemas.microsoft.com/office/drawing/2014/main" id="{B766C330-17C9-4F49-B210-69BB0B40691B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2" name="Arc 858">
              <a:extLst>
                <a:ext uri="{FF2B5EF4-FFF2-40B4-BE49-F238E27FC236}">
                  <a16:creationId xmlns:a16="http://schemas.microsoft.com/office/drawing/2014/main" id="{C1FDA9AD-CD6E-B349-9E10-A8CBD06E4D2F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3" name="Arc 859">
              <a:extLst>
                <a:ext uri="{FF2B5EF4-FFF2-40B4-BE49-F238E27FC236}">
                  <a16:creationId xmlns:a16="http://schemas.microsoft.com/office/drawing/2014/main" id="{F35459EF-D475-144D-8FB9-784DBCA94C8A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4" name="Arc 860">
              <a:extLst>
                <a:ext uri="{FF2B5EF4-FFF2-40B4-BE49-F238E27FC236}">
                  <a16:creationId xmlns:a16="http://schemas.microsoft.com/office/drawing/2014/main" id="{7A74B48E-3F7B-6C4A-BFF5-6A50E193AFBA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5" name="Arc 861">
              <a:extLst>
                <a:ext uri="{FF2B5EF4-FFF2-40B4-BE49-F238E27FC236}">
                  <a16:creationId xmlns:a16="http://schemas.microsoft.com/office/drawing/2014/main" id="{D80D9705-8969-BF43-92B9-DC1BF79B6624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6" name="Arc 862">
              <a:extLst>
                <a:ext uri="{FF2B5EF4-FFF2-40B4-BE49-F238E27FC236}">
                  <a16:creationId xmlns:a16="http://schemas.microsoft.com/office/drawing/2014/main" id="{863300E1-D02C-D44C-91CC-ED584CFFF1BF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7" name="Arc 863">
              <a:extLst>
                <a:ext uri="{FF2B5EF4-FFF2-40B4-BE49-F238E27FC236}">
                  <a16:creationId xmlns:a16="http://schemas.microsoft.com/office/drawing/2014/main" id="{72C25D3E-7CF4-304B-B8B4-8CC321832E87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8" name="Arc 864">
              <a:extLst>
                <a:ext uri="{FF2B5EF4-FFF2-40B4-BE49-F238E27FC236}">
                  <a16:creationId xmlns:a16="http://schemas.microsoft.com/office/drawing/2014/main" id="{41B9807B-601B-EE45-AD7B-70594C3DDD53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9" name="Arc 865">
              <a:extLst>
                <a:ext uri="{FF2B5EF4-FFF2-40B4-BE49-F238E27FC236}">
                  <a16:creationId xmlns:a16="http://schemas.microsoft.com/office/drawing/2014/main" id="{7F188AA8-8FE8-8042-B69B-33C9D137426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0 w 22581"/>
                <a:gd name="T3" fmla="*/ 0 h 21600"/>
                <a:gd name="T4" fmla="*/ 0 w 2258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81"/>
                <a:gd name="T10" fmla="*/ 0 h 21600"/>
                <a:gd name="T11" fmla="*/ 22581 w 225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0" name="Arc 866">
              <a:extLst>
                <a:ext uri="{FF2B5EF4-FFF2-40B4-BE49-F238E27FC236}">
                  <a16:creationId xmlns:a16="http://schemas.microsoft.com/office/drawing/2014/main" id="{42ADBD9B-CF18-E746-9F6A-5F5491B45504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1" name="Arc 867">
              <a:extLst>
                <a:ext uri="{FF2B5EF4-FFF2-40B4-BE49-F238E27FC236}">
                  <a16:creationId xmlns:a16="http://schemas.microsoft.com/office/drawing/2014/main" id="{74567C51-A31E-A841-9D35-76683FBFD292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2" name="Arc 868">
              <a:extLst>
                <a:ext uri="{FF2B5EF4-FFF2-40B4-BE49-F238E27FC236}">
                  <a16:creationId xmlns:a16="http://schemas.microsoft.com/office/drawing/2014/main" id="{C8C573DE-B3E2-7E4F-8ACC-2FC810820912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3" name="Arc 869">
              <a:extLst>
                <a:ext uri="{FF2B5EF4-FFF2-40B4-BE49-F238E27FC236}">
                  <a16:creationId xmlns:a16="http://schemas.microsoft.com/office/drawing/2014/main" id="{B8E14252-BD2F-A243-9356-C14BF8ECD8D2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4" name="Arc 870">
              <a:extLst>
                <a:ext uri="{FF2B5EF4-FFF2-40B4-BE49-F238E27FC236}">
                  <a16:creationId xmlns:a16="http://schemas.microsoft.com/office/drawing/2014/main" id="{6B6C9BC3-18E9-5A4F-B6B7-488B8CD0AF6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5" name="Arc 871">
              <a:extLst>
                <a:ext uri="{FF2B5EF4-FFF2-40B4-BE49-F238E27FC236}">
                  <a16:creationId xmlns:a16="http://schemas.microsoft.com/office/drawing/2014/main" id="{DF8CDD3F-FE97-B74E-BF95-391EF3747FEA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6" name="Arc 872">
              <a:extLst>
                <a:ext uri="{FF2B5EF4-FFF2-40B4-BE49-F238E27FC236}">
                  <a16:creationId xmlns:a16="http://schemas.microsoft.com/office/drawing/2014/main" id="{31B91879-4266-6649-B8AE-152A2034854F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7" name="Arc 873">
              <a:extLst>
                <a:ext uri="{FF2B5EF4-FFF2-40B4-BE49-F238E27FC236}">
                  <a16:creationId xmlns:a16="http://schemas.microsoft.com/office/drawing/2014/main" id="{64ACC521-9FEA-BB4D-A3FA-EB980D9ADD08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8" name="Arc 874">
              <a:extLst>
                <a:ext uri="{FF2B5EF4-FFF2-40B4-BE49-F238E27FC236}">
                  <a16:creationId xmlns:a16="http://schemas.microsoft.com/office/drawing/2014/main" id="{5BF5E6D3-9165-8242-8F27-3CC8F053D72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9" name="Arc 875">
              <a:extLst>
                <a:ext uri="{FF2B5EF4-FFF2-40B4-BE49-F238E27FC236}">
                  <a16:creationId xmlns:a16="http://schemas.microsoft.com/office/drawing/2014/main" id="{9BAD33AE-775B-2044-A944-4687E7BC50F2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0" name="Arc 876">
              <a:extLst>
                <a:ext uri="{FF2B5EF4-FFF2-40B4-BE49-F238E27FC236}">
                  <a16:creationId xmlns:a16="http://schemas.microsoft.com/office/drawing/2014/main" id="{BC455C79-9A7C-124C-9179-3AE640A2B8A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1" name="Arc 877">
              <a:extLst>
                <a:ext uri="{FF2B5EF4-FFF2-40B4-BE49-F238E27FC236}">
                  <a16:creationId xmlns:a16="http://schemas.microsoft.com/office/drawing/2014/main" id="{1C3CFF10-A20A-2C49-ADEF-67EF26EBC679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2" name="Arc 878">
              <a:extLst>
                <a:ext uri="{FF2B5EF4-FFF2-40B4-BE49-F238E27FC236}">
                  <a16:creationId xmlns:a16="http://schemas.microsoft.com/office/drawing/2014/main" id="{0EB9A01F-4A5A-154B-B7CA-478F53C74289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083" name="Group 879">
            <a:extLst>
              <a:ext uri="{FF2B5EF4-FFF2-40B4-BE49-F238E27FC236}">
                <a16:creationId xmlns:a16="http://schemas.microsoft.com/office/drawing/2014/main" id="{5967D79B-CAEB-D442-B62F-02391125B18B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6059488"/>
            <a:ext cx="615950" cy="676275"/>
            <a:chOff x="1336" y="3669"/>
            <a:chExt cx="389" cy="426"/>
          </a:xfrm>
        </p:grpSpPr>
        <p:sp>
          <p:nvSpPr>
            <p:cNvPr id="2084" name="Arc 880">
              <a:extLst>
                <a:ext uri="{FF2B5EF4-FFF2-40B4-BE49-F238E27FC236}">
                  <a16:creationId xmlns:a16="http://schemas.microsoft.com/office/drawing/2014/main" id="{DBB5C771-3A92-6543-B468-84585C673895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5" name="Arc 881">
              <a:extLst>
                <a:ext uri="{FF2B5EF4-FFF2-40B4-BE49-F238E27FC236}">
                  <a16:creationId xmlns:a16="http://schemas.microsoft.com/office/drawing/2014/main" id="{F333D939-8ACF-7545-9A6C-A90BACCFA4B1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6" name="Arc 882">
              <a:extLst>
                <a:ext uri="{FF2B5EF4-FFF2-40B4-BE49-F238E27FC236}">
                  <a16:creationId xmlns:a16="http://schemas.microsoft.com/office/drawing/2014/main" id="{8DCBFDCB-FEF3-DA4B-905D-7422183C3A0A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7" name="Arc 883">
              <a:extLst>
                <a:ext uri="{FF2B5EF4-FFF2-40B4-BE49-F238E27FC236}">
                  <a16:creationId xmlns:a16="http://schemas.microsoft.com/office/drawing/2014/main" id="{19A8FDC2-AD8A-2E40-96BB-9EEBA60FDF1E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8" name="Arc 884">
              <a:extLst>
                <a:ext uri="{FF2B5EF4-FFF2-40B4-BE49-F238E27FC236}">
                  <a16:creationId xmlns:a16="http://schemas.microsoft.com/office/drawing/2014/main" id="{57BA349D-9D3C-D647-A7D0-FF2B27B5B64B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9" name="Arc 885">
              <a:extLst>
                <a:ext uri="{FF2B5EF4-FFF2-40B4-BE49-F238E27FC236}">
                  <a16:creationId xmlns:a16="http://schemas.microsoft.com/office/drawing/2014/main" id="{C2A1BC92-6ABF-7143-8988-EF41CFCD9DF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0" name="Arc 886">
              <a:extLst>
                <a:ext uri="{FF2B5EF4-FFF2-40B4-BE49-F238E27FC236}">
                  <a16:creationId xmlns:a16="http://schemas.microsoft.com/office/drawing/2014/main" id="{52AB34E3-4F67-2944-B6DC-BD08B641A3D2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1" name="Arc 887">
              <a:extLst>
                <a:ext uri="{FF2B5EF4-FFF2-40B4-BE49-F238E27FC236}">
                  <a16:creationId xmlns:a16="http://schemas.microsoft.com/office/drawing/2014/main" id="{1025FFA8-0E11-8342-9657-831A22ED1DC0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2" name="Arc 888">
              <a:extLst>
                <a:ext uri="{FF2B5EF4-FFF2-40B4-BE49-F238E27FC236}">
                  <a16:creationId xmlns:a16="http://schemas.microsoft.com/office/drawing/2014/main" id="{10A05A07-F0CB-544F-AA79-F0E11CA4A7B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3" name="Arc 889">
              <a:extLst>
                <a:ext uri="{FF2B5EF4-FFF2-40B4-BE49-F238E27FC236}">
                  <a16:creationId xmlns:a16="http://schemas.microsoft.com/office/drawing/2014/main" id="{3B18925D-D16F-DB46-B55C-0010DD5FEF0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4" name="Arc 890">
              <a:extLst>
                <a:ext uri="{FF2B5EF4-FFF2-40B4-BE49-F238E27FC236}">
                  <a16:creationId xmlns:a16="http://schemas.microsoft.com/office/drawing/2014/main" id="{3EF93B93-2475-7848-86DF-2E6185585AC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0 h 21580"/>
                <a:gd name="T2" fmla="*/ 0 w 21597"/>
                <a:gd name="T3" fmla="*/ 0 h 21580"/>
                <a:gd name="T4" fmla="*/ 0 w 21597"/>
                <a:gd name="T5" fmla="*/ 0 h 2158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0"/>
                <a:gd name="T11" fmla="*/ 21597 w 21597"/>
                <a:gd name="T12" fmla="*/ 21580 h 21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5" name="Arc 891">
              <a:extLst>
                <a:ext uri="{FF2B5EF4-FFF2-40B4-BE49-F238E27FC236}">
                  <a16:creationId xmlns:a16="http://schemas.microsoft.com/office/drawing/2014/main" id="{57486DA3-313A-0248-8448-1F8A4D0F7E8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6" name="Arc 892">
              <a:extLst>
                <a:ext uri="{FF2B5EF4-FFF2-40B4-BE49-F238E27FC236}">
                  <a16:creationId xmlns:a16="http://schemas.microsoft.com/office/drawing/2014/main" id="{CB7C3957-3A1B-E84E-BDED-751C087E478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7" name="Arc 893">
              <a:extLst>
                <a:ext uri="{FF2B5EF4-FFF2-40B4-BE49-F238E27FC236}">
                  <a16:creationId xmlns:a16="http://schemas.microsoft.com/office/drawing/2014/main" id="{9E94C02B-8DD6-F240-B735-132B41B2B0C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8" name="Arc 894">
              <a:extLst>
                <a:ext uri="{FF2B5EF4-FFF2-40B4-BE49-F238E27FC236}">
                  <a16:creationId xmlns:a16="http://schemas.microsoft.com/office/drawing/2014/main" id="{0B19202F-6B5E-D24A-89DF-B883EA7C183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9" name="Arc 895">
              <a:extLst>
                <a:ext uri="{FF2B5EF4-FFF2-40B4-BE49-F238E27FC236}">
                  <a16:creationId xmlns:a16="http://schemas.microsoft.com/office/drawing/2014/main" id="{E0D66B94-36EB-CD40-A8F6-917BE2B0913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0" name="Arc 896">
              <a:extLst>
                <a:ext uri="{FF2B5EF4-FFF2-40B4-BE49-F238E27FC236}">
                  <a16:creationId xmlns:a16="http://schemas.microsoft.com/office/drawing/2014/main" id="{E85695E4-7E9F-0046-88DC-7EC3BCE4246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1" name="Arc 897">
              <a:extLst>
                <a:ext uri="{FF2B5EF4-FFF2-40B4-BE49-F238E27FC236}">
                  <a16:creationId xmlns:a16="http://schemas.microsoft.com/office/drawing/2014/main" id="{304FB8E7-E757-8E42-B5A8-4395C50D71C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2" name="Arc 898">
              <a:extLst>
                <a:ext uri="{FF2B5EF4-FFF2-40B4-BE49-F238E27FC236}">
                  <a16:creationId xmlns:a16="http://schemas.microsoft.com/office/drawing/2014/main" id="{2501B99F-B2D2-6F4D-9384-94025A91E4C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3" name="Arc 899">
              <a:extLst>
                <a:ext uri="{FF2B5EF4-FFF2-40B4-BE49-F238E27FC236}">
                  <a16:creationId xmlns:a16="http://schemas.microsoft.com/office/drawing/2014/main" id="{E2F43297-F3D8-C146-B9C5-E744A2D897C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4" name="Arc 900">
              <a:extLst>
                <a:ext uri="{FF2B5EF4-FFF2-40B4-BE49-F238E27FC236}">
                  <a16:creationId xmlns:a16="http://schemas.microsoft.com/office/drawing/2014/main" id="{05555E17-56A4-2645-8568-C493929B12E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5" name="Arc 901">
              <a:extLst>
                <a:ext uri="{FF2B5EF4-FFF2-40B4-BE49-F238E27FC236}">
                  <a16:creationId xmlns:a16="http://schemas.microsoft.com/office/drawing/2014/main" id="{D8B9157D-4B57-CB46-9D47-2B734BB6592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6" name="Arc 902">
              <a:extLst>
                <a:ext uri="{FF2B5EF4-FFF2-40B4-BE49-F238E27FC236}">
                  <a16:creationId xmlns:a16="http://schemas.microsoft.com/office/drawing/2014/main" id="{669DA2B1-B22B-0C47-ACF5-74A66974163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7" name="Arc 903">
              <a:extLst>
                <a:ext uri="{FF2B5EF4-FFF2-40B4-BE49-F238E27FC236}">
                  <a16:creationId xmlns:a16="http://schemas.microsoft.com/office/drawing/2014/main" id="{FB860B47-BDA1-4A43-8273-015F7DB79F7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108" name="AutoShape 904">
            <a:extLst>
              <a:ext uri="{FF2B5EF4-FFF2-40B4-BE49-F238E27FC236}">
                <a16:creationId xmlns:a16="http://schemas.microsoft.com/office/drawing/2014/main" id="{1791D85E-1EE8-D74A-B6A8-4A16267D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988050"/>
            <a:ext cx="34925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109" name="Arc 905">
            <a:extLst>
              <a:ext uri="{FF2B5EF4-FFF2-40B4-BE49-F238E27FC236}">
                <a16:creationId xmlns:a16="http://schemas.microsoft.com/office/drawing/2014/main" id="{BC7DB998-BDBF-C348-9E76-FEDCD73B2679}"/>
              </a:ext>
            </a:extLst>
          </p:cNvPr>
          <p:cNvSpPr>
            <a:spLocks/>
          </p:cNvSpPr>
          <p:nvPr/>
        </p:nvSpPr>
        <p:spPr bwMode="auto">
          <a:xfrm rot="10800000">
            <a:off x="3667125" y="6018213"/>
            <a:ext cx="46038" cy="98425"/>
          </a:xfrm>
          <a:custGeom>
            <a:avLst/>
            <a:gdLst>
              <a:gd name="T0" fmla="*/ 94760 w 22364"/>
              <a:gd name="T1" fmla="*/ 0 h 21963"/>
              <a:gd name="T2" fmla="*/ 0 w 22364"/>
              <a:gd name="T3" fmla="*/ 440800 h 21963"/>
              <a:gd name="T4" fmla="*/ 3238 w 22364"/>
              <a:gd name="T5" fmla="*/ 7291 h 21963"/>
              <a:gd name="T6" fmla="*/ 0 60000 65536"/>
              <a:gd name="T7" fmla="*/ 0 60000 65536"/>
              <a:gd name="T8" fmla="*/ 0 60000 65536"/>
              <a:gd name="T9" fmla="*/ 0 w 22364"/>
              <a:gd name="T10" fmla="*/ 0 h 21963"/>
              <a:gd name="T11" fmla="*/ 22364 w 22364"/>
              <a:gd name="T12" fmla="*/ 21963 h 2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lnTo>
                  <a:pt x="2236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0" name="Arc 906">
            <a:extLst>
              <a:ext uri="{FF2B5EF4-FFF2-40B4-BE49-F238E27FC236}">
                <a16:creationId xmlns:a16="http://schemas.microsoft.com/office/drawing/2014/main" id="{04E28221-C3BA-C64C-9EFD-34651F7B2580}"/>
              </a:ext>
            </a:extLst>
          </p:cNvPr>
          <p:cNvSpPr>
            <a:spLocks/>
          </p:cNvSpPr>
          <p:nvPr/>
        </p:nvSpPr>
        <p:spPr bwMode="auto">
          <a:xfrm rot="10800000">
            <a:off x="3575050" y="6005513"/>
            <a:ext cx="34925" cy="96837"/>
          </a:xfrm>
          <a:custGeom>
            <a:avLst/>
            <a:gdLst>
              <a:gd name="T0" fmla="*/ 56470 w 21600"/>
              <a:gd name="T1" fmla="*/ 427080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1" name="Arc 907">
            <a:extLst>
              <a:ext uri="{FF2B5EF4-FFF2-40B4-BE49-F238E27FC236}">
                <a16:creationId xmlns:a16="http://schemas.microsoft.com/office/drawing/2014/main" id="{EAD7520B-B92A-4A44-8F6C-64EC63607C20}"/>
              </a:ext>
            </a:extLst>
          </p:cNvPr>
          <p:cNvSpPr>
            <a:spLocks/>
          </p:cNvSpPr>
          <p:nvPr/>
        </p:nvSpPr>
        <p:spPr bwMode="auto">
          <a:xfrm rot="10800000">
            <a:off x="3771900" y="6119813"/>
            <a:ext cx="36513" cy="96837"/>
          </a:xfrm>
          <a:custGeom>
            <a:avLst/>
            <a:gdLst>
              <a:gd name="T0" fmla="*/ 0 w 22604"/>
              <a:gd name="T1" fmla="*/ 462 h 21600"/>
              <a:gd name="T2" fmla="*/ 58981 w 22604"/>
              <a:gd name="T3" fmla="*/ 434139 h 21600"/>
              <a:gd name="T4" fmla="*/ 2620 w 22604"/>
              <a:gd name="T5" fmla="*/ 434139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lnTo>
                  <a:pt x="0" y="2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2" name="Arc 908">
            <a:extLst>
              <a:ext uri="{FF2B5EF4-FFF2-40B4-BE49-F238E27FC236}">
                <a16:creationId xmlns:a16="http://schemas.microsoft.com/office/drawing/2014/main" id="{2E00CCF9-1CFE-9240-83FB-057BBE73C3A1}"/>
              </a:ext>
            </a:extLst>
          </p:cNvPr>
          <p:cNvSpPr>
            <a:spLocks/>
          </p:cNvSpPr>
          <p:nvPr/>
        </p:nvSpPr>
        <p:spPr bwMode="auto">
          <a:xfrm rot="10800000">
            <a:off x="3533775" y="6002338"/>
            <a:ext cx="42863" cy="96837"/>
          </a:xfrm>
          <a:custGeom>
            <a:avLst/>
            <a:gdLst>
              <a:gd name="T0" fmla="*/ 85045 w 21600"/>
              <a:gd name="T1" fmla="*/ 0 h 21957"/>
              <a:gd name="T2" fmla="*/ 0 w 21600"/>
              <a:gd name="T3" fmla="*/ 427080 h 21957"/>
              <a:gd name="T4" fmla="*/ 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lnTo>
                  <a:pt x="21597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3" name="Arc 909">
            <a:extLst>
              <a:ext uri="{FF2B5EF4-FFF2-40B4-BE49-F238E27FC236}">
                <a16:creationId xmlns:a16="http://schemas.microsoft.com/office/drawing/2014/main" id="{5304EA91-4B14-CD4C-BDF7-04A010C55405}"/>
              </a:ext>
            </a:extLst>
          </p:cNvPr>
          <p:cNvSpPr>
            <a:spLocks/>
          </p:cNvSpPr>
          <p:nvPr/>
        </p:nvSpPr>
        <p:spPr bwMode="auto">
          <a:xfrm rot="10800000">
            <a:off x="3511550" y="6092825"/>
            <a:ext cx="42863" cy="95250"/>
          </a:xfrm>
          <a:custGeom>
            <a:avLst/>
            <a:gdLst>
              <a:gd name="T0" fmla="*/ 0 w 21597"/>
              <a:gd name="T1" fmla="*/ 413368 h 21585"/>
              <a:gd name="T2" fmla="*/ 81945 w 21597"/>
              <a:gd name="T3" fmla="*/ 0 h 21585"/>
              <a:gd name="T4" fmla="*/ 85069 w 21597"/>
              <a:gd name="T5" fmla="*/ 420318 h 21585"/>
              <a:gd name="T6" fmla="*/ 0 60000 65536"/>
              <a:gd name="T7" fmla="*/ 0 60000 65536"/>
              <a:gd name="T8" fmla="*/ 0 60000 65536"/>
              <a:gd name="T9" fmla="*/ 0 w 21597"/>
              <a:gd name="T10" fmla="*/ 0 h 21585"/>
              <a:gd name="T11" fmla="*/ 21597 w 21597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4" name="Arc 910">
            <a:extLst>
              <a:ext uri="{FF2B5EF4-FFF2-40B4-BE49-F238E27FC236}">
                <a16:creationId xmlns:a16="http://schemas.microsoft.com/office/drawing/2014/main" id="{7DD0B8E8-7922-7D4E-A97E-7B48A89F02D6}"/>
              </a:ext>
            </a:extLst>
          </p:cNvPr>
          <p:cNvSpPr>
            <a:spLocks/>
          </p:cNvSpPr>
          <p:nvPr/>
        </p:nvSpPr>
        <p:spPr bwMode="auto">
          <a:xfrm>
            <a:off x="3025775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5" name="Arc 911">
            <a:extLst>
              <a:ext uri="{FF2B5EF4-FFF2-40B4-BE49-F238E27FC236}">
                <a16:creationId xmlns:a16="http://schemas.microsoft.com/office/drawing/2014/main" id="{DC7F7CF4-A8DA-FE45-9D1F-E793770D9822}"/>
              </a:ext>
            </a:extLst>
          </p:cNvPr>
          <p:cNvSpPr>
            <a:spLocks/>
          </p:cNvSpPr>
          <p:nvPr/>
        </p:nvSpPr>
        <p:spPr bwMode="auto">
          <a:xfrm>
            <a:off x="2989263" y="5988050"/>
            <a:ext cx="47625" cy="96838"/>
          </a:xfrm>
          <a:custGeom>
            <a:avLst/>
            <a:gdLst>
              <a:gd name="T0" fmla="*/ 0 w 22371"/>
              <a:gd name="T1" fmla="*/ 282 h 21600"/>
              <a:gd name="T2" fmla="*/ 101388 w 22371"/>
              <a:gd name="T3" fmla="*/ 434148 h 21600"/>
              <a:gd name="T4" fmla="*/ 3493 w 22371"/>
              <a:gd name="T5" fmla="*/ 434148 h 21600"/>
              <a:gd name="T6" fmla="*/ 0 60000 65536"/>
              <a:gd name="T7" fmla="*/ 0 60000 65536"/>
              <a:gd name="T8" fmla="*/ 0 60000 65536"/>
              <a:gd name="T9" fmla="*/ 0 w 22371"/>
              <a:gd name="T10" fmla="*/ 0 h 21600"/>
              <a:gd name="T11" fmla="*/ 22371 w 2237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6" name="Arc 912">
            <a:extLst>
              <a:ext uri="{FF2B5EF4-FFF2-40B4-BE49-F238E27FC236}">
                <a16:creationId xmlns:a16="http://schemas.microsoft.com/office/drawing/2014/main" id="{F13B782F-E6E5-EA43-AA4B-B1564E990D27}"/>
              </a:ext>
            </a:extLst>
          </p:cNvPr>
          <p:cNvSpPr>
            <a:spLocks/>
          </p:cNvSpPr>
          <p:nvPr/>
        </p:nvSpPr>
        <p:spPr bwMode="auto">
          <a:xfrm>
            <a:off x="2924175" y="6078538"/>
            <a:ext cx="31750" cy="96837"/>
          </a:xfrm>
          <a:custGeom>
            <a:avLst/>
            <a:gdLst>
              <a:gd name="T0" fmla="*/ 62376 w 22652"/>
              <a:gd name="T1" fmla="*/ 0 h 21600"/>
              <a:gd name="T2" fmla="*/ 0 w 22652"/>
              <a:gd name="T3" fmla="*/ 1943980 h 21600"/>
              <a:gd name="T4" fmla="*/ 2897 w 22652"/>
              <a:gd name="T5" fmla="*/ 0 h 21600"/>
              <a:gd name="T6" fmla="*/ 0 60000 65536"/>
              <a:gd name="T7" fmla="*/ 0 60000 65536"/>
              <a:gd name="T8" fmla="*/ 0 60000 65536"/>
              <a:gd name="T9" fmla="*/ 0 w 22652"/>
              <a:gd name="T10" fmla="*/ 0 h 21600"/>
              <a:gd name="T11" fmla="*/ 22652 w 226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7" name="Arc 913">
            <a:extLst>
              <a:ext uri="{FF2B5EF4-FFF2-40B4-BE49-F238E27FC236}">
                <a16:creationId xmlns:a16="http://schemas.microsoft.com/office/drawing/2014/main" id="{54C689C1-D244-0F40-898E-DE4D21797E34}"/>
              </a:ext>
            </a:extLst>
          </p:cNvPr>
          <p:cNvSpPr>
            <a:spLocks/>
          </p:cNvSpPr>
          <p:nvPr/>
        </p:nvSpPr>
        <p:spPr bwMode="auto">
          <a:xfrm>
            <a:off x="2952750" y="5991225"/>
            <a:ext cx="33338" cy="95250"/>
          </a:xfrm>
          <a:custGeom>
            <a:avLst/>
            <a:gdLst>
              <a:gd name="T0" fmla="*/ 0 w 21600"/>
              <a:gd name="T1" fmla="*/ 420493 h 21576"/>
              <a:gd name="T2" fmla="*/ 49008 w 21600"/>
              <a:gd name="T3" fmla="*/ 0 h 21576"/>
              <a:gd name="T4" fmla="*/ 51455 w 21600"/>
              <a:gd name="T5" fmla="*/ 420493 h 21576"/>
              <a:gd name="T6" fmla="*/ 0 60000 65536"/>
              <a:gd name="T7" fmla="*/ 0 60000 65536"/>
              <a:gd name="T8" fmla="*/ 0 60000 65536"/>
              <a:gd name="T9" fmla="*/ 0 w 21600"/>
              <a:gd name="T10" fmla="*/ 0 h 21576"/>
              <a:gd name="T11" fmla="*/ 21600 w 21600"/>
              <a:gd name="T12" fmla="*/ 21576 h 21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lnTo>
                  <a:pt x="-1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8" name="Arc 914">
            <a:extLst>
              <a:ext uri="{FF2B5EF4-FFF2-40B4-BE49-F238E27FC236}">
                <a16:creationId xmlns:a16="http://schemas.microsoft.com/office/drawing/2014/main" id="{172D68A0-8721-D84F-AA95-C3F506A252D0}"/>
              </a:ext>
            </a:extLst>
          </p:cNvPr>
          <p:cNvSpPr>
            <a:spLocks/>
          </p:cNvSpPr>
          <p:nvPr/>
        </p:nvSpPr>
        <p:spPr bwMode="auto">
          <a:xfrm>
            <a:off x="3170238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9" name="Arc 915">
            <a:extLst>
              <a:ext uri="{FF2B5EF4-FFF2-40B4-BE49-F238E27FC236}">
                <a16:creationId xmlns:a16="http://schemas.microsoft.com/office/drawing/2014/main" id="{85E5413E-0644-444B-BEDE-80A77D6AB6E9}"/>
              </a:ext>
            </a:extLst>
          </p:cNvPr>
          <p:cNvSpPr>
            <a:spLocks/>
          </p:cNvSpPr>
          <p:nvPr/>
        </p:nvSpPr>
        <p:spPr bwMode="auto">
          <a:xfrm>
            <a:off x="3133725" y="5992813"/>
            <a:ext cx="47625" cy="98425"/>
          </a:xfrm>
          <a:custGeom>
            <a:avLst/>
            <a:gdLst>
              <a:gd name="T0" fmla="*/ 0 w 22362"/>
              <a:gd name="T1" fmla="*/ 292 h 21600"/>
              <a:gd name="T2" fmla="*/ 101428 w 22362"/>
              <a:gd name="T3" fmla="*/ 441208 h 21600"/>
              <a:gd name="T4" fmla="*/ 3469 w 22362"/>
              <a:gd name="T5" fmla="*/ 448494 h 21600"/>
              <a:gd name="T6" fmla="*/ 0 60000 65536"/>
              <a:gd name="T7" fmla="*/ 0 60000 65536"/>
              <a:gd name="T8" fmla="*/ 0 60000 65536"/>
              <a:gd name="T9" fmla="*/ 0 w 22362"/>
              <a:gd name="T10" fmla="*/ 0 h 21600"/>
              <a:gd name="T11" fmla="*/ 22362 w 223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0" name="Arc 916">
            <a:extLst>
              <a:ext uri="{FF2B5EF4-FFF2-40B4-BE49-F238E27FC236}">
                <a16:creationId xmlns:a16="http://schemas.microsoft.com/office/drawing/2014/main" id="{E3BB2D2F-719C-7D46-BAEB-312D3CD58021}"/>
              </a:ext>
            </a:extLst>
          </p:cNvPr>
          <p:cNvSpPr>
            <a:spLocks/>
          </p:cNvSpPr>
          <p:nvPr/>
        </p:nvSpPr>
        <p:spPr bwMode="auto">
          <a:xfrm>
            <a:off x="3079750" y="6086475"/>
            <a:ext cx="31750" cy="96838"/>
          </a:xfrm>
          <a:custGeom>
            <a:avLst/>
            <a:gdLst>
              <a:gd name="T0" fmla="*/ 46670 w 21600"/>
              <a:gd name="T1" fmla="*/ 0 h 21600"/>
              <a:gd name="T2" fmla="*/ 0 w 21600"/>
              <a:gd name="T3" fmla="*/ 43414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1" name="Arc 917">
            <a:extLst>
              <a:ext uri="{FF2B5EF4-FFF2-40B4-BE49-F238E27FC236}">
                <a16:creationId xmlns:a16="http://schemas.microsoft.com/office/drawing/2014/main" id="{9D0A6517-FECF-A34B-A87C-9E66A3AAC08B}"/>
              </a:ext>
            </a:extLst>
          </p:cNvPr>
          <p:cNvSpPr>
            <a:spLocks/>
          </p:cNvSpPr>
          <p:nvPr/>
        </p:nvSpPr>
        <p:spPr bwMode="auto">
          <a:xfrm>
            <a:off x="3105150" y="5997575"/>
            <a:ext cx="33338" cy="95250"/>
          </a:xfrm>
          <a:custGeom>
            <a:avLst/>
            <a:gdLst>
              <a:gd name="T0" fmla="*/ 0 w 21597"/>
              <a:gd name="T1" fmla="*/ 413671 h 21577"/>
              <a:gd name="T2" fmla="*/ 49091 w 21597"/>
              <a:gd name="T3" fmla="*/ 0 h 21577"/>
              <a:gd name="T4" fmla="*/ 51462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2" name="Arc 918">
            <a:extLst>
              <a:ext uri="{FF2B5EF4-FFF2-40B4-BE49-F238E27FC236}">
                <a16:creationId xmlns:a16="http://schemas.microsoft.com/office/drawing/2014/main" id="{FD403021-40F4-844B-88E2-0E40F7589EA9}"/>
              </a:ext>
            </a:extLst>
          </p:cNvPr>
          <p:cNvSpPr>
            <a:spLocks/>
          </p:cNvSpPr>
          <p:nvPr/>
        </p:nvSpPr>
        <p:spPr bwMode="auto">
          <a:xfrm>
            <a:off x="3297238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3" name="Arc 919">
            <a:extLst>
              <a:ext uri="{FF2B5EF4-FFF2-40B4-BE49-F238E27FC236}">
                <a16:creationId xmlns:a16="http://schemas.microsoft.com/office/drawing/2014/main" id="{E7807C15-D6B4-9841-B1FF-D42127D299C9}"/>
              </a:ext>
            </a:extLst>
          </p:cNvPr>
          <p:cNvSpPr>
            <a:spLocks/>
          </p:cNvSpPr>
          <p:nvPr/>
        </p:nvSpPr>
        <p:spPr bwMode="auto">
          <a:xfrm>
            <a:off x="3265488" y="5992813"/>
            <a:ext cx="44450" cy="98425"/>
          </a:xfrm>
          <a:custGeom>
            <a:avLst/>
            <a:gdLst>
              <a:gd name="T0" fmla="*/ 0 w 22348"/>
              <a:gd name="T1" fmla="*/ 269 h 21600"/>
              <a:gd name="T2" fmla="*/ 88411 w 22348"/>
              <a:gd name="T3" fmla="*/ 441081 h 21600"/>
              <a:gd name="T4" fmla="*/ 2972 w 22348"/>
              <a:gd name="T5" fmla="*/ 448494 h 21600"/>
              <a:gd name="T6" fmla="*/ 0 60000 65536"/>
              <a:gd name="T7" fmla="*/ 0 60000 65536"/>
              <a:gd name="T8" fmla="*/ 0 60000 65536"/>
              <a:gd name="T9" fmla="*/ 0 w 22348"/>
              <a:gd name="T10" fmla="*/ 0 h 21600"/>
              <a:gd name="T11" fmla="*/ 22348 w 223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lnTo>
                  <a:pt x="0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4" name="Arc 920">
            <a:extLst>
              <a:ext uri="{FF2B5EF4-FFF2-40B4-BE49-F238E27FC236}">
                <a16:creationId xmlns:a16="http://schemas.microsoft.com/office/drawing/2014/main" id="{4B281CB1-74F9-D547-BA44-91B87B31C6B0}"/>
              </a:ext>
            </a:extLst>
          </p:cNvPr>
          <p:cNvSpPr>
            <a:spLocks/>
          </p:cNvSpPr>
          <p:nvPr/>
        </p:nvSpPr>
        <p:spPr bwMode="auto">
          <a:xfrm>
            <a:off x="3209925" y="6086475"/>
            <a:ext cx="33338" cy="96838"/>
          </a:xfrm>
          <a:custGeom>
            <a:avLst/>
            <a:gdLst>
              <a:gd name="T0" fmla="*/ 49169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5" name="Arc 921">
            <a:extLst>
              <a:ext uri="{FF2B5EF4-FFF2-40B4-BE49-F238E27FC236}">
                <a16:creationId xmlns:a16="http://schemas.microsoft.com/office/drawing/2014/main" id="{216064EF-55D0-FE41-AA56-BFED21E5847B}"/>
              </a:ext>
            </a:extLst>
          </p:cNvPr>
          <p:cNvSpPr>
            <a:spLocks/>
          </p:cNvSpPr>
          <p:nvPr/>
        </p:nvSpPr>
        <p:spPr bwMode="auto">
          <a:xfrm>
            <a:off x="3236913" y="6000750"/>
            <a:ext cx="31750" cy="95250"/>
          </a:xfrm>
          <a:custGeom>
            <a:avLst/>
            <a:gdLst>
              <a:gd name="T0" fmla="*/ 0 w 21597"/>
              <a:gd name="T1" fmla="*/ 413671 h 21577"/>
              <a:gd name="T2" fmla="*/ 44525 w 21597"/>
              <a:gd name="T3" fmla="*/ 0 h 21577"/>
              <a:gd name="T4" fmla="*/ 46676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6" name="Arc 922">
            <a:extLst>
              <a:ext uri="{FF2B5EF4-FFF2-40B4-BE49-F238E27FC236}">
                <a16:creationId xmlns:a16="http://schemas.microsoft.com/office/drawing/2014/main" id="{5B613BEA-21A2-8D46-9D6F-18706AC13D3C}"/>
              </a:ext>
            </a:extLst>
          </p:cNvPr>
          <p:cNvSpPr>
            <a:spLocks/>
          </p:cNvSpPr>
          <p:nvPr/>
        </p:nvSpPr>
        <p:spPr bwMode="auto">
          <a:xfrm>
            <a:off x="3446463" y="6086475"/>
            <a:ext cx="47625" cy="96838"/>
          </a:xfrm>
          <a:custGeom>
            <a:avLst/>
            <a:gdLst>
              <a:gd name="T0" fmla="*/ 101327 w 21600"/>
              <a:gd name="T1" fmla="*/ 434409 h 21587"/>
              <a:gd name="T2" fmla="*/ 0 w 21600"/>
              <a:gd name="T3" fmla="*/ 0 h 21587"/>
              <a:gd name="T4" fmla="*/ 105007 w 21600"/>
              <a:gd name="T5" fmla="*/ 0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lnTo>
                  <a:pt x="20843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7" name="Arc 923">
            <a:extLst>
              <a:ext uri="{FF2B5EF4-FFF2-40B4-BE49-F238E27FC236}">
                <a16:creationId xmlns:a16="http://schemas.microsoft.com/office/drawing/2014/main" id="{CD964190-348F-EF4B-A019-4BB7901146AF}"/>
              </a:ext>
            </a:extLst>
          </p:cNvPr>
          <p:cNvSpPr>
            <a:spLocks/>
          </p:cNvSpPr>
          <p:nvPr/>
        </p:nvSpPr>
        <p:spPr bwMode="auto">
          <a:xfrm>
            <a:off x="3409950" y="5992813"/>
            <a:ext cx="47625" cy="98425"/>
          </a:xfrm>
          <a:custGeom>
            <a:avLst/>
            <a:gdLst>
              <a:gd name="T0" fmla="*/ 0 w 22335"/>
              <a:gd name="T1" fmla="*/ 269 h 21600"/>
              <a:gd name="T2" fmla="*/ 101551 w 22335"/>
              <a:gd name="T3" fmla="*/ 441208 h 21600"/>
              <a:gd name="T4" fmla="*/ 3356 w 22335"/>
              <a:gd name="T5" fmla="*/ 448494 h 21600"/>
              <a:gd name="T6" fmla="*/ 0 60000 65536"/>
              <a:gd name="T7" fmla="*/ 0 60000 65536"/>
              <a:gd name="T8" fmla="*/ 0 60000 65536"/>
              <a:gd name="T9" fmla="*/ 0 w 22335"/>
              <a:gd name="T10" fmla="*/ 0 h 21600"/>
              <a:gd name="T11" fmla="*/ 22335 w 223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lnTo>
                  <a:pt x="-1" y="1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8" name="Arc 924">
            <a:extLst>
              <a:ext uri="{FF2B5EF4-FFF2-40B4-BE49-F238E27FC236}">
                <a16:creationId xmlns:a16="http://schemas.microsoft.com/office/drawing/2014/main" id="{A436EA52-BD61-8445-8666-4FEE16144281}"/>
              </a:ext>
            </a:extLst>
          </p:cNvPr>
          <p:cNvSpPr>
            <a:spLocks/>
          </p:cNvSpPr>
          <p:nvPr/>
        </p:nvSpPr>
        <p:spPr bwMode="auto">
          <a:xfrm>
            <a:off x="3351213" y="6086475"/>
            <a:ext cx="33337" cy="96838"/>
          </a:xfrm>
          <a:custGeom>
            <a:avLst/>
            <a:gdLst>
              <a:gd name="T0" fmla="*/ 49166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9" name="Arc 925">
            <a:extLst>
              <a:ext uri="{FF2B5EF4-FFF2-40B4-BE49-F238E27FC236}">
                <a16:creationId xmlns:a16="http://schemas.microsoft.com/office/drawing/2014/main" id="{3A3443C6-0538-4840-AD98-B78E499E1A6E}"/>
              </a:ext>
            </a:extLst>
          </p:cNvPr>
          <p:cNvSpPr>
            <a:spLocks/>
          </p:cNvSpPr>
          <p:nvPr/>
        </p:nvSpPr>
        <p:spPr bwMode="auto">
          <a:xfrm>
            <a:off x="3379788" y="6000750"/>
            <a:ext cx="30162" cy="95250"/>
          </a:xfrm>
          <a:custGeom>
            <a:avLst/>
            <a:gdLst>
              <a:gd name="T0" fmla="*/ 0 w 21597"/>
              <a:gd name="T1" fmla="*/ 413732 h 21575"/>
              <a:gd name="T2" fmla="*/ 40088 w 21597"/>
              <a:gd name="T3" fmla="*/ 0 h 21575"/>
              <a:gd name="T4" fmla="*/ 42124 w 21597"/>
              <a:gd name="T5" fmla="*/ 420513 h 21575"/>
              <a:gd name="T6" fmla="*/ 0 60000 65536"/>
              <a:gd name="T7" fmla="*/ 0 60000 65536"/>
              <a:gd name="T8" fmla="*/ 0 60000 65536"/>
              <a:gd name="T9" fmla="*/ 0 w 21597"/>
              <a:gd name="T10" fmla="*/ 0 h 21575"/>
              <a:gd name="T11" fmla="*/ 21597 w 21597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lnTo>
                  <a:pt x="-1" y="2122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30" name="Arc 926">
            <a:extLst>
              <a:ext uri="{FF2B5EF4-FFF2-40B4-BE49-F238E27FC236}">
                <a16:creationId xmlns:a16="http://schemas.microsoft.com/office/drawing/2014/main" id="{F3C5B5ED-935F-C74F-B8C8-A493D754F898}"/>
              </a:ext>
            </a:extLst>
          </p:cNvPr>
          <p:cNvSpPr>
            <a:spLocks/>
          </p:cNvSpPr>
          <p:nvPr/>
        </p:nvSpPr>
        <p:spPr bwMode="auto">
          <a:xfrm rot="10800000">
            <a:off x="3716338" y="6022975"/>
            <a:ext cx="34925" cy="96838"/>
          </a:xfrm>
          <a:custGeom>
            <a:avLst/>
            <a:gdLst>
              <a:gd name="T0" fmla="*/ 56470 w 21600"/>
              <a:gd name="T1" fmla="*/ 427089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31" name="Arc 927">
            <a:extLst>
              <a:ext uri="{FF2B5EF4-FFF2-40B4-BE49-F238E27FC236}">
                <a16:creationId xmlns:a16="http://schemas.microsoft.com/office/drawing/2014/main" id="{0A65824F-C972-0A4E-9E70-F860DF883EC2}"/>
              </a:ext>
            </a:extLst>
          </p:cNvPr>
          <p:cNvSpPr>
            <a:spLocks/>
          </p:cNvSpPr>
          <p:nvPr/>
        </p:nvSpPr>
        <p:spPr bwMode="auto">
          <a:xfrm rot="10800000">
            <a:off x="3630613" y="6115050"/>
            <a:ext cx="46037" cy="96838"/>
          </a:xfrm>
          <a:custGeom>
            <a:avLst/>
            <a:gdLst>
              <a:gd name="T0" fmla="*/ 0 w 21600"/>
              <a:gd name="T1" fmla="*/ 434409 h 21587"/>
              <a:gd name="T2" fmla="*/ 94683 w 21600"/>
              <a:gd name="T3" fmla="*/ 0 h 21587"/>
              <a:gd name="T4" fmla="*/ 98121 w 21600"/>
              <a:gd name="T5" fmla="*/ 434409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lnTo>
                  <a:pt x="-1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32" name="Arc 928">
            <a:extLst>
              <a:ext uri="{FF2B5EF4-FFF2-40B4-BE49-F238E27FC236}">
                <a16:creationId xmlns:a16="http://schemas.microsoft.com/office/drawing/2014/main" id="{2BB22EF6-B23A-BF41-952B-A5AAFEB0353F}"/>
              </a:ext>
            </a:extLst>
          </p:cNvPr>
          <p:cNvSpPr>
            <a:spLocks/>
          </p:cNvSpPr>
          <p:nvPr/>
        </p:nvSpPr>
        <p:spPr bwMode="auto">
          <a:xfrm rot="10800000">
            <a:off x="3733800" y="6127750"/>
            <a:ext cx="34925" cy="98425"/>
          </a:xfrm>
          <a:custGeom>
            <a:avLst/>
            <a:gdLst>
              <a:gd name="T0" fmla="*/ 0 w 22592"/>
              <a:gd name="T1" fmla="*/ 478 h 21600"/>
              <a:gd name="T2" fmla="*/ 53991 w 22592"/>
              <a:gd name="T3" fmla="*/ 441021 h 21600"/>
              <a:gd name="T4" fmla="*/ 2378 w 22592"/>
              <a:gd name="T5" fmla="*/ 448494 h 21600"/>
              <a:gd name="T6" fmla="*/ 0 60000 65536"/>
              <a:gd name="T7" fmla="*/ 0 60000 65536"/>
              <a:gd name="T8" fmla="*/ 0 60000 65536"/>
              <a:gd name="T9" fmla="*/ 0 w 22592"/>
              <a:gd name="T10" fmla="*/ 0 h 21600"/>
              <a:gd name="T11" fmla="*/ 22592 w 225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lnTo>
                  <a:pt x="-1" y="2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33" name="Arc 929">
            <a:extLst>
              <a:ext uri="{FF2B5EF4-FFF2-40B4-BE49-F238E27FC236}">
                <a16:creationId xmlns:a16="http://schemas.microsoft.com/office/drawing/2014/main" id="{A9C3C7F2-9A6A-5D4B-A242-AE435B367365}"/>
              </a:ext>
            </a:extLst>
          </p:cNvPr>
          <p:cNvSpPr>
            <a:spLocks/>
          </p:cNvSpPr>
          <p:nvPr/>
        </p:nvSpPr>
        <p:spPr bwMode="auto">
          <a:xfrm rot="10800000">
            <a:off x="3590925" y="6119813"/>
            <a:ext cx="33338" cy="96837"/>
          </a:xfrm>
          <a:custGeom>
            <a:avLst/>
            <a:gdLst>
              <a:gd name="T0" fmla="*/ 0 w 21600"/>
              <a:gd name="T1" fmla="*/ 0 h 21600"/>
              <a:gd name="T2" fmla="*/ 51455 w 21600"/>
              <a:gd name="T3" fmla="*/ 434139 h 21600"/>
              <a:gd name="T4" fmla="*/ 0 w 21600"/>
              <a:gd name="T5" fmla="*/ 4341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134" name="Group 930">
            <a:extLst>
              <a:ext uri="{FF2B5EF4-FFF2-40B4-BE49-F238E27FC236}">
                <a16:creationId xmlns:a16="http://schemas.microsoft.com/office/drawing/2014/main" id="{502C5CA1-80C0-414A-B237-ACE5CF6B7E9E}"/>
              </a:ext>
            </a:extLst>
          </p:cNvPr>
          <p:cNvGrpSpPr>
            <a:grpSpLocks/>
          </p:cNvGrpSpPr>
          <p:nvPr/>
        </p:nvGrpSpPr>
        <p:grpSpPr bwMode="auto">
          <a:xfrm>
            <a:off x="2930525" y="5999163"/>
            <a:ext cx="839788" cy="211137"/>
            <a:chOff x="1755" y="3631"/>
            <a:chExt cx="529" cy="133"/>
          </a:xfrm>
        </p:grpSpPr>
        <p:sp>
          <p:nvSpPr>
            <p:cNvPr id="2135" name="Arc 931">
              <a:extLst>
                <a:ext uri="{FF2B5EF4-FFF2-40B4-BE49-F238E27FC236}">
                  <a16:creationId xmlns:a16="http://schemas.microsoft.com/office/drawing/2014/main" id="{102B612D-6878-CA4E-A542-E6C30D1FC6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36" name="Arc 932">
              <a:extLst>
                <a:ext uri="{FF2B5EF4-FFF2-40B4-BE49-F238E27FC236}">
                  <a16:creationId xmlns:a16="http://schemas.microsoft.com/office/drawing/2014/main" id="{23C0163E-B124-F040-A8CC-A859359E7FD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37" name="Arc 933">
              <a:extLst>
                <a:ext uri="{FF2B5EF4-FFF2-40B4-BE49-F238E27FC236}">
                  <a16:creationId xmlns:a16="http://schemas.microsoft.com/office/drawing/2014/main" id="{ACC719C5-83E8-EB44-82A1-0F88486141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38" name="Arc 934">
              <a:extLst>
                <a:ext uri="{FF2B5EF4-FFF2-40B4-BE49-F238E27FC236}">
                  <a16:creationId xmlns:a16="http://schemas.microsoft.com/office/drawing/2014/main" id="{D2D94F40-C53D-054E-B984-CFDC113D97D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39" name="Arc 935">
              <a:extLst>
                <a:ext uri="{FF2B5EF4-FFF2-40B4-BE49-F238E27FC236}">
                  <a16:creationId xmlns:a16="http://schemas.microsoft.com/office/drawing/2014/main" id="{A8062B61-1DC1-0F4E-8807-2B4FCFFC6C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0" name="Arc 936">
              <a:extLst>
                <a:ext uri="{FF2B5EF4-FFF2-40B4-BE49-F238E27FC236}">
                  <a16:creationId xmlns:a16="http://schemas.microsoft.com/office/drawing/2014/main" id="{107AE9BF-44E9-9540-8945-B1AD4C31260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1" name="Arc 937">
              <a:extLst>
                <a:ext uri="{FF2B5EF4-FFF2-40B4-BE49-F238E27FC236}">
                  <a16:creationId xmlns:a16="http://schemas.microsoft.com/office/drawing/2014/main" id="{0ED30561-1E10-1440-86B9-8798D64EA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2" name="Arc 938">
              <a:extLst>
                <a:ext uri="{FF2B5EF4-FFF2-40B4-BE49-F238E27FC236}">
                  <a16:creationId xmlns:a16="http://schemas.microsoft.com/office/drawing/2014/main" id="{0C144EA4-70FC-4E42-B3A1-7EE49FDAA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3" name="Arc 939">
              <a:extLst>
                <a:ext uri="{FF2B5EF4-FFF2-40B4-BE49-F238E27FC236}">
                  <a16:creationId xmlns:a16="http://schemas.microsoft.com/office/drawing/2014/main" id="{642F3784-FC85-7241-B05A-850D465AD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4" name="Arc 940">
              <a:extLst>
                <a:ext uri="{FF2B5EF4-FFF2-40B4-BE49-F238E27FC236}">
                  <a16:creationId xmlns:a16="http://schemas.microsoft.com/office/drawing/2014/main" id="{BB5DBA4F-21BA-5846-83AE-E826224A1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5" name="Arc 941">
              <a:extLst>
                <a:ext uri="{FF2B5EF4-FFF2-40B4-BE49-F238E27FC236}">
                  <a16:creationId xmlns:a16="http://schemas.microsoft.com/office/drawing/2014/main" id="{D4CC729F-74C4-5E46-ADEF-34DB3DFB7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6" name="Arc 942">
              <a:extLst>
                <a:ext uri="{FF2B5EF4-FFF2-40B4-BE49-F238E27FC236}">
                  <a16:creationId xmlns:a16="http://schemas.microsoft.com/office/drawing/2014/main" id="{6C182F32-7A31-5149-B451-89C48348A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7" name="Arc 943">
              <a:extLst>
                <a:ext uri="{FF2B5EF4-FFF2-40B4-BE49-F238E27FC236}">
                  <a16:creationId xmlns:a16="http://schemas.microsoft.com/office/drawing/2014/main" id="{DDEC65BC-10FE-9343-B4AC-48DE5F32E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8" name="Arc 944">
              <a:extLst>
                <a:ext uri="{FF2B5EF4-FFF2-40B4-BE49-F238E27FC236}">
                  <a16:creationId xmlns:a16="http://schemas.microsoft.com/office/drawing/2014/main" id="{40BCD87B-1B24-504D-A900-3DB4DE76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9" name="Arc 945">
              <a:extLst>
                <a:ext uri="{FF2B5EF4-FFF2-40B4-BE49-F238E27FC236}">
                  <a16:creationId xmlns:a16="http://schemas.microsoft.com/office/drawing/2014/main" id="{02A1DB7C-9C76-DE47-B81B-A8286B64A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0" name="Arc 946">
              <a:extLst>
                <a:ext uri="{FF2B5EF4-FFF2-40B4-BE49-F238E27FC236}">
                  <a16:creationId xmlns:a16="http://schemas.microsoft.com/office/drawing/2014/main" id="{07FCECE8-3AA5-C848-9629-0E442C36D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1" name="Arc 947">
              <a:extLst>
                <a:ext uri="{FF2B5EF4-FFF2-40B4-BE49-F238E27FC236}">
                  <a16:creationId xmlns:a16="http://schemas.microsoft.com/office/drawing/2014/main" id="{8F2FC630-2D16-5247-B6FD-774159CEC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2" name="Arc 948">
              <a:extLst>
                <a:ext uri="{FF2B5EF4-FFF2-40B4-BE49-F238E27FC236}">
                  <a16:creationId xmlns:a16="http://schemas.microsoft.com/office/drawing/2014/main" id="{B7368A4B-8CA3-4543-AD98-2083FD0A0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3" name="Arc 949">
              <a:extLst>
                <a:ext uri="{FF2B5EF4-FFF2-40B4-BE49-F238E27FC236}">
                  <a16:creationId xmlns:a16="http://schemas.microsoft.com/office/drawing/2014/main" id="{BDC789C8-5F7A-2D4C-A971-AF7DA684E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4" name="Arc 950">
              <a:extLst>
                <a:ext uri="{FF2B5EF4-FFF2-40B4-BE49-F238E27FC236}">
                  <a16:creationId xmlns:a16="http://schemas.microsoft.com/office/drawing/2014/main" id="{596E1895-F2E3-7F4E-8B31-D462E99BA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5" name="Arc 951">
              <a:extLst>
                <a:ext uri="{FF2B5EF4-FFF2-40B4-BE49-F238E27FC236}">
                  <a16:creationId xmlns:a16="http://schemas.microsoft.com/office/drawing/2014/main" id="{2E558B3C-1D27-5C4A-8E91-0CD395420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6" name="Arc 952">
              <a:extLst>
                <a:ext uri="{FF2B5EF4-FFF2-40B4-BE49-F238E27FC236}">
                  <a16:creationId xmlns:a16="http://schemas.microsoft.com/office/drawing/2014/main" id="{880FAACD-0B6D-1144-8CC0-5FE4D1EF8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7" name="Arc 953">
              <a:extLst>
                <a:ext uri="{FF2B5EF4-FFF2-40B4-BE49-F238E27FC236}">
                  <a16:creationId xmlns:a16="http://schemas.microsoft.com/office/drawing/2014/main" id="{43C1D1C1-BA3A-A243-A0D5-34D26E28E8D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158" name="AutoShape 954">
            <a:extLst>
              <a:ext uri="{FF2B5EF4-FFF2-40B4-BE49-F238E27FC236}">
                <a16:creationId xmlns:a16="http://schemas.microsoft.com/office/drawing/2014/main" id="{FFFFD237-AAB8-5947-AEBB-B8C704CFF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5991225"/>
            <a:ext cx="33337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159" name="AutoShape 955">
            <a:extLst>
              <a:ext uri="{FF2B5EF4-FFF2-40B4-BE49-F238E27FC236}">
                <a16:creationId xmlns:a16="http://schemas.microsoft.com/office/drawing/2014/main" id="{BBBC0E21-70E1-BB41-AE23-07051D28D90D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5605463" y="4811713"/>
            <a:ext cx="50800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160" name="AutoShape 956">
            <a:extLst>
              <a:ext uri="{FF2B5EF4-FFF2-40B4-BE49-F238E27FC236}">
                <a16:creationId xmlns:a16="http://schemas.microsoft.com/office/drawing/2014/main" id="{144ED831-3732-FA44-80C1-0265A679451F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5675313" y="4841875"/>
            <a:ext cx="50800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161" name="Group 957">
            <a:extLst>
              <a:ext uri="{FF2B5EF4-FFF2-40B4-BE49-F238E27FC236}">
                <a16:creationId xmlns:a16="http://schemas.microsoft.com/office/drawing/2014/main" id="{7FE68DC4-60EE-1B4A-AAB2-CE5B95A826B6}"/>
              </a:ext>
            </a:extLst>
          </p:cNvPr>
          <p:cNvGrpSpPr>
            <a:grpSpLocks/>
          </p:cNvGrpSpPr>
          <p:nvPr/>
        </p:nvGrpSpPr>
        <p:grpSpPr bwMode="auto">
          <a:xfrm>
            <a:off x="2082800" y="4719638"/>
            <a:ext cx="598488" cy="868362"/>
            <a:chOff x="1221" y="2825"/>
            <a:chExt cx="377" cy="547"/>
          </a:xfrm>
        </p:grpSpPr>
        <p:sp>
          <p:nvSpPr>
            <p:cNvPr id="2162" name="AutoShape 958">
              <a:extLst>
                <a:ext uri="{FF2B5EF4-FFF2-40B4-BE49-F238E27FC236}">
                  <a16:creationId xmlns:a16="http://schemas.microsoft.com/office/drawing/2014/main" id="{716BBD19-5BD9-1D47-B7DC-235FFCE7DB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163" name="AutoShape 959">
              <a:extLst>
                <a:ext uri="{FF2B5EF4-FFF2-40B4-BE49-F238E27FC236}">
                  <a16:creationId xmlns:a16="http://schemas.microsoft.com/office/drawing/2014/main" id="{18567DFB-F909-9B4A-8272-BD32B32935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164" name="Group 960">
              <a:extLst>
                <a:ext uri="{FF2B5EF4-FFF2-40B4-BE49-F238E27FC236}">
                  <a16:creationId xmlns:a16="http://schemas.microsoft.com/office/drawing/2014/main" id="{E92604DF-07FB-8C40-B62B-25CB92932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2190" name="Arc 961">
                <a:extLst>
                  <a:ext uri="{FF2B5EF4-FFF2-40B4-BE49-F238E27FC236}">
                    <a16:creationId xmlns:a16="http://schemas.microsoft.com/office/drawing/2014/main" id="{91DBDCB9-0B97-6B46-9922-077138B8A598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1" name="Arc 962">
                <a:extLst>
                  <a:ext uri="{FF2B5EF4-FFF2-40B4-BE49-F238E27FC236}">
                    <a16:creationId xmlns:a16="http://schemas.microsoft.com/office/drawing/2014/main" id="{579C1927-C811-E04B-A50F-D7BC2BDBFDF4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2" name="Arc 963">
                <a:extLst>
                  <a:ext uri="{FF2B5EF4-FFF2-40B4-BE49-F238E27FC236}">
                    <a16:creationId xmlns:a16="http://schemas.microsoft.com/office/drawing/2014/main" id="{5F594884-2BEB-2A44-89BB-D06393D6B373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3" name="Arc 964">
                <a:extLst>
                  <a:ext uri="{FF2B5EF4-FFF2-40B4-BE49-F238E27FC236}">
                    <a16:creationId xmlns:a16="http://schemas.microsoft.com/office/drawing/2014/main" id="{0AC63FEA-59D4-A149-A40A-E1F436F604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4" name="Arc 965">
                <a:extLst>
                  <a:ext uri="{FF2B5EF4-FFF2-40B4-BE49-F238E27FC236}">
                    <a16:creationId xmlns:a16="http://schemas.microsoft.com/office/drawing/2014/main" id="{98C1D148-40B5-8242-89B6-B8652F0E8A23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5" name="Arc 966">
                <a:extLst>
                  <a:ext uri="{FF2B5EF4-FFF2-40B4-BE49-F238E27FC236}">
                    <a16:creationId xmlns:a16="http://schemas.microsoft.com/office/drawing/2014/main" id="{A8A8CF78-2274-404F-B3C5-E777B45AD9FF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6" name="Arc 967">
                <a:extLst>
                  <a:ext uri="{FF2B5EF4-FFF2-40B4-BE49-F238E27FC236}">
                    <a16:creationId xmlns:a16="http://schemas.microsoft.com/office/drawing/2014/main" id="{4DA81EAE-DC8C-384B-9EA5-133CACE80E37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7" name="Arc 968">
                <a:extLst>
                  <a:ext uri="{FF2B5EF4-FFF2-40B4-BE49-F238E27FC236}">
                    <a16:creationId xmlns:a16="http://schemas.microsoft.com/office/drawing/2014/main" id="{B41C28B8-6F40-8A48-9CF5-2335526854E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8" name="Arc 969">
                <a:extLst>
                  <a:ext uri="{FF2B5EF4-FFF2-40B4-BE49-F238E27FC236}">
                    <a16:creationId xmlns:a16="http://schemas.microsoft.com/office/drawing/2014/main" id="{4820FCFA-9BA0-384A-A4F3-32FFC385A2F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9" name="Arc 970">
                <a:extLst>
                  <a:ext uri="{FF2B5EF4-FFF2-40B4-BE49-F238E27FC236}">
                    <a16:creationId xmlns:a16="http://schemas.microsoft.com/office/drawing/2014/main" id="{8B666500-ECA0-194A-A07E-570561DF3CF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0" name="Arc 971">
                <a:extLst>
                  <a:ext uri="{FF2B5EF4-FFF2-40B4-BE49-F238E27FC236}">
                    <a16:creationId xmlns:a16="http://schemas.microsoft.com/office/drawing/2014/main" id="{EE259AE0-B2C4-9848-989C-67A3163CC7D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0 h 21579"/>
                  <a:gd name="T2" fmla="*/ 0 w 21597"/>
                  <a:gd name="T3" fmla="*/ 0 h 21579"/>
                  <a:gd name="T4" fmla="*/ 0 w 21597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9"/>
                  <a:gd name="T11" fmla="*/ 21597 w 21597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1" name="Arc 972">
                <a:extLst>
                  <a:ext uri="{FF2B5EF4-FFF2-40B4-BE49-F238E27FC236}">
                    <a16:creationId xmlns:a16="http://schemas.microsoft.com/office/drawing/2014/main" id="{A963371E-32AA-FC47-8928-A3637DA64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2" name="Arc 973">
                <a:extLst>
                  <a:ext uri="{FF2B5EF4-FFF2-40B4-BE49-F238E27FC236}">
                    <a16:creationId xmlns:a16="http://schemas.microsoft.com/office/drawing/2014/main" id="{BFCEF612-58AC-614D-BFCF-8A8B60AF622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3" name="Arc 974">
                <a:extLst>
                  <a:ext uri="{FF2B5EF4-FFF2-40B4-BE49-F238E27FC236}">
                    <a16:creationId xmlns:a16="http://schemas.microsoft.com/office/drawing/2014/main" id="{AF9BBBB4-A89A-A943-8BD9-1282520651D2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0 w 22567"/>
                  <a:gd name="T1" fmla="*/ 0 h 21953"/>
                  <a:gd name="T2" fmla="*/ 0 w 22567"/>
                  <a:gd name="T3" fmla="*/ 0 h 21953"/>
                  <a:gd name="T4" fmla="*/ 0 w 22567"/>
                  <a:gd name="T5" fmla="*/ 0 h 21953"/>
                  <a:gd name="T6" fmla="*/ 0 60000 65536"/>
                  <a:gd name="T7" fmla="*/ 0 60000 65536"/>
                  <a:gd name="T8" fmla="*/ 0 60000 65536"/>
                  <a:gd name="T9" fmla="*/ 0 w 22567"/>
                  <a:gd name="T10" fmla="*/ 0 h 21953"/>
                  <a:gd name="T11" fmla="*/ 22567 w 22567"/>
                  <a:gd name="T12" fmla="*/ 21953 h 219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4" name="Arc 975">
                <a:extLst>
                  <a:ext uri="{FF2B5EF4-FFF2-40B4-BE49-F238E27FC236}">
                    <a16:creationId xmlns:a16="http://schemas.microsoft.com/office/drawing/2014/main" id="{BD136566-B2BB-1346-A15E-4BFDF583E2F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5" name="Arc 976">
                <a:extLst>
                  <a:ext uri="{FF2B5EF4-FFF2-40B4-BE49-F238E27FC236}">
                    <a16:creationId xmlns:a16="http://schemas.microsoft.com/office/drawing/2014/main" id="{02F6364C-E19F-0E49-85D1-9741EBD38CAF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6" name="Arc 977">
                <a:extLst>
                  <a:ext uri="{FF2B5EF4-FFF2-40B4-BE49-F238E27FC236}">
                    <a16:creationId xmlns:a16="http://schemas.microsoft.com/office/drawing/2014/main" id="{0F110DAB-5AC8-8144-9C77-60C133A72D9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7" name="Arc 978">
                <a:extLst>
                  <a:ext uri="{FF2B5EF4-FFF2-40B4-BE49-F238E27FC236}">
                    <a16:creationId xmlns:a16="http://schemas.microsoft.com/office/drawing/2014/main" id="{CC650EF7-355E-0D4C-AE3C-6C0FFF71256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8" name="Arc 979">
                <a:extLst>
                  <a:ext uri="{FF2B5EF4-FFF2-40B4-BE49-F238E27FC236}">
                    <a16:creationId xmlns:a16="http://schemas.microsoft.com/office/drawing/2014/main" id="{9EE03707-A56D-5C44-A7B1-E5115680406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9" name="Arc 980">
                <a:extLst>
                  <a:ext uri="{FF2B5EF4-FFF2-40B4-BE49-F238E27FC236}">
                    <a16:creationId xmlns:a16="http://schemas.microsoft.com/office/drawing/2014/main" id="{463497D6-F1CE-C547-83D0-B1CD41F43A8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0 w 21600"/>
                  <a:gd name="T1" fmla="*/ 0 h 21932"/>
                  <a:gd name="T2" fmla="*/ 0 w 21600"/>
                  <a:gd name="T3" fmla="*/ 0 h 21932"/>
                  <a:gd name="T4" fmla="*/ 0 w 21600"/>
                  <a:gd name="T5" fmla="*/ 0 h 2193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2"/>
                  <a:gd name="T11" fmla="*/ 21600 w 21600"/>
                  <a:gd name="T12" fmla="*/ 21932 h 219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0" name="Arc 981">
                <a:extLst>
                  <a:ext uri="{FF2B5EF4-FFF2-40B4-BE49-F238E27FC236}">
                    <a16:creationId xmlns:a16="http://schemas.microsoft.com/office/drawing/2014/main" id="{66611FD6-6C7E-A84A-81FB-1A3D1B3C4FD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1" name="Arc 982">
                <a:extLst>
                  <a:ext uri="{FF2B5EF4-FFF2-40B4-BE49-F238E27FC236}">
                    <a16:creationId xmlns:a16="http://schemas.microsoft.com/office/drawing/2014/main" id="{01FB6470-F410-0648-BF09-91DB454EDBF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2" name="Arc 983">
                <a:extLst>
                  <a:ext uri="{FF2B5EF4-FFF2-40B4-BE49-F238E27FC236}">
                    <a16:creationId xmlns:a16="http://schemas.microsoft.com/office/drawing/2014/main" id="{84DA7373-F9EA-D84B-AC84-811FFA7A5B2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3" name="Arc 984">
                <a:extLst>
                  <a:ext uri="{FF2B5EF4-FFF2-40B4-BE49-F238E27FC236}">
                    <a16:creationId xmlns:a16="http://schemas.microsoft.com/office/drawing/2014/main" id="{7971456F-CB1A-EF40-8F69-075396791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0 w 21600"/>
                  <a:gd name="T1" fmla="*/ 0 h 21919"/>
                  <a:gd name="T2" fmla="*/ 0 w 21600"/>
                  <a:gd name="T3" fmla="*/ 0 h 21919"/>
                  <a:gd name="T4" fmla="*/ 0 w 21600"/>
                  <a:gd name="T5" fmla="*/ 0 h 219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19"/>
                  <a:gd name="T11" fmla="*/ 21600 w 21600"/>
                  <a:gd name="T12" fmla="*/ 21919 h 219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165" name="Group 985">
              <a:extLst>
                <a:ext uri="{FF2B5EF4-FFF2-40B4-BE49-F238E27FC236}">
                  <a16:creationId xmlns:a16="http://schemas.microsoft.com/office/drawing/2014/main" id="{784EA952-BCDE-3348-BDC3-EF568D4C4F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2166" name="Arc 986">
                <a:extLst>
                  <a:ext uri="{FF2B5EF4-FFF2-40B4-BE49-F238E27FC236}">
                    <a16:creationId xmlns:a16="http://schemas.microsoft.com/office/drawing/2014/main" id="{889A201A-DB8E-7A4A-AA35-5B2951F23F85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7" name="Arc 987">
                <a:extLst>
                  <a:ext uri="{FF2B5EF4-FFF2-40B4-BE49-F238E27FC236}">
                    <a16:creationId xmlns:a16="http://schemas.microsoft.com/office/drawing/2014/main" id="{93396CEB-BB47-2741-B353-216B2783B36D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0 h 21588"/>
                  <a:gd name="T2" fmla="*/ 0 w 21597"/>
                  <a:gd name="T3" fmla="*/ 0 h 21588"/>
                  <a:gd name="T4" fmla="*/ 0 w 21597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8"/>
                  <a:gd name="T11" fmla="*/ 21597 w 21597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8" name="Arc 988">
                <a:extLst>
                  <a:ext uri="{FF2B5EF4-FFF2-40B4-BE49-F238E27FC236}">
                    <a16:creationId xmlns:a16="http://schemas.microsoft.com/office/drawing/2014/main" id="{FC2F3B7C-6D21-AD45-8BBF-36017780CD71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9" name="Arc 989">
                <a:extLst>
                  <a:ext uri="{FF2B5EF4-FFF2-40B4-BE49-F238E27FC236}">
                    <a16:creationId xmlns:a16="http://schemas.microsoft.com/office/drawing/2014/main" id="{C9B8A4EB-ABE4-424E-98B4-9C52D7818328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0" name="Arc 990">
                <a:extLst>
                  <a:ext uri="{FF2B5EF4-FFF2-40B4-BE49-F238E27FC236}">
                    <a16:creationId xmlns:a16="http://schemas.microsoft.com/office/drawing/2014/main" id="{83024FE7-668E-6749-9C1F-86E805699D81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1" name="Arc 991">
                <a:extLst>
                  <a:ext uri="{FF2B5EF4-FFF2-40B4-BE49-F238E27FC236}">
                    <a16:creationId xmlns:a16="http://schemas.microsoft.com/office/drawing/2014/main" id="{93701565-233A-3845-89EF-FB9C7580502A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0 w 22391"/>
                  <a:gd name="T1" fmla="*/ 0 h 21964"/>
                  <a:gd name="T2" fmla="*/ 0 w 22391"/>
                  <a:gd name="T3" fmla="*/ 0 h 21964"/>
                  <a:gd name="T4" fmla="*/ 0 w 2239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391"/>
                  <a:gd name="T10" fmla="*/ 0 h 21964"/>
                  <a:gd name="T11" fmla="*/ 22391 w 2239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2" name="Arc 992">
                <a:extLst>
                  <a:ext uri="{FF2B5EF4-FFF2-40B4-BE49-F238E27FC236}">
                    <a16:creationId xmlns:a16="http://schemas.microsoft.com/office/drawing/2014/main" id="{A13005C0-8BE9-AD45-96A8-2458AD82CB32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0 h 21586"/>
                  <a:gd name="T2" fmla="*/ 0 w 21597"/>
                  <a:gd name="T3" fmla="*/ 0 h 21586"/>
                  <a:gd name="T4" fmla="*/ 0 w 21597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6"/>
                  <a:gd name="T11" fmla="*/ 21597 w 21597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3" name="Arc 993">
                <a:extLst>
                  <a:ext uri="{FF2B5EF4-FFF2-40B4-BE49-F238E27FC236}">
                    <a16:creationId xmlns:a16="http://schemas.microsoft.com/office/drawing/2014/main" id="{57232D02-FB3A-A641-8FF9-DF2E30D775C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4" name="Arc 994">
                <a:extLst>
                  <a:ext uri="{FF2B5EF4-FFF2-40B4-BE49-F238E27FC236}">
                    <a16:creationId xmlns:a16="http://schemas.microsoft.com/office/drawing/2014/main" id="{953F6679-A4F1-FB44-B910-D928B1AB6D2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5" name="Arc 995">
                <a:extLst>
                  <a:ext uri="{FF2B5EF4-FFF2-40B4-BE49-F238E27FC236}">
                    <a16:creationId xmlns:a16="http://schemas.microsoft.com/office/drawing/2014/main" id="{49AC3E3F-39AA-EE4C-A347-4D03BA1F56A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0 w 22559"/>
                  <a:gd name="T1" fmla="*/ 0 h 21600"/>
                  <a:gd name="T2" fmla="*/ 0 w 22559"/>
                  <a:gd name="T3" fmla="*/ 0 h 21600"/>
                  <a:gd name="T4" fmla="*/ 0 w 225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59"/>
                  <a:gd name="T10" fmla="*/ 0 h 21600"/>
                  <a:gd name="T11" fmla="*/ 22559 w 225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6" name="Arc 996">
                <a:extLst>
                  <a:ext uri="{FF2B5EF4-FFF2-40B4-BE49-F238E27FC236}">
                    <a16:creationId xmlns:a16="http://schemas.microsoft.com/office/drawing/2014/main" id="{40CB97B3-24BE-F545-BA0B-3345B86BCC4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7" name="Arc 997">
                <a:extLst>
                  <a:ext uri="{FF2B5EF4-FFF2-40B4-BE49-F238E27FC236}">
                    <a16:creationId xmlns:a16="http://schemas.microsoft.com/office/drawing/2014/main" id="{29C043C5-453D-904E-A558-64847BEDD54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0 w 21600"/>
                  <a:gd name="T1" fmla="*/ 0 h 21927"/>
                  <a:gd name="T2" fmla="*/ 0 w 21600"/>
                  <a:gd name="T3" fmla="*/ 0 h 21927"/>
                  <a:gd name="T4" fmla="*/ 0 w 21600"/>
                  <a:gd name="T5" fmla="*/ 0 h 2192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27"/>
                  <a:gd name="T11" fmla="*/ 21600 w 21600"/>
                  <a:gd name="T12" fmla="*/ 21927 h 21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8" name="Arc 998">
                <a:extLst>
                  <a:ext uri="{FF2B5EF4-FFF2-40B4-BE49-F238E27FC236}">
                    <a16:creationId xmlns:a16="http://schemas.microsoft.com/office/drawing/2014/main" id="{F6A90DEC-F535-6D42-9DAC-96A2A650271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9" name="Arc 999">
                <a:extLst>
                  <a:ext uri="{FF2B5EF4-FFF2-40B4-BE49-F238E27FC236}">
                    <a16:creationId xmlns:a16="http://schemas.microsoft.com/office/drawing/2014/main" id="{C03825FD-8CFF-8B44-85B1-78814217682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0 w 22612"/>
                  <a:gd name="T1" fmla="*/ 0 h 21954"/>
                  <a:gd name="T2" fmla="*/ 0 w 22612"/>
                  <a:gd name="T3" fmla="*/ 0 h 21954"/>
                  <a:gd name="T4" fmla="*/ 0 w 22612"/>
                  <a:gd name="T5" fmla="*/ 0 h 21954"/>
                  <a:gd name="T6" fmla="*/ 0 60000 65536"/>
                  <a:gd name="T7" fmla="*/ 0 60000 65536"/>
                  <a:gd name="T8" fmla="*/ 0 60000 65536"/>
                  <a:gd name="T9" fmla="*/ 0 w 22612"/>
                  <a:gd name="T10" fmla="*/ 0 h 21954"/>
                  <a:gd name="T11" fmla="*/ 22612 w 22612"/>
                  <a:gd name="T12" fmla="*/ 21954 h 219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0" name="Arc 1000">
                <a:extLst>
                  <a:ext uri="{FF2B5EF4-FFF2-40B4-BE49-F238E27FC236}">
                    <a16:creationId xmlns:a16="http://schemas.microsoft.com/office/drawing/2014/main" id="{F27E0661-F2D8-0F4E-BD55-1A035CBB64D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1" name="Arc 1001">
                <a:extLst>
                  <a:ext uri="{FF2B5EF4-FFF2-40B4-BE49-F238E27FC236}">
                    <a16:creationId xmlns:a16="http://schemas.microsoft.com/office/drawing/2014/main" id="{58B7CC5C-1F33-8746-8B34-84C55C99CB5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2" name="Arc 1002">
                <a:extLst>
                  <a:ext uri="{FF2B5EF4-FFF2-40B4-BE49-F238E27FC236}">
                    <a16:creationId xmlns:a16="http://schemas.microsoft.com/office/drawing/2014/main" id="{4EC2BA6C-F4A1-0747-BC8B-E3AF005AA8C2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3" name="Arc 1003">
                <a:extLst>
                  <a:ext uri="{FF2B5EF4-FFF2-40B4-BE49-F238E27FC236}">
                    <a16:creationId xmlns:a16="http://schemas.microsoft.com/office/drawing/2014/main" id="{7C671BF3-0D13-9547-8106-AE1FDEB8515F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0 w 22518"/>
                  <a:gd name="T1" fmla="*/ 0 h 21600"/>
                  <a:gd name="T2" fmla="*/ 0 w 22518"/>
                  <a:gd name="T3" fmla="*/ 0 h 21600"/>
                  <a:gd name="T4" fmla="*/ 0 w 2251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18"/>
                  <a:gd name="T10" fmla="*/ 0 h 21600"/>
                  <a:gd name="T11" fmla="*/ 22518 w 225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4" name="Arc 1004">
                <a:extLst>
                  <a:ext uri="{FF2B5EF4-FFF2-40B4-BE49-F238E27FC236}">
                    <a16:creationId xmlns:a16="http://schemas.microsoft.com/office/drawing/2014/main" id="{20C41687-85D5-6742-A975-BCD4FFC14B3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5" name="Arc 1005">
                <a:extLst>
                  <a:ext uri="{FF2B5EF4-FFF2-40B4-BE49-F238E27FC236}">
                    <a16:creationId xmlns:a16="http://schemas.microsoft.com/office/drawing/2014/main" id="{44E75528-3FB5-0840-BAE5-0982115FB68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6" name="Arc 1006">
                <a:extLst>
                  <a:ext uri="{FF2B5EF4-FFF2-40B4-BE49-F238E27FC236}">
                    <a16:creationId xmlns:a16="http://schemas.microsoft.com/office/drawing/2014/main" id="{B49D6CB1-B866-C242-B0AE-7AB2B9886D9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0 w 22320"/>
                  <a:gd name="T3" fmla="*/ 0 h 21600"/>
                  <a:gd name="T4" fmla="*/ 0 w 2232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20"/>
                  <a:gd name="T10" fmla="*/ 0 h 21600"/>
                  <a:gd name="T11" fmla="*/ 22320 w 2232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7" name="Arc 1007">
                <a:extLst>
                  <a:ext uri="{FF2B5EF4-FFF2-40B4-BE49-F238E27FC236}">
                    <a16:creationId xmlns:a16="http://schemas.microsoft.com/office/drawing/2014/main" id="{68BD2833-0691-DB4C-B0BA-5C68AA17350F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8" name="Arc 1008">
                <a:extLst>
                  <a:ext uri="{FF2B5EF4-FFF2-40B4-BE49-F238E27FC236}">
                    <a16:creationId xmlns:a16="http://schemas.microsoft.com/office/drawing/2014/main" id="{F08FD408-727C-6546-BB4E-F29F083B17D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9" name="Arc 1009">
                <a:extLst>
                  <a:ext uri="{FF2B5EF4-FFF2-40B4-BE49-F238E27FC236}">
                    <a16:creationId xmlns:a16="http://schemas.microsoft.com/office/drawing/2014/main" id="{957CBFFF-4388-F648-9498-BC0B08DA3570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2214" name="Group 1010">
            <a:extLst>
              <a:ext uri="{FF2B5EF4-FFF2-40B4-BE49-F238E27FC236}">
                <a16:creationId xmlns:a16="http://schemas.microsoft.com/office/drawing/2014/main" id="{DED3DF11-9A1B-2D44-97E1-3BEAB2CDD888}"/>
              </a:ext>
            </a:extLst>
          </p:cNvPr>
          <p:cNvGrpSpPr>
            <a:grpSpLocks/>
          </p:cNvGrpSpPr>
          <p:nvPr/>
        </p:nvGrpSpPr>
        <p:grpSpPr bwMode="auto">
          <a:xfrm>
            <a:off x="3246438" y="5176838"/>
            <a:ext cx="963612" cy="225425"/>
            <a:chOff x="1954" y="3113"/>
            <a:chExt cx="606" cy="142"/>
          </a:xfrm>
        </p:grpSpPr>
        <p:sp>
          <p:nvSpPr>
            <p:cNvPr id="2215" name="AutoShape 1011">
              <a:extLst>
                <a:ext uri="{FF2B5EF4-FFF2-40B4-BE49-F238E27FC236}">
                  <a16:creationId xmlns:a16="http://schemas.microsoft.com/office/drawing/2014/main" id="{33918DC2-F5B4-E84B-911B-D465E4A11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16" name="AutoShape 1012">
              <a:extLst>
                <a:ext uri="{FF2B5EF4-FFF2-40B4-BE49-F238E27FC236}">
                  <a16:creationId xmlns:a16="http://schemas.microsoft.com/office/drawing/2014/main" id="{1E63FD2F-7CBE-BE45-83FE-68028CC52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217" name="Group 1013">
              <a:extLst>
                <a:ext uri="{FF2B5EF4-FFF2-40B4-BE49-F238E27FC236}">
                  <a16:creationId xmlns:a16="http://schemas.microsoft.com/office/drawing/2014/main" id="{DCB6E5E7-526E-CD44-9692-E4677BBD4D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2243" name="Arc 1014">
                <a:extLst>
                  <a:ext uri="{FF2B5EF4-FFF2-40B4-BE49-F238E27FC236}">
                    <a16:creationId xmlns:a16="http://schemas.microsoft.com/office/drawing/2014/main" id="{D7CB4F47-9B00-524E-9713-2ACCC92B435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4" name="Arc 1015">
                <a:extLst>
                  <a:ext uri="{FF2B5EF4-FFF2-40B4-BE49-F238E27FC236}">
                    <a16:creationId xmlns:a16="http://schemas.microsoft.com/office/drawing/2014/main" id="{09E9A18E-6743-A641-8373-0D2BD454BA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5" name="Arc 1016">
                <a:extLst>
                  <a:ext uri="{FF2B5EF4-FFF2-40B4-BE49-F238E27FC236}">
                    <a16:creationId xmlns:a16="http://schemas.microsoft.com/office/drawing/2014/main" id="{FAE88BB7-9106-1F4C-A8F5-5FB47F052F8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6" name="Arc 1017">
                <a:extLst>
                  <a:ext uri="{FF2B5EF4-FFF2-40B4-BE49-F238E27FC236}">
                    <a16:creationId xmlns:a16="http://schemas.microsoft.com/office/drawing/2014/main" id="{56826146-5392-9942-9B46-3780990013A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7" name="Arc 1018">
                <a:extLst>
                  <a:ext uri="{FF2B5EF4-FFF2-40B4-BE49-F238E27FC236}">
                    <a16:creationId xmlns:a16="http://schemas.microsoft.com/office/drawing/2014/main" id="{325A9665-99E5-E94C-974C-B302D8C7E72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8" name="Arc 1019">
                <a:extLst>
                  <a:ext uri="{FF2B5EF4-FFF2-40B4-BE49-F238E27FC236}">
                    <a16:creationId xmlns:a16="http://schemas.microsoft.com/office/drawing/2014/main" id="{0676E8CC-EA23-EE4E-9187-E47C3C7414D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9" name="Arc 1020">
                <a:extLst>
                  <a:ext uri="{FF2B5EF4-FFF2-40B4-BE49-F238E27FC236}">
                    <a16:creationId xmlns:a16="http://schemas.microsoft.com/office/drawing/2014/main" id="{B67A6C3F-91F5-B54B-BAFA-6167C646F3A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0" name="Arc 1021">
                <a:extLst>
                  <a:ext uri="{FF2B5EF4-FFF2-40B4-BE49-F238E27FC236}">
                    <a16:creationId xmlns:a16="http://schemas.microsoft.com/office/drawing/2014/main" id="{F12F1134-0063-A248-8755-45D46C93C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1" name="Arc 1022">
                <a:extLst>
                  <a:ext uri="{FF2B5EF4-FFF2-40B4-BE49-F238E27FC236}">
                    <a16:creationId xmlns:a16="http://schemas.microsoft.com/office/drawing/2014/main" id="{D68115EB-CE6C-1E44-8C28-724CB1FE5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2" name="Arc 1023">
                <a:extLst>
                  <a:ext uri="{FF2B5EF4-FFF2-40B4-BE49-F238E27FC236}">
                    <a16:creationId xmlns:a16="http://schemas.microsoft.com/office/drawing/2014/main" id="{80154E9C-55EA-CB40-905B-B4D825776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3" name="Arc 0">
                <a:extLst>
                  <a:ext uri="{FF2B5EF4-FFF2-40B4-BE49-F238E27FC236}">
                    <a16:creationId xmlns:a16="http://schemas.microsoft.com/office/drawing/2014/main" id="{23DB8C06-170D-EC4C-B9DF-781790345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4" name="Arc 1">
                <a:extLst>
                  <a:ext uri="{FF2B5EF4-FFF2-40B4-BE49-F238E27FC236}">
                    <a16:creationId xmlns:a16="http://schemas.microsoft.com/office/drawing/2014/main" id="{63A16CF3-CA83-2F4E-870A-C5F734BAB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5" name="Arc 2">
                <a:extLst>
                  <a:ext uri="{FF2B5EF4-FFF2-40B4-BE49-F238E27FC236}">
                    <a16:creationId xmlns:a16="http://schemas.microsoft.com/office/drawing/2014/main" id="{41BFD272-8C66-A349-978E-5E4CC7D07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6" name="Arc 3">
                <a:extLst>
                  <a:ext uri="{FF2B5EF4-FFF2-40B4-BE49-F238E27FC236}">
                    <a16:creationId xmlns:a16="http://schemas.microsoft.com/office/drawing/2014/main" id="{1C2A8331-B6BA-D14C-AF00-3F8193FB7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7" name="Arc 4">
                <a:extLst>
                  <a:ext uri="{FF2B5EF4-FFF2-40B4-BE49-F238E27FC236}">
                    <a16:creationId xmlns:a16="http://schemas.microsoft.com/office/drawing/2014/main" id="{824E06B5-2248-A443-920E-D8F69B71A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8" name="Arc 5">
                <a:extLst>
                  <a:ext uri="{FF2B5EF4-FFF2-40B4-BE49-F238E27FC236}">
                    <a16:creationId xmlns:a16="http://schemas.microsoft.com/office/drawing/2014/main" id="{0ED3FBED-DDBA-A14F-A5E9-3223FA9B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9" name="Arc 6">
                <a:extLst>
                  <a:ext uri="{FF2B5EF4-FFF2-40B4-BE49-F238E27FC236}">
                    <a16:creationId xmlns:a16="http://schemas.microsoft.com/office/drawing/2014/main" id="{DE75C8EA-CCAE-7841-BA25-70FCEC23D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0 w 22348"/>
                  <a:gd name="T3" fmla="*/ 0 h 21600"/>
                  <a:gd name="T4" fmla="*/ 0 w 2234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8"/>
                  <a:gd name="T10" fmla="*/ 0 h 21600"/>
                  <a:gd name="T11" fmla="*/ 22348 w 2234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0" name="Arc 7">
                <a:extLst>
                  <a:ext uri="{FF2B5EF4-FFF2-40B4-BE49-F238E27FC236}">
                    <a16:creationId xmlns:a16="http://schemas.microsoft.com/office/drawing/2014/main" id="{9C2288C2-4BE9-2D42-A1B9-AAC365AAC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1" name="Arc 8">
                <a:extLst>
                  <a:ext uri="{FF2B5EF4-FFF2-40B4-BE49-F238E27FC236}">
                    <a16:creationId xmlns:a16="http://schemas.microsoft.com/office/drawing/2014/main" id="{1F7C07AC-8E71-B944-950E-75AF622DA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2" name="Arc 9">
                <a:extLst>
                  <a:ext uri="{FF2B5EF4-FFF2-40B4-BE49-F238E27FC236}">
                    <a16:creationId xmlns:a16="http://schemas.microsoft.com/office/drawing/2014/main" id="{2A677A86-7D0B-884C-9029-FE3F58DC9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3" name="Arc 10">
                <a:extLst>
                  <a:ext uri="{FF2B5EF4-FFF2-40B4-BE49-F238E27FC236}">
                    <a16:creationId xmlns:a16="http://schemas.microsoft.com/office/drawing/2014/main" id="{922D1E82-D4FB-E448-9D24-9B1391C5D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4" name="Arc 11">
                <a:extLst>
                  <a:ext uri="{FF2B5EF4-FFF2-40B4-BE49-F238E27FC236}">
                    <a16:creationId xmlns:a16="http://schemas.microsoft.com/office/drawing/2014/main" id="{D5ACBD28-5951-2B43-A70B-263AF1768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5" name="Arc 12">
                <a:extLst>
                  <a:ext uri="{FF2B5EF4-FFF2-40B4-BE49-F238E27FC236}">
                    <a16:creationId xmlns:a16="http://schemas.microsoft.com/office/drawing/2014/main" id="{187B7AEE-D505-F445-B81B-76D1327F9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6" name="Arc 13">
                <a:extLst>
                  <a:ext uri="{FF2B5EF4-FFF2-40B4-BE49-F238E27FC236}">
                    <a16:creationId xmlns:a16="http://schemas.microsoft.com/office/drawing/2014/main" id="{DFDF27DC-C088-014E-9C5E-1B285DA5F9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218" name="Group 14">
              <a:extLst>
                <a:ext uri="{FF2B5EF4-FFF2-40B4-BE49-F238E27FC236}">
                  <a16:creationId xmlns:a16="http://schemas.microsoft.com/office/drawing/2014/main" id="{F8C9CC7E-CBD1-8345-98F4-D4F08E5FC3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2219" name="Arc 15">
                <a:extLst>
                  <a:ext uri="{FF2B5EF4-FFF2-40B4-BE49-F238E27FC236}">
                    <a16:creationId xmlns:a16="http://schemas.microsoft.com/office/drawing/2014/main" id="{C89F9A78-A5A9-FC45-BD2C-A8EDB6E3819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0 w 22364"/>
                  <a:gd name="T1" fmla="*/ 0 h 21963"/>
                  <a:gd name="T2" fmla="*/ 0 w 22364"/>
                  <a:gd name="T3" fmla="*/ 0 h 21963"/>
                  <a:gd name="T4" fmla="*/ 0 w 22364"/>
                  <a:gd name="T5" fmla="*/ 0 h 21963"/>
                  <a:gd name="T6" fmla="*/ 0 60000 65536"/>
                  <a:gd name="T7" fmla="*/ 0 60000 65536"/>
                  <a:gd name="T8" fmla="*/ 0 60000 65536"/>
                  <a:gd name="T9" fmla="*/ 0 w 22364"/>
                  <a:gd name="T10" fmla="*/ 0 h 21963"/>
                  <a:gd name="T11" fmla="*/ 22364 w 22364"/>
                  <a:gd name="T12" fmla="*/ 21963 h 219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0" name="Arc 16">
                <a:extLst>
                  <a:ext uri="{FF2B5EF4-FFF2-40B4-BE49-F238E27FC236}">
                    <a16:creationId xmlns:a16="http://schemas.microsoft.com/office/drawing/2014/main" id="{B7B03682-45D0-1347-A419-C245577EA0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0 h 21587"/>
                  <a:gd name="T2" fmla="*/ 0 w 21597"/>
                  <a:gd name="T3" fmla="*/ 0 h 21587"/>
                  <a:gd name="T4" fmla="*/ 0 w 21597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7"/>
                  <a:gd name="T11" fmla="*/ 21597 w 21597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1" name="Arc 17">
                <a:extLst>
                  <a:ext uri="{FF2B5EF4-FFF2-40B4-BE49-F238E27FC236}">
                    <a16:creationId xmlns:a16="http://schemas.microsoft.com/office/drawing/2014/main" id="{97BD087B-CDB2-E04E-A0B1-CC7BB9C38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2" name="Arc 18">
                <a:extLst>
                  <a:ext uri="{FF2B5EF4-FFF2-40B4-BE49-F238E27FC236}">
                    <a16:creationId xmlns:a16="http://schemas.microsoft.com/office/drawing/2014/main" id="{D606DA8B-316D-5149-9C08-840510CD61F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3" name="Arc 19">
                <a:extLst>
                  <a:ext uri="{FF2B5EF4-FFF2-40B4-BE49-F238E27FC236}">
                    <a16:creationId xmlns:a16="http://schemas.microsoft.com/office/drawing/2014/main" id="{4E8ADA62-46AD-4440-B76B-8D19C5CB54C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4" name="Arc 20">
                <a:extLst>
                  <a:ext uri="{FF2B5EF4-FFF2-40B4-BE49-F238E27FC236}">
                    <a16:creationId xmlns:a16="http://schemas.microsoft.com/office/drawing/2014/main" id="{6A38A56A-C99D-A94E-A6EC-0BBD44D4CD1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5" name="Arc 21">
                <a:extLst>
                  <a:ext uri="{FF2B5EF4-FFF2-40B4-BE49-F238E27FC236}">
                    <a16:creationId xmlns:a16="http://schemas.microsoft.com/office/drawing/2014/main" id="{046C696B-04A4-DA44-B668-D7A42430083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6" name="Arc 22">
                <a:extLst>
                  <a:ext uri="{FF2B5EF4-FFF2-40B4-BE49-F238E27FC236}">
                    <a16:creationId xmlns:a16="http://schemas.microsoft.com/office/drawing/2014/main" id="{F244F265-ECE7-5D4F-AC82-7ABB1918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7" name="Arc 23">
                <a:extLst>
                  <a:ext uri="{FF2B5EF4-FFF2-40B4-BE49-F238E27FC236}">
                    <a16:creationId xmlns:a16="http://schemas.microsoft.com/office/drawing/2014/main" id="{5CEFC4D5-47AE-CA4B-9F10-FB3A6D467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8" name="Arc 24">
                <a:extLst>
                  <a:ext uri="{FF2B5EF4-FFF2-40B4-BE49-F238E27FC236}">
                    <a16:creationId xmlns:a16="http://schemas.microsoft.com/office/drawing/2014/main" id="{6C5B516F-FE1E-0B42-A7BE-03ABF085A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9" name="Arc 25">
                <a:extLst>
                  <a:ext uri="{FF2B5EF4-FFF2-40B4-BE49-F238E27FC236}">
                    <a16:creationId xmlns:a16="http://schemas.microsoft.com/office/drawing/2014/main" id="{9C637A69-A5CB-4E49-A7AF-097A3C54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0" name="Arc 26">
                <a:extLst>
                  <a:ext uri="{FF2B5EF4-FFF2-40B4-BE49-F238E27FC236}">
                    <a16:creationId xmlns:a16="http://schemas.microsoft.com/office/drawing/2014/main" id="{AA4C5AF5-C3BD-2D4F-BA8C-F65959886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1" name="Arc 27">
                <a:extLst>
                  <a:ext uri="{FF2B5EF4-FFF2-40B4-BE49-F238E27FC236}">
                    <a16:creationId xmlns:a16="http://schemas.microsoft.com/office/drawing/2014/main" id="{13F634B4-51F8-5943-9A0C-D5D40EED0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2" name="Arc 28">
                <a:extLst>
                  <a:ext uri="{FF2B5EF4-FFF2-40B4-BE49-F238E27FC236}">
                    <a16:creationId xmlns:a16="http://schemas.microsoft.com/office/drawing/2014/main" id="{80A190ED-7AFA-BC48-B3F7-107F9A6E1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3" name="Arc 29">
                <a:extLst>
                  <a:ext uri="{FF2B5EF4-FFF2-40B4-BE49-F238E27FC236}">
                    <a16:creationId xmlns:a16="http://schemas.microsoft.com/office/drawing/2014/main" id="{E1838301-6DB4-4A4A-9104-E1CF202F7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4" name="Arc 30">
                <a:extLst>
                  <a:ext uri="{FF2B5EF4-FFF2-40B4-BE49-F238E27FC236}">
                    <a16:creationId xmlns:a16="http://schemas.microsoft.com/office/drawing/2014/main" id="{88847D59-3CB3-D343-880D-05C137082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5" name="Arc 31">
                <a:extLst>
                  <a:ext uri="{FF2B5EF4-FFF2-40B4-BE49-F238E27FC236}">
                    <a16:creationId xmlns:a16="http://schemas.microsoft.com/office/drawing/2014/main" id="{F7CD8DEE-16F1-F94D-859D-6401E5F9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6" name="Arc 32">
                <a:extLst>
                  <a:ext uri="{FF2B5EF4-FFF2-40B4-BE49-F238E27FC236}">
                    <a16:creationId xmlns:a16="http://schemas.microsoft.com/office/drawing/2014/main" id="{5B23C066-3EAA-624C-B353-891252361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7" name="Arc 33">
                <a:extLst>
                  <a:ext uri="{FF2B5EF4-FFF2-40B4-BE49-F238E27FC236}">
                    <a16:creationId xmlns:a16="http://schemas.microsoft.com/office/drawing/2014/main" id="{25317666-A74A-9643-9D28-F6E2AAF2A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8" name="Arc 34">
                <a:extLst>
                  <a:ext uri="{FF2B5EF4-FFF2-40B4-BE49-F238E27FC236}">
                    <a16:creationId xmlns:a16="http://schemas.microsoft.com/office/drawing/2014/main" id="{95FA07B2-16A8-4343-AAD7-05D27C9C5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9" name="Arc 35">
                <a:extLst>
                  <a:ext uri="{FF2B5EF4-FFF2-40B4-BE49-F238E27FC236}">
                    <a16:creationId xmlns:a16="http://schemas.microsoft.com/office/drawing/2014/main" id="{318DB1A0-6A9C-EE43-AFE6-010702FB4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0" name="Arc 36">
                <a:extLst>
                  <a:ext uri="{FF2B5EF4-FFF2-40B4-BE49-F238E27FC236}">
                    <a16:creationId xmlns:a16="http://schemas.microsoft.com/office/drawing/2014/main" id="{4F1BE50D-00E3-F045-80CE-730D3E9CE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1" name="Arc 37">
                <a:extLst>
                  <a:ext uri="{FF2B5EF4-FFF2-40B4-BE49-F238E27FC236}">
                    <a16:creationId xmlns:a16="http://schemas.microsoft.com/office/drawing/2014/main" id="{CD04332F-7B34-5544-BED1-1CCAA78BF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2" name="Arc 38">
                <a:extLst>
                  <a:ext uri="{FF2B5EF4-FFF2-40B4-BE49-F238E27FC236}">
                    <a16:creationId xmlns:a16="http://schemas.microsoft.com/office/drawing/2014/main" id="{17F2DD25-87FB-5944-A9FB-62B5A84353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2267" name="AutoShape 39">
            <a:extLst>
              <a:ext uri="{FF2B5EF4-FFF2-40B4-BE49-F238E27FC236}">
                <a16:creationId xmlns:a16="http://schemas.microsoft.com/office/drawing/2014/main" id="{2ECF8FD2-BC19-FA48-AD3F-135FE87EA07C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1035050" y="3597276"/>
            <a:ext cx="1246187" cy="1319212"/>
          </a:xfrm>
          <a:custGeom>
            <a:avLst/>
            <a:gdLst>
              <a:gd name="T0" fmla="*/ 62913468 w 21600"/>
              <a:gd name="T1" fmla="*/ 40285193 h 21600"/>
              <a:gd name="T2" fmla="*/ 35948689 w 21600"/>
              <a:gd name="T3" fmla="*/ 80570386 h 21600"/>
              <a:gd name="T4" fmla="*/ 8983855 w 21600"/>
              <a:gd name="T5" fmla="*/ 40285193 h 21600"/>
              <a:gd name="T6" fmla="*/ 35948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68" name="AutoShape 40">
            <a:extLst>
              <a:ext uri="{FF2B5EF4-FFF2-40B4-BE49-F238E27FC236}">
                <a16:creationId xmlns:a16="http://schemas.microsoft.com/office/drawing/2014/main" id="{1484B212-060F-254C-B579-DBEDC22A7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4310063"/>
            <a:ext cx="31750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269" name="AutoShape 41">
            <a:extLst>
              <a:ext uri="{FF2B5EF4-FFF2-40B4-BE49-F238E27FC236}">
                <a16:creationId xmlns:a16="http://schemas.microsoft.com/office/drawing/2014/main" id="{6D017DD4-938F-B345-A34B-6496534DE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306888"/>
            <a:ext cx="33337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270" name="Group 42">
            <a:extLst>
              <a:ext uri="{FF2B5EF4-FFF2-40B4-BE49-F238E27FC236}">
                <a16:creationId xmlns:a16="http://schemas.microsoft.com/office/drawing/2014/main" id="{35BF1C07-40CD-0F42-A6E3-F72B40F9B577}"/>
              </a:ext>
            </a:extLst>
          </p:cNvPr>
          <p:cNvGrpSpPr>
            <a:grpSpLocks/>
          </p:cNvGrpSpPr>
          <p:nvPr/>
        </p:nvGrpSpPr>
        <p:grpSpPr bwMode="auto">
          <a:xfrm>
            <a:off x="1123950" y="4318000"/>
            <a:ext cx="863600" cy="203200"/>
            <a:chOff x="617" y="2572"/>
            <a:chExt cx="544" cy="128"/>
          </a:xfrm>
        </p:grpSpPr>
        <p:sp>
          <p:nvSpPr>
            <p:cNvPr id="2271" name="Arc 43">
              <a:extLst>
                <a:ext uri="{FF2B5EF4-FFF2-40B4-BE49-F238E27FC236}">
                  <a16:creationId xmlns:a16="http://schemas.microsoft.com/office/drawing/2014/main" id="{44D23F20-852C-4045-B874-C507CB8F89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93" y="2577"/>
              <a:ext cx="28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2" name="Arc 44">
              <a:extLst>
                <a:ext uri="{FF2B5EF4-FFF2-40B4-BE49-F238E27FC236}">
                  <a16:creationId xmlns:a16="http://schemas.microsoft.com/office/drawing/2014/main" id="{095493FA-9AC0-2B4F-8211-86374F7E3F0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74" y="2632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3" name="Arc 45">
              <a:extLst>
                <a:ext uri="{FF2B5EF4-FFF2-40B4-BE49-F238E27FC236}">
                  <a16:creationId xmlns:a16="http://schemas.microsoft.com/office/drawing/2014/main" id="{9567071F-FAA8-BC4C-AB20-BF56582BA6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3" y="2581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4" name="Arc 46">
              <a:extLst>
                <a:ext uri="{FF2B5EF4-FFF2-40B4-BE49-F238E27FC236}">
                  <a16:creationId xmlns:a16="http://schemas.microsoft.com/office/drawing/2014/main" id="{D433CB4C-0BEA-2F43-A718-6BCFDEB2CF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5" name="Arc 47">
              <a:extLst>
                <a:ext uri="{FF2B5EF4-FFF2-40B4-BE49-F238E27FC236}">
                  <a16:creationId xmlns:a16="http://schemas.microsoft.com/office/drawing/2014/main" id="{5C51718E-093A-8F42-99E7-64B6D78AC5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45" y="2633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6" name="Arc 48">
              <a:extLst>
                <a:ext uri="{FF2B5EF4-FFF2-40B4-BE49-F238E27FC236}">
                  <a16:creationId xmlns:a16="http://schemas.microsoft.com/office/drawing/2014/main" id="{2F0F1C7A-D633-F247-9C42-F6FD573A95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02" y="2579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7" name="Arc 49">
              <a:extLst>
                <a:ext uri="{FF2B5EF4-FFF2-40B4-BE49-F238E27FC236}">
                  <a16:creationId xmlns:a16="http://schemas.microsoft.com/office/drawing/2014/main" id="{F0EC182D-3CE0-DF46-BBC4-977BB1B3E7F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6" y="2638"/>
              <a:ext cx="27" cy="60"/>
            </a:xfrm>
            <a:custGeom>
              <a:avLst/>
              <a:gdLst>
                <a:gd name="T0" fmla="*/ 0 w 21597"/>
                <a:gd name="T1" fmla="*/ 0 h 21586"/>
                <a:gd name="T2" fmla="*/ 0 w 21597"/>
                <a:gd name="T3" fmla="*/ 0 h 21586"/>
                <a:gd name="T4" fmla="*/ 0 w 21597"/>
                <a:gd name="T5" fmla="*/ 0 h 2158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6"/>
                <a:gd name="T11" fmla="*/ 21597 w 21597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8" name="Arc 50">
              <a:extLst>
                <a:ext uri="{FF2B5EF4-FFF2-40B4-BE49-F238E27FC236}">
                  <a16:creationId xmlns:a16="http://schemas.microsoft.com/office/drawing/2014/main" id="{BA9A8EFD-C32C-7B40-BE24-53A77247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9" name="Arc 51">
              <a:extLst>
                <a:ext uri="{FF2B5EF4-FFF2-40B4-BE49-F238E27FC236}">
                  <a16:creationId xmlns:a16="http://schemas.microsoft.com/office/drawing/2014/main" id="{E8137C82-AF0F-5146-A0CA-ADD7800DF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0" name="Arc 52">
              <a:extLst>
                <a:ext uri="{FF2B5EF4-FFF2-40B4-BE49-F238E27FC236}">
                  <a16:creationId xmlns:a16="http://schemas.microsoft.com/office/drawing/2014/main" id="{57B7A81E-2412-6E48-88EA-299C21EE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2629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1" name="Arc 53">
              <a:extLst>
                <a:ext uri="{FF2B5EF4-FFF2-40B4-BE49-F238E27FC236}">
                  <a16:creationId xmlns:a16="http://schemas.microsoft.com/office/drawing/2014/main" id="{942D2969-4AB8-5D44-9EBD-6142B3E70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" y="2574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2" name="Arc 54">
              <a:extLst>
                <a:ext uri="{FF2B5EF4-FFF2-40B4-BE49-F238E27FC236}">
                  <a16:creationId xmlns:a16="http://schemas.microsoft.com/office/drawing/2014/main" id="{3FB1CD70-7AE5-6646-A19A-D8B1FA5C3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3" name="Arc 55">
              <a:extLst>
                <a:ext uri="{FF2B5EF4-FFF2-40B4-BE49-F238E27FC236}">
                  <a16:creationId xmlns:a16="http://schemas.microsoft.com/office/drawing/2014/main" id="{5D78A9E3-0B4B-9A4F-B882-2E861CCCA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4" name="Arc 56">
              <a:extLst>
                <a:ext uri="{FF2B5EF4-FFF2-40B4-BE49-F238E27FC236}">
                  <a16:creationId xmlns:a16="http://schemas.microsoft.com/office/drawing/2014/main" id="{65A858F0-8884-B54C-AF1C-D79D05C33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" y="263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5" name="Arc 57">
              <a:extLst>
                <a:ext uri="{FF2B5EF4-FFF2-40B4-BE49-F238E27FC236}">
                  <a16:creationId xmlns:a16="http://schemas.microsoft.com/office/drawing/2014/main" id="{2DDD4C02-049D-7D4D-8A7F-F96880617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2580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6" name="Arc 58">
              <a:extLst>
                <a:ext uri="{FF2B5EF4-FFF2-40B4-BE49-F238E27FC236}">
                  <a16:creationId xmlns:a16="http://schemas.microsoft.com/office/drawing/2014/main" id="{6949A2E6-02D9-AC4A-9128-C83ACB227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7" name="Arc 59">
              <a:extLst>
                <a:ext uri="{FF2B5EF4-FFF2-40B4-BE49-F238E27FC236}">
                  <a16:creationId xmlns:a16="http://schemas.microsoft.com/office/drawing/2014/main" id="{895FACD3-E27C-0B4F-8F34-6F1813EFF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575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8" name="Arc 60">
              <a:extLst>
                <a:ext uri="{FF2B5EF4-FFF2-40B4-BE49-F238E27FC236}">
                  <a16:creationId xmlns:a16="http://schemas.microsoft.com/office/drawing/2014/main" id="{3275590B-5A33-9041-B422-9937C6F06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9" name="Arc 61">
              <a:extLst>
                <a:ext uri="{FF2B5EF4-FFF2-40B4-BE49-F238E27FC236}">
                  <a16:creationId xmlns:a16="http://schemas.microsoft.com/office/drawing/2014/main" id="{44417387-A4AE-2F45-B4C0-4FF50E0AE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" y="258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0" name="Arc 62">
              <a:extLst>
                <a:ext uri="{FF2B5EF4-FFF2-40B4-BE49-F238E27FC236}">
                  <a16:creationId xmlns:a16="http://schemas.microsoft.com/office/drawing/2014/main" id="{21121147-F589-1C4E-AAE1-DF4A3DEE2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1" name="Arc 63">
              <a:extLst>
                <a:ext uri="{FF2B5EF4-FFF2-40B4-BE49-F238E27FC236}">
                  <a16:creationId xmlns:a16="http://schemas.microsoft.com/office/drawing/2014/main" id="{6925D5D4-188A-4347-90F9-DBAC4033D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" y="2574"/>
              <a:ext cx="30" cy="61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2" name="Arc 64">
              <a:extLst>
                <a:ext uri="{FF2B5EF4-FFF2-40B4-BE49-F238E27FC236}">
                  <a16:creationId xmlns:a16="http://schemas.microsoft.com/office/drawing/2014/main" id="{D53F75F6-8AB8-944C-AE3A-411392B0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3" name="Arc 65">
              <a:extLst>
                <a:ext uri="{FF2B5EF4-FFF2-40B4-BE49-F238E27FC236}">
                  <a16:creationId xmlns:a16="http://schemas.microsoft.com/office/drawing/2014/main" id="{C802F665-88E0-C141-8A35-14068FABA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" y="2580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4" name="Arc 66">
              <a:extLst>
                <a:ext uri="{FF2B5EF4-FFF2-40B4-BE49-F238E27FC236}">
                  <a16:creationId xmlns:a16="http://schemas.microsoft.com/office/drawing/2014/main" id="{AFB44B1F-015D-7143-8F6D-C8CB7B13BB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27" y="257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295" name="Group 67">
            <a:extLst>
              <a:ext uri="{FF2B5EF4-FFF2-40B4-BE49-F238E27FC236}">
                <a16:creationId xmlns:a16="http://schemas.microsoft.com/office/drawing/2014/main" id="{6C233069-5298-B648-AED1-4547DA60772C}"/>
              </a:ext>
            </a:extLst>
          </p:cNvPr>
          <p:cNvGrpSpPr>
            <a:grpSpLocks/>
          </p:cNvGrpSpPr>
          <p:nvPr/>
        </p:nvGrpSpPr>
        <p:grpSpPr bwMode="auto">
          <a:xfrm>
            <a:off x="1103313" y="4321175"/>
            <a:ext cx="863600" cy="203200"/>
            <a:chOff x="604" y="2574"/>
            <a:chExt cx="544" cy="128"/>
          </a:xfrm>
        </p:grpSpPr>
        <p:sp>
          <p:nvSpPr>
            <p:cNvPr id="2296" name="Arc 68">
              <a:extLst>
                <a:ext uri="{FF2B5EF4-FFF2-40B4-BE49-F238E27FC236}">
                  <a16:creationId xmlns:a16="http://schemas.microsoft.com/office/drawing/2014/main" id="{79A82189-54C1-A748-B92F-7359571344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7" name="Arc 69">
              <a:extLst>
                <a:ext uri="{FF2B5EF4-FFF2-40B4-BE49-F238E27FC236}">
                  <a16:creationId xmlns:a16="http://schemas.microsoft.com/office/drawing/2014/main" id="{7C29C6A3-51B0-BA45-995D-043132013FA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8" name="Arc 70">
              <a:extLst>
                <a:ext uri="{FF2B5EF4-FFF2-40B4-BE49-F238E27FC236}">
                  <a16:creationId xmlns:a16="http://schemas.microsoft.com/office/drawing/2014/main" id="{2F2D6420-20CA-8A43-800D-4F72343BA6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9" name="Arc 71">
              <a:extLst>
                <a:ext uri="{FF2B5EF4-FFF2-40B4-BE49-F238E27FC236}">
                  <a16:creationId xmlns:a16="http://schemas.microsoft.com/office/drawing/2014/main" id="{862AE7BF-1D55-404B-AD6C-15B1C27E43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0" name="Arc 72">
              <a:extLst>
                <a:ext uri="{FF2B5EF4-FFF2-40B4-BE49-F238E27FC236}">
                  <a16:creationId xmlns:a16="http://schemas.microsoft.com/office/drawing/2014/main" id="{2A73F781-BB63-2A4E-A590-B01FF522779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1" name="Arc 73">
              <a:extLst>
                <a:ext uri="{FF2B5EF4-FFF2-40B4-BE49-F238E27FC236}">
                  <a16:creationId xmlns:a16="http://schemas.microsoft.com/office/drawing/2014/main" id="{CAA0E99A-EADF-AA4F-A2A5-8C8E84E3E00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2" name="Arc 74">
              <a:extLst>
                <a:ext uri="{FF2B5EF4-FFF2-40B4-BE49-F238E27FC236}">
                  <a16:creationId xmlns:a16="http://schemas.microsoft.com/office/drawing/2014/main" id="{1140ACED-A88B-BF47-A7DA-6CE0C1BFE4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3" name="Arc 75">
              <a:extLst>
                <a:ext uri="{FF2B5EF4-FFF2-40B4-BE49-F238E27FC236}">
                  <a16:creationId xmlns:a16="http://schemas.microsoft.com/office/drawing/2014/main" id="{BC4B660D-2055-6A4F-A721-B34C7C973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4" name="Arc 76">
              <a:extLst>
                <a:ext uri="{FF2B5EF4-FFF2-40B4-BE49-F238E27FC236}">
                  <a16:creationId xmlns:a16="http://schemas.microsoft.com/office/drawing/2014/main" id="{CBC13E27-4307-9B4A-B3A0-7BE7DBADA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5" name="Arc 77">
              <a:extLst>
                <a:ext uri="{FF2B5EF4-FFF2-40B4-BE49-F238E27FC236}">
                  <a16:creationId xmlns:a16="http://schemas.microsoft.com/office/drawing/2014/main" id="{77897423-865C-F244-BF8B-7C8B8428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6" name="Arc 78">
              <a:extLst>
                <a:ext uri="{FF2B5EF4-FFF2-40B4-BE49-F238E27FC236}">
                  <a16:creationId xmlns:a16="http://schemas.microsoft.com/office/drawing/2014/main" id="{61DC9240-54D8-324D-B956-4039A8E8E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7" name="Arc 79">
              <a:extLst>
                <a:ext uri="{FF2B5EF4-FFF2-40B4-BE49-F238E27FC236}">
                  <a16:creationId xmlns:a16="http://schemas.microsoft.com/office/drawing/2014/main" id="{B25B67DB-E122-7C47-A412-C4E293792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8" name="Arc 80">
              <a:extLst>
                <a:ext uri="{FF2B5EF4-FFF2-40B4-BE49-F238E27FC236}">
                  <a16:creationId xmlns:a16="http://schemas.microsoft.com/office/drawing/2014/main" id="{9839B766-EAC5-8848-9842-176289C0B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9" name="Arc 81">
              <a:extLst>
                <a:ext uri="{FF2B5EF4-FFF2-40B4-BE49-F238E27FC236}">
                  <a16:creationId xmlns:a16="http://schemas.microsoft.com/office/drawing/2014/main" id="{6E241686-C0F4-F34A-9B64-ABB8D760B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0" name="Arc 82">
              <a:extLst>
                <a:ext uri="{FF2B5EF4-FFF2-40B4-BE49-F238E27FC236}">
                  <a16:creationId xmlns:a16="http://schemas.microsoft.com/office/drawing/2014/main" id="{8D09FD8D-C9A8-7145-A0A3-519C20CD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1" name="Arc 83">
              <a:extLst>
                <a:ext uri="{FF2B5EF4-FFF2-40B4-BE49-F238E27FC236}">
                  <a16:creationId xmlns:a16="http://schemas.microsoft.com/office/drawing/2014/main" id="{BA3FF838-8BE1-A543-B795-1C6C0B6C0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2" name="Arc 84">
              <a:extLst>
                <a:ext uri="{FF2B5EF4-FFF2-40B4-BE49-F238E27FC236}">
                  <a16:creationId xmlns:a16="http://schemas.microsoft.com/office/drawing/2014/main" id="{46973962-527E-0D48-8816-0F6E38DC9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3" name="Arc 85">
              <a:extLst>
                <a:ext uri="{FF2B5EF4-FFF2-40B4-BE49-F238E27FC236}">
                  <a16:creationId xmlns:a16="http://schemas.microsoft.com/office/drawing/2014/main" id="{2D96FBC7-F95C-554F-AAF8-B5E5CD641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4" name="Arc 86">
              <a:extLst>
                <a:ext uri="{FF2B5EF4-FFF2-40B4-BE49-F238E27FC236}">
                  <a16:creationId xmlns:a16="http://schemas.microsoft.com/office/drawing/2014/main" id="{5602E2D9-CAAE-BC46-8ADE-69347777B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5" name="Arc 87">
              <a:extLst>
                <a:ext uri="{FF2B5EF4-FFF2-40B4-BE49-F238E27FC236}">
                  <a16:creationId xmlns:a16="http://schemas.microsoft.com/office/drawing/2014/main" id="{33EBEECE-FA4D-994B-80C0-15461FAEA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6" name="Arc 88">
              <a:extLst>
                <a:ext uri="{FF2B5EF4-FFF2-40B4-BE49-F238E27FC236}">
                  <a16:creationId xmlns:a16="http://schemas.microsoft.com/office/drawing/2014/main" id="{F4845C2A-6645-1D45-862B-E78CB6C44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7" name="Arc 89">
              <a:extLst>
                <a:ext uri="{FF2B5EF4-FFF2-40B4-BE49-F238E27FC236}">
                  <a16:creationId xmlns:a16="http://schemas.microsoft.com/office/drawing/2014/main" id="{CC24B9B4-89E5-E04C-95A5-8656E3388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8" name="Arc 90">
              <a:extLst>
                <a:ext uri="{FF2B5EF4-FFF2-40B4-BE49-F238E27FC236}">
                  <a16:creationId xmlns:a16="http://schemas.microsoft.com/office/drawing/2014/main" id="{2A207294-3632-F248-9D47-5B6E993A6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9" name="Arc 91">
              <a:extLst>
                <a:ext uri="{FF2B5EF4-FFF2-40B4-BE49-F238E27FC236}">
                  <a16:creationId xmlns:a16="http://schemas.microsoft.com/office/drawing/2014/main" id="{39EB6BB0-3D5A-3343-8E98-62087F6DD1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320" name="Group 92">
            <a:extLst>
              <a:ext uri="{FF2B5EF4-FFF2-40B4-BE49-F238E27FC236}">
                <a16:creationId xmlns:a16="http://schemas.microsoft.com/office/drawing/2014/main" id="{BE2590D2-21E6-A845-A148-0E9555AE945C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3867150"/>
            <a:ext cx="873125" cy="204788"/>
            <a:chOff x="620" y="2288"/>
            <a:chExt cx="550" cy="129"/>
          </a:xfrm>
        </p:grpSpPr>
        <p:sp>
          <p:nvSpPr>
            <p:cNvPr id="2321" name="Arc 93">
              <a:extLst>
                <a:ext uri="{FF2B5EF4-FFF2-40B4-BE49-F238E27FC236}">
                  <a16:creationId xmlns:a16="http://schemas.microsoft.com/office/drawing/2014/main" id="{61D0CD8C-E676-824C-B485-D06296186A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2" name="Arc 94">
              <a:extLst>
                <a:ext uri="{FF2B5EF4-FFF2-40B4-BE49-F238E27FC236}">
                  <a16:creationId xmlns:a16="http://schemas.microsoft.com/office/drawing/2014/main" id="{9D626598-0B5D-A541-8D33-9BAF557F2AD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3" name="Arc 95">
              <a:extLst>
                <a:ext uri="{FF2B5EF4-FFF2-40B4-BE49-F238E27FC236}">
                  <a16:creationId xmlns:a16="http://schemas.microsoft.com/office/drawing/2014/main" id="{AF7890BC-D8E5-F347-8F73-0158A0D2E7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4" name="Arc 96">
              <a:extLst>
                <a:ext uri="{FF2B5EF4-FFF2-40B4-BE49-F238E27FC236}">
                  <a16:creationId xmlns:a16="http://schemas.microsoft.com/office/drawing/2014/main" id="{CC27C7A0-584E-4248-95B1-1295CD4083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5" name="Arc 97">
              <a:extLst>
                <a:ext uri="{FF2B5EF4-FFF2-40B4-BE49-F238E27FC236}">
                  <a16:creationId xmlns:a16="http://schemas.microsoft.com/office/drawing/2014/main" id="{1F7AFC80-6994-9A46-A6DB-F0FB85A21E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6" name="Arc 98">
              <a:extLst>
                <a:ext uri="{FF2B5EF4-FFF2-40B4-BE49-F238E27FC236}">
                  <a16:creationId xmlns:a16="http://schemas.microsoft.com/office/drawing/2014/main" id="{FC49E00F-4F6A-094E-94A5-256D114C042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7" name="Arc 99">
              <a:extLst>
                <a:ext uri="{FF2B5EF4-FFF2-40B4-BE49-F238E27FC236}">
                  <a16:creationId xmlns:a16="http://schemas.microsoft.com/office/drawing/2014/main" id="{EBD7E0BA-8AB0-7543-A49E-6444FAAD0BA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8" name="Arc 100">
              <a:extLst>
                <a:ext uri="{FF2B5EF4-FFF2-40B4-BE49-F238E27FC236}">
                  <a16:creationId xmlns:a16="http://schemas.microsoft.com/office/drawing/2014/main" id="{ED9450A8-E410-B64D-B378-0538AE5F1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9" name="Arc 101">
              <a:extLst>
                <a:ext uri="{FF2B5EF4-FFF2-40B4-BE49-F238E27FC236}">
                  <a16:creationId xmlns:a16="http://schemas.microsoft.com/office/drawing/2014/main" id="{40DCBD0E-7A05-B545-98B2-48791A245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0" name="Arc 102">
              <a:extLst>
                <a:ext uri="{FF2B5EF4-FFF2-40B4-BE49-F238E27FC236}">
                  <a16:creationId xmlns:a16="http://schemas.microsoft.com/office/drawing/2014/main" id="{5F4EEF24-C12C-5043-9056-71A1AFC9F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1" name="Arc 103">
              <a:extLst>
                <a:ext uri="{FF2B5EF4-FFF2-40B4-BE49-F238E27FC236}">
                  <a16:creationId xmlns:a16="http://schemas.microsoft.com/office/drawing/2014/main" id="{F528A50B-512C-624F-855B-4DA347871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2" name="Arc 104">
              <a:extLst>
                <a:ext uri="{FF2B5EF4-FFF2-40B4-BE49-F238E27FC236}">
                  <a16:creationId xmlns:a16="http://schemas.microsoft.com/office/drawing/2014/main" id="{22206A55-B974-4048-A0DA-495CB4179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3" name="Arc 105">
              <a:extLst>
                <a:ext uri="{FF2B5EF4-FFF2-40B4-BE49-F238E27FC236}">
                  <a16:creationId xmlns:a16="http://schemas.microsoft.com/office/drawing/2014/main" id="{119BEA37-141F-4F4A-8BD4-4D5FC771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4" name="Arc 106">
              <a:extLst>
                <a:ext uri="{FF2B5EF4-FFF2-40B4-BE49-F238E27FC236}">
                  <a16:creationId xmlns:a16="http://schemas.microsoft.com/office/drawing/2014/main" id="{471B8006-5DBA-C544-B289-A5ADC2C28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5" name="Arc 107">
              <a:extLst>
                <a:ext uri="{FF2B5EF4-FFF2-40B4-BE49-F238E27FC236}">
                  <a16:creationId xmlns:a16="http://schemas.microsoft.com/office/drawing/2014/main" id="{51772019-09E2-724C-887A-80D72DD59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6" name="Arc 108">
              <a:extLst>
                <a:ext uri="{FF2B5EF4-FFF2-40B4-BE49-F238E27FC236}">
                  <a16:creationId xmlns:a16="http://schemas.microsoft.com/office/drawing/2014/main" id="{0F7DE6D8-409D-6D44-814C-CAC7F2552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7" name="Arc 109">
              <a:extLst>
                <a:ext uri="{FF2B5EF4-FFF2-40B4-BE49-F238E27FC236}">
                  <a16:creationId xmlns:a16="http://schemas.microsoft.com/office/drawing/2014/main" id="{41F9AF08-975C-EA4F-A780-74A5940F6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8" name="Arc 110">
              <a:extLst>
                <a:ext uri="{FF2B5EF4-FFF2-40B4-BE49-F238E27FC236}">
                  <a16:creationId xmlns:a16="http://schemas.microsoft.com/office/drawing/2014/main" id="{3E7AC809-3830-1144-8355-402A428A7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9" name="Arc 111">
              <a:extLst>
                <a:ext uri="{FF2B5EF4-FFF2-40B4-BE49-F238E27FC236}">
                  <a16:creationId xmlns:a16="http://schemas.microsoft.com/office/drawing/2014/main" id="{DA5E3F87-84D2-104B-9DF3-5C381CAC8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0" name="Arc 112">
              <a:extLst>
                <a:ext uri="{FF2B5EF4-FFF2-40B4-BE49-F238E27FC236}">
                  <a16:creationId xmlns:a16="http://schemas.microsoft.com/office/drawing/2014/main" id="{43AB177A-1B9A-084F-B3D9-B3F3EBDF8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1" name="Arc 113">
              <a:extLst>
                <a:ext uri="{FF2B5EF4-FFF2-40B4-BE49-F238E27FC236}">
                  <a16:creationId xmlns:a16="http://schemas.microsoft.com/office/drawing/2014/main" id="{F1BFF18B-E2EB-B04E-ADB8-F14867FD7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2" name="Arc 114">
              <a:extLst>
                <a:ext uri="{FF2B5EF4-FFF2-40B4-BE49-F238E27FC236}">
                  <a16:creationId xmlns:a16="http://schemas.microsoft.com/office/drawing/2014/main" id="{8AE34B12-77C5-AB4A-92B4-68BE7D87B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3" name="Arc 115">
              <a:extLst>
                <a:ext uri="{FF2B5EF4-FFF2-40B4-BE49-F238E27FC236}">
                  <a16:creationId xmlns:a16="http://schemas.microsoft.com/office/drawing/2014/main" id="{88DCACB5-2C37-9344-BDF8-17714291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4" name="Arc 116">
              <a:extLst>
                <a:ext uri="{FF2B5EF4-FFF2-40B4-BE49-F238E27FC236}">
                  <a16:creationId xmlns:a16="http://schemas.microsoft.com/office/drawing/2014/main" id="{4A56EAD0-6B05-8A4D-8662-4DCC99FFC88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345" name="Group 117">
            <a:extLst>
              <a:ext uri="{FF2B5EF4-FFF2-40B4-BE49-F238E27FC236}">
                <a16:creationId xmlns:a16="http://schemas.microsoft.com/office/drawing/2014/main" id="{298B6C50-EC94-AE4E-926A-0D058B7652AD}"/>
              </a:ext>
            </a:extLst>
          </p:cNvPr>
          <p:cNvGrpSpPr>
            <a:grpSpLocks/>
          </p:cNvGrpSpPr>
          <p:nvPr/>
        </p:nvGrpSpPr>
        <p:grpSpPr bwMode="auto">
          <a:xfrm>
            <a:off x="8815388" y="3176588"/>
            <a:ext cx="250825" cy="396875"/>
            <a:chOff x="5462" y="1853"/>
            <a:chExt cx="157" cy="250"/>
          </a:xfrm>
        </p:grpSpPr>
        <p:sp>
          <p:nvSpPr>
            <p:cNvPr id="2346" name="Oval 118">
              <a:extLst>
                <a:ext uri="{FF2B5EF4-FFF2-40B4-BE49-F238E27FC236}">
                  <a16:creationId xmlns:a16="http://schemas.microsoft.com/office/drawing/2014/main" id="{1378C2D2-438B-024E-8C90-2B6A1F3AD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" y="199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47" name="Oval 119">
              <a:extLst>
                <a:ext uri="{FF2B5EF4-FFF2-40B4-BE49-F238E27FC236}">
                  <a16:creationId xmlns:a16="http://schemas.microsoft.com/office/drawing/2014/main" id="{AFC2BF7B-F880-934B-922D-C4409559F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48" name="Oval 120">
              <a:extLst>
                <a:ext uri="{FF2B5EF4-FFF2-40B4-BE49-F238E27FC236}">
                  <a16:creationId xmlns:a16="http://schemas.microsoft.com/office/drawing/2014/main" id="{62C313D6-857A-834E-AA67-4EB316727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49" name="Oval 121">
              <a:extLst>
                <a:ext uri="{FF2B5EF4-FFF2-40B4-BE49-F238E27FC236}">
                  <a16:creationId xmlns:a16="http://schemas.microsoft.com/office/drawing/2014/main" id="{20C70C5C-4C61-754C-A1A9-CEFB6EFD4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6" y="192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350" name="Oval 122">
            <a:extLst>
              <a:ext uri="{FF2B5EF4-FFF2-40B4-BE49-F238E27FC236}">
                <a16:creationId xmlns:a16="http://schemas.microsoft.com/office/drawing/2014/main" id="{1DB87058-71BC-F84C-B794-E31448101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213" y="34655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1" name="Oval 123">
            <a:extLst>
              <a:ext uri="{FF2B5EF4-FFF2-40B4-BE49-F238E27FC236}">
                <a16:creationId xmlns:a16="http://schemas.microsoft.com/office/drawing/2014/main" id="{29257CA3-84B6-C24B-A8B6-7B0D08675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3563938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2" name="Oval 124">
            <a:extLst>
              <a:ext uri="{FF2B5EF4-FFF2-40B4-BE49-F238E27FC236}">
                <a16:creationId xmlns:a16="http://schemas.microsoft.com/office/drawing/2014/main" id="{1358F905-E84A-0441-8073-C47E90BF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513" y="324485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3" name="Oval 125">
            <a:extLst>
              <a:ext uri="{FF2B5EF4-FFF2-40B4-BE49-F238E27FC236}">
                <a16:creationId xmlns:a16="http://schemas.microsoft.com/office/drawing/2014/main" id="{2EECA131-599B-6C42-BCF4-E13AA3C5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713" y="33559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4" name="Oval 126">
            <a:extLst>
              <a:ext uri="{FF2B5EF4-FFF2-40B4-BE49-F238E27FC236}">
                <a16:creationId xmlns:a16="http://schemas.microsoft.com/office/drawing/2014/main" id="{24A70296-5883-7048-907A-E3EA3E3E4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9063" y="35337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5" name="Oval 127">
            <a:extLst>
              <a:ext uri="{FF2B5EF4-FFF2-40B4-BE49-F238E27FC236}">
                <a16:creationId xmlns:a16="http://schemas.microsoft.com/office/drawing/2014/main" id="{B518A838-987C-A54C-A2D4-DC2D7BBCB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950" y="3314700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6" name="Oval 128">
            <a:extLst>
              <a:ext uri="{FF2B5EF4-FFF2-40B4-BE49-F238E27FC236}">
                <a16:creationId xmlns:a16="http://schemas.microsoft.com/office/drawing/2014/main" id="{35A7D493-BCD0-AB47-B016-2EFAA67B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563" y="34242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357" name="Group 129">
            <a:extLst>
              <a:ext uri="{FF2B5EF4-FFF2-40B4-BE49-F238E27FC236}">
                <a16:creationId xmlns:a16="http://schemas.microsoft.com/office/drawing/2014/main" id="{226E186F-05F7-2C4F-A523-5C8D903444EB}"/>
              </a:ext>
            </a:extLst>
          </p:cNvPr>
          <p:cNvGrpSpPr>
            <a:grpSpLocks/>
          </p:cNvGrpSpPr>
          <p:nvPr/>
        </p:nvGrpSpPr>
        <p:grpSpPr bwMode="auto">
          <a:xfrm>
            <a:off x="8745538" y="3108325"/>
            <a:ext cx="250825" cy="396875"/>
            <a:chOff x="5418" y="1810"/>
            <a:chExt cx="157" cy="250"/>
          </a:xfrm>
        </p:grpSpPr>
        <p:sp>
          <p:nvSpPr>
            <p:cNvPr id="2358" name="Oval 130">
              <a:extLst>
                <a:ext uri="{FF2B5EF4-FFF2-40B4-BE49-F238E27FC236}">
                  <a16:creationId xmlns:a16="http://schemas.microsoft.com/office/drawing/2014/main" id="{3F82B0E5-D7E0-8C48-B065-AED322FCF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0" y="1949"/>
              <a:ext cx="53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59" name="Oval 131">
              <a:extLst>
                <a:ext uri="{FF2B5EF4-FFF2-40B4-BE49-F238E27FC236}">
                  <a16:creationId xmlns:a16="http://schemas.microsoft.com/office/drawing/2014/main" id="{8EA1BEAE-A725-224E-9897-3ACB87D44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60" name="Oval 132">
              <a:extLst>
                <a:ext uri="{FF2B5EF4-FFF2-40B4-BE49-F238E27FC236}">
                  <a16:creationId xmlns:a16="http://schemas.microsoft.com/office/drawing/2014/main" id="{8995878E-3F1A-F14C-9745-3F4066B3E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61" name="Oval 133">
              <a:extLst>
                <a:ext uri="{FF2B5EF4-FFF2-40B4-BE49-F238E27FC236}">
                  <a16:creationId xmlns:a16="http://schemas.microsoft.com/office/drawing/2014/main" id="{8ABD4B96-8A76-0C46-AC64-A5CBE783C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" y="1879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362" name="Oval 134">
            <a:extLst>
              <a:ext uri="{FF2B5EF4-FFF2-40B4-BE49-F238E27FC236}">
                <a16:creationId xmlns:a16="http://schemas.microsoft.com/office/drawing/2014/main" id="{7E65A7D9-8EF8-0748-BF6F-867F44275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1363" y="4368800"/>
            <a:ext cx="12065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63" name="Oval 135">
            <a:extLst>
              <a:ext uri="{FF2B5EF4-FFF2-40B4-BE49-F238E27FC236}">
                <a16:creationId xmlns:a16="http://schemas.microsoft.com/office/drawing/2014/main" id="{AC650187-055F-DC4E-A1BD-62390E97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359275"/>
            <a:ext cx="12065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64" name="Arc 136">
            <a:extLst>
              <a:ext uri="{FF2B5EF4-FFF2-40B4-BE49-F238E27FC236}">
                <a16:creationId xmlns:a16="http://schemas.microsoft.com/office/drawing/2014/main" id="{3289095B-0803-254C-B360-A126B9487C87}"/>
              </a:ext>
            </a:extLst>
          </p:cNvPr>
          <p:cNvSpPr>
            <a:spLocks/>
          </p:cNvSpPr>
          <p:nvPr/>
        </p:nvSpPr>
        <p:spPr bwMode="auto">
          <a:xfrm>
            <a:off x="2090738" y="1738313"/>
            <a:ext cx="255587" cy="714375"/>
          </a:xfrm>
          <a:custGeom>
            <a:avLst/>
            <a:gdLst>
              <a:gd name="T0" fmla="*/ 0 w 21600"/>
              <a:gd name="T1" fmla="*/ 807575979 h 21247"/>
              <a:gd name="T2" fmla="*/ 29340963 w 21600"/>
              <a:gd name="T3" fmla="*/ 0 h 21247"/>
              <a:gd name="T4" fmla="*/ 35785634 w 21600"/>
              <a:gd name="T5" fmla="*/ 807575979 h 21247"/>
              <a:gd name="T6" fmla="*/ 0 60000 65536"/>
              <a:gd name="T7" fmla="*/ 0 60000 65536"/>
              <a:gd name="T8" fmla="*/ 0 60000 65536"/>
              <a:gd name="T9" fmla="*/ 0 w 21600"/>
              <a:gd name="T10" fmla="*/ 0 h 21247"/>
              <a:gd name="T11" fmla="*/ 21600 w 21600"/>
              <a:gd name="T12" fmla="*/ 21247 h 2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5" name="Arc 137">
            <a:extLst>
              <a:ext uri="{FF2B5EF4-FFF2-40B4-BE49-F238E27FC236}">
                <a16:creationId xmlns:a16="http://schemas.microsoft.com/office/drawing/2014/main" id="{57D1004B-1076-1C47-89FA-380448CE2AF5}"/>
              </a:ext>
            </a:extLst>
          </p:cNvPr>
          <p:cNvSpPr>
            <a:spLocks/>
          </p:cNvSpPr>
          <p:nvPr/>
        </p:nvSpPr>
        <p:spPr bwMode="auto">
          <a:xfrm>
            <a:off x="1712913" y="3057525"/>
            <a:ext cx="369887" cy="254000"/>
          </a:xfrm>
          <a:custGeom>
            <a:avLst/>
            <a:gdLst>
              <a:gd name="T0" fmla="*/ 0 w 21600"/>
              <a:gd name="T1" fmla="*/ 56245134 h 17069"/>
              <a:gd name="T2" fmla="*/ 41995910 w 21600"/>
              <a:gd name="T3" fmla="*/ 0 h 17069"/>
              <a:gd name="T4" fmla="*/ 108467508 w 21600"/>
              <a:gd name="T5" fmla="*/ 56245134 h 17069"/>
              <a:gd name="T6" fmla="*/ 0 60000 65536"/>
              <a:gd name="T7" fmla="*/ 0 60000 65536"/>
              <a:gd name="T8" fmla="*/ 0 60000 65536"/>
              <a:gd name="T9" fmla="*/ 0 w 21600"/>
              <a:gd name="T10" fmla="*/ 0 h 17069"/>
              <a:gd name="T11" fmla="*/ 21600 w 21600"/>
              <a:gd name="T12" fmla="*/ 17069 h 170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6" name="Arc 138">
            <a:extLst>
              <a:ext uri="{FF2B5EF4-FFF2-40B4-BE49-F238E27FC236}">
                <a16:creationId xmlns:a16="http://schemas.microsoft.com/office/drawing/2014/main" id="{471E5BC8-1A29-5448-BF9D-BA645DFBA388}"/>
              </a:ext>
            </a:extLst>
          </p:cNvPr>
          <p:cNvSpPr>
            <a:spLocks/>
          </p:cNvSpPr>
          <p:nvPr/>
        </p:nvSpPr>
        <p:spPr bwMode="auto">
          <a:xfrm>
            <a:off x="1257300" y="3478213"/>
            <a:ext cx="368300" cy="255587"/>
          </a:xfrm>
          <a:custGeom>
            <a:avLst/>
            <a:gdLst>
              <a:gd name="T0" fmla="*/ 0 w 21600"/>
              <a:gd name="T1" fmla="*/ 57098394 h 17100"/>
              <a:gd name="T2" fmla="*/ 41656096 w 21600"/>
              <a:gd name="T3" fmla="*/ 0 h 17100"/>
              <a:gd name="T4" fmla="*/ 107077355 w 21600"/>
              <a:gd name="T5" fmla="*/ 57098394 h 17100"/>
              <a:gd name="T6" fmla="*/ 0 60000 65536"/>
              <a:gd name="T7" fmla="*/ 0 60000 65536"/>
              <a:gd name="T8" fmla="*/ 0 60000 65536"/>
              <a:gd name="T9" fmla="*/ 0 w 21600"/>
              <a:gd name="T10" fmla="*/ 0 h 17100"/>
              <a:gd name="T11" fmla="*/ 21600 w 21600"/>
              <a:gd name="T12" fmla="*/ 17100 h 17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7" name="Arc 139">
            <a:extLst>
              <a:ext uri="{FF2B5EF4-FFF2-40B4-BE49-F238E27FC236}">
                <a16:creationId xmlns:a16="http://schemas.microsoft.com/office/drawing/2014/main" id="{802DB8B8-59A2-D543-A5C3-DD7B8F45FBA8}"/>
              </a:ext>
            </a:extLst>
          </p:cNvPr>
          <p:cNvSpPr>
            <a:spLocks/>
          </p:cNvSpPr>
          <p:nvPr/>
        </p:nvSpPr>
        <p:spPr bwMode="auto">
          <a:xfrm rot="10800000">
            <a:off x="1671638" y="4594225"/>
            <a:ext cx="517525" cy="279400"/>
          </a:xfrm>
          <a:custGeom>
            <a:avLst/>
            <a:gdLst>
              <a:gd name="T0" fmla="*/ 199375200 w 19610"/>
              <a:gd name="T1" fmla="*/ 0 h 18679"/>
              <a:gd name="T2" fmla="*/ 360444803 w 19610"/>
              <a:gd name="T3" fmla="*/ 32208858 h 18679"/>
              <a:gd name="T4" fmla="*/ 0 w 19610"/>
              <a:gd name="T5" fmla="*/ 62513222 h 18679"/>
              <a:gd name="T6" fmla="*/ 0 60000 65536"/>
              <a:gd name="T7" fmla="*/ 0 60000 65536"/>
              <a:gd name="T8" fmla="*/ 0 60000 65536"/>
              <a:gd name="T9" fmla="*/ 0 w 19610"/>
              <a:gd name="T10" fmla="*/ 0 h 18679"/>
              <a:gd name="T11" fmla="*/ 19610 w 19610"/>
              <a:gd name="T12" fmla="*/ 18679 h 186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8" name="Arc 140">
            <a:extLst>
              <a:ext uri="{FF2B5EF4-FFF2-40B4-BE49-F238E27FC236}">
                <a16:creationId xmlns:a16="http://schemas.microsoft.com/office/drawing/2014/main" id="{D8284C3F-52EF-F245-8A0D-DC34648EAC4A}"/>
              </a:ext>
            </a:extLst>
          </p:cNvPr>
          <p:cNvSpPr>
            <a:spLocks/>
          </p:cNvSpPr>
          <p:nvPr/>
        </p:nvSpPr>
        <p:spPr bwMode="auto">
          <a:xfrm>
            <a:off x="7154863" y="3260725"/>
            <a:ext cx="369887" cy="747713"/>
          </a:xfrm>
          <a:custGeom>
            <a:avLst/>
            <a:gdLst>
              <a:gd name="T0" fmla="*/ 0 w 20950"/>
              <a:gd name="T1" fmla="*/ 788534018 h 19717"/>
              <a:gd name="T2" fmla="*/ 66760023 w 20950"/>
              <a:gd name="T3" fmla="*/ 0 h 19717"/>
              <a:gd name="T4" fmla="*/ 115302545 w 20950"/>
              <a:gd name="T5" fmla="*/ 1075283148 h 19717"/>
              <a:gd name="T6" fmla="*/ 0 60000 65536"/>
              <a:gd name="T7" fmla="*/ 0 60000 65536"/>
              <a:gd name="T8" fmla="*/ 0 60000 65536"/>
              <a:gd name="T9" fmla="*/ 0 w 20950"/>
              <a:gd name="T10" fmla="*/ 0 h 19717"/>
              <a:gd name="T11" fmla="*/ 20950 w 20950"/>
              <a:gd name="T12" fmla="*/ 19717 h 197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9" name="Line 141">
            <a:extLst>
              <a:ext uri="{FF2B5EF4-FFF2-40B4-BE49-F238E27FC236}">
                <a16:creationId xmlns:a16="http://schemas.microsoft.com/office/drawing/2014/main" id="{994749DF-63C0-9E42-AF17-BA0ACE9B82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6225" y="4143375"/>
            <a:ext cx="465138" cy="88582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0" name="Arc 142">
            <a:extLst>
              <a:ext uri="{FF2B5EF4-FFF2-40B4-BE49-F238E27FC236}">
                <a16:creationId xmlns:a16="http://schemas.microsoft.com/office/drawing/2014/main" id="{4B470B08-D057-D548-89D7-7329F55AA4D3}"/>
              </a:ext>
            </a:extLst>
          </p:cNvPr>
          <p:cNvSpPr>
            <a:spLocks/>
          </p:cNvSpPr>
          <p:nvPr/>
        </p:nvSpPr>
        <p:spPr bwMode="auto">
          <a:xfrm>
            <a:off x="8337550" y="3568700"/>
            <a:ext cx="573088" cy="266700"/>
          </a:xfrm>
          <a:custGeom>
            <a:avLst/>
            <a:gdLst>
              <a:gd name="T0" fmla="*/ 56327 w 21600"/>
              <a:gd name="T1" fmla="*/ 46954454 h 20100"/>
              <a:gd name="T2" fmla="*/ 239641861 w 21600"/>
              <a:gd name="T3" fmla="*/ 0 h 20100"/>
              <a:gd name="T4" fmla="*/ 403418890 w 21600"/>
              <a:gd name="T5" fmla="*/ 46113434 h 20100"/>
              <a:gd name="T6" fmla="*/ 0 60000 65536"/>
              <a:gd name="T7" fmla="*/ 0 60000 65536"/>
              <a:gd name="T8" fmla="*/ 0 60000 65536"/>
              <a:gd name="T9" fmla="*/ 0 w 21600"/>
              <a:gd name="T10" fmla="*/ 0 h 20100"/>
              <a:gd name="T11" fmla="*/ 21600 w 21600"/>
              <a:gd name="T12" fmla="*/ 20100 h 20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1" name="Line 143">
            <a:extLst>
              <a:ext uri="{FF2B5EF4-FFF2-40B4-BE49-F238E27FC236}">
                <a16:creationId xmlns:a16="http://schemas.microsoft.com/office/drawing/2014/main" id="{630585EA-76FE-0A46-9D4D-C9D845D1A9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53438" y="4057650"/>
            <a:ext cx="76200" cy="2317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2" name="Arc 144">
            <a:extLst>
              <a:ext uri="{FF2B5EF4-FFF2-40B4-BE49-F238E27FC236}">
                <a16:creationId xmlns:a16="http://schemas.microsoft.com/office/drawing/2014/main" id="{E761348B-A66D-EA48-B8C2-122CB8979518}"/>
              </a:ext>
            </a:extLst>
          </p:cNvPr>
          <p:cNvSpPr>
            <a:spLocks/>
          </p:cNvSpPr>
          <p:nvPr/>
        </p:nvSpPr>
        <p:spPr bwMode="auto">
          <a:xfrm>
            <a:off x="6819900" y="4676775"/>
            <a:ext cx="1395413" cy="471488"/>
          </a:xfrm>
          <a:custGeom>
            <a:avLst/>
            <a:gdLst>
              <a:gd name="T0" fmla="*/ 2147483647 w 21600"/>
              <a:gd name="T1" fmla="*/ 0 h 21273"/>
              <a:gd name="T2" fmla="*/ 1009175495 w 21600"/>
              <a:gd name="T3" fmla="*/ 231608349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  <a:gd name="T9" fmla="*/ 0 w 21600"/>
              <a:gd name="T10" fmla="*/ 0 h 21273"/>
              <a:gd name="T11" fmla="*/ 21600 w 21600"/>
              <a:gd name="T12" fmla="*/ 21273 h 21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3" name="Line 145">
            <a:extLst>
              <a:ext uri="{FF2B5EF4-FFF2-40B4-BE49-F238E27FC236}">
                <a16:creationId xmlns:a16="http://schemas.microsoft.com/office/drawing/2014/main" id="{3BE77482-A4B6-5B46-AE85-C5E964D367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81875" y="4814888"/>
            <a:ext cx="1255713" cy="755650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4" name="Arc 146">
            <a:extLst>
              <a:ext uri="{FF2B5EF4-FFF2-40B4-BE49-F238E27FC236}">
                <a16:creationId xmlns:a16="http://schemas.microsoft.com/office/drawing/2014/main" id="{B4AEA345-2900-7C48-8C78-14E95485E1BE}"/>
              </a:ext>
            </a:extLst>
          </p:cNvPr>
          <p:cNvSpPr>
            <a:spLocks/>
          </p:cNvSpPr>
          <p:nvPr/>
        </p:nvSpPr>
        <p:spPr bwMode="auto">
          <a:xfrm>
            <a:off x="9196388" y="4070350"/>
            <a:ext cx="555625" cy="839788"/>
          </a:xfrm>
          <a:custGeom>
            <a:avLst/>
            <a:gdLst>
              <a:gd name="T0" fmla="*/ 0 w 39405"/>
              <a:gd name="T1" fmla="*/ 72237051 h 42512"/>
              <a:gd name="T2" fmla="*/ 65079066 w 39405"/>
              <a:gd name="T3" fmla="*/ 327707076 h 42512"/>
              <a:gd name="T4" fmla="*/ 49915241 w 39405"/>
              <a:gd name="T5" fmla="*/ 166505135 h 42512"/>
              <a:gd name="T6" fmla="*/ 0 60000 65536"/>
              <a:gd name="T7" fmla="*/ 0 60000 65536"/>
              <a:gd name="T8" fmla="*/ 0 60000 65536"/>
              <a:gd name="T9" fmla="*/ 0 w 39405"/>
              <a:gd name="T10" fmla="*/ 0 h 42512"/>
              <a:gd name="T11" fmla="*/ 39405 w 39405"/>
              <a:gd name="T12" fmla="*/ 42512 h 42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5" name="Arc 147">
            <a:extLst>
              <a:ext uri="{FF2B5EF4-FFF2-40B4-BE49-F238E27FC236}">
                <a16:creationId xmlns:a16="http://schemas.microsoft.com/office/drawing/2014/main" id="{73CE3E50-E5A2-714A-9B04-483C2DC58FA6}"/>
              </a:ext>
            </a:extLst>
          </p:cNvPr>
          <p:cNvSpPr>
            <a:spLocks/>
          </p:cNvSpPr>
          <p:nvPr/>
        </p:nvSpPr>
        <p:spPr bwMode="auto">
          <a:xfrm rot="10800000">
            <a:off x="2755900" y="5334000"/>
            <a:ext cx="425450" cy="322263"/>
          </a:xfrm>
          <a:custGeom>
            <a:avLst/>
            <a:gdLst>
              <a:gd name="T0" fmla="*/ 0 w 31937"/>
              <a:gd name="T1" fmla="*/ 47825856 h 21600"/>
              <a:gd name="T2" fmla="*/ 75501804 w 31937"/>
              <a:gd name="T3" fmla="*/ 11161982 h 21600"/>
              <a:gd name="T4" fmla="*/ 48144577 w 31937"/>
              <a:gd name="T5" fmla="*/ 71733778 h 21600"/>
              <a:gd name="T6" fmla="*/ 0 60000 65536"/>
              <a:gd name="T7" fmla="*/ 0 60000 65536"/>
              <a:gd name="T8" fmla="*/ 0 60000 65536"/>
              <a:gd name="T9" fmla="*/ 0 w 31937"/>
              <a:gd name="T10" fmla="*/ 0 h 21600"/>
              <a:gd name="T11" fmla="*/ 31937 w 319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6" name="Line 148">
            <a:extLst>
              <a:ext uri="{FF2B5EF4-FFF2-40B4-BE49-F238E27FC236}">
                <a16:creationId xmlns:a16="http://schemas.microsoft.com/office/drawing/2014/main" id="{DFACDB5D-48FA-8443-A09B-13295D466B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9963" y="5564188"/>
            <a:ext cx="88900" cy="3333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7" name="Arc 149">
            <a:extLst>
              <a:ext uri="{FF2B5EF4-FFF2-40B4-BE49-F238E27FC236}">
                <a16:creationId xmlns:a16="http://schemas.microsoft.com/office/drawing/2014/main" id="{5887C08F-5FA5-4D4C-9258-86B800C788D7}"/>
              </a:ext>
            </a:extLst>
          </p:cNvPr>
          <p:cNvSpPr>
            <a:spLocks/>
          </p:cNvSpPr>
          <p:nvPr/>
        </p:nvSpPr>
        <p:spPr bwMode="auto">
          <a:xfrm rot="10800000">
            <a:off x="3817938" y="6084888"/>
            <a:ext cx="1625600" cy="322262"/>
          </a:xfrm>
          <a:custGeom>
            <a:avLst/>
            <a:gdLst>
              <a:gd name="T0" fmla="*/ 0 w 31983"/>
              <a:gd name="T1" fmla="*/ 47752333 h 21600"/>
              <a:gd name="T2" fmla="*/ 2147483647 w 31983"/>
              <a:gd name="T3" fmla="*/ 11278095 h 21600"/>
              <a:gd name="T4" fmla="*/ 2147483647 w 31983"/>
              <a:gd name="T5" fmla="*/ 71733138 h 21600"/>
              <a:gd name="T6" fmla="*/ 0 60000 65536"/>
              <a:gd name="T7" fmla="*/ 0 60000 65536"/>
              <a:gd name="T8" fmla="*/ 0 60000 65536"/>
              <a:gd name="T9" fmla="*/ 0 w 31983"/>
              <a:gd name="T10" fmla="*/ 0 h 21600"/>
              <a:gd name="T11" fmla="*/ 31983 w 319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8" name="Arc 150">
            <a:extLst>
              <a:ext uri="{FF2B5EF4-FFF2-40B4-BE49-F238E27FC236}">
                <a16:creationId xmlns:a16="http://schemas.microsoft.com/office/drawing/2014/main" id="{F6707437-0D12-3140-A6A5-A61348433FF0}"/>
              </a:ext>
            </a:extLst>
          </p:cNvPr>
          <p:cNvSpPr>
            <a:spLocks/>
          </p:cNvSpPr>
          <p:nvPr/>
        </p:nvSpPr>
        <p:spPr bwMode="auto">
          <a:xfrm>
            <a:off x="5934075" y="5789613"/>
            <a:ext cx="538163" cy="284162"/>
          </a:xfrm>
          <a:custGeom>
            <a:avLst/>
            <a:gdLst>
              <a:gd name="T0" fmla="*/ 0 w 20286"/>
              <a:gd name="T1" fmla="*/ 32474293 h 21516"/>
              <a:gd name="T2" fmla="*/ 343142423 w 20286"/>
              <a:gd name="T3" fmla="*/ 0 h 21516"/>
              <a:gd name="T4" fmla="*/ 378746378 w 20286"/>
              <a:gd name="T5" fmla="*/ 49564975 h 21516"/>
              <a:gd name="T6" fmla="*/ 0 60000 65536"/>
              <a:gd name="T7" fmla="*/ 0 60000 65536"/>
              <a:gd name="T8" fmla="*/ 0 60000 65536"/>
              <a:gd name="T9" fmla="*/ 0 w 20286"/>
              <a:gd name="T10" fmla="*/ 0 h 21516"/>
              <a:gd name="T11" fmla="*/ 20286 w 20286"/>
              <a:gd name="T12" fmla="*/ 21516 h 21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9" name="Arc 151">
            <a:extLst>
              <a:ext uri="{FF2B5EF4-FFF2-40B4-BE49-F238E27FC236}">
                <a16:creationId xmlns:a16="http://schemas.microsoft.com/office/drawing/2014/main" id="{CF08CF18-3ED6-D34E-9CBA-A9968EF04137}"/>
              </a:ext>
            </a:extLst>
          </p:cNvPr>
          <p:cNvSpPr>
            <a:spLocks/>
          </p:cNvSpPr>
          <p:nvPr/>
        </p:nvSpPr>
        <p:spPr bwMode="auto">
          <a:xfrm rot="10800000">
            <a:off x="5318125" y="5283200"/>
            <a:ext cx="984250" cy="703263"/>
          </a:xfrm>
          <a:custGeom>
            <a:avLst/>
            <a:gdLst>
              <a:gd name="T0" fmla="*/ 0 w 21385"/>
              <a:gd name="T1" fmla="*/ 1025981954 h 16647"/>
              <a:gd name="T2" fmla="*/ 743018683 w 21385"/>
              <a:gd name="T3" fmla="*/ 0 h 16647"/>
              <a:gd name="T4" fmla="*/ 2084960062 w 21385"/>
              <a:gd name="T5" fmla="*/ 1255107949 h 16647"/>
              <a:gd name="T6" fmla="*/ 0 60000 65536"/>
              <a:gd name="T7" fmla="*/ 0 60000 65536"/>
              <a:gd name="T8" fmla="*/ 0 60000 65536"/>
              <a:gd name="T9" fmla="*/ 0 w 21385"/>
              <a:gd name="T10" fmla="*/ 0 h 16647"/>
              <a:gd name="T11" fmla="*/ 21385 w 21385"/>
              <a:gd name="T12" fmla="*/ 16647 h 166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80" name="Arc 152">
            <a:extLst>
              <a:ext uri="{FF2B5EF4-FFF2-40B4-BE49-F238E27FC236}">
                <a16:creationId xmlns:a16="http://schemas.microsoft.com/office/drawing/2014/main" id="{34034FC1-04D4-0B4E-98FC-F059E991BD65}"/>
              </a:ext>
            </a:extLst>
          </p:cNvPr>
          <p:cNvSpPr>
            <a:spLocks/>
          </p:cNvSpPr>
          <p:nvPr/>
        </p:nvSpPr>
        <p:spPr bwMode="auto">
          <a:xfrm>
            <a:off x="4352925" y="5014913"/>
            <a:ext cx="871538" cy="284162"/>
          </a:xfrm>
          <a:custGeom>
            <a:avLst/>
            <a:gdLst>
              <a:gd name="T0" fmla="*/ 0 w 20282"/>
              <a:gd name="T1" fmla="*/ 32451130 h 21515"/>
              <a:gd name="T2" fmla="*/ 1457590494 w 20282"/>
              <a:gd name="T3" fmla="*/ 0 h 21515"/>
              <a:gd name="T4" fmla="*/ 1609300786 w 20282"/>
              <a:gd name="T5" fmla="*/ 49569576 h 21515"/>
              <a:gd name="T6" fmla="*/ 0 60000 65536"/>
              <a:gd name="T7" fmla="*/ 0 60000 65536"/>
              <a:gd name="T8" fmla="*/ 0 60000 65536"/>
              <a:gd name="T9" fmla="*/ 0 w 20282"/>
              <a:gd name="T10" fmla="*/ 0 h 21515"/>
              <a:gd name="T11" fmla="*/ 20282 w 20282"/>
              <a:gd name="T12" fmla="*/ 21515 h 215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81" name="Arc 153">
            <a:extLst>
              <a:ext uri="{FF2B5EF4-FFF2-40B4-BE49-F238E27FC236}">
                <a16:creationId xmlns:a16="http://schemas.microsoft.com/office/drawing/2014/main" id="{0372D67E-3759-D644-820F-003D37C9FE17}"/>
              </a:ext>
            </a:extLst>
          </p:cNvPr>
          <p:cNvSpPr>
            <a:spLocks/>
          </p:cNvSpPr>
          <p:nvPr/>
        </p:nvSpPr>
        <p:spPr bwMode="auto">
          <a:xfrm>
            <a:off x="7542213" y="1970088"/>
            <a:ext cx="571500" cy="285750"/>
          </a:xfrm>
          <a:custGeom>
            <a:avLst/>
            <a:gdLst>
              <a:gd name="T0" fmla="*/ 0 w 31541"/>
              <a:gd name="T1" fmla="*/ 5727924 h 21600"/>
              <a:gd name="T2" fmla="*/ 187628000 w 31541"/>
              <a:gd name="T3" fmla="*/ 45279333 h 21600"/>
              <a:gd name="T4" fmla="*/ 59713011 w 31541"/>
              <a:gd name="T5" fmla="*/ 50009341 h 21600"/>
              <a:gd name="T6" fmla="*/ 0 60000 65536"/>
              <a:gd name="T7" fmla="*/ 0 60000 65536"/>
              <a:gd name="T8" fmla="*/ 0 60000 65536"/>
              <a:gd name="T9" fmla="*/ 0 w 31541"/>
              <a:gd name="T10" fmla="*/ 0 h 21600"/>
              <a:gd name="T11" fmla="*/ 31541 w 3154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82" name="Arc 154">
            <a:hlinkClick r:id="" action="ppaction://hlinkfile"/>
            <a:extLst>
              <a:ext uri="{FF2B5EF4-FFF2-40B4-BE49-F238E27FC236}">
                <a16:creationId xmlns:a16="http://schemas.microsoft.com/office/drawing/2014/main" id="{74AB8C75-0327-3640-AD9B-615456970D1A}"/>
              </a:ext>
            </a:extLst>
          </p:cNvPr>
          <p:cNvSpPr>
            <a:spLocks/>
          </p:cNvSpPr>
          <p:nvPr/>
        </p:nvSpPr>
        <p:spPr bwMode="auto">
          <a:xfrm>
            <a:off x="6005513" y="1473200"/>
            <a:ext cx="569912" cy="285750"/>
          </a:xfrm>
          <a:custGeom>
            <a:avLst/>
            <a:gdLst>
              <a:gd name="T0" fmla="*/ 0 w 31489"/>
              <a:gd name="T1" fmla="*/ 5665456 h 21600"/>
              <a:gd name="T2" fmla="*/ 186683281 w 31489"/>
              <a:gd name="T3" fmla="*/ 45288594 h 21600"/>
              <a:gd name="T4" fmla="*/ 59196285 w 31489"/>
              <a:gd name="T5" fmla="*/ 50009341 h 21600"/>
              <a:gd name="T6" fmla="*/ 0 60000 65536"/>
              <a:gd name="T7" fmla="*/ 0 60000 65536"/>
              <a:gd name="T8" fmla="*/ 0 60000 65536"/>
              <a:gd name="T9" fmla="*/ 0 w 31489"/>
              <a:gd name="T10" fmla="*/ 0 h 21600"/>
              <a:gd name="T11" fmla="*/ 31489 w 314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83" name="Rectangle 155">
            <a:extLst>
              <a:ext uri="{FF2B5EF4-FFF2-40B4-BE49-F238E27FC236}">
                <a16:creationId xmlns:a16="http://schemas.microsoft.com/office/drawing/2014/main" id="{B1859DFE-72FE-9C41-92DB-5CC90F823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3271838"/>
            <a:ext cx="191611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cytoplasme</a:t>
            </a:r>
          </a:p>
        </p:txBody>
      </p:sp>
      <p:sp>
        <p:nvSpPr>
          <p:cNvPr id="2385" name="Rectangle 158">
            <a:extLst>
              <a:ext uri="{FF2B5EF4-FFF2-40B4-BE49-F238E27FC236}">
                <a16:creationId xmlns:a16="http://schemas.microsoft.com/office/drawing/2014/main" id="{A4CF574E-7B7E-A940-9BE6-77025CC2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019300"/>
            <a:ext cx="1919287" cy="2468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dirty="0">
                <a:solidFill>
                  <a:srgbClr val="C00000"/>
                </a:solidFill>
                <a:latin typeface="Century Gothic" charset="0"/>
              </a:rPr>
              <a:t>Récepteur CD4</a:t>
            </a:r>
          </a:p>
        </p:txBody>
      </p:sp>
      <p:sp>
        <p:nvSpPr>
          <p:cNvPr id="2386" name="Rectangle 159">
            <a:extLst>
              <a:ext uri="{FF2B5EF4-FFF2-40B4-BE49-F238E27FC236}">
                <a16:creationId xmlns:a16="http://schemas.microsoft.com/office/drawing/2014/main" id="{361F359B-C126-5546-AA32-ED4E7AD66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5" y="2665413"/>
            <a:ext cx="22240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 err="1">
                <a:solidFill>
                  <a:srgbClr val="C00000"/>
                </a:solidFill>
                <a:latin typeface="Century Gothic" charset="0"/>
              </a:rPr>
              <a:t>Co-récepteurs</a:t>
            </a: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 </a:t>
            </a:r>
          </a:p>
        </p:txBody>
      </p:sp>
      <p:sp>
        <p:nvSpPr>
          <p:cNvPr id="2388" name="Rectangle 161">
            <a:extLst>
              <a:ext uri="{FF2B5EF4-FFF2-40B4-BE49-F238E27FC236}">
                <a16:creationId xmlns:a16="http://schemas.microsoft.com/office/drawing/2014/main" id="{F853EABB-EC65-E34C-AD97-12E8E410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4897438"/>
            <a:ext cx="2174875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ADN viral linéaire non intégré</a:t>
            </a:r>
          </a:p>
        </p:txBody>
      </p:sp>
      <p:sp>
        <p:nvSpPr>
          <p:cNvPr id="2389" name="Rectangle 162">
            <a:extLst>
              <a:ext uri="{FF2B5EF4-FFF2-40B4-BE49-F238E27FC236}">
                <a16:creationId xmlns:a16="http://schemas.microsoft.com/office/drawing/2014/main" id="{651874E7-B11F-A34B-8AD8-F9DAB712A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4611688"/>
            <a:ext cx="20828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avec 1 ou 2 LTR</a:t>
            </a:r>
          </a:p>
        </p:txBody>
      </p:sp>
      <p:sp>
        <p:nvSpPr>
          <p:cNvPr id="2390" name="Rectangle 163">
            <a:extLst>
              <a:ext uri="{FF2B5EF4-FFF2-40B4-BE49-F238E27FC236}">
                <a16:creationId xmlns:a16="http://schemas.microsoft.com/office/drawing/2014/main" id="{548A1528-EBEA-BF42-954F-211E6C4A0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3" y="5124450"/>
            <a:ext cx="191611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ARNm non épissé</a:t>
            </a:r>
          </a:p>
        </p:txBody>
      </p:sp>
      <p:sp>
        <p:nvSpPr>
          <p:cNvPr id="2391" name="Rectangle 164">
            <a:extLst>
              <a:ext uri="{FF2B5EF4-FFF2-40B4-BE49-F238E27FC236}">
                <a16:creationId xmlns:a16="http://schemas.microsoft.com/office/drawing/2014/main" id="{51568336-A31E-6A4E-878F-E16873DF9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6238875"/>
            <a:ext cx="19177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ARNm multi-épissé</a:t>
            </a:r>
          </a:p>
        </p:txBody>
      </p:sp>
      <p:sp>
        <p:nvSpPr>
          <p:cNvPr id="2393" name="Rectangle 166">
            <a:extLst>
              <a:ext uri="{FF2B5EF4-FFF2-40B4-BE49-F238E27FC236}">
                <a16:creationId xmlns:a16="http://schemas.microsoft.com/office/drawing/2014/main" id="{72D3F236-DF0F-4745-A45A-5EFBB0840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225" y="1112838"/>
            <a:ext cx="222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>
                <a:solidFill>
                  <a:srgbClr val="FF7C80"/>
                </a:solidFill>
                <a:latin typeface="Century Gothic" charset="0"/>
              </a:rPr>
              <a:t>particule virale mature</a:t>
            </a:r>
          </a:p>
        </p:txBody>
      </p:sp>
      <p:sp>
        <p:nvSpPr>
          <p:cNvPr id="2394" name="Rectangle 167">
            <a:extLst>
              <a:ext uri="{FF2B5EF4-FFF2-40B4-BE49-F238E27FC236}">
                <a16:creationId xmlns:a16="http://schemas.microsoft.com/office/drawing/2014/main" id="{5240B96D-BADA-1B40-9BD6-EF50E6DA8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425" y="2268538"/>
            <a:ext cx="2543175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membrane cellulaire</a:t>
            </a:r>
          </a:p>
        </p:txBody>
      </p:sp>
      <p:sp>
        <p:nvSpPr>
          <p:cNvPr id="2395" name="Rectangle 168">
            <a:extLst>
              <a:ext uri="{FF2B5EF4-FFF2-40B4-BE49-F238E27FC236}">
                <a16:creationId xmlns:a16="http://schemas.microsoft.com/office/drawing/2014/main" id="{FE7F2D08-0B95-8346-B9BD-CF6943174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25" y="5943600"/>
            <a:ext cx="121126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noyau</a:t>
            </a:r>
          </a:p>
        </p:txBody>
      </p:sp>
      <p:sp>
        <p:nvSpPr>
          <p:cNvPr id="2397" name="Rectangle 171">
            <a:extLst>
              <a:ext uri="{FF2B5EF4-FFF2-40B4-BE49-F238E27FC236}">
                <a16:creationId xmlns:a16="http://schemas.microsoft.com/office/drawing/2014/main" id="{B2AF0A88-F852-BB40-A3F0-ED55D2B31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325" y="5661025"/>
            <a:ext cx="21097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complexe de pré-intégration</a:t>
            </a:r>
          </a:p>
        </p:txBody>
      </p:sp>
      <p:sp>
        <p:nvSpPr>
          <p:cNvPr id="2398" name="Rectangle 172">
            <a:extLst>
              <a:ext uri="{FF2B5EF4-FFF2-40B4-BE49-F238E27FC236}">
                <a16:creationId xmlns:a16="http://schemas.microsoft.com/office/drawing/2014/main" id="{0B098313-8DE9-0840-B44C-849CD8306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6310313"/>
            <a:ext cx="19192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ADN </a:t>
            </a:r>
            <a:r>
              <a:rPr lang="fr-FR" sz="900" dirty="0" err="1">
                <a:solidFill>
                  <a:srgbClr val="C00000"/>
                </a:solidFill>
                <a:latin typeface="Century Gothic" charset="0"/>
              </a:rPr>
              <a:t>proviral</a:t>
            </a: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 intégré</a:t>
            </a:r>
          </a:p>
        </p:txBody>
      </p:sp>
      <p:sp>
        <p:nvSpPr>
          <p:cNvPr id="2399" name="Rectangle 173">
            <a:extLst>
              <a:ext uri="{FF2B5EF4-FFF2-40B4-BE49-F238E27FC236}">
                <a16:creationId xmlns:a16="http://schemas.microsoft.com/office/drawing/2014/main" id="{D6246AF4-5F7C-9D40-A544-53320D17E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650" y="4927600"/>
            <a:ext cx="1147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chemeClr val="tx2"/>
                </a:solidFill>
                <a:latin typeface="Century Gothic" charset="0"/>
              </a:rPr>
              <a:t>protéines de régulation</a:t>
            </a:r>
          </a:p>
        </p:txBody>
      </p:sp>
      <p:sp>
        <p:nvSpPr>
          <p:cNvPr id="2400" name="Line 174">
            <a:extLst>
              <a:ext uri="{FF2B5EF4-FFF2-40B4-BE49-F238E27FC236}">
                <a16:creationId xmlns:a16="http://schemas.microsoft.com/office/drawing/2014/main" id="{CE0DE27B-CEE4-CB48-87DB-6AD40EA2E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8288" y="4148138"/>
            <a:ext cx="0" cy="15081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01" name="Rectangle 175">
            <a:extLst>
              <a:ext uri="{FF2B5EF4-FFF2-40B4-BE49-F238E27FC236}">
                <a16:creationId xmlns:a16="http://schemas.microsoft.com/office/drawing/2014/main" id="{6D80E06C-6B53-904E-BCC0-1DB3AE2F0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1244600"/>
            <a:ext cx="1347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FF9999"/>
                </a:solidFill>
                <a:latin typeface="Century Gothic" charset="0"/>
              </a:rPr>
              <a:t>VIH</a:t>
            </a:r>
          </a:p>
        </p:txBody>
      </p:sp>
      <p:sp>
        <p:nvSpPr>
          <p:cNvPr id="2402" name="Rectangle 176">
            <a:extLst>
              <a:ext uri="{FF2B5EF4-FFF2-40B4-BE49-F238E27FC236}">
                <a16:creationId xmlns:a16="http://schemas.microsoft.com/office/drawing/2014/main" id="{7F059021-8622-AD4D-A71C-A8DBFF28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5383213"/>
            <a:ext cx="20828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ADN viraux circulaires</a:t>
            </a:r>
          </a:p>
        </p:txBody>
      </p:sp>
      <p:sp>
        <p:nvSpPr>
          <p:cNvPr id="2404" name="Oval 179">
            <a:extLst>
              <a:ext uri="{FF2B5EF4-FFF2-40B4-BE49-F238E27FC236}">
                <a16:creationId xmlns:a16="http://schemas.microsoft.com/office/drawing/2014/main" id="{984FDF41-8A37-3C43-AE1A-2435A3059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50" y="1363663"/>
            <a:ext cx="647700" cy="623887"/>
          </a:xfrm>
          <a:prstGeom prst="ellipse">
            <a:avLst/>
          </a:prstGeom>
          <a:solidFill>
            <a:srgbClr val="4300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405" name="Group 180">
            <a:extLst>
              <a:ext uri="{FF2B5EF4-FFF2-40B4-BE49-F238E27FC236}">
                <a16:creationId xmlns:a16="http://schemas.microsoft.com/office/drawing/2014/main" id="{DC93592B-386F-9E4B-BA4E-C44DFC512695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1358900"/>
            <a:ext cx="88900" cy="130175"/>
            <a:chOff x="3086" y="719"/>
            <a:chExt cx="56" cy="82"/>
          </a:xfrm>
        </p:grpSpPr>
        <p:grpSp>
          <p:nvGrpSpPr>
            <p:cNvPr id="2406" name="Group 181">
              <a:extLst>
                <a:ext uri="{FF2B5EF4-FFF2-40B4-BE49-F238E27FC236}">
                  <a16:creationId xmlns:a16="http://schemas.microsoft.com/office/drawing/2014/main" id="{7352CC8E-9E87-AF47-8297-2562C038DA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2408" name="Oval 182">
                <a:extLst>
                  <a:ext uri="{FF2B5EF4-FFF2-40B4-BE49-F238E27FC236}">
                    <a16:creationId xmlns:a16="http://schemas.microsoft.com/office/drawing/2014/main" id="{C88F9706-00E3-F04F-9C32-D28C5B3AE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09" name="Oval 183">
                <a:extLst>
                  <a:ext uri="{FF2B5EF4-FFF2-40B4-BE49-F238E27FC236}">
                    <a16:creationId xmlns:a16="http://schemas.microsoft.com/office/drawing/2014/main" id="{E31CD617-CF71-2D4D-BA89-6F80708C5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07" name="Rectangle 184">
              <a:extLst>
                <a:ext uri="{FF2B5EF4-FFF2-40B4-BE49-F238E27FC236}">
                  <a16:creationId xmlns:a16="http://schemas.microsoft.com/office/drawing/2014/main" id="{857774DC-D2A7-C849-B039-027E5BAA38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2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10" name="Group 185">
            <a:extLst>
              <a:ext uri="{FF2B5EF4-FFF2-40B4-BE49-F238E27FC236}">
                <a16:creationId xmlns:a16="http://schemas.microsoft.com/office/drawing/2014/main" id="{D98C3380-DD82-3047-A06B-9959318E97EC}"/>
              </a:ext>
            </a:extLst>
          </p:cNvPr>
          <p:cNvGrpSpPr>
            <a:grpSpLocks/>
          </p:cNvGrpSpPr>
          <p:nvPr/>
        </p:nvGrpSpPr>
        <p:grpSpPr bwMode="auto">
          <a:xfrm>
            <a:off x="2754313" y="1270000"/>
            <a:ext cx="100012" cy="66675"/>
            <a:chOff x="3181" y="663"/>
            <a:chExt cx="63" cy="42"/>
          </a:xfrm>
        </p:grpSpPr>
        <p:sp>
          <p:nvSpPr>
            <p:cNvPr id="2411" name="Oval 186">
              <a:extLst>
                <a:ext uri="{FF2B5EF4-FFF2-40B4-BE49-F238E27FC236}">
                  <a16:creationId xmlns:a16="http://schemas.microsoft.com/office/drawing/2014/main" id="{476230A6-6E48-184F-952D-6BBB1CA8A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12" name="Oval 187">
              <a:extLst>
                <a:ext uri="{FF2B5EF4-FFF2-40B4-BE49-F238E27FC236}">
                  <a16:creationId xmlns:a16="http://schemas.microsoft.com/office/drawing/2014/main" id="{FA802D29-3D51-F44E-8535-655D25DE0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13" name="Group 188">
            <a:extLst>
              <a:ext uri="{FF2B5EF4-FFF2-40B4-BE49-F238E27FC236}">
                <a16:creationId xmlns:a16="http://schemas.microsoft.com/office/drawing/2014/main" id="{A785F7BD-7AC2-B849-9372-53A6288D4D7C}"/>
              </a:ext>
            </a:extLst>
          </p:cNvPr>
          <p:cNvGrpSpPr>
            <a:grpSpLocks/>
          </p:cNvGrpSpPr>
          <p:nvPr/>
        </p:nvGrpSpPr>
        <p:grpSpPr bwMode="auto">
          <a:xfrm>
            <a:off x="2901950" y="1270000"/>
            <a:ext cx="103188" cy="55563"/>
            <a:chOff x="3275" y="663"/>
            <a:chExt cx="65" cy="35"/>
          </a:xfrm>
        </p:grpSpPr>
        <p:sp>
          <p:nvSpPr>
            <p:cNvPr id="2414" name="Oval 189">
              <a:extLst>
                <a:ext uri="{FF2B5EF4-FFF2-40B4-BE49-F238E27FC236}">
                  <a16:creationId xmlns:a16="http://schemas.microsoft.com/office/drawing/2014/main" id="{4C150716-E115-1A4F-A3D9-D901AB0D7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15" name="Oval 190">
              <a:extLst>
                <a:ext uri="{FF2B5EF4-FFF2-40B4-BE49-F238E27FC236}">
                  <a16:creationId xmlns:a16="http://schemas.microsoft.com/office/drawing/2014/main" id="{CE1EDB07-5576-F542-B640-37928C3D9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16" name="Group 191">
            <a:extLst>
              <a:ext uri="{FF2B5EF4-FFF2-40B4-BE49-F238E27FC236}">
                <a16:creationId xmlns:a16="http://schemas.microsoft.com/office/drawing/2014/main" id="{6FDD9355-B5FD-8D46-A45D-3BA4C4C60FC4}"/>
              </a:ext>
            </a:extLst>
          </p:cNvPr>
          <p:cNvGrpSpPr>
            <a:grpSpLocks/>
          </p:cNvGrpSpPr>
          <p:nvPr/>
        </p:nvGrpSpPr>
        <p:grpSpPr bwMode="auto">
          <a:xfrm>
            <a:off x="3079750" y="1306513"/>
            <a:ext cx="90488" cy="76200"/>
            <a:chOff x="3386" y="686"/>
            <a:chExt cx="58" cy="48"/>
          </a:xfrm>
        </p:grpSpPr>
        <p:sp>
          <p:nvSpPr>
            <p:cNvPr id="2417" name="Oval 192">
              <a:extLst>
                <a:ext uri="{FF2B5EF4-FFF2-40B4-BE49-F238E27FC236}">
                  <a16:creationId xmlns:a16="http://schemas.microsoft.com/office/drawing/2014/main" id="{E699D148-AB7F-B44B-81DC-1149FE991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" y="698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18" name="Oval 193">
              <a:extLst>
                <a:ext uri="{FF2B5EF4-FFF2-40B4-BE49-F238E27FC236}">
                  <a16:creationId xmlns:a16="http://schemas.microsoft.com/office/drawing/2014/main" id="{3165CD17-97B0-7044-98B9-98273ECDB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419" name="Oval 194">
            <a:extLst>
              <a:ext uri="{FF2B5EF4-FFF2-40B4-BE49-F238E27FC236}">
                <a16:creationId xmlns:a16="http://schemas.microsoft.com/office/drawing/2014/main" id="{C9D49816-466A-3948-B2F9-343CA6B40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425" y="1524000"/>
            <a:ext cx="60325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20" name="Oval 195">
            <a:extLst>
              <a:ext uri="{FF2B5EF4-FFF2-40B4-BE49-F238E27FC236}">
                <a16:creationId xmlns:a16="http://schemas.microsoft.com/office/drawing/2014/main" id="{F6324910-5D58-F241-8354-0A6F4AFA3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1554163"/>
            <a:ext cx="60325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421" name="Group 196">
            <a:extLst>
              <a:ext uri="{FF2B5EF4-FFF2-40B4-BE49-F238E27FC236}">
                <a16:creationId xmlns:a16="http://schemas.microsoft.com/office/drawing/2014/main" id="{0ACB31A9-C0B6-CC4A-881A-C3538BA52C59}"/>
              </a:ext>
            </a:extLst>
          </p:cNvPr>
          <p:cNvGrpSpPr>
            <a:grpSpLocks/>
          </p:cNvGrpSpPr>
          <p:nvPr/>
        </p:nvGrpSpPr>
        <p:grpSpPr bwMode="auto">
          <a:xfrm>
            <a:off x="2665413" y="1985963"/>
            <a:ext cx="92075" cy="77787"/>
            <a:chOff x="3125" y="1114"/>
            <a:chExt cx="59" cy="49"/>
          </a:xfrm>
        </p:grpSpPr>
        <p:sp>
          <p:nvSpPr>
            <p:cNvPr id="2422" name="Oval 197">
              <a:extLst>
                <a:ext uri="{FF2B5EF4-FFF2-40B4-BE49-F238E27FC236}">
                  <a16:creationId xmlns:a16="http://schemas.microsoft.com/office/drawing/2014/main" id="{30B19DA0-E0C7-8C48-A291-45BB4DEA2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23" name="Oval 198">
              <a:extLst>
                <a:ext uri="{FF2B5EF4-FFF2-40B4-BE49-F238E27FC236}">
                  <a16:creationId xmlns:a16="http://schemas.microsoft.com/office/drawing/2014/main" id="{D8AD4A30-391E-9142-A2A9-1EEB08178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24" name="Group 199">
            <a:extLst>
              <a:ext uri="{FF2B5EF4-FFF2-40B4-BE49-F238E27FC236}">
                <a16:creationId xmlns:a16="http://schemas.microsoft.com/office/drawing/2014/main" id="{5E06000D-5913-134B-A41E-FFC5505CFD66}"/>
              </a:ext>
            </a:extLst>
          </p:cNvPr>
          <p:cNvGrpSpPr>
            <a:grpSpLocks/>
          </p:cNvGrpSpPr>
          <p:nvPr/>
        </p:nvGrpSpPr>
        <p:grpSpPr bwMode="auto">
          <a:xfrm>
            <a:off x="3008313" y="2012950"/>
            <a:ext cx="103187" cy="79375"/>
            <a:chOff x="3341" y="1131"/>
            <a:chExt cx="66" cy="50"/>
          </a:xfrm>
        </p:grpSpPr>
        <p:sp>
          <p:nvSpPr>
            <p:cNvPr id="2425" name="Oval 200">
              <a:extLst>
                <a:ext uri="{FF2B5EF4-FFF2-40B4-BE49-F238E27FC236}">
                  <a16:creationId xmlns:a16="http://schemas.microsoft.com/office/drawing/2014/main" id="{E7AB44DC-09AA-7C4A-ABF9-6455AC876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26" name="Oval 201">
              <a:extLst>
                <a:ext uri="{FF2B5EF4-FFF2-40B4-BE49-F238E27FC236}">
                  <a16:creationId xmlns:a16="http://schemas.microsoft.com/office/drawing/2014/main" id="{8D3A7FC4-53AB-7A42-9CAA-357E96341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27" name="Group 202">
            <a:extLst>
              <a:ext uri="{FF2B5EF4-FFF2-40B4-BE49-F238E27FC236}">
                <a16:creationId xmlns:a16="http://schemas.microsoft.com/office/drawing/2014/main" id="{22E3C261-8A4E-014B-B901-992618144169}"/>
              </a:ext>
            </a:extLst>
          </p:cNvPr>
          <p:cNvGrpSpPr>
            <a:grpSpLocks/>
          </p:cNvGrpSpPr>
          <p:nvPr/>
        </p:nvGrpSpPr>
        <p:grpSpPr bwMode="auto">
          <a:xfrm>
            <a:off x="3179763" y="1878013"/>
            <a:ext cx="93662" cy="98425"/>
            <a:chOff x="3449" y="1046"/>
            <a:chExt cx="60" cy="62"/>
          </a:xfrm>
        </p:grpSpPr>
        <p:sp>
          <p:nvSpPr>
            <p:cNvPr id="2428" name="Oval 203">
              <a:extLst>
                <a:ext uri="{FF2B5EF4-FFF2-40B4-BE49-F238E27FC236}">
                  <a16:creationId xmlns:a16="http://schemas.microsoft.com/office/drawing/2014/main" id="{F9FFF6E2-1424-1440-AFF1-CD90E8197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29" name="Oval 204">
              <a:extLst>
                <a:ext uri="{FF2B5EF4-FFF2-40B4-BE49-F238E27FC236}">
                  <a16:creationId xmlns:a16="http://schemas.microsoft.com/office/drawing/2014/main" id="{01868D38-E86C-614D-8711-D2AD63433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30" name="Group 205">
            <a:extLst>
              <a:ext uri="{FF2B5EF4-FFF2-40B4-BE49-F238E27FC236}">
                <a16:creationId xmlns:a16="http://schemas.microsoft.com/office/drawing/2014/main" id="{6BFAD360-9CAC-6141-BABA-175710AE1C7B}"/>
              </a:ext>
            </a:extLst>
          </p:cNvPr>
          <p:cNvGrpSpPr>
            <a:grpSpLocks/>
          </p:cNvGrpSpPr>
          <p:nvPr/>
        </p:nvGrpSpPr>
        <p:grpSpPr bwMode="auto">
          <a:xfrm>
            <a:off x="3287713" y="1693863"/>
            <a:ext cx="66675" cy="111125"/>
            <a:chOff x="3518" y="930"/>
            <a:chExt cx="41" cy="70"/>
          </a:xfrm>
        </p:grpSpPr>
        <p:sp>
          <p:nvSpPr>
            <p:cNvPr id="2431" name="Oval 206">
              <a:extLst>
                <a:ext uri="{FF2B5EF4-FFF2-40B4-BE49-F238E27FC236}">
                  <a16:creationId xmlns:a16="http://schemas.microsoft.com/office/drawing/2014/main" id="{8AEDAA7B-B757-5C46-9059-CD5F99741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32" name="Oval 207">
              <a:extLst>
                <a:ext uri="{FF2B5EF4-FFF2-40B4-BE49-F238E27FC236}">
                  <a16:creationId xmlns:a16="http://schemas.microsoft.com/office/drawing/2014/main" id="{2CC67654-7E3D-8D4E-B78E-36315F95E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33" name="Group 208">
            <a:extLst>
              <a:ext uri="{FF2B5EF4-FFF2-40B4-BE49-F238E27FC236}">
                <a16:creationId xmlns:a16="http://schemas.microsoft.com/office/drawing/2014/main" id="{546251C4-7CF5-6E40-91BB-5A917190701B}"/>
              </a:ext>
            </a:extLst>
          </p:cNvPr>
          <p:cNvGrpSpPr>
            <a:grpSpLocks/>
          </p:cNvGrpSpPr>
          <p:nvPr/>
        </p:nvGrpSpPr>
        <p:grpSpPr bwMode="auto">
          <a:xfrm>
            <a:off x="3265488" y="1516063"/>
            <a:ext cx="71437" cy="98425"/>
            <a:chOff x="3503" y="818"/>
            <a:chExt cx="45" cy="62"/>
          </a:xfrm>
        </p:grpSpPr>
        <p:sp>
          <p:nvSpPr>
            <p:cNvPr id="2434" name="Oval 209">
              <a:extLst>
                <a:ext uri="{FF2B5EF4-FFF2-40B4-BE49-F238E27FC236}">
                  <a16:creationId xmlns:a16="http://schemas.microsoft.com/office/drawing/2014/main" id="{A558768B-04D4-1B4B-84E7-03E995325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35" name="Oval 210">
              <a:extLst>
                <a:ext uri="{FF2B5EF4-FFF2-40B4-BE49-F238E27FC236}">
                  <a16:creationId xmlns:a16="http://schemas.microsoft.com/office/drawing/2014/main" id="{9995C649-5BBD-814B-A3D7-F483085B7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436" name="Rectangle 211">
            <a:extLst>
              <a:ext uri="{FF2B5EF4-FFF2-40B4-BE49-F238E27FC236}">
                <a16:creationId xmlns:a16="http://schemas.microsoft.com/office/drawing/2014/main" id="{4D31555B-E200-6E4F-A353-4A339B38F397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3097213" y="1311275"/>
            <a:ext cx="33337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37" name="Rectangle 212">
            <a:extLst>
              <a:ext uri="{FF2B5EF4-FFF2-40B4-BE49-F238E27FC236}">
                <a16:creationId xmlns:a16="http://schemas.microsoft.com/office/drawing/2014/main" id="{CAD045FE-513F-1F47-84B6-F2F8F7A36E20}"/>
              </a:ext>
            </a:extLst>
          </p:cNvPr>
          <p:cNvSpPr>
            <a:spLocks noChangeArrowheads="1"/>
          </p:cNvSpPr>
          <p:nvPr/>
        </p:nvSpPr>
        <p:spPr bwMode="auto">
          <a:xfrm rot="1680000">
            <a:off x="2722563" y="1916113"/>
            <a:ext cx="31750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38" name="Rectangle 213">
            <a:extLst>
              <a:ext uri="{FF2B5EF4-FFF2-40B4-BE49-F238E27FC236}">
                <a16:creationId xmlns:a16="http://schemas.microsoft.com/office/drawing/2014/main" id="{6A9574D6-29C5-0944-AFE9-E506AE2F36FD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2938463" y="1273175"/>
            <a:ext cx="33337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39" name="Rectangle 214">
            <a:extLst>
              <a:ext uri="{FF2B5EF4-FFF2-40B4-BE49-F238E27FC236}">
                <a16:creationId xmlns:a16="http://schemas.microsoft.com/office/drawing/2014/main" id="{5C593953-0D7A-284E-9DB4-9B76173FCDEC}"/>
              </a:ext>
            </a:extLst>
          </p:cNvPr>
          <p:cNvSpPr>
            <a:spLocks noChangeArrowheads="1"/>
          </p:cNvSpPr>
          <p:nvPr/>
        </p:nvSpPr>
        <p:spPr bwMode="auto">
          <a:xfrm rot="6420000">
            <a:off x="2566194" y="1516857"/>
            <a:ext cx="31750" cy="13176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40" name="Rectangle 215">
            <a:extLst>
              <a:ext uri="{FF2B5EF4-FFF2-40B4-BE49-F238E27FC236}">
                <a16:creationId xmlns:a16="http://schemas.microsoft.com/office/drawing/2014/main" id="{3202BB8C-F649-384E-81BF-734F228DA322}"/>
              </a:ext>
            </a:extLst>
          </p:cNvPr>
          <p:cNvSpPr>
            <a:spLocks noChangeArrowheads="1"/>
          </p:cNvSpPr>
          <p:nvPr/>
        </p:nvSpPr>
        <p:spPr bwMode="auto">
          <a:xfrm rot="-840000">
            <a:off x="2797175" y="1279525"/>
            <a:ext cx="33338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441" name="Group 216">
            <a:extLst>
              <a:ext uri="{FF2B5EF4-FFF2-40B4-BE49-F238E27FC236}">
                <a16:creationId xmlns:a16="http://schemas.microsoft.com/office/drawing/2014/main" id="{4827511C-5459-6E47-B491-31A7B10108F3}"/>
              </a:ext>
            </a:extLst>
          </p:cNvPr>
          <p:cNvGrpSpPr>
            <a:grpSpLocks/>
          </p:cNvGrpSpPr>
          <p:nvPr/>
        </p:nvGrpSpPr>
        <p:grpSpPr bwMode="auto">
          <a:xfrm>
            <a:off x="2490788" y="1728788"/>
            <a:ext cx="152400" cy="93662"/>
            <a:chOff x="3016" y="952"/>
            <a:chExt cx="96" cy="59"/>
          </a:xfrm>
        </p:grpSpPr>
        <p:grpSp>
          <p:nvGrpSpPr>
            <p:cNvPr id="2442" name="Group 217">
              <a:extLst>
                <a:ext uri="{FF2B5EF4-FFF2-40B4-BE49-F238E27FC236}">
                  <a16:creationId xmlns:a16="http://schemas.microsoft.com/office/drawing/2014/main" id="{497858BC-10D4-2744-84AA-1991307A9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2444" name="Oval 218">
                <a:extLst>
                  <a:ext uri="{FF2B5EF4-FFF2-40B4-BE49-F238E27FC236}">
                    <a16:creationId xmlns:a16="http://schemas.microsoft.com/office/drawing/2014/main" id="{AA8A53C9-F822-CE49-9CFB-C2A3F7440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45" name="Oval 219">
                <a:extLst>
                  <a:ext uri="{FF2B5EF4-FFF2-40B4-BE49-F238E27FC236}">
                    <a16:creationId xmlns:a16="http://schemas.microsoft.com/office/drawing/2014/main" id="{0B261331-04A2-EA4C-862C-45ACADA55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43" name="Rectangle 220">
              <a:extLst>
                <a:ext uri="{FF2B5EF4-FFF2-40B4-BE49-F238E27FC236}">
                  <a16:creationId xmlns:a16="http://schemas.microsoft.com/office/drawing/2014/main" id="{06891C87-1614-5248-8207-C74AC2F7BE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46" name="Group 221">
            <a:extLst>
              <a:ext uri="{FF2B5EF4-FFF2-40B4-BE49-F238E27FC236}">
                <a16:creationId xmlns:a16="http://schemas.microsoft.com/office/drawing/2014/main" id="{8497DD35-9B77-754D-B867-9E521EA91645}"/>
              </a:ext>
            </a:extLst>
          </p:cNvPr>
          <p:cNvGrpSpPr>
            <a:grpSpLocks/>
          </p:cNvGrpSpPr>
          <p:nvPr/>
        </p:nvGrpSpPr>
        <p:grpSpPr bwMode="auto">
          <a:xfrm>
            <a:off x="2565400" y="1873250"/>
            <a:ext cx="136525" cy="82550"/>
            <a:chOff x="3062" y="1043"/>
            <a:chExt cx="87" cy="52"/>
          </a:xfrm>
        </p:grpSpPr>
        <p:grpSp>
          <p:nvGrpSpPr>
            <p:cNvPr id="2447" name="Group 222">
              <a:extLst>
                <a:ext uri="{FF2B5EF4-FFF2-40B4-BE49-F238E27FC236}">
                  <a16:creationId xmlns:a16="http://schemas.microsoft.com/office/drawing/2014/main" id="{BF9710C9-0A44-784E-A628-D6F1CE3E9F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2449" name="Oval 223">
                <a:extLst>
                  <a:ext uri="{FF2B5EF4-FFF2-40B4-BE49-F238E27FC236}">
                    <a16:creationId xmlns:a16="http://schemas.microsoft.com/office/drawing/2014/main" id="{95492AD3-108E-3246-A2B2-D6E23441F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" y="1056"/>
                <a:ext cx="40" cy="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50" name="Oval 224">
                <a:extLst>
                  <a:ext uri="{FF2B5EF4-FFF2-40B4-BE49-F238E27FC236}">
                    <a16:creationId xmlns:a16="http://schemas.microsoft.com/office/drawing/2014/main" id="{F5BF6783-0A31-5642-9240-F241B96C0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5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48" name="Rectangle 225">
              <a:extLst>
                <a:ext uri="{FF2B5EF4-FFF2-40B4-BE49-F238E27FC236}">
                  <a16:creationId xmlns:a16="http://schemas.microsoft.com/office/drawing/2014/main" id="{03BC1989-11BF-D047-93A6-73A8161162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00000">
              <a:off x="3099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51" name="Group 226">
            <a:extLst>
              <a:ext uri="{FF2B5EF4-FFF2-40B4-BE49-F238E27FC236}">
                <a16:creationId xmlns:a16="http://schemas.microsoft.com/office/drawing/2014/main" id="{537E634B-8397-0442-85BC-457BA8F81FB2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1978025"/>
            <a:ext cx="106362" cy="139700"/>
            <a:chOff x="3218" y="1109"/>
            <a:chExt cx="67" cy="88"/>
          </a:xfrm>
        </p:grpSpPr>
        <p:grpSp>
          <p:nvGrpSpPr>
            <p:cNvPr id="2452" name="Group 227">
              <a:extLst>
                <a:ext uri="{FF2B5EF4-FFF2-40B4-BE49-F238E27FC236}">
                  <a16:creationId xmlns:a16="http://schemas.microsoft.com/office/drawing/2014/main" id="{0DCBDD52-D371-AF45-AEA6-1444E30F6E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2454" name="Oval 228">
                <a:extLst>
                  <a:ext uri="{FF2B5EF4-FFF2-40B4-BE49-F238E27FC236}">
                    <a16:creationId xmlns:a16="http://schemas.microsoft.com/office/drawing/2014/main" id="{1854A1AE-8045-4740-80F3-040BE264B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55" name="Oval 229">
                <a:extLst>
                  <a:ext uri="{FF2B5EF4-FFF2-40B4-BE49-F238E27FC236}">
                    <a16:creationId xmlns:a16="http://schemas.microsoft.com/office/drawing/2014/main" id="{E3703DCB-2E73-0C4D-96B2-1CF4B775A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53" name="Rectangle 230">
              <a:extLst>
                <a:ext uri="{FF2B5EF4-FFF2-40B4-BE49-F238E27FC236}">
                  <a16:creationId xmlns:a16="http://schemas.microsoft.com/office/drawing/2014/main" id="{DD080C23-8180-E443-8078-0795F1E7F3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56" name="Group 231">
            <a:extLst>
              <a:ext uri="{FF2B5EF4-FFF2-40B4-BE49-F238E27FC236}">
                <a16:creationId xmlns:a16="http://schemas.microsoft.com/office/drawing/2014/main" id="{E1C1A8BE-59BC-204D-B956-0396D128937F}"/>
              </a:ext>
            </a:extLst>
          </p:cNvPr>
          <p:cNvGrpSpPr>
            <a:grpSpLocks/>
          </p:cNvGrpSpPr>
          <p:nvPr/>
        </p:nvGrpSpPr>
        <p:grpSpPr bwMode="auto">
          <a:xfrm>
            <a:off x="3148013" y="1401763"/>
            <a:ext cx="133350" cy="87312"/>
            <a:chOff x="3430" y="746"/>
            <a:chExt cx="83" cy="55"/>
          </a:xfrm>
        </p:grpSpPr>
        <p:grpSp>
          <p:nvGrpSpPr>
            <p:cNvPr id="2457" name="Group 232">
              <a:extLst>
                <a:ext uri="{FF2B5EF4-FFF2-40B4-BE49-F238E27FC236}">
                  <a16:creationId xmlns:a16="http://schemas.microsoft.com/office/drawing/2014/main" id="{3BF26F92-9D10-354B-ADFA-6231EF1D35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2459" name="Oval 233">
                <a:extLst>
                  <a:ext uri="{FF2B5EF4-FFF2-40B4-BE49-F238E27FC236}">
                    <a16:creationId xmlns:a16="http://schemas.microsoft.com/office/drawing/2014/main" id="{EFDD873A-F4FE-7D45-8A53-615A68BBB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40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60" name="Oval 234">
                <a:extLst>
                  <a:ext uri="{FF2B5EF4-FFF2-40B4-BE49-F238E27FC236}">
                    <a16:creationId xmlns:a16="http://schemas.microsoft.com/office/drawing/2014/main" id="{7B43A5E0-F7EB-C242-BFF7-BE60AF641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2" y="767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58" name="Rectangle 235">
              <a:extLst>
                <a:ext uri="{FF2B5EF4-FFF2-40B4-BE49-F238E27FC236}">
                  <a16:creationId xmlns:a16="http://schemas.microsoft.com/office/drawing/2014/main" id="{5105F6A4-ADEB-A944-831D-67EFD9B10C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461" name="Rectangle 236">
            <a:extLst>
              <a:ext uri="{FF2B5EF4-FFF2-40B4-BE49-F238E27FC236}">
                <a16:creationId xmlns:a16="http://schemas.microsoft.com/office/drawing/2014/main" id="{FA8874FC-8139-5348-9780-389B3E12C48C}"/>
              </a:ext>
            </a:extLst>
          </p:cNvPr>
          <p:cNvSpPr>
            <a:spLocks noChangeArrowheads="1"/>
          </p:cNvSpPr>
          <p:nvPr/>
        </p:nvSpPr>
        <p:spPr bwMode="auto">
          <a:xfrm rot="4080000">
            <a:off x="3257550" y="1517650"/>
            <a:ext cx="34925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62" name="Rectangle 237">
            <a:extLst>
              <a:ext uri="{FF2B5EF4-FFF2-40B4-BE49-F238E27FC236}">
                <a16:creationId xmlns:a16="http://schemas.microsoft.com/office/drawing/2014/main" id="{64FEC414-75C2-0144-8908-C1F1200A890F}"/>
              </a:ext>
            </a:extLst>
          </p:cNvPr>
          <p:cNvSpPr>
            <a:spLocks noChangeArrowheads="1"/>
          </p:cNvSpPr>
          <p:nvPr/>
        </p:nvSpPr>
        <p:spPr bwMode="auto">
          <a:xfrm rot="-1080000">
            <a:off x="3032125" y="1941513"/>
            <a:ext cx="34925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63" name="Rectangle 238">
            <a:extLst>
              <a:ext uri="{FF2B5EF4-FFF2-40B4-BE49-F238E27FC236}">
                <a16:creationId xmlns:a16="http://schemas.microsoft.com/office/drawing/2014/main" id="{03252B49-252F-0E46-995E-5D9F311469A8}"/>
              </a:ext>
            </a:extLst>
          </p:cNvPr>
          <p:cNvSpPr>
            <a:spLocks noChangeArrowheads="1"/>
          </p:cNvSpPr>
          <p:nvPr/>
        </p:nvSpPr>
        <p:spPr bwMode="auto">
          <a:xfrm rot="-2880000">
            <a:off x="3184525" y="1835150"/>
            <a:ext cx="31750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64" name="Rectangle 239">
            <a:extLst>
              <a:ext uri="{FF2B5EF4-FFF2-40B4-BE49-F238E27FC236}">
                <a16:creationId xmlns:a16="http://schemas.microsoft.com/office/drawing/2014/main" id="{486279DC-7359-864F-8A64-DA3FB34BCB67}"/>
              </a:ext>
            </a:extLst>
          </p:cNvPr>
          <p:cNvSpPr>
            <a:spLocks noChangeArrowheads="1"/>
          </p:cNvSpPr>
          <p:nvPr/>
        </p:nvSpPr>
        <p:spPr bwMode="auto">
          <a:xfrm rot="5880000">
            <a:off x="3263900" y="1677988"/>
            <a:ext cx="34925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65" name="AutoShape 240">
            <a:extLst>
              <a:ext uri="{FF2B5EF4-FFF2-40B4-BE49-F238E27FC236}">
                <a16:creationId xmlns:a16="http://schemas.microsoft.com/office/drawing/2014/main" id="{E34A505E-F473-9949-9DF3-4BE734D0C96F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2748757" y="1472406"/>
            <a:ext cx="376238" cy="415925"/>
          </a:xfrm>
          <a:custGeom>
            <a:avLst/>
            <a:gdLst>
              <a:gd name="T0" fmla="*/ 5734599 w 21600"/>
              <a:gd name="T1" fmla="*/ 4004491 h 21600"/>
              <a:gd name="T2" fmla="*/ 3276737 w 21600"/>
              <a:gd name="T3" fmla="*/ 8008963 h 21600"/>
              <a:gd name="T4" fmla="*/ 818875 w 21600"/>
              <a:gd name="T5" fmla="*/ 4004491 h 21600"/>
              <a:gd name="T6" fmla="*/ 327673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6" name="Arc 241">
            <a:extLst>
              <a:ext uri="{FF2B5EF4-FFF2-40B4-BE49-F238E27FC236}">
                <a16:creationId xmlns:a16="http://schemas.microsoft.com/office/drawing/2014/main" id="{EF2AEB61-FDD3-0641-9D5A-D8A0B3985940}"/>
              </a:ext>
            </a:extLst>
          </p:cNvPr>
          <p:cNvSpPr>
            <a:spLocks/>
          </p:cNvSpPr>
          <p:nvPr/>
        </p:nvSpPr>
        <p:spPr bwMode="auto">
          <a:xfrm>
            <a:off x="2851150" y="1611313"/>
            <a:ext cx="38100" cy="41275"/>
          </a:xfrm>
          <a:custGeom>
            <a:avLst/>
            <a:gdLst>
              <a:gd name="T0" fmla="*/ 67204 w 21600"/>
              <a:gd name="T1" fmla="*/ 0 h 21600"/>
              <a:gd name="T2" fmla="*/ 0 w 21600"/>
              <a:gd name="T3" fmla="*/ 7887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7" name="Arc 242">
            <a:extLst>
              <a:ext uri="{FF2B5EF4-FFF2-40B4-BE49-F238E27FC236}">
                <a16:creationId xmlns:a16="http://schemas.microsoft.com/office/drawing/2014/main" id="{510EA74F-295B-A140-BD7A-DCFC681DB11A}"/>
              </a:ext>
            </a:extLst>
          </p:cNvPr>
          <p:cNvSpPr>
            <a:spLocks/>
          </p:cNvSpPr>
          <p:nvPr/>
        </p:nvSpPr>
        <p:spPr bwMode="auto">
          <a:xfrm>
            <a:off x="2965450" y="1609725"/>
            <a:ext cx="53975" cy="42863"/>
          </a:xfrm>
          <a:custGeom>
            <a:avLst/>
            <a:gdLst>
              <a:gd name="T0" fmla="*/ 130967 w 21600"/>
              <a:gd name="T1" fmla="*/ 85093 h 21591"/>
              <a:gd name="T2" fmla="*/ 0 w 21600"/>
              <a:gd name="T3" fmla="*/ 0 h 21591"/>
              <a:gd name="T4" fmla="*/ 134875 w 21600"/>
              <a:gd name="T5" fmla="*/ 0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lnTo>
                  <a:pt x="20974" y="2159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8" name="Arc 243">
            <a:extLst>
              <a:ext uri="{FF2B5EF4-FFF2-40B4-BE49-F238E27FC236}">
                <a16:creationId xmlns:a16="http://schemas.microsoft.com/office/drawing/2014/main" id="{B5AC817E-9703-A24D-9F80-FA0B22880CE1}"/>
              </a:ext>
            </a:extLst>
          </p:cNvPr>
          <p:cNvSpPr>
            <a:spLocks/>
          </p:cNvSpPr>
          <p:nvPr/>
        </p:nvSpPr>
        <p:spPr bwMode="auto">
          <a:xfrm>
            <a:off x="2917825" y="1566863"/>
            <a:ext cx="55563" cy="42862"/>
          </a:xfrm>
          <a:custGeom>
            <a:avLst/>
            <a:gdLst>
              <a:gd name="T0" fmla="*/ 0 w 22208"/>
              <a:gd name="T1" fmla="*/ 36 h 21600"/>
              <a:gd name="T2" fmla="*/ 139015 w 22208"/>
              <a:gd name="T3" fmla="*/ 81845 h 21600"/>
              <a:gd name="T4" fmla="*/ 3901 w 22208"/>
              <a:gd name="T5" fmla="*/ 85053 h 21600"/>
              <a:gd name="T6" fmla="*/ 0 60000 65536"/>
              <a:gd name="T7" fmla="*/ 0 60000 65536"/>
              <a:gd name="T8" fmla="*/ 0 60000 65536"/>
              <a:gd name="T9" fmla="*/ 0 w 22208"/>
              <a:gd name="T10" fmla="*/ 0 h 21600"/>
              <a:gd name="T11" fmla="*/ 22208 w 222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lnTo>
                  <a:pt x="-1" y="8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9" name="Arc 244">
            <a:extLst>
              <a:ext uri="{FF2B5EF4-FFF2-40B4-BE49-F238E27FC236}">
                <a16:creationId xmlns:a16="http://schemas.microsoft.com/office/drawing/2014/main" id="{68C75785-402F-284E-96E6-1CF56E91125A}"/>
              </a:ext>
            </a:extLst>
          </p:cNvPr>
          <p:cNvSpPr>
            <a:spLocks/>
          </p:cNvSpPr>
          <p:nvPr/>
        </p:nvSpPr>
        <p:spPr bwMode="auto">
          <a:xfrm>
            <a:off x="2886075" y="1568450"/>
            <a:ext cx="41275" cy="41275"/>
          </a:xfrm>
          <a:custGeom>
            <a:avLst/>
            <a:gdLst>
              <a:gd name="T0" fmla="*/ 0 w 21600"/>
              <a:gd name="T1" fmla="*/ 78934 h 21583"/>
              <a:gd name="T2" fmla="*/ 75782 w 21600"/>
              <a:gd name="T3" fmla="*/ 0 h 21583"/>
              <a:gd name="T4" fmla="*/ 78872 w 21600"/>
              <a:gd name="T5" fmla="*/ 78934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0" name="Arc 245">
            <a:extLst>
              <a:ext uri="{FF2B5EF4-FFF2-40B4-BE49-F238E27FC236}">
                <a16:creationId xmlns:a16="http://schemas.microsoft.com/office/drawing/2014/main" id="{BCFD84BE-D0D5-7443-9FAB-88B8F99D6214}"/>
              </a:ext>
            </a:extLst>
          </p:cNvPr>
          <p:cNvSpPr>
            <a:spLocks/>
          </p:cNvSpPr>
          <p:nvPr/>
        </p:nvSpPr>
        <p:spPr bwMode="auto">
          <a:xfrm>
            <a:off x="2805113" y="1609725"/>
            <a:ext cx="52387" cy="42863"/>
          </a:xfrm>
          <a:custGeom>
            <a:avLst/>
            <a:gdLst>
              <a:gd name="T0" fmla="*/ 127055 w 21600"/>
              <a:gd name="T1" fmla="*/ 85057 h 21600"/>
              <a:gd name="T2" fmla="*/ 0 w 21600"/>
              <a:gd name="T3" fmla="*/ 0 h 21600"/>
              <a:gd name="T4" fmla="*/ 12705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1" name="Arc 246">
            <a:extLst>
              <a:ext uri="{FF2B5EF4-FFF2-40B4-BE49-F238E27FC236}">
                <a16:creationId xmlns:a16="http://schemas.microsoft.com/office/drawing/2014/main" id="{B4ACF872-03AE-364B-A1D1-F4B04C8DA5BB}"/>
              </a:ext>
            </a:extLst>
          </p:cNvPr>
          <p:cNvSpPr>
            <a:spLocks/>
          </p:cNvSpPr>
          <p:nvPr/>
        </p:nvSpPr>
        <p:spPr bwMode="auto">
          <a:xfrm>
            <a:off x="2760663" y="1568450"/>
            <a:ext cx="53975" cy="41275"/>
          </a:xfrm>
          <a:custGeom>
            <a:avLst/>
            <a:gdLst>
              <a:gd name="T0" fmla="*/ 0 w 22254"/>
              <a:gd name="T1" fmla="*/ 36 h 21600"/>
              <a:gd name="T2" fmla="*/ 130911 w 22254"/>
              <a:gd name="T3" fmla="*/ 78872 h 21600"/>
              <a:gd name="T4" fmla="*/ 3847 w 22254"/>
              <a:gd name="T5" fmla="*/ 78872 h 21600"/>
              <a:gd name="T6" fmla="*/ 0 60000 65536"/>
              <a:gd name="T7" fmla="*/ 0 60000 65536"/>
              <a:gd name="T8" fmla="*/ 0 60000 65536"/>
              <a:gd name="T9" fmla="*/ 0 w 22254"/>
              <a:gd name="T10" fmla="*/ 0 h 21600"/>
              <a:gd name="T11" fmla="*/ 22254 w 222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2" name="Arc 247">
            <a:extLst>
              <a:ext uri="{FF2B5EF4-FFF2-40B4-BE49-F238E27FC236}">
                <a16:creationId xmlns:a16="http://schemas.microsoft.com/office/drawing/2014/main" id="{9C7FAED5-C09B-7743-9EFF-488848E054CD}"/>
              </a:ext>
            </a:extLst>
          </p:cNvPr>
          <p:cNvSpPr>
            <a:spLocks/>
          </p:cNvSpPr>
          <p:nvPr/>
        </p:nvSpPr>
        <p:spPr bwMode="auto">
          <a:xfrm>
            <a:off x="2973388" y="1711325"/>
            <a:ext cx="53975" cy="44450"/>
          </a:xfrm>
          <a:custGeom>
            <a:avLst/>
            <a:gdLst>
              <a:gd name="T0" fmla="*/ 130779 w 21600"/>
              <a:gd name="T1" fmla="*/ 88351 h 22363"/>
              <a:gd name="T2" fmla="*/ 87 w 21600"/>
              <a:gd name="T3" fmla="*/ 0 h 22363"/>
              <a:gd name="T4" fmla="*/ 134875 w 21600"/>
              <a:gd name="T5" fmla="*/ 3053 h 22363"/>
              <a:gd name="T6" fmla="*/ 0 60000 65536"/>
              <a:gd name="T7" fmla="*/ 0 60000 65536"/>
              <a:gd name="T8" fmla="*/ 0 60000 65536"/>
              <a:gd name="T9" fmla="*/ 0 w 21600"/>
              <a:gd name="T10" fmla="*/ 0 h 22363"/>
              <a:gd name="T11" fmla="*/ 21600 w 21600"/>
              <a:gd name="T12" fmla="*/ 22363 h 22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43" y="2236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3" name="Arc 248">
            <a:extLst>
              <a:ext uri="{FF2B5EF4-FFF2-40B4-BE49-F238E27FC236}">
                <a16:creationId xmlns:a16="http://schemas.microsoft.com/office/drawing/2014/main" id="{FE1C1365-F691-9847-9A34-98E37F64D06C}"/>
              </a:ext>
            </a:extLst>
          </p:cNvPr>
          <p:cNvSpPr>
            <a:spLocks/>
          </p:cNvSpPr>
          <p:nvPr/>
        </p:nvSpPr>
        <p:spPr bwMode="auto">
          <a:xfrm>
            <a:off x="2927350" y="1668463"/>
            <a:ext cx="55563" cy="42862"/>
          </a:xfrm>
          <a:custGeom>
            <a:avLst/>
            <a:gdLst>
              <a:gd name="T0" fmla="*/ 0 w 22244"/>
              <a:gd name="T1" fmla="*/ 40 h 21600"/>
              <a:gd name="T2" fmla="*/ 138790 w 22244"/>
              <a:gd name="T3" fmla="*/ 85053 h 21600"/>
              <a:gd name="T4" fmla="*/ 4019 w 22244"/>
              <a:gd name="T5" fmla="*/ 85053 h 21600"/>
              <a:gd name="T6" fmla="*/ 0 60000 65536"/>
              <a:gd name="T7" fmla="*/ 0 60000 65536"/>
              <a:gd name="T8" fmla="*/ 0 60000 65536"/>
              <a:gd name="T9" fmla="*/ 0 w 22244"/>
              <a:gd name="T10" fmla="*/ 0 h 21600"/>
              <a:gd name="T11" fmla="*/ 22244 w 222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4" name="Arc 249">
            <a:extLst>
              <a:ext uri="{FF2B5EF4-FFF2-40B4-BE49-F238E27FC236}">
                <a16:creationId xmlns:a16="http://schemas.microsoft.com/office/drawing/2014/main" id="{BCBF62BE-0322-BE43-8AB5-B759D880477D}"/>
              </a:ext>
            </a:extLst>
          </p:cNvPr>
          <p:cNvSpPr>
            <a:spLocks/>
          </p:cNvSpPr>
          <p:nvPr/>
        </p:nvSpPr>
        <p:spPr bwMode="auto">
          <a:xfrm>
            <a:off x="2860675" y="1711325"/>
            <a:ext cx="41275" cy="42863"/>
          </a:xfrm>
          <a:custGeom>
            <a:avLst/>
            <a:gdLst>
              <a:gd name="T0" fmla="*/ 75899 w 22446"/>
              <a:gd name="T1" fmla="*/ 0 h 21600"/>
              <a:gd name="T2" fmla="*/ 0 w 22446"/>
              <a:gd name="T3" fmla="*/ 84990 h 21600"/>
              <a:gd name="T4" fmla="*/ 2861 w 22446"/>
              <a:gd name="T5" fmla="*/ 0 h 21600"/>
              <a:gd name="T6" fmla="*/ 0 60000 65536"/>
              <a:gd name="T7" fmla="*/ 0 60000 65536"/>
              <a:gd name="T8" fmla="*/ 0 60000 65536"/>
              <a:gd name="T9" fmla="*/ 0 w 22446"/>
              <a:gd name="T10" fmla="*/ 0 h 21600"/>
              <a:gd name="T11" fmla="*/ 22446 w 2244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lnTo>
                  <a:pt x="224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5" name="Arc 250">
            <a:extLst>
              <a:ext uri="{FF2B5EF4-FFF2-40B4-BE49-F238E27FC236}">
                <a16:creationId xmlns:a16="http://schemas.microsoft.com/office/drawing/2014/main" id="{BD77F053-FB38-8A48-A048-0AA8FEBD5C12}"/>
              </a:ext>
            </a:extLst>
          </p:cNvPr>
          <p:cNvSpPr>
            <a:spLocks/>
          </p:cNvSpPr>
          <p:nvPr/>
        </p:nvSpPr>
        <p:spPr bwMode="auto">
          <a:xfrm>
            <a:off x="2890838" y="1668463"/>
            <a:ext cx="39687" cy="42862"/>
          </a:xfrm>
          <a:custGeom>
            <a:avLst/>
            <a:gdLst>
              <a:gd name="T0" fmla="*/ 0 w 21600"/>
              <a:gd name="T1" fmla="*/ 85120 h 21583"/>
              <a:gd name="T2" fmla="*/ 70005 w 21600"/>
              <a:gd name="T3" fmla="*/ 0 h 21583"/>
              <a:gd name="T4" fmla="*/ 72919 w 21600"/>
              <a:gd name="T5" fmla="*/ 85120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6" name="Arc 251">
            <a:extLst>
              <a:ext uri="{FF2B5EF4-FFF2-40B4-BE49-F238E27FC236}">
                <a16:creationId xmlns:a16="http://schemas.microsoft.com/office/drawing/2014/main" id="{866771F0-80AE-9445-A32B-132D5881C2C7}"/>
              </a:ext>
            </a:extLst>
          </p:cNvPr>
          <p:cNvSpPr>
            <a:spLocks/>
          </p:cNvSpPr>
          <p:nvPr/>
        </p:nvSpPr>
        <p:spPr bwMode="auto">
          <a:xfrm>
            <a:off x="2816225" y="1711325"/>
            <a:ext cx="52388" cy="44450"/>
          </a:xfrm>
          <a:custGeom>
            <a:avLst/>
            <a:gdLst>
              <a:gd name="T0" fmla="*/ 123078 w 21600"/>
              <a:gd name="T1" fmla="*/ 88355 h 22362"/>
              <a:gd name="T2" fmla="*/ 82 w 21600"/>
              <a:gd name="T3" fmla="*/ 0 h 22362"/>
              <a:gd name="T4" fmla="*/ 127060 w 21600"/>
              <a:gd name="T5" fmla="*/ 3055 h 22362"/>
              <a:gd name="T6" fmla="*/ 0 60000 65536"/>
              <a:gd name="T7" fmla="*/ 0 60000 65536"/>
              <a:gd name="T8" fmla="*/ 0 60000 65536"/>
              <a:gd name="T9" fmla="*/ 0 w 21600"/>
              <a:gd name="T10" fmla="*/ 0 h 22362"/>
              <a:gd name="T11" fmla="*/ 21600 w 21600"/>
              <a:gd name="T12" fmla="*/ 22362 h 223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22" y="2236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7" name="Arc 252">
            <a:extLst>
              <a:ext uri="{FF2B5EF4-FFF2-40B4-BE49-F238E27FC236}">
                <a16:creationId xmlns:a16="http://schemas.microsoft.com/office/drawing/2014/main" id="{CA71EDCD-A342-084D-8AB5-C4CA31DE8B09}"/>
              </a:ext>
            </a:extLst>
          </p:cNvPr>
          <p:cNvSpPr>
            <a:spLocks/>
          </p:cNvSpPr>
          <p:nvPr/>
        </p:nvSpPr>
        <p:spPr bwMode="auto">
          <a:xfrm>
            <a:off x="2771775" y="1668463"/>
            <a:ext cx="53975" cy="42862"/>
          </a:xfrm>
          <a:custGeom>
            <a:avLst/>
            <a:gdLst>
              <a:gd name="T0" fmla="*/ 0 w 22264"/>
              <a:gd name="T1" fmla="*/ 40 h 21600"/>
              <a:gd name="T2" fmla="*/ 130853 w 22264"/>
              <a:gd name="T3" fmla="*/ 85053 h 21600"/>
              <a:gd name="T4" fmla="*/ 3903 w 22264"/>
              <a:gd name="T5" fmla="*/ 85053 h 21600"/>
              <a:gd name="T6" fmla="*/ 0 60000 65536"/>
              <a:gd name="T7" fmla="*/ 0 60000 65536"/>
              <a:gd name="T8" fmla="*/ 0 60000 65536"/>
              <a:gd name="T9" fmla="*/ 0 w 22264"/>
              <a:gd name="T10" fmla="*/ 0 h 21600"/>
              <a:gd name="T11" fmla="*/ 22264 w 222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lnTo>
                  <a:pt x="0" y="1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8" name="Oval 253">
            <a:extLst>
              <a:ext uri="{FF2B5EF4-FFF2-40B4-BE49-F238E27FC236}">
                <a16:creationId xmlns:a16="http://schemas.microsoft.com/office/drawing/2014/main" id="{C02E090E-A87E-A64D-8AD4-BABCA9B9A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550" y="1390650"/>
            <a:ext cx="596900" cy="573088"/>
          </a:xfrm>
          <a:prstGeom prst="ellipse">
            <a:avLst/>
          </a:prstGeom>
          <a:solidFill>
            <a:srgbClr val="82008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479" name="Group 254">
            <a:extLst>
              <a:ext uri="{FF2B5EF4-FFF2-40B4-BE49-F238E27FC236}">
                <a16:creationId xmlns:a16="http://schemas.microsoft.com/office/drawing/2014/main" id="{281421C4-3B69-6E41-B6B7-A3174B6099FD}"/>
              </a:ext>
            </a:extLst>
          </p:cNvPr>
          <p:cNvGrpSpPr>
            <a:grpSpLocks/>
          </p:cNvGrpSpPr>
          <p:nvPr/>
        </p:nvGrpSpPr>
        <p:grpSpPr bwMode="auto">
          <a:xfrm>
            <a:off x="3038475" y="1716088"/>
            <a:ext cx="46038" cy="100012"/>
            <a:chOff x="3360" y="944"/>
            <a:chExt cx="30" cy="63"/>
          </a:xfrm>
        </p:grpSpPr>
        <p:grpSp>
          <p:nvGrpSpPr>
            <p:cNvPr id="2480" name="Group 255">
              <a:extLst>
                <a:ext uri="{FF2B5EF4-FFF2-40B4-BE49-F238E27FC236}">
                  <a16:creationId xmlns:a16="http://schemas.microsoft.com/office/drawing/2014/main" id="{E4A6075B-1431-9A4E-8AC4-BD71FEA5B5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2482" name="Oval 256">
                <a:extLst>
                  <a:ext uri="{FF2B5EF4-FFF2-40B4-BE49-F238E27FC236}">
                    <a16:creationId xmlns:a16="http://schemas.microsoft.com/office/drawing/2014/main" id="{0258E434-41B0-FE48-B04B-AACDDCE29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83" name="Oval 257">
                <a:extLst>
                  <a:ext uri="{FF2B5EF4-FFF2-40B4-BE49-F238E27FC236}">
                    <a16:creationId xmlns:a16="http://schemas.microsoft.com/office/drawing/2014/main" id="{4DD9A2A2-CFD3-8742-9F36-2B7539F71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81" name="Rectangle 258">
              <a:extLst>
                <a:ext uri="{FF2B5EF4-FFF2-40B4-BE49-F238E27FC236}">
                  <a16:creationId xmlns:a16="http://schemas.microsoft.com/office/drawing/2014/main" id="{E868C8FF-C010-D148-A2C5-744F1F6D92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84" name="Group 259">
            <a:extLst>
              <a:ext uri="{FF2B5EF4-FFF2-40B4-BE49-F238E27FC236}">
                <a16:creationId xmlns:a16="http://schemas.microsoft.com/office/drawing/2014/main" id="{45088532-9F86-8044-A17E-DC4914F53FEF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739900"/>
            <a:ext cx="85725" cy="115888"/>
            <a:chOff x="3200" y="959"/>
            <a:chExt cx="53" cy="73"/>
          </a:xfrm>
        </p:grpSpPr>
        <p:grpSp>
          <p:nvGrpSpPr>
            <p:cNvPr id="2485" name="Group 260">
              <a:extLst>
                <a:ext uri="{FF2B5EF4-FFF2-40B4-BE49-F238E27FC236}">
                  <a16:creationId xmlns:a16="http://schemas.microsoft.com/office/drawing/2014/main" id="{4495A35C-03A9-CB43-BCDA-F205C3ECAC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2487" name="Oval 261">
                <a:extLst>
                  <a:ext uri="{FF2B5EF4-FFF2-40B4-BE49-F238E27FC236}">
                    <a16:creationId xmlns:a16="http://schemas.microsoft.com/office/drawing/2014/main" id="{34D8FDC2-38C0-2145-9570-E57DF6B7B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88" name="Oval 262">
                <a:extLst>
                  <a:ext uri="{FF2B5EF4-FFF2-40B4-BE49-F238E27FC236}">
                    <a16:creationId xmlns:a16="http://schemas.microsoft.com/office/drawing/2014/main" id="{B8C6309B-307F-074C-945C-58684CE23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86" name="Rectangle 263">
              <a:extLst>
                <a:ext uri="{FF2B5EF4-FFF2-40B4-BE49-F238E27FC236}">
                  <a16:creationId xmlns:a16="http://schemas.microsoft.com/office/drawing/2014/main" id="{E0801ADC-E957-9A4C-BCB5-9A42ADA17F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3226" y="959"/>
              <a:ext cx="19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89" name="Group 264">
            <a:extLst>
              <a:ext uri="{FF2B5EF4-FFF2-40B4-BE49-F238E27FC236}">
                <a16:creationId xmlns:a16="http://schemas.microsoft.com/office/drawing/2014/main" id="{C66642EE-872F-0A44-8964-0271E4CEC203}"/>
              </a:ext>
            </a:extLst>
          </p:cNvPr>
          <p:cNvGrpSpPr>
            <a:grpSpLocks/>
          </p:cNvGrpSpPr>
          <p:nvPr/>
        </p:nvGrpSpPr>
        <p:grpSpPr bwMode="auto">
          <a:xfrm>
            <a:off x="2701925" y="1401763"/>
            <a:ext cx="88900" cy="130175"/>
            <a:chOff x="3149" y="746"/>
            <a:chExt cx="56" cy="82"/>
          </a:xfrm>
        </p:grpSpPr>
        <p:grpSp>
          <p:nvGrpSpPr>
            <p:cNvPr id="2490" name="Group 265">
              <a:extLst>
                <a:ext uri="{FF2B5EF4-FFF2-40B4-BE49-F238E27FC236}">
                  <a16:creationId xmlns:a16="http://schemas.microsoft.com/office/drawing/2014/main" id="{43785C8B-40A6-0846-A0DF-C9E6B15C61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2492" name="Oval 266">
                <a:extLst>
                  <a:ext uri="{FF2B5EF4-FFF2-40B4-BE49-F238E27FC236}">
                    <a16:creationId xmlns:a16="http://schemas.microsoft.com/office/drawing/2014/main" id="{E9FDD5B2-CA9D-8143-A4F7-ABE5D27B7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93" name="Oval 267">
                <a:extLst>
                  <a:ext uri="{FF2B5EF4-FFF2-40B4-BE49-F238E27FC236}">
                    <a16:creationId xmlns:a16="http://schemas.microsoft.com/office/drawing/2014/main" id="{5F13D883-8E16-3A44-A3FB-5B34F7F57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91" name="Rectangle 268">
              <a:extLst>
                <a:ext uri="{FF2B5EF4-FFF2-40B4-BE49-F238E27FC236}">
                  <a16:creationId xmlns:a16="http://schemas.microsoft.com/office/drawing/2014/main" id="{F4D70BDA-804E-EC40-9CF8-257DA08C6C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2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94" name="Group 269">
            <a:extLst>
              <a:ext uri="{FF2B5EF4-FFF2-40B4-BE49-F238E27FC236}">
                <a16:creationId xmlns:a16="http://schemas.microsoft.com/office/drawing/2014/main" id="{C687562E-6205-1544-9146-7CE5E461BA8D}"/>
              </a:ext>
            </a:extLst>
          </p:cNvPr>
          <p:cNvGrpSpPr>
            <a:grpSpLocks/>
          </p:cNvGrpSpPr>
          <p:nvPr/>
        </p:nvGrpSpPr>
        <p:grpSpPr bwMode="auto">
          <a:xfrm>
            <a:off x="2959100" y="1403350"/>
            <a:ext cx="95250" cy="131763"/>
            <a:chOff x="3311" y="747"/>
            <a:chExt cx="59" cy="83"/>
          </a:xfrm>
        </p:grpSpPr>
        <p:grpSp>
          <p:nvGrpSpPr>
            <p:cNvPr id="2495" name="Group 270">
              <a:extLst>
                <a:ext uri="{FF2B5EF4-FFF2-40B4-BE49-F238E27FC236}">
                  <a16:creationId xmlns:a16="http://schemas.microsoft.com/office/drawing/2014/main" id="{44EFED6F-BE91-FB4D-B79B-F39D55B1D8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2497" name="Oval 271">
                <a:extLst>
                  <a:ext uri="{FF2B5EF4-FFF2-40B4-BE49-F238E27FC236}">
                    <a16:creationId xmlns:a16="http://schemas.microsoft.com/office/drawing/2014/main" id="{67FAB2C7-37A9-3E43-8A36-43D1E451C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1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98" name="Oval 272">
                <a:extLst>
                  <a:ext uri="{FF2B5EF4-FFF2-40B4-BE49-F238E27FC236}">
                    <a16:creationId xmlns:a16="http://schemas.microsoft.com/office/drawing/2014/main" id="{76225F14-1B98-E843-91D4-85D565D53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100000">
                <a:off x="3333" y="758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96" name="Rectangle 273">
              <a:extLst>
                <a:ext uri="{FF2B5EF4-FFF2-40B4-BE49-F238E27FC236}">
                  <a16:creationId xmlns:a16="http://schemas.microsoft.com/office/drawing/2014/main" id="{329EDCF0-E6FF-AD42-B1D0-0E66D18D2D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0000">
              <a:off x="3326" y="747"/>
              <a:ext cx="23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499" name="Freeform 274">
            <a:extLst>
              <a:ext uri="{FF2B5EF4-FFF2-40B4-BE49-F238E27FC236}">
                <a16:creationId xmlns:a16="http://schemas.microsoft.com/office/drawing/2014/main" id="{1088A520-44C1-374B-99F0-C7DBC6154F04}"/>
              </a:ext>
            </a:extLst>
          </p:cNvPr>
          <p:cNvSpPr>
            <a:spLocks/>
          </p:cNvSpPr>
          <p:nvPr/>
        </p:nvSpPr>
        <p:spPr bwMode="auto">
          <a:xfrm rot="84653">
            <a:off x="7342188" y="2460625"/>
            <a:ext cx="1016000" cy="38100"/>
          </a:xfrm>
          <a:custGeom>
            <a:avLst/>
            <a:gdLst>
              <a:gd name="T0" fmla="*/ 19130797 w 569"/>
              <a:gd name="T1" fmla="*/ 30241878 h 24"/>
              <a:gd name="T2" fmla="*/ 146662896 w 569"/>
              <a:gd name="T3" fmla="*/ 30241878 h 24"/>
              <a:gd name="T4" fmla="*/ 580275250 w 569"/>
              <a:gd name="T5" fmla="*/ 60483756 h 24"/>
              <a:gd name="T6" fmla="*/ 1549526558 w 569"/>
              <a:gd name="T7" fmla="*/ 0 h 24"/>
              <a:gd name="T8" fmla="*/ 1702565733 w 569"/>
              <a:gd name="T9" fmla="*/ 10080625 h 24"/>
              <a:gd name="T10" fmla="*/ 1804592445 w 569"/>
              <a:gd name="T11" fmla="*/ 30241878 h 24"/>
              <a:gd name="T12" fmla="*/ 1804592445 w 569"/>
              <a:gd name="T13" fmla="*/ 10080625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9"/>
              <a:gd name="T22" fmla="*/ 0 h 24"/>
              <a:gd name="T23" fmla="*/ 569 w 56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00" name="Freeform 275">
            <a:extLst>
              <a:ext uri="{FF2B5EF4-FFF2-40B4-BE49-F238E27FC236}">
                <a16:creationId xmlns:a16="http://schemas.microsoft.com/office/drawing/2014/main" id="{738EC64C-4DC0-7F48-A9DD-E75BF0CE5DDB}"/>
              </a:ext>
            </a:extLst>
          </p:cNvPr>
          <p:cNvSpPr>
            <a:spLocks/>
          </p:cNvSpPr>
          <p:nvPr/>
        </p:nvSpPr>
        <p:spPr bwMode="auto">
          <a:xfrm>
            <a:off x="8716963" y="2911475"/>
            <a:ext cx="142875" cy="146050"/>
          </a:xfrm>
          <a:custGeom>
            <a:avLst/>
            <a:gdLst>
              <a:gd name="T0" fmla="*/ 0 w 80"/>
              <a:gd name="T1" fmla="*/ 0 h 92"/>
              <a:gd name="T2" fmla="*/ 127583810 w 80"/>
              <a:gd name="T3" fmla="*/ 131048131 h 92"/>
              <a:gd name="T4" fmla="*/ 178616955 w 80"/>
              <a:gd name="T5" fmla="*/ 191531861 h 92"/>
              <a:gd name="T6" fmla="*/ 255165835 w 80"/>
              <a:gd name="T7" fmla="*/ 231854397 h 92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92"/>
              <a:gd name="T14" fmla="*/ 80 w 80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501" name="Group 276">
            <a:extLst>
              <a:ext uri="{FF2B5EF4-FFF2-40B4-BE49-F238E27FC236}">
                <a16:creationId xmlns:a16="http://schemas.microsoft.com/office/drawing/2014/main" id="{FD939825-58A3-0E4A-AFA8-45CAE288826C}"/>
              </a:ext>
            </a:extLst>
          </p:cNvPr>
          <p:cNvGrpSpPr>
            <a:grpSpLocks/>
          </p:cNvGrpSpPr>
          <p:nvPr/>
        </p:nvGrpSpPr>
        <p:grpSpPr bwMode="auto">
          <a:xfrm>
            <a:off x="6481763" y="5829300"/>
            <a:ext cx="541337" cy="173038"/>
            <a:chOff x="3992" y="3524"/>
            <a:chExt cx="340" cy="109"/>
          </a:xfrm>
        </p:grpSpPr>
        <p:sp>
          <p:nvSpPr>
            <p:cNvPr id="2502" name="Line 277">
              <a:extLst>
                <a:ext uri="{FF2B5EF4-FFF2-40B4-BE49-F238E27FC236}">
                  <a16:creationId xmlns:a16="http://schemas.microsoft.com/office/drawing/2014/main" id="{277FF297-4912-0C41-816E-DCB874E53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03" name="Line 278">
              <a:extLst>
                <a:ext uri="{FF2B5EF4-FFF2-40B4-BE49-F238E27FC236}">
                  <a16:creationId xmlns:a16="http://schemas.microsoft.com/office/drawing/2014/main" id="{AC5CCF0F-9D5D-2349-89FA-8356FEAD8B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04" name="Line 279">
              <a:extLst>
                <a:ext uri="{FF2B5EF4-FFF2-40B4-BE49-F238E27FC236}">
                  <a16:creationId xmlns:a16="http://schemas.microsoft.com/office/drawing/2014/main" id="{2C0FD4E4-8C55-B64C-A794-73711DCE7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05" name="Line 280">
              <a:extLst>
                <a:ext uri="{FF2B5EF4-FFF2-40B4-BE49-F238E27FC236}">
                  <a16:creationId xmlns:a16="http://schemas.microsoft.com/office/drawing/2014/main" id="{14F0EE7C-FE30-9F47-BA89-767F092C46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06" name="Oval 281">
              <a:extLst>
                <a:ext uri="{FF2B5EF4-FFF2-40B4-BE49-F238E27FC236}">
                  <a16:creationId xmlns:a16="http://schemas.microsoft.com/office/drawing/2014/main" id="{6BE6A7E9-A4B7-194A-90E2-F74D9B360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07" name="Oval 282">
              <a:extLst>
                <a:ext uri="{FF2B5EF4-FFF2-40B4-BE49-F238E27FC236}">
                  <a16:creationId xmlns:a16="http://schemas.microsoft.com/office/drawing/2014/main" id="{91F85C76-9EE8-8F47-9695-9263C0E7F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508" name="Rectangle 283">
            <a:extLst>
              <a:ext uri="{FF2B5EF4-FFF2-40B4-BE49-F238E27FC236}">
                <a16:creationId xmlns:a16="http://schemas.microsoft.com/office/drawing/2014/main" id="{6ACC89DF-1F18-484D-85D6-768D52B6FCA5}"/>
              </a:ext>
            </a:extLst>
          </p:cNvPr>
          <p:cNvSpPr>
            <a:spLocks noChangeArrowheads="1"/>
          </p:cNvSpPr>
          <p:nvPr/>
        </p:nvSpPr>
        <p:spPr bwMode="auto">
          <a:xfrm rot="-9119042">
            <a:off x="8716963" y="3100388"/>
            <a:ext cx="39687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509" name="Rectangle 284">
            <a:extLst>
              <a:ext uri="{FF2B5EF4-FFF2-40B4-BE49-F238E27FC236}">
                <a16:creationId xmlns:a16="http://schemas.microsoft.com/office/drawing/2014/main" id="{909755A7-49EC-304E-8473-ADA40EBAE1F7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3109913" y="1425575"/>
            <a:ext cx="33337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510" name="Rectangle 285">
            <a:extLst>
              <a:ext uri="{FF2B5EF4-FFF2-40B4-BE49-F238E27FC236}">
                <a16:creationId xmlns:a16="http://schemas.microsoft.com/office/drawing/2014/main" id="{2DCA62AB-B0DD-BF47-9A99-4F6244018A9A}"/>
              </a:ext>
            </a:extLst>
          </p:cNvPr>
          <p:cNvSpPr>
            <a:spLocks noChangeArrowheads="1"/>
          </p:cNvSpPr>
          <p:nvPr/>
        </p:nvSpPr>
        <p:spPr bwMode="auto">
          <a:xfrm rot="887311">
            <a:off x="9659938" y="3876675"/>
            <a:ext cx="34925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511" name="Group 286">
            <a:extLst>
              <a:ext uri="{FF2B5EF4-FFF2-40B4-BE49-F238E27FC236}">
                <a16:creationId xmlns:a16="http://schemas.microsoft.com/office/drawing/2014/main" id="{958D2F9B-8DAC-D34E-9B0B-A46724595F2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409113" y="3641725"/>
            <a:ext cx="84138" cy="109537"/>
            <a:chOff x="3449" y="1046"/>
            <a:chExt cx="60" cy="62"/>
          </a:xfrm>
        </p:grpSpPr>
        <p:sp>
          <p:nvSpPr>
            <p:cNvPr id="2512" name="Oval 287">
              <a:extLst>
                <a:ext uri="{FF2B5EF4-FFF2-40B4-BE49-F238E27FC236}">
                  <a16:creationId xmlns:a16="http://schemas.microsoft.com/office/drawing/2014/main" id="{E59A68FA-110E-DB44-9465-7164E64BB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045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13" name="Oval 288">
              <a:extLst>
                <a:ext uri="{FF2B5EF4-FFF2-40B4-BE49-F238E27FC236}">
                  <a16:creationId xmlns:a16="http://schemas.microsoft.com/office/drawing/2014/main" id="{6A34C115-755F-ED47-8E10-0CAECCBE9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" y="1074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514" name="Group 289">
            <a:extLst>
              <a:ext uri="{FF2B5EF4-FFF2-40B4-BE49-F238E27FC236}">
                <a16:creationId xmlns:a16="http://schemas.microsoft.com/office/drawing/2014/main" id="{4FC0B87C-405F-1A49-8F09-8C1FED25821C}"/>
              </a:ext>
            </a:extLst>
          </p:cNvPr>
          <p:cNvGrpSpPr>
            <a:grpSpLocks/>
          </p:cNvGrpSpPr>
          <p:nvPr/>
        </p:nvGrpSpPr>
        <p:grpSpPr bwMode="auto">
          <a:xfrm rot="2488942">
            <a:off x="9402763" y="3800475"/>
            <a:ext cx="95250" cy="98425"/>
            <a:chOff x="3449" y="1046"/>
            <a:chExt cx="60" cy="62"/>
          </a:xfrm>
        </p:grpSpPr>
        <p:sp>
          <p:nvSpPr>
            <p:cNvPr id="2515" name="Oval 290">
              <a:extLst>
                <a:ext uri="{FF2B5EF4-FFF2-40B4-BE49-F238E27FC236}">
                  <a16:creationId xmlns:a16="http://schemas.microsoft.com/office/drawing/2014/main" id="{CD16F74E-D21A-7644-A194-5562231B4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0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16" name="Oval 291">
              <a:extLst>
                <a:ext uri="{FF2B5EF4-FFF2-40B4-BE49-F238E27FC236}">
                  <a16:creationId xmlns:a16="http://schemas.microsoft.com/office/drawing/2014/main" id="{EC1A1F7B-2F6F-454C-A872-49CF05607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517" name="Rectangle 292">
            <a:extLst>
              <a:ext uri="{FF2B5EF4-FFF2-40B4-BE49-F238E27FC236}">
                <a16:creationId xmlns:a16="http://schemas.microsoft.com/office/drawing/2014/main" id="{666D03AE-A6C0-8D45-ADCA-7CA9832B36C0}"/>
              </a:ext>
            </a:extLst>
          </p:cNvPr>
          <p:cNvSpPr>
            <a:spLocks noChangeArrowheads="1"/>
          </p:cNvSpPr>
          <p:nvPr/>
        </p:nvSpPr>
        <p:spPr bwMode="auto">
          <a:xfrm rot="-10320000">
            <a:off x="7648575" y="2389188"/>
            <a:ext cx="3968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518" name="Group 293">
            <a:extLst>
              <a:ext uri="{FF2B5EF4-FFF2-40B4-BE49-F238E27FC236}">
                <a16:creationId xmlns:a16="http://schemas.microsoft.com/office/drawing/2014/main" id="{CE25E734-6510-5646-A578-469C2AC73883}"/>
              </a:ext>
            </a:extLst>
          </p:cNvPr>
          <p:cNvGrpSpPr>
            <a:grpSpLocks/>
          </p:cNvGrpSpPr>
          <p:nvPr/>
        </p:nvGrpSpPr>
        <p:grpSpPr bwMode="auto">
          <a:xfrm rot="4624931">
            <a:off x="7616032" y="2367756"/>
            <a:ext cx="84138" cy="111125"/>
            <a:chOff x="3449" y="1046"/>
            <a:chExt cx="60" cy="62"/>
          </a:xfrm>
        </p:grpSpPr>
        <p:sp>
          <p:nvSpPr>
            <p:cNvPr id="2519" name="Oval 294">
              <a:extLst>
                <a:ext uri="{FF2B5EF4-FFF2-40B4-BE49-F238E27FC236}">
                  <a16:creationId xmlns:a16="http://schemas.microsoft.com/office/drawing/2014/main" id="{22209CFA-7DEC-2B43-99FF-AB3C2C871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20" name="Oval 295">
              <a:extLst>
                <a:ext uri="{FF2B5EF4-FFF2-40B4-BE49-F238E27FC236}">
                  <a16:creationId xmlns:a16="http://schemas.microsoft.com/office/drawing/2014/main" id="{497C8473-2A50-0446-8D40-ED45E5460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521" name="Rectangle 296">
            <a:extLst>
              <a:ext uri="{FF2B5EF4-FFF2-40B4-BE49-F238E27FC236}">
                <a16:creationId xmlns:a16="http://schemas.microsoft.com/office/drawing/2014/main" id="{06B9DB8B-2D1C-274A-AB9F-E4B29D807710}"/>
              </a:ext>
            </a:extLst>
          </p:cNvPr>
          <p:cNvSpPr>
            <a:spLocks noChangeArrowheads="1"/>
          </p:cNvSpPr>
          <p:nvPr/>
        </p:nvSpPr>
        <p:spPr bwMode="auto">
          <a:xfrm rot="-10320000">
            <a:off x="7820025" y="2360613"/>
            <a:ext cx="3968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522" name="Group 297">
            <a:extLst>
              <a:ext uri="{FF2B5EF4-FFF2-40B4-BE49-F238E27FC236}">
                <a16:creationId xmlns:a16="http://schemas.microsoft.com/office/drawing/2014/main" id="{F1BD7933-D3BF-4541-82BD-E610527556DB}"/>
              </a:ext>
            </a:extLst>
          </p:cNvPr>
          <p:cNvGrpSpPr>
            <a:grpSpLocks/>
          </p:cNvGrpSpPr>
          <p:nvPr/>
        </p:nvGrpSpPr>
        <p:grpSpPr bwMode="auto">
          <a:xfrm rot="4132734">
            <a:off x="7787482" y="2339181"/>
            <a:ext cx="84138" cy="111125"/>
            <a:chOff x="3449" y="1046"/>
            <a:chExt cx="60" cy="62"/>
          </a:xfrm>
        </p:grpSpPr>
        <p:sp>
          <p:nvSpPr>
            <p:cNvPr id="2523" name="Oval 298">
              <a:extLst>
                <a:ext uri="{FF2B5EF4-FFF2-40B4-BE49-F238E27FC236}">
                  <a16:creationId xmlns:a16="http://schemas.microsoft.com/office/drawing/2014/main" id="{870A1879-5718-9F42-AFE7-3FA514887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24" name="Oval 299">
              <a:extLst>
                <a:ext uri="{FF2B5EF4-FFF2-40B4-BE49-F238E27FC236}">
                  <a16:creationId xmlns:a16="http://schemas.microsoft.com/office/drawing/2014/main" id="{495AF2D5-8451-8345-A0D4-EB7A977D4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 useBgFill="1">
        <p:nvSpPr>
          <p:cNvPr id="2525" name="Rectangle 306">
            <a:extLst>
              <a:ext uri="{FF2B5EF4-FFF2-40B4-BE49-F238E27FC236}">
                <a16:creationId xmlns:a16="http://schemas.microsoft.com/office/drawing/2014/main" id="{62C4FA3F-1C0D-CB4A-B8E5-04F75CDCF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6600825"/>
            <a:ext cx="9755187" cy="2571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3D27D6F-1153-7E47-89CE-9D81A0DF8440}"/>
              </a:ext>
            </a:extLst>
          </p:cNvPr>
          <p:cNvGrpSpPr/>
          <p:nvPr/>
        </p:nvGrpSpPr>
        <p:grpSpPr>
          <a:xfrm>
            <a:off x="715617" y="1723635"/>
            <a:ext cx="1703371" cy="766060"/>
            <a:chOff x="715617" y="1723635"/>
            <a:chExt cx="1703371" cy="766060"/>
          </a:xfrm>
        </p:grpSpPr>
        <p:sp>
          <p:nvSpPr>
            <p:cNvPr id="2387" name="Rectangle 160">
              <a:extLst>
                <a:ext uri="{FF2B5EF4-FFF2-40B4-BE49-F238E27FC236}">
                  <a16:creationId xmlns:a16="http://schemas.microsoft.com/office/drawing/2014/main" id="{272B3879-6B63-C64B-8E1A-9E9E6883D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162" y="1812925"/>
              <a:ext cx="1557713" cy="577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50" dirty="0">
                  <a:latin typeface="Century Gothic" charset="0"/>
                </a:rPr>
                <a:t>Inhibiteurs d’attachement ou de fusion</a:t>
              </a:r>
            </a:p>
          </p:txBody>
        </p:sp>
        <p:sp>
          <p:nvSpPr>
            <p:cNvPr id="2527" name="Cadre 2526">
              <a:extLst>
                <a:ext uri="{FF2B5EF4-FFF2-40B4-BE49-F238E27FC236}">
                  <a16:creationId xmlns:a16="http://schemas.microsoft.com/office/drawing/2014/main" id="{D8686930-16C2-D445-A522-9C8361389FC7}"/>
                </a:ext>
              </a:extLst>
            </p:cNvPr>
            <p:cNvSpPr/>
            <p:nvPr/>
          </p:nvSpPr>
          <p:spPr bwMode="auto">
            <a:xfrm>
              <a:off x="715617" y="1723635"/>
              <a:ext cx="1703371" cy="766060"/>
            </a:xfrm>
            <a:prstGeom prst="fram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D9C9697-B90F-7345-BB15-0E58F93F8440}"/>
              </a:ext>
            </a:extLst>
          </p:cNvPr>
          <p:cNvGrpSpPr/>
          <p:nvPr/>
        </p:nvGrpSpPr>
        <p:grpSpPr>
          <a:xfrm>
            <a:off x="2420201" y="3730707"/>
            <a:ext cx="1727701" cy="766060"/>
            <a:chOff x="2420201" y="3730707"/>
            <a:chExt cx="1727701" cy="766060"/>
          </a:xfrm>
        </p:grpSpPr>
        <p:sp>
          <p:nvSpPr>
            <p:cNvPr id="2392" name="Rectangle 165">
              <a:extLst>
                <a:ext uri="{FF2B5EF4-FFF2-40B4-BE49-F238E27FC236}">
                  <a16:creationId xmlns:a16="http://schemas.microsoft.com/office/drawing/2014/main" id="{9ACCE470-1656-9A40-B29F-C936AC775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509" y="3897313"/>
              <a:ext cx="171139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dirty="0">
                  <a:latin typeface="Century Gothic" charset="0"/>
                </a:rPr>
                <a:t>Anti - </a:t>
              </a:r>
              <a:r>
                <a:rPr lang="fr-FR" dirty="0" err="1">
                  <a:latin typeface="Century Gothic" charset="0"/>
                </a:rPr>
                <a:t>rétrotranscriptase</a:t>
              </a:r>
              <a:endParaRPr lang="fr-FR" dirty="0">
                <a:latin typeface="Century Gothic" charset="0"/>
              </a:endParaRPr>
            </a:p>
          </p:txBody>
        </p:sp>
        <p:sp>
          <p:nvSpPr>
            <p:cNvPr id="2529" name="Cadre 2528">
              <a:extLst>
                <a:ext uri="{FF2B5EF4-FFF2-40B4-BE49-F238E27FC236}">
                  <a16:creationId xmlns:a16="http://schemas.microsoft.com/office/drawing/2014/main" id="{6C4FF1B8-2A39-E04D-8FCB-2A22A6D9FB06}"/>
                </a:ext>
              </a:extLst>
            </p:cNvPr>
            <p:cNvSpPr/>
            <p:nvPr/>
          </p:nvSpPr>
          <p:spPr bwMode="auto">
            <a:xfrm>
              <a:off x="2420201" y="3730707"/>
              <a:ext cx="1703371" cy="766060"/>
            </a:xfrm>
            <a:prstGeom prst="fram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63840" name="Groupe 163839">
            <a:extLst>
              <a:ext uri="{FF2B5EF4-FFF2-40B4-BE49-F238E27FC236}">
                <a16:creationId xmlns:a16="http://schemas.microsoft.com/office/drawing/2014/main" id="{1BECA68A-0780-A74C-AA99-AC9A97290A05}"/>
              </a:ext>
            </a:extLst>
          </p:cNvPr>
          <p:cNvGrpSpPr/>
          <p:nvPr/>
        </p:nvGrpSpPr>
        <p:grpSpPr>
          <a:xfrm>
            <a:off x="5822950" y="2714183"/>
            <a:ext cx="1703371" cy="766060"/>
            <a:chOff x="5822950" y="2714183"/>
            <a:chExt cx="1703371" cy="766060"/>
          </a:xfrm>
        </p:grpSpPr>
        <p:sp>
          <p:nvSpPr>
            <p:cNvPr id="2396" name="Rectangle 170">
              <a:extLst>
                <a:ext uri="{FF2B5EF4-FFF2-40B4-BE49-F238E27FC236}">
                  <a16:creationId xmlns:a16="http://schemas.microsoft.com/office/drawing/2014/main" id="{08D1D0DB-C01E-A14F-B52D-00744E09E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243" y="2958365"/>
              <a:ext cx="1606550" cy="27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dirty="0">
                  <a:latin typeface="Century Gothic" charset="0"/>
                </a:rPr>
                <a:t>Anti-Protéases</a:t>
              </a:r>
            </a:p>
          </p:txBody>
        </p:sp>
        <p:sp>
          <p:nvSpPr>
            <p:cNvPr id="2530" name="Cadre 2529">
              <a:extLst>
                <a:ext uri="{FF2B5EF4-FFF2-40B4-BE49-F238E27FC236}">
                  <a16:creationId xmlns:a16="http://schemas.microsoft.com/office/drawing/2014/main" id="{210F14D9-428B-1B4E-AA84-C7804F81B41E}"/>
                </a:ext>
              </a:extLst>
            </p:cNvPr>
            <p:cNvSpPr/>
            <p:nvPr/>
          </p:nvSpPr>
          <p:spPr bwMode="auto">
            <a:xfrm>
              <a:off x="5822950" y="2714183"/>
              <a:ext cx="1703371" cy="766060"/>
            </a:xfrm>
            <a:prstGeom prst="fram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B7C4CE0-45E4-9C4A-81A4-53733106B41D}"/>
              </a:ext>
            </a:extLst>
          </p:cNvPr>
          <p:cNvGrpSpPr/>
          <p:nvPr/>
        </p:nvGrpSpPr>
        <p:grpSpPr>
          <a:xfrm>
            <a:off x="3972385" y="5534980"/>
            <a:ext cx="1976327" cy="766060"/>
            <a:chOff x="3972385" y="5534980"/>
            <a:chExt cx="1976327" cy="766060"/>
          </a:xfrm>
        </p:grpSpPr>
        <p:sp>
          <p:nvSpPr>
            <p:cNvPr id="2533" name="Rectangle 165">
              <a:extLst>
                <a:ext uri="{FF2B5EF4-FFF2-40B4-BE49-F238E27FC236}">
                  <a16:creationId xmlns:a16="http://schemas.microsoft.com/office/drawing/2014/main" id="{0BFE5B0F-30BB-1E4C-B08A-3103DF779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676" y="5726734"/>
              <a:ext cx="1919287" cy="27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dirty="0">
                  <a:solidFill>
                    <a:schemeClr val="bg1"/>
                  </a:solidFill>
                  <a:latin typeface="Century Gothic" charset="0"/>
                </a:rPr>
                <a:t>Anti-intégrase</a:t>
              </a:r>
            </a:p>
          </p:txBody>
        </p:sp>
        <p:sp>
          <p:nvSpPr>
            <p:cNvPr id="2534" name="Cadre 2533">
              <a:extLst>
                <a:ext uri="{FF2B5EF4-FFF2-40B4-BE49-F238E27FC236}">
                  <a16:creationId xmlns:a16="http://schemas.microsoft.com/office/drawing/2014/main" id="{20953D79-7E93-894F-980D-D692669CA47D}"/>
                </a:ext>
              </a:extLst>
            </p:cNvPr>
            <p:cNvSpPr/>
            <p:nvPr/>
          </p:nvSpPr>
          <p:spPr bwMode="auto">
            <a:xfrm>
              <a:off x="3972385" y="5534980"/>
              <a:ext cx="1976327" cy="766060"/>
            </a:xfrm>
            <a:prstGeom prst="fram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42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6160" y="5786349"/>
            <a:ext cx="1380240" cy="61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80" y="1132409"/>
            <a:ext cx="8449920" cy="458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21781" y="5813351"/>
            <a:ext cx="4408020" cy="21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25">
                <a:latin typeface="Arial" charset="0"/>
              </a:rPr>
              <a:t>J Bor et al. Science 2013;339:961-965</a:t>
            </a:r>
          </a:p>
        </p:txBody>
      </p:sp>
      <p:sp>
        <p:nvSpPr>
          <p:cNvPr id="2" name="Forme libre 1"/>
          <p:cNvSpPr/>
          <p:nvPr/>
        </p:nvSpPr>
        <p:spPr>
          <a:xfrm>
            <a:off x="2245179" y="847045"/>
            <a:ext cx="7439706" cy="3383431"/>
          </a:xfrm>
          <a:custGeom>
            <a:avLst/>
            <a:gdLst>
              <a:gd name="connsiteX0" fmla="*/ 0 w 6758215"/>
              <a:gd name="connsiteY0" fmla="*/ 2131786 h 2862352"/>
              <a:gd name="connsiteX1" fmla="*/ 1696357 w 6758215"/>
              <a:gd name="connsiteY1" fmla="*/ 2739572 h 2862352"/>
              <a:gd name="connsiteX2" fmla="*/ 6758215 w 6758215"/>
              <a:gd name="connsiteY2" fmla="*/ 0 h 2862352"/>
              <a:gd name="connsiteX3" fmla="*/ 6758215 w 6758215"/>
              <a:gd name="connsiteY3" fmla="*/ 0 h 2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8215" h="2862352">
                <a:moveTo>
                  <a:pt x="0" y="2131786"/>
                </a:moveTo>
                <a:cubicBezTo>
                  <a:pt x="284994" y="2613328"/>
                  <a:pt x="569988" y="3094870"/>
                  <a:pt x="1696357" y="2739572"/>
                </a:cubicBezTo>
                <a:cubicBezTo>
                  <a:pt x="2822726" y="2384274"/>
                  <a:pt x="6758215" y="0"/>
                  <a:pt x="6758215" y="0"/>
                </a:cubicBezTo>
                <a:lnTo>
                  <a:pt x="6758215" y="0"/>
                </a:lnTo>
              </a:path>
            </a:pathLst>
          </a:custGeom>
          <a:ln w="762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398879" y="1250588"/>
            <a:ext cx="3132306" cy="9673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fr-FR" sz="1463" dirty="0">
                <a:latin typeface="Calibri" panose="020F0502020204030204" pitchFamily="34" charset="0"/>
                <a:cs typeface="Calibri" panose="020F0502020204030204" pitchFamily="34" charset="0"/>
              </a:rPr>
              <a:t>Remontée de l’espérance de vie à l’âge de 15 ans au Kwazulu Natal après l’introduction des antirétroviraux en 2004.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3224083-BB7C-1143-9B92-15ABCA87D17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/>
              <a:t>Quelle efficacité des ARV ?</a:t>
            </a:r>
          </a:p>
        </p:txBody>
      </p:sp>
    </p:spTree>
    <p:extLst>
      <p:ext uri="{BB962C8B-B14F-4D97-AF65-F5344CB8AC3E}">
        <p14:creationId xmlns:p14="http://schemas.microsoft.com/office/powerpoint/2010/main" val="7335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650376" cy="753495"/>
          </a:xfrm>
        </p:spPr>
        <p:txBody>
          <a:bodyPr/>
          <a:lstStyle/>
          <a:p>
            <a:r>
              <a:rPr lang="fr-FR" sz="3600" dirty="0"/>
              <a:t>Au cours de l’entretien, ce que vous dit Luis…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49" y="1997413"/>
            <a:ext cx="9492169" cy="4128750"/>
          </a:xfrm>
        </p:spPr>
        <p:txBody>
          <a:bodyPr/>
          <a:lstStyle/>
          <a:p>
            <a:r>
              <a:rPr lang="fr-FR" sz="2400" dirty="0"/>
              <a:t>Rapports homo (surtout) et hétéro (un peu) non protégés par le préservatif, partenaires inconnus fréquents, 10/mois en moyenne</a:t>
            </a:r>
          </a:p>
          <a:p>
            <a:r>
              <a:rPr lang="fr-FR" sz="2400" dirty="0"/>
              <a:t>Pratique le « SLAM » de façon épisodique</a:t>
            </a:r>
          </a:p>
          <a:p>
            <a:r>
              <a:rPr lang="fr-FR" sz="2400" dirty="0"/>
              <a:t>Déjà traité pour deux syphilis en 2013 et 2016</a:t>
            </a:r>
          </a:p>
          <a:p>
            <a:r>
              <a:rPr lang="fr-FR" sz="2400" dirty="0"/>
              <a:t>Asymptomatique</a:t>
            </a:r>
          </a:p>
          <a:p>
            <a:r>
              <a:rPr lang="fr-FR" sz="2400" dirty="0"/>
              <a:t>Ne sait pas pour les sérologies antérieures, sauf le VIH qui était négatif l’an dernier</a:t>
            </a:r>
          </a:p>
          <a:p>
            <a:r>
              <a:rPr lang="fr-FR" sz="2400" dirty="0"/>
              <a:t>Ne sait pas s’il est vacciné contre le VHB</a:t>
            </a:r>
          </a:p>
        </p:txBody>
      </p:sp>
    </p:spTree>
    <p:extLst>
      <p:ext uri="{BB962C8B-B14F-4D97-AF65-F5344CB8AC3E}">
        <p14:creationId xmlns:p14="http://schemas.microsoft.com/office/powerpoint/2010/main" val="31962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841902"/>
          </a:xfrm>
        </p:spPr>
        <p:txBody>
          <a:bodyPr/>
          <a:lstStyle/>
          <a:p>
            <a:r>
              <a:rPr lang="fr-FR" sz="3200" dirty="0"/>
              <a:t>Prévention associée à cette maladie chronique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7096" y="1604962"/>
            <a:ext cx="9075554" cy="4978400"/>
          </a:xfrm>
        </p:spPr>
        <p:txBody>
          <a:bodyPr/>
          <a:lstStyle/>
          <a:p>
            <a:r>
              <a:rPr lang="fr-FR" sz="2400" dirty="0"/>
              <a:t>Réduire la mortalité/morbidité cardio-vasculaire (Diététique, tabac, activité sportive)</a:t>
            </a:r>
            <a:endParaRPr lang="en-GB" sz="2400" dirty="0"/>
          </a:p>
          <a:p>
            <a:r>
              <a:rPr lang="fr-FR" sz="2400" dirty="0"/>
              <a:t>Réduire la mortalité par cancer associé (tabac, canal anal, foie)</a:t>
            </a:r>
            <a:endParaRPr lang="en-GB" sz="2400" dirty="0"/>
          </a:p>
          <a:p>
            <a:r>
              <a:rPr lang="fr-FR" sz="2400" dirty="0"/>
              <a:t>Vaccination : classique, mais certains schémas renforcés</a:t>
            </a:r>
          </a:p>
          <a:p>
            <a:pPr lvl="1"/>
            <a:r>
              <a:rPr lang="fr-FR" sz="2000" dirty="0"/>
              <a:t>VHB : 4x double dose (M0, M1, M2, M6)</a:t>
            </a:r>
          </a:p>
          <a:p>
            <a:pPr lvl="1"/>
            <a:r>
              <a:rPr lang="fr-FR" sz="2000" dirty="0"/>
              <a:t>DTP : tous les 10 ans</a:t>
            </a:r>
          </a:p>
          <a:p>
            <a:pPr lvl="1"/>
            <a:r>
              <a:rPr lang="fr-FR" sz="2000" dirty="0"/>
              <a:t>Pneumocoque : </a:t>
            </a:r>
            <a:r>
              <a:rPr lang="fr-FR" sz="2000" dirty="0" err="1"/>
              <a:t>Prevenar</a:t>
            </a:r>
            <a:r>
              <a:rPr lang="fr-FR" sz="2000" dirty="0"/>
              <a:t> J0 + Pneumo 23 ou </a:t>
            </a:r>
            <a:r>
              <a:rPr lang="fr-FR" sz="2000" dirty="0" err="1"/>
              <a:t>Pneumovax</a:t>
            </a:r>
            <a:r>
              <a:rPr lang="fr-FR" sz="2000" dirty="0"/>
              <a:t> à M2</a:t>
            </a:r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marL="457200" lvl="1" indent="0">
              <a:buNone/>
            </a:pPr>
            <a:r>
              <a:rPr lang="fr-FR" sz="2000" i="1" dirty="0"/>
              <a:t>Ne pas oublier le </a:t>
            </a:r>
            <a:r>
              <a:rPr lang="fr-FR" sz="2000" i="1" dirty="0" err="1"/>
              <a:t>gardasil</a:t>
            </a:r>
            <a:r>
              <a:rPr lang="fr-FR" sz="2000" i="1" dirty="0"/>
              <a:t> 9 chez les HSH &lt; 26 ans</a:t>
            </a:r>
          </a:p>
        </p:txBody>
      </p:sp>
    </p:spTree>
    <p:extLst>
      <p:ext uri="{BB962C8B-B14F-4D97-AF65-F5344CB8AC3E}">
        <p14:creationId xmlns:p14="http://schemas.microsoft.com/office/powerpoint/2010/main" val="39681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2AEF9-33E8-DF4A-B0A9-F00F54D8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Avenir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974A63-8E14-1F4C-B4F7-F54EF7009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488734"/>
            <a:ext cx="9258300" cy="4637429"/>
          </a:xfrm>
        </p:spPr>
        <p:txBody>
          <a:bodyPr/>
          <a:lstStyle/>
          <a:p>
            <a:r>
              <a:rPr lang="fr-FR" dirty="0"/>
              <a:t>Modélisation de l’incidence des cancers chez les PVVIH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2C37AF-33F1-E646-BB1B-49FE6C2A3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31" y="2621071"/>
            <a:ext cx="4246786" cy="37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15AA4-BED5-9D4F-B458-6E0E954F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Traité et en pleine forme, Luis peut-il mener une vie « normale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05E06B-A142-9148-982B-DFF9F29AEA9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62000" y="1484313"/>
            <a:ext cx="5530516" cy="4611687"/>
          </a:xfrm>
        </p:spPr>
        <p:txBody>
          <a:bodyPr/>
          <a:lstStyle/>
          <a:p>
            <a:r>
              <a:rPr lang="fr-FR" sz="2800" dirty="0"/>
              <a:t>Malheureusement, non !</a:t>
            </a:r>
          </a:p>
          <a:p>
            <a:pPr lvl="1"/>
            <a:r>
              <a:rPr lang="fr-FR" sz="2400" dirty="0"/>
              <a:t>Discrimination en milieu de soins</a:t>
            </a:r>
          </a:p>
          <a:p>
            <a:pPr lvl="2"/>
            <a:r>
              <a:rPr lang="fr-FR" sz="2000" dirty="0"/>
              <a:t>Dentistes 30%, gynécologues 25%...</a:t>
            </a:r>
          </a:p>
          <a:p>
            <a:pPr lvl="1"/>
            <a:r>
              <a:rPr lang="fr-FR" sz="2400" dirty="0"/>
              <a:t>Difficultés d’accès à l’emprunt</a:t>
            </a:r>
          </a:p>
          <a:p>
            <a:pPr lvl="2"/>
            <a:r>
              <a:rPr lang="fr-FR" sz="2000" dirty="0"/>
              <a:t>Amélioré par les conventions </a:t>
            </a:r>
            <a:r>
              <a:rPr lang="fr-FR" sz="2000" dirty="0" err="1"/>
              <a:t>aeras</a:t>
            </a:r>
            <a:r>
              <a:rPr lang="fr-FR" sz="2000" dirty="0"/>
              <a:t>… mais compliqué</a:t>
            </a:r>
          </a:p>
          <a:p>
            <a:pPr lvl="1"/>
            <a:r>
              <a:rPr lang="fr-FR" sz="2400" dirty="0"/>
              <a:t>Discrimination au travail</a:t>
            </a:r>
          </a:p>
          <a:p>
            <a:pPr lvl="1"/>
            <a:r>
              <a:rPr lang="fr-FR" sz="2400" dirty="0"/>
              <a:t>Discrimination sexuelle</a:t>
            </a:r>
          </a:p>
          <a:p>
            <a:pPr lvl="1"/>
            <a:r>
              <a:rPr lang="fr-FR" sz="2400" dirty="0"/>
              <a:t>Discrimination sociale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1F64B2-539A-C543-A9D5-AD2253082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453" y="1461837"/>
            <a:ext cx="3296072" cy="469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02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78571-4DC6-FC49-AD5F-38B1A58F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Encadrement législatif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D18D58-DE72-D440-A1B7-D65D44E0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03" y="2188473"/>
            <a:ext cx="9116347" cy="4525963"/>
          </a:xfrm>
        </p:spPr>
        <p:txBody>
          <a:bodyPr/>
          <a:lstStyle/>
          <a:p>
            <a:r>
              <a:rPr lang="fr-FR" sz="2800" dirty="0"/>
              <a:t>VIH</a:t>
            </a:r>
          </a:p>
          <a:p>
            <a:pPr lvl="1"/>
            <a:r>
              <a:rPr lang="fr-FR" sz="2400" dirty="0"/>
              <a:t>Déclaration obligatoire de l’infection</a:t>
            </a:r>
          </a:p>
          <a:p>
            <a:r>
              <a:rPr lang="fr-FR" sz="2800" dirty="0"/>
              <a:t>SIDA</a:t>
            </a:r>
          </a:p>
          <a:p>
            <a:pPr lvl="1"/>
            <a:r>
              <a:rPr lang="fr-FR" sz="2400" dirty="0"/>
              <a:t>Déclaration obligatoire de la maladie</a:t>
            </a:r>
          </a:p>
          <a:p>
            <a:r>
              <a:rPr lang="fr-FR" sz="2800" dirty="0"/>
              <a:t>Prescription des antirétroviraux</a:t>
            </a:r>
          </a:p>
          <a:p>
            <a:pPr lvl="1"/>
            <a:r>
              <a:rPr lang="fr-FR" sz="2400" dirty="0"/>
              <a:t>Primo-prescription hospitalière, à renouvellement annuel</a:t>
            </a:r>
          </a:p>
          <a:p>
            <a:pPr lvl="1"/>
            <a:r>
              <a:rPr lang="fr-FR" sz="2400" dirty="0"/>
              <a:t>Renouvellement intermédiaires possibles par médecin généraliste</a:t>
            </a:r>
          </a:p>
          <a:p>
            <a:pPr lvl="1"/>
            <a:r>
              <a:rPr lang="fr-FR" sz="2400" dirty="0"/>
              <a:t>PrEP : primo-prescription en ville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89EAF2-0751-074D-B511-935553CDE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583" y="967654"/>
            <a:ext cx="3800067" cy="155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7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EE859-B81C-9A47-981D-8C31BBDA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Primo-infection, grossesse, complications opportunistes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70F793-75D4-0642-A699-E8B1C59B1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0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34854"/>
          </a:xfrm>
        </p:spPr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Sur vos conseils, un des partenaires sexuels de Luis vient vous consulter pour réaliser un dépistage. A l’examen clinique vous le trouvez un peu fébrile.</a:t>
            </a:r>
          </a:p>
          <a:p>
            <a:pPr lvl="1"/>
            <a:r>
              <a:rPr lang="fr-FR" dirty="0"/>
              <a:t>Quels autres signes cliniques allez-vous rechercher pour savoir s’il s’agit d’une primo-infection VIH </a:t>
            </a:r>
          </a:p>
          <a:p>
            <a:pPr lvl="1"/>
            <a:r>
              <a:rPr lang="fr-FR" dirty="0"/>
              <a:t>Quels examens biologiques prescrire ?</a:t>
            </a:r>
            <a:r>
              <a:rPr lang="en-GB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1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4797"/>
          </a:xfrm>
        </p:spPr>
        <p:txBody>
          <a:bodyPr/>
          <a:lstStyle/>
          <a:p>
            <a:r>
              <a:rPr lang="fr-FR" sz="3200" dirty="0"/>
              <a:t>Albert : Signes cliniques de la primo-infection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Eruption cutanée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Dépression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Adénopathies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Diarrhées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Ulcération génitale</a:t>
            </a:r>
          </a:p>
        </p:txBody>
      </p:sp>
    </p:spTree>
    <p:extLst>
      <p:ext uri="{BB962C8B-B14F-4D97-AF65-F5344CB8AC3E}">
        <p14:creationId xmlns:p14="http://schemas.microsoft.com/office/powerpoint/2010/main" val="42002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4797"/>
          </a:xfrm>
        </p:spPr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Eruption cutanée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Dépression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Adénopathies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Diarrhées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Ulcération génitale</a:t>
            </a:r>
          </a:p>
        </p:txBody>
      </p:sp>
    </p:spTree>
    <p:extLst>
      <p:ext uri="{BB962C8B-B14F-4D97-AF65-F5344CB8AC3E}">
        <p14:creationId xmlns:p14="http://schemas.microsoft.com/office/powerpoint/2010/main" val="28576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Quels sont les examens biologiques à prescrire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NFS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Plaquettes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Test sérologique VIH rapide de type « TROD »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Test sérologique VIH-ELISA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Transaminases</a:t>
            </a:r>
          </a:p>
        </p:txBody>
      </p:sp>
    </p:spTree>
    <p:extLst>
      <p:ext uri="{BB962C8B-B14F-4D97-AF65-F5344CB8AC3E}">
        <p14:creationId xmlns:p14="http://schemas.microsoft.com/office/powerpoint/2010/main" val="26979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NFS </a:t>
            </a:r>
            <a:r>
              <a:rPr lang="fr-FR" sz="2000" i="1" dirty="0">
                <a:solidFill>
                  <a:srgbClr val="FF6600"/>
                </a:solidFill>
              </a:rPr>
              <a:t>(recherche de syndrome </a:t>
            </a:r>
            <a:r>
              <a:rPr lang="fr-FR" sz="2000" i="1" dirty="0" err="1">
                <a:solidFill>
                  <a:srgbClr val="FF6600"/>
                </a:solidFill>
              </a:rPr>
              <a:t>mononucléosique</a:t>
            </a:r>
            <a:r>
              <a:rPr lang="fr-FR" sz="2000" i="1" dirty="0">
                <a:solidFill>
                  <a:srgbClr val="FF6600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Plaquettes </a:t>
            </a:r>
            <a:r>
              <a:rPr lang="fr-FR" sz="2000" i="1" dirty="0">
                <a:solidFill>
                  <a:srgbClr val="FF6600"/>
                </a:solidFill>
              </a:rPr>
              <a:t>(thrombopénie fréquente)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Test sérologique VIH rapide de type « TROD »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Test sérologique VIH-ELISA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Transaminases </a:t>
            </a:r>
            <a:r>
              <a:rPr lang="fr-FR" sz="2000" i="1" dirty="0">
                <a:solidFill>
                  <a:srgbClr val="FF6600"/>
                </a:solidFill>
              </a:rPr>
              <a:t>(cytolyse fréquente)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8216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86075"/>
          </a:xfrm>
        </p:spPr>
        <p:txBody>
          <a:bodyPr/>
          <a:lstStyle/>
          <a:p>
            <a:r>
              <a:rPr lang="fr-FR" sz="3600" dirty="0"/>
              <a:t>Quels examens complémentaires (QCM)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6668" y="1600200"/>
            <a:ext cx="872598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Sérologie syphilis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Sérologie hépatite B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Sérologie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PCR chlamydia/</a:t>
            </a:r>
            <a:r>
              <a:rPr lang="fr-FR" dirty="0" err="1"/>
              <a:t>gono</a:t>
            </a:r>
            <a:r>
              <a:rPr lang="fr-FR" dirty="0"/>
              <a:t> (urines, anal, gorge)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Prélèvement urétral</a:t>
            </a:r>
          </a:p>
        </p:txBody>
      </p:sp>
    </p:spTree>
    <p:extLst>
      <p:ext uri="{BB962C8B-B14F-4D97-AF65-F5344CB8AC3E}">
        <p14:creationId xmlns:p14="http://schemas.microsoft.com/office/powerpoint/2010/main" val="7307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0"/>
            <a:ext cx="92583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cs typeface="+mj-cs"/>
              </a:rPr>
              <a:t>Primo-infection</a:t>
            </a:r>
          </a:p>
        </p:txBody>
      </p:sp>
      <p:sp>
        <p:nvSpPr>
          <p:cNvPr id="157698" name="Rectangle 3"/>
          <p:cNvSpPr>
            <a:spLocks noGrp="1" noChangeArrowheads="1"/>
          </p:cNvSpPr>
          <p:nvPr>
            <p:ph idx="1"/>
          </p:nvPr>
        </p:nvSpPr>
        <p:spPr>
          <a:xfrm>
            <a:off x="488950" y="1918312"/>
            <a:ext cx="9867765" cy="4659742"/>
          </a:xfrm>
        </p:spPr>
        <p:txBody>
          <a:bodyPr/>
          <a:lstStyle/>
          <a:p>
            <a:pPr eaLnBrk="1" hangingPunct="1"/>
            <a:r>
              <a:rPr lang="fr-FR" sz="2800" dirty="0">
                <a:latin typeface="Arial" charset="0"/>
                <a:ea typeface="ＭＳ Ｐゴシック" charset="0"/>
              </a:rPr>
              <a:t>Entre 2 et 6 semaines après le contage</a:t>
            </a:r>
          </a:p>
          <a:p>
            <a:pPr eaLnBrk="1" hangingPunct="1"/>
            <a:r>
              <a:rPr lang="fr-FR" sz="2800" dirty="0">
                <a:latin typeface="Arial" charset="0"/>
                <a:ea typeface="ＭＳ Ｐゴシック" charset="0"/>
              </a:rPr>
              <a:t>&gt; 50% de formes </a:t>
            </a:r>
            <a:r>
              <a:rPr lang="fr-FR" sz="2800" u="sng" dirty="0">
                <a:latin typeface="Arial" charset="0"/>
                <a:ea typeface="ＭＳ Ｐゴシック" charset="0"/>
              </a:rPr>
              <a:t>asymptomatiques</a:t>
            </a:r>
            <a:endParaRPr lang="fr-FR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fr-FR" sz="2400" dirty="0">
                <a:latin typeface="Arial" charset="0"/>
                <a:ea typeface="ＭＳ Ｐゴシック" charset="0"/>
              </a:rPr>
              <a:t>Clinique</a:t>
            </a:r>
          </a:p>
          <a:p>
            <a:pPr lvl="2" eaLnBrk="1" hangingPunct="1"/>
            <a:r>
              <a:rPr lang="fr-FR" sz="2000" dirty="0">
                <a:latin typeface="Arial" charset="0"/>
                <a:ea typeface="ＭＳ Ｐゴシック" charset="0"/>
              </a:rPr>
              <a:t>Fièvre, éruption, myalgies, adénopathies, diarrhées ulcérations buccales, génitales</a:t>
            </a:r>
          </a:p>
          <a:p>
            <a:pPr lvl="3" eaLnBrk="1" hangingPunct="1"/>
            <a:r>
              <a:rPr lang="fr-FR" sz="1800" dirty="0">
                <a:latin typeface="Arial" charset="0"/>
                <a:ea typeface="ＭＳ Ｐゴシック" charset="0"/>
              </a:rPr>
              <a:t>« </a:t>
            </a:r>
            <a:r>
              <a:rPr lang="fr-FR" sz="1800" b="1" dirty="0">
                <a:latin typeface="Arial" charset="0"/>
                <a:ea typeface="ＭＳ Ｐゴシック" charset="0"/>
                <a:sym typeface="Symbol" charset="0"/>
              </a:rPr>
              <a:t> grippal avec éruption de l'</a:t>
            </a:r>
            <a:r>
              <a:rPr lang="fr-FR" altLang="ja-JP" sz="1800" b="1" dirty="0">
                <a:latin typeface="Arial" charset="0"/>
                <a:ea typeface="ＭＳ Ｐゴシック" charset="0"/>
                <a:sym typeface="Symbol" charset="0"/>
              </a:rPr>
              <a:t>adulte sexuellement actif</a:t>
            </a:r>
            <a:r>
              <a:rPr lang="fr-FR" altLang="ja-JP" sz="1800" dirty="0">
                <a:latin typeface="Arial" charset="0"/>
                <a:ea typeface="ＭＳ Ｐゴシック" charset="0"/>
                <a:sym typeface="Symbol" charset="0"/>
              </a:rPr>
              <a:t> »</a:t>
            </a:r>
          </a:p>
          <a:p>
            <a:pPr lvl="2" eaLnBrk="1" hangingPunct="1"/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Parfois associée à des manifestations neurologiques 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  <a:sym typeface="Symbol" charset="0"/>
              </a:rPr>
              <a:t>± graves</a:t>
            </a:r>
          </a:p>
          <a:p>
            <a:pPr lvl="1" eaLnBrk="1" hangingPunct="1"/>
            <a:r>
              <a:rPr lang="fr-FR" sz="2400" dirty="0">
                <a:latin typeface="Arial" charset="0"/>
                <a:ea typeface="ＭＳ Ｐゴシック" charset="0"/>
                <a:sym typeface="Symbol" charset="0"/>
              </a:rPr>
              <a:t>Biologique</a:t>
            </a:r>
          </a:p>
          <a:p>
            <a:pPr lvl="2" eaLnBrk="1" hangingPunct="1"/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Leuco-neutropénie, thrombopénie, 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 </a:t>
            </a:r>
            <a:r>
              <a:rPr lang="fr-FR" sz="2000" b="1" dirty="0" err="1">
                <a:latin typeface="Arial" charset="0"/>
                <a:ea typeface="ＭＳ Ｐゴシック" charset="0"/>
                <a:sym typeface="Symbol" charset="0"/>
              </a:rPr>
              <a:t>mononucléosique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, cytolyse</a:t>
            </a:r>
          </a:p>
        </p:txBody>
      </p:sp>
    </p:spTree>
    <p:extLst>
      <p:ext uri="{BB962C8B-B14F-4D97-AF65-F5344CB8AC3E}">
        <p14:creationId xmlns:p14="http://schemas.microsoft.com/office/powerpoint/2010/main" val="28473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C732E-AB9D-D541-B9A1-328F7A576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Syndrome </a:t>
            </a:r>
            <a:r>
              <a:rPr lang="fr-FR" dirty="0" err="1"/>
              <a:t>mononucléosique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1E320B-B7D5-B947-BBAF-E2F665AB0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074" y="2137144"/>
            <a:ext cx="8964576" cy="3989019"/>
          </a:xfrm>
        </p:spPr>
        <p:txBody>
          <a:bodyPr/>
          <a:lstStyle/>
          <a:p>
            <a:r>
              <a:rPr lang="fr-FR" dirty="0"/>
              <a:t>Définition biologique (NFS)</a:t>
            </a:r>
          </a:p>
          <a:p>
            <a:pPr lvl="1"/>
            <a:r>
              <a:rPr lang="fr-FR" dirty="0"/>
              <a:t>&gt; 50% de cellules mononuclées parmi les leucocytes</a:t>
            </a:r>
          </a:p>
          <a:p>
            <a:pPr lvl="1"/>
            <a:r>
              <a:rPr lang="fr-FR" dirty="0"/>
              <a:t>&gt; 10% de grand lymphocytes </a:t>
            </a:r>
            <a:r>
              <a:rPr lang="fr-FR" dirty="0" err="1"/>
              <a:t>hyperbasophiles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03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4D35D-C848-5F41-9785-4C550788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Quelles étiologies au syndrome </a:t>
            </a:r>
            <a:r>
              <a:rPr lang="fr-FR" sz="2800" dirty="0" err="1"/>
              <a:t>mononucléosique</a:t>
            </a:r>
            <a:r>
              <a:rPr lang="fr-FR" sz="2800" dirty="0"/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F12C90-F166-4A4A-9A25-4E7582768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991" y="1600200"/>
            <a:ext cx="8730659" cy="4525963"/>
          </a:xfrm>
        </p:spPr>
        <p:txBody>
          <a:bodyPr/>
          <a:lstStyle/>
          <a:p>
            <a:r>
              <a:rPr lang="fr-FR" sz="2800" dirty="0"/>
              <a:t>Mononucléose infectieuse</a:t>
            </a:r>
          </a:p>
          <a:p>
            <a:pPr lvl="1"/>
            <a:r>
              <a:rPr lang="fr-FR" sz="2400" dirty="0"/>
              <a:t>Primo-infection EBV</a:t>
            </a:r>
          </a:p>
          <a:p>
            <a:pPr lvl="2"/>
            <a:r>
              <a:rPr lang="fr-FR" sz="2000" dirty="0"/>
              <a:t>Diagnostic clinique et sérologique</a:t>
            </a:r>
          </a:p>
          <a:p>
            <a:r>
              <a:rPr lang="fr-FR" sz="2800" dirty="0"/>
              <a:t>Primo-infection VIH</a:t>
            </a:r>
          </a:p>
          <a:p>
            <a:pPr lvl="1"/>
            <a:r>
              <a:rPr lang="fr-FR" sz="2400" dirty="0"/>
              <a:t>L’évoquer systématiquement chez les personnes sexuellement actives</a:t>
            </a:r>
          </a:p>
          <a:p>
            <a:r>
              <a:rPr lang="fr-FR" sz="2800" dirty="0"/>
              <a:t>Plus rarement</a:t>
            </a:r>
          </a:p>
          <a:p>
            <a:pPr lvl="1"/>
            <a:r>
              <a:rPr lang="fr-FR" sz="2400" dirty="0"/>
              <a:t>Primo-infection CMV</a:t>
            </a:r>
            <a:br>
              <a:rPr lang="fr-FR" sz="2400" dirty="0"/>
            </a:br>
            <a:r>
              <a:rPr lang="fr-FR" sz="2400" dirty="0"/>
              <a:t>Toxoplasmose</a:t>
            </a:r>
          </a:p>
          <a:p>
            <a:pPr lvl="1"/>
            <a:r>
              <a:rPr lang="fr-FR" sz="2400" dirty="0"/>
              <a:t>Autres causes virales</a:t>
            </a:r>
          </a:p>
        </p:txBody>
      </p:sp>
    </p:spTree>
    <p:extLst>
      <p:ext uri="{BB962C8B-B14F-4D97-AF65-F5344CB8AC3E}">
        <p14:creationId xmlns:p14="http://schemas.microsoft.com/office/powerpoint/2010/main" val="5171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13196"/>
          </a:xfrm>
        </p:spPr>
        <p:txBody>
          <a:bodyPr/>
          <a:lstStyle/>
          <a:p>
            <a:r>
              <a:rPr lang="fr-FR" dirty="0"/>
              <a:t>Adelaïde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Adelaïde a connu Luis à l’association AIDES, et il lui a dit beaucoup de bien de vous. Elle est également séropositive, et elle vient vous voir car elle n’en a parlé ni à son médecin traitant, ni à son gynécologue… et elle est enceinte de 6 mois !</a:t>
            </a:r>
          </a:p>
        </p:txBody>
      </p:sp>
    </p:spTree>
    <p:extLst>
      <p:ext uri="{BB962C8B-B14F-4D97-AF65-F5344CB8AC3E}">
        <p14:creationId xmlns:p14="http://schemas.microsoft.com/office/powerpoint/2010/main" val="1721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2800" dirty="0"/>
              <a:t>En France, concernant le dépistage VIH pendant la grossesse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6808" y="2243470"/>
            <a:ext cx="8803759" cy="38826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attendre le 2</a:t>
            </a:r>
            <a:r>
              <a:rPr lang="fr-FR" sz="2400" baseline="30000" dirty="0"/>
              <a:t>nd</a:t>
            </a:r>
            <a:r>
              <a:rPr lang="fr-FR" sz="2400" dirty="0"/>
              <a:t> trimestre pour faire la sérologie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profiter du test proposé à la future maman pour dépister le futur papa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faire un dépistage tous les mois à partir du 6</a:t>
            </a:r>
            <a:r>
              <a:rPr lang="fr-FR" sz="2400" baseline="30000" dirty="0"/>
              <a:t>ème</a:t>
            </a:r>
            <a:r>
              <a:rPr lang="fr-FR" sz="2400" dirty="0"/>
              <a:t> mois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demander un western blot même si l’Elisa est négatif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En cas de test positif, il faut sans urgence prendre  un RDV spécialisé, quel que soit le terme de grossesse</a:t>
            </a:r>
          </a:p>
        </p:txBody>
      </p:sp>
    </p:spTree>
    <p:extLst>
      <p:ext uri="{BB962C8B-B14F-4D97-AF65-F5344CB8AC3E}">
        <p14:creationId xmlns:p14="http://schemas.microsoft.com/office/powerpoint/2010/main" val="2875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2800" dirty="0"/>
              <a:t>En France, concernant le dépistage VIH pendant la grossesse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6808" y="2243470"/>
            <a:ext cx="8803759" cy="38826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Il faut attendre le 2</a:t>
            </a:r>
            <a:r>
              <a:rPr lang="fr-FR" sz="2400" baseline="30000" dirty="0">
                <a:solidFill>
                  <a:schemeClr val="bg1">
                    <a:lumMod val="75000"/>
                  </a:schemeClr>
                </a:solidFill>
              </a:rPr>
              <a:t>nd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 trimestre pour faire la sérologie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profiter du test proposé à la future maman pour dépister le futur papa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Il faut faire un dépistage tous les mois à partir du 6</a:t>
            </a:r>
            <a:r>
              <a:rPr lang="fr-FR" sz="2400" baseline="30000" dirty="0">
                <a:solidFill>
                  <a:schemeClr val="bg1">
                    <a:lumMod val="75000"/>
                  </a:schemeClr>
                </a:solidFill>
              </a:rPr>
              <a:t>ème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 mois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Il faut demander un western blot même si l’Elisa est négatif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En cas de test positif, il faut sans urgence prendre  un RDV spécialisé, quel que soit le terme de grossesse</a:t>
            </a:r>
          </a:p>
        </p:txBody>
      </p:sp>
    </p:spTree>
    <p:extLst>
      <p:ext uri="{BB962C8B-B14F-4D97-AF65-F5344CB8AC3E}">
        <p14:creationId xmlns:p14="http://schemas.microsoft.com/office/powerpoint/2010/main" val="34703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4797"/>
          </a:xfrm>
        </p:spPr>
        <p:txBody>
          <a:bodyPr/>
          <a:lstStyle/>
          <a:p>
            <a:r>
              <a:rPr lang="fr-FR" sz="2400" dirty="0"/>
              <a:t>En cas de prise en charge selon les recommandations actuelles en France, le risque de transmission à l’enfant est de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2500" y="1600200"/>
            <a:ext cx="882015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70%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20%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≤ 1%</a:t>
            </a:r>
          </a:p>
        </p:txBody>
      </p:sp>
    </p:spTree>
    <p:extLst>
      <p:ext uri="{BB962C8B-B14F-4D97-AF65-F5344CB8AC3E}">
        <p14:creationId xmlns:p14="http://schemas.microsoft.com/office/powerpoint/2010/main" val="37370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4797"/>
          </a:xfrm>
        </p:spPr>
        <p:txBody>
          <a:bodyPr/>
          <a:lstStyle/>
          <a:p>
            <a:r>
              <a:rPr lang="fr-FR" sz="2400" dirty="0"/>
              <a:t>En cas de prise en charge selon les recommandations actuelles en France, le risque de transmission à l’enfant est de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70%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50%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20%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10%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5%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≤ 1%</a:t>
            </a:r>
          </a:p>
        </p:txBody>
      </p:sp>
    </p:spTree>
    <p:extLst>
      <p:ext uri="{BB962C8B-B14F-4D97-AF65-F5344CB8AC3E}">
        <p14:creationId xmlns:p14="http://schemas.microsoft.com/office/powerpoint/2010/main" val="30130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6852" y="54639"/>
            <a:ext cx="9229725" cy="1082675"/>
          </a:xfrm>
        </p:spPr>
        <p:txBody>
          <a:bodyPr/>
          <a:lstStyle/>
          <a:p>
            <a:pPr eaLnBrk="1" hangingPunct="1"/>
            <a:r>
              <a:rPr lang="fr-FR" altLang="fr-FR" sz="24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400" b="1" dirty="0"/>
              <a:t>’</a:t>
            </a:r>
            <a:r>
              <a:rPr lang="fr-FR" altLang="ja-JP" sz="2400" b="1" dirty="0"/>
              <a:t>accouchement, 2000-2010</a:t>
            </a:r>
            <a:endParaRPr lang="fr-FR" altLang="fr-FR" sz="24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5863343" y="5859081"/>
            <a:ext cx="4332684" cy="865188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fr-FR" altLang="fr-FR" sz="2000" dirty="0">
                <a:ea typeface="ＭＳ Ｐゴシック" pitchFamily="34" charset="-128"/>
              </a:rPr>
              <a:t>ART débuté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8262260" y="1482881"/>
            <a:ext cx="810753" cy="760675"/>
            <a:chOff x="4761" y="737"/>
            <a:chExt cx="740" cy="664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61" y="1079"/>
              <a:ext cx="740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INSERM</a:t>
              </a:r>
            </a:p>
            <a:p>
              <a:pPr algn="ctr"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49" y="737"/>
              <a:ext cx="49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2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EPF</a:t>
              </a:r>
              <a:endParaRPr lang="fr-FR" sz="1000" b="1" i="1">
                <a:solidFill>
                  <a:srgbClr val="020202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7893" name="ZoneTexte 1"/>
          <p:cNvSpPr txBox="1">
            <a:spLocks noChangeArrowheads="1"/>
          </p:cNvSpPr>
          <p:nvPr/>
        </p:nvSpPr>
        <p:spPr bwMode="auto">
          <a:xfrm>
            <a:off x="526852" y="6596390"/>
            <a:ext cx="19367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Mandelbrot et al.CID 2015</a:t>
            </a:r>
          </a:p>
        </p:txBody>
      </p: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1042601" y="1952005"/>
            <a:ext cx="6156127" cy="3168650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61603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4508373" y="5407993"/>
            <a:ext cx="80902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6994451" y="2600944"/>
            <a:ext cx="0" cy="8651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1946585" y="5192095"/>
            <a:ext cx="2677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sz="18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6981129" y="3501908"/>
            <a:ext cx="1983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>
                <a:ea typeface="ＭＳ Ｐゴシック" panose="020B0600070205080204" pitchFamily="34" charset="-128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1042601" y="1880568"/>
            <a:ext cx="365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ea typeface="ＭＳ Ｐゴシック" panose="020B0600070205080204" pitchFamily="34" charset="-128"/>
              </a:rPr>
              <a:t>%</a:t>
            </a:r>
            <a:endParaRPr lang="fr-FR" altLang="fr-FR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6E6720-7D1A-984C-8182-57CD87B70DEA}"/>
              </a:ext>
            </a:extLst>
          </p:cNvPr>
          <p:cNvSpPr txBox="1"/>
          <p:nvPr/>
        </p:nvSpPr>
        <p:spPr>
          <a:xfrm>
            <a:off x="1809345" y="3672061"/>
            <a:ext cx="376136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Z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4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D82A2-69CE-9B44-BEFB-0CECA703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Messages clés « grossesse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FDFF1C-620B-9645-A3D3-755ED978C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99" y="1509824"/>
            <a:ext cx="9455003" cy="4169772"/>
          </a:xfrm>
        </p:spPr>
        <p:txBody>
          <a:bodyPr/>
          <a:lstStyle/>
          <a:p>
            <a:r>
              <a:rPr lang="fr-FR" dirty="0"/>
              <a:t>Dépister le plus précocement possible</a:t>
            </a:r>
          </a:p>
          <a:p>
            <a:r>
              <a:rPr lang="fr-FR" dirty="0"/>
              <a:t>Traiter le plus tôt possible en cas de dépistage positif</a:t>
            </a:r>
          </a:p>
          <a:p>
            <a:r>
              <a:rPr lang="fr-FR" dirty="0"/>
              <a:t>Aujourd’hui la prévention repose sur</a:t>
            </a:r>
          </a:p>
          <a:p>
            <a:pPr lvl="1"/>
            <a:r>
              <a:rPr lang="fr-FR" dirty="0"/>
              <a:t>Dépistage ++ mère ET père</a:t>
            </a:r>
          </a:p>
          <a:p>
            <a:pPr lvl="1"/>
            <a:r>
              <a:rPr lang="fr-FR" dirty="0"/>
              <a:t>Traitement antirétroviral</a:t>
            </a:r>
          </a:p>
          <a:p>
            <a:pPr lvl="2"/>
            <a:r>
              <a:rPr lang="fr-FR" dirty="0"/>
              <a:t>Mère</a:t>
            </a:r>
          </a:p>
          <a:p>
            <a:pPr lvl="2"/>
            <a:r>
              <a:rPr lang="fr-FR" dirty="0"/>
              <a:t>Enfant, à la naissance pour 14 à 28 jours</a:t>
            </a:r>
          </a:p>
          <a:p>
            <a:pPr lvl="2"/>
            <a:r>
              <a:rPr lang="fr-FR" dirty="0"/>
              <a:t>Césarienne si charge virale &gt; 400 cop/mL</a:t>
            </a:r>
          </a:p>
        </p:txBody>
      </p:sp>
    </p:spTree>
    <p:extLst>
      <p:ext uri="{BB962C8B-B14F-4D97-AF65-F5344CB8AC3E}">
        <p14:creationId xmlns:p14="http://schemas.microsoft.com/office/powerpoint/2010/main" val="19155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86075"/>
          </a:xfrm>
        </p:spPr>
        <p:txBody>
          <a:bodyPr/>
          <a:lstStyle/>
          <a:p>
            <a:r>
              <a:rPr lang="fr-FR" dirty="0"/>
              <a:t>Ex. complémentaires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6668" y="1600200"/>
            <a:ext cx="872598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Sérologie syphilis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Sérologie hépatite B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Sérologie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PCR chlamydia/</a:t>
            </a:r>
            <a:r>
              <a:rPr lang="fr-FR" dirty="0" err="1"/>
              <a:t>gono</a:t>
            </a:r>
            <a:r>
              <a:rPr lang="fr-FR" dirty="0"/>
              <a:t> (urines, anal, gorge)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Prélèvement urétral</a:t>
            </a:r>
          </a:p>
        </p:txBody>
      </p:sp>
    </p:spTree>
    <p:extLst>
      <p:ext uri="{BB962C8B-B14F-4D97-AF65-F5344CB8AC3E}">
        <p14:creationId xmlns:p14="http://schemas.microsoft.com/office/powerpoint/2010/main" val="3728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2ACEE57-3FBE-2441-A8CF-CB28AD0C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complications opportunistes de l’infection par le VIH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562F9D-BAE9-214A-A65E-C8CF1041C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21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02335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Un autre compagnon de longue date de Luis vient vous consulter car il a beaucoup maigri (15 kg en deux ans), il a de la fièvre à 38°5. </a:t>
            </a:r>
            <a:endParaRPr lang="en-GB" sz="2800" dirty="0"/>
          </a:p>
          <a:p>
            <a:r>
              <a:rPr lang="fr-FR" sz="2800" dirty="0"/>
              <a:t>Il tousse depuis quelques semaines, est franchement dyspnéique dès le moindre effort, a des sueurs nocturnes. La sérologie VIH est positive. A l’examen vous trouvez une auscultation normale, un dépôt blanchâtre dans la bouche</a:t>
            </a:r>
            <a:endParaRPr lang="en-GB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352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418" r="-67418"/>
          <a:stretch>
            <a:fillRect/>
          </a:stretch>
        </p:blipFill>
        <p:spPr>
          <a:xfrm>
            <a:off x="-1521086" y="147882"/>
            <a:ext cx="13470409" cy="658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9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421" y="133518"/>
            <a:ext cx="9443494" cy="791596"/>
          </a:xfrm>
        </p:spPr>
        <p:txBody>
          <a:bodyPr/>
          <a:lstStyle/>
          <a:p>
            <a:r>
              <a:rPr lang="fr-FR" sz="3600" dirty="0"/>
              <a:t>Quelles </a:t>
            </a:r>
            <a:r>
              <a:rPr lang="fr-FR" sz="3600"/>
              <a:t>sont vos hypothèses diagnostiques </a:t>
            </a:r>
            <a:r>
              <a:rPr lang="fr-FR" sz="3600" dirty="0"/>
              <a:t>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3281680"/>
            <a:ext cx="9258300" cy="2844483"/>
          </a:xfrm>
        </p:spPr>
        <p:txBody>
          <a:bodyPr/>
          <a:lstStyle/>
          <a:p>
            <a:r>
              <a:rPr lang="fr-FR" dirty="0"/>
              <a:t>Infection pulmonaire à </a:t>
            </a:r>
            <a:r>
              <a:rPr lang="fr-FR" i="1" dirty="0"/>
              <a:t>Pneumocystis jirovecii</a:t>
            </a:r>
          </a:p>
          <a:p>
            <a:r>
              <a:rPr lang="fr-FR" dirty="0"/>
              <a:t>Candidose buccale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est le diagnostic alternatif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3281680"/>
            <a:ext cx="9258300" cy="2844483"/>
          </a:xfrm>
        </p:spPr>
        <p:txBody>
          <a:bodyPr/>
          <a:lstStyle/>
          <a:p>
            <a:r>
              <a:rPr lang="fr-FR" dirty="0"/>
              <a:t>Tuberculose pulmonaire (forme miliaire)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49" y="281123"/>
            <a:ext cx="9621871" cy="775916"/>
          </a:xfrm>
        </p:spPr>
        <p:txBody>
          <a:bodyPr/>
          <a:lstStyle/>
          <a:p>
            <a:r>
              <a:rPr lang="fr-FR" sz="2800" dirty="0"/>
              <a:t>Pour chacune de ces hypothèses, comment les confirmer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fr-FR" dirty="0"/>
              <a:t>Pneumocystose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Lavage alvéolaire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+/- Crachats induits</a:t>
            </a:r>
          </a:p>
          <a:p>
            <a:pPr>
              <a:buFont typeface="Wingdings" pitchFamily="2" charset="2"/>
              <a:buChar char="ü"/>
            </a:pPr>
            <a:endParaRPr lang="fr-FR" dirty="0"/>
          </a:p>
          <a:p>
            <a:pPr>
              <a:buFont typeface="Wingdings" pitchFamily="2" charset="2"/>
              <a:buChar char="ü"/>
            </a:pPr>
            <a:r>
              <a:rPr lang="fr-FR" dirty="0"/>
              <a:t>Tuberculose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Lavage alvéolaire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Recherche de BAAR par tubage/crachat</a:t>
            </a:r>
          </a:p>
          <a:p>
            <a:pPr marL="457200" lvl="1" indent="-457200">
              <a:buFont typeface="Wingdings" pitchFamily="2" charset="2"/>
              <a:buChar char="ü"/>
            </a:pPr>
            <a:endParaRPr lang="fr-FR" dirty="0"/>
          </a:p>
          <a:p>
            <a:pPr marL="457200" lvl="1" indent="-457200">
              <a:buFont typeface="Wingdings" pitchFamily="2" charset="2"/>
              <a:buChar char="ü"/>
            </a:pPr>
            <a:r>
              <a:rPr lang="fr-FR" dirty="0"/>
              <a:t>Candidose buccale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Test thérapeutique</a:t>
            </a:r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31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30248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Les examens biologiques révèlent une pneumocystose pulmonaire</a:t>
            </a:r>
          </a:p>
          <a:p>
            <a:pPr lvl="1"/>
            <a:r>
              <a:rPr lang="fr-FR" sz="2000" dirty="0"/>
              <a:t>La PO2 est à 55 </a:t>
            </a:r>
            <a:r>
              <a:rPr lang="fr-FR" sz="2000" dirty="0" err="1"/>
              <a:t>mmHg</a:t>
            </a:r>
            <a:r>
              <a:rPr lang="fr-FR" sz="2000" dirty="0"/>
              <a:t>. Pas d’autres anomalies sur le bilan biologique standard en dehors de la lymphopénie CD4 à 100/mm</a:t>
            </a:r>
            <a:r>
              <a:rPr lang="fr-FR" sz="2000" baseline="30000" dirty="0"/>
              <a:t>3</a:t>
            </a:r>
            <a:r>
              <a:rPr lang="fr-F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655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19117"/>
          </a:xfrm>
        </p:spPr>
        <p:txBody>
          <a:bodyPr/>
          <a:lstStyle/>
          <a:p>
            <a:pPr lvl="1"/>
            <a:r>
              <a:rPr lang="fr-FR" sz="3600" dirty="0"/>
              <a:t>Quel(s) traitement(s) entreprenez-vous ?</a:t>
            </a:r>
            <a:endParaRPr lang="fr-FR" sz="6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Cotrimoxazole</a:t>
            </a:r>
          </a:p>
          <a:p>
            <a:pPr lvl="1"/>
            <a:r>
              <a:rPr lang="fr-FR" dirty="0"/>
              <a:t>Forte dose</a:t>
            </a:r>
          </a:p>
          <a:p>
            <a:pPr lvl="2"/>
            <a:r>
              <a:rPr lang="fr-FR" dirty="0"/>
              <a:t>1 600 mg x 3/j pour un poids standard</a:t>
            </a:r>
          </a:p>
          <a:p>
            <a:pPr lvl="1"/>
            <a:r>
              <a:rPr lang="fr-FR" dirty="0"/>
              <a:t>3 semaines</a:t>
            </a:r>
          </a:p>
          <a:p>
            <a:pPr lvl="1"/>
            <a:r>
              <a:rPr lang="fr-FR" dirty="0"/>
              <a:t>Prévention secondaire : cotrimoxazole 400/80 mg/j</a:t>
            </a:r>
          </a:p>
          <a:p>
            <a:r>
              <a:rPr lang="fr-FR" dirty="0"/>
              <a:t>Corticothérapie</a:t>
            </a:r>
          </a:p>
          <a:p>
            <a:pPr lvl="1"/>
            <a:r>
              <a:rPr lang="fr-FR" dirty="0"/>
              <a:t>Car PO</a:t>
            </a:r>
            <a:r>
              <a:rPr lang="fr-FR" baseline="-25000" dirty="0"/>
              <a:t>2</a:t>
            </a:r>
            <a:r>
              <a:rPr lang="fr-FR" dirty="0"/>
              <a:t>&lt;75 </a:t>
            </a:r>
            <a:r>
              <a:rPr lang="fr-FR" dirty="0" err="1"/>
              <a:t>mmHg</a:t>
            </a:r>
            <a:endParaRPr lang="fr-FR" dirty="0"/>
          </a:p>
          <a:p>
            <a:r>
              <a:rPr lang="fr-FR" dirty="0"/>
              <a:t>Et fluconazole pour la candidose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1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4538" y="128588"/>
            <a:ext cx="8743950" cy="8239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Pneumocystose</a:t>
            </a:r>
          </a:p>
        </p:txBody>
      </p:sp>
      <p:sp>
        <p:nvSpPr>
          <p:cNvPr id="1894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416050"/>
            <a:ext cx="9759950" cy="51355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C49F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Pneumonie à </a:t>
            </a:r>
            <a:r>
              <a:rPr lang="fr-FR" sz="2000" b="1" i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Pneumocystis jirovecii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La plus fréquente des manifestations inaugurales du SIDA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</a:t>
            </a:r>
            <a:r>
              <a:rPr lang="fr-FR" sz="2000" dirty="0">
                <a:latin typeface="Arial" charset="0"/>
                <a:ea typeface="ＭＳ Ｐゴシック" charset="0"/>
              </a:rPr>
              <a:t> : toux sèche, fièvre, dyspnée, non-réponse aux ATB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Radio thorax (syndrome interstitiel) ± scanner 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Lavage </a:t>
            </a:r>
            <a:r>
              <a:rPr lang="fr-FR" sz="2000" dirty="0" err="1">
                <a:latin typeface="Arial" charset="0"/>
                <a:ea typeface="ＭＳ Ｐゴシック" charset="0"/>
              </a:rPr>
              <a:t>bronchoalvéolaire</a:t>
            </a:r>
            <a:r>
              <a:rPr lang="fr-FR" sz="2000" dirty="0">
                <a:latin typeface="Arial" charset="0"/>
                <a:ea typeface="ＭＳ Ｐゴシック" charset="0"/>
              </a:rPr>
              <a:t> (LBA) ou expectoration induite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  kystes ou </a:t>
            </a:r>
            <a:r>
              <a:rPr lang="fr-FR" sz="2000" dirty="0" err="1">
                <a:latin typeface="Arial" charset="0"/>
                <a:ea typeface="ＭＳ Ｐゴシック" charset="0"/>
                <a:sym typeface="Monotype Sorts" charset="0"/>
              </a:rPr>
              <a:t>trophozoïtes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de </a:t>
            </a:r>
            <a:r>
              <a:rPr lang="fr-FR" sz="2000" i="1" dirty="0">
                <a:latin typeface="Arial" charset="0"/>
                <a:ea typeface="ＭＳ Ｐゴシック" charset="0"/>
                <a:sym typeface="Monotype Sorts" charset="0"/>
              </a:rPr>
              <a:t>P. jirovecii</a:t>
            </a:r>
            <a:endParaRPr lang="fr-FR" sz="2000" dirty="0">
              <a:latin typeface="Arial" charset="0"/>
              <a:ea typeface="ＭＳ Ｐゴシック" charset="0"/>
              <a:sym typeface="Monotype Sorts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endParaRPr lang="fr-FR" sz="1000" dirty="0">
              <a:latin typeface="Arial" charset="0"/>
              <a:ea typeface="ＭＳ Ｐゴシック" charset="0"/>
              <a:sym typeface="Monotype Sorts" charset="0"/>
            </a:endParaRPr>
          </a:p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 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b="1" dirty="0">
                <a:latin typeface="Arial" charset="0"/>
                <a:ea typeface="ＭＳ Ｐゴシック" charset="0"/>
                <a:sym typeface="Monotype Sorts" charset="0"/>
              </a:rPr>
              <a:t> :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FORTES DOSES (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12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amp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/j pendant 3 semaines)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(risque de rash cutané et fièvre : 30 %, régressif dans 50 % des cas)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u="sng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+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Corticoïdes 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1 mg/kg/j si PaO</a:t>
            </a:r>
            <a:r>
              <a:rPr lang="fr-FR" sz="2000" baseline="-25000" dirty="0">
                <a:latin typeface="Arial" charset="0"/>
                <a:ea typeface="ＭＳ Ｐゴシック" charset="0"/>
                <a:sym typeface="Symbol" charset="0"/>
              </a:rPr>
              <a:t>2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&lt; 75 mm Hg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endParaRPr lang="fr-FR" sz="1400" dirty="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Prophylaxie secondaire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: 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  <a:sym typeface="Monotype Sorts" charset="0"/>
              </a:rPr>
              <a:t> 400/80 mg,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1 </a:t>
            </a:r>
            <a:r>
              <a:rPr lang="fr-FR" sz="2000" b="1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comp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/j</a:t>
            </a:r>
            <a:endParaRPr lang="fr-FR" sz="2000" b="1" dirty="0">
              <a:latin typeface="Arial" charset="0"/>
              <a:ea typeface="ＭＳ Ｐゴシック" charset="0"/>
              <a:sym typeface="Symbol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Zapf Dingbats" charset="0"/>
              <a:buNone/>
            </a:pPr>
            <a:endParaRPr lang="fr-FR" sz="2000" b="1" dirty="0">
              <a:latin typeface="Arial" charset="0"/>
              <a:ea typeface="ＭＳ Ｐゴシック" charset="0"/>
              <a:sym typeface="Symbol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Alternative en cas d’allergie :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atovaquone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,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pentamidine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IV (formes sévères), aérosol de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pentamidine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300 mg/ mois,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disulone</a:t>
            </a:r>
            <a:endParaRPr lang="fr-FR" sz="2000" dirty="0">
              <a:latin typeface="Arial" charset="0"/>
              <a:ea typeface="ＭＳ Ｐゴシック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CE1D6-BDA1-1040-970A-0C516B160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BB99FE-F9DA-1543-AE6D-ACDDB72DE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6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2551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1600200"/>
            <a:ext cx="8858250" cy="4525963"/>
          </a:xfrm>
        </p:spPr>
        <p:txBody>
          <a:bodyPr/>
          <a:lstStyle/>
          <a:p>
            <a:r>
              <a:rPr lang="fr-FR" dirty="0"/>
              <a:t>Le biologiste qui a réalisé les examens vous téléphone pour vous dire que le 1</a:t>
            </a:r>
            <a:r>
              <a:rPr lang="fr-FR" baseline="30000" dirty="0"/>
              <a:t>er</a:t>
            </a:r>
            <a:r>
              <a:rPr lang="fr-FR" dirty="0"/>
              <a:t> test de dépistage du VIH est positif.</a:t>
            </a:r>
            <a:endParaRPr lang="en-GB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Comment peut-on se dépister vis-à-vis du VIH en France en 2022 ?</a:t>
            </a:r>
          </a:p>
        </p:txBody>
      </p:sp>
    </p:spTree>
    <p:extLst>
      <p:ext uri="{BB962C8B-B14F-4D97-AF65-F5344CB8AC3E}">
        <p14:creationId xmlns:p14="http://schemas.microsoft.com/office/powerpoint/2010/main" val="17724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854315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r>
              <a:rPr lang="fr-FR" dirty="0"/>
              <a:t>Après 24h de traitement, vous constatez une hémiparésie droite. Luis vous précise qu’elle était là depuis quelques jours mais était passée inaperçue</a:t>
            </a:r>
          </a:p>
        </p:txBody>
      </p:sp>
      <p:pic>
        <p:nvPicPr>
          <p:cNvPr id="5124" name="Picture 4" descr="Résultat de recherche d'images pour &quot;Shame on you&quot;">
            <a:extLst>
              <a:ext uri="{FF2B5EF4-FFF2-40B4-BE49-F238E27FC236}">
                <a16:creationId xmlns:a16="http://schemas.microsoft.com/office/drawing/2014/main" id="{D3B93CEF-D06F-9245-B7F7-EE2B4F4DF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 bwMode="auto">
          <a:xfrm>
            <a:off x="3130094" y="3561100"/>
            <a:ext cx="1648563" cy="20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97516"/>
          </a:xfrm>
        </p:spPr>
        <p:txBody>
          <a:bodyPr/>
          <a:lstStyle/>
          <a:p>
            <a:r>
              <a:rPr lang="fr-FR" sz="2800" dirty="0"/>
              <a:t>Quelle est votre principale hypothèse diagnostique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Toxoplasmose cérébrale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9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81836"/>
          </a:xfrm>
        </p:spPr>
        <p:txBody>
          <a:bodyPr/>
          <a:lstStyle/>
          <a:p>
            <a:r>
              <a:rPr lang="fr-FR" sz="3200" dirty="0"/>
              <a:t>Comment allez-vous confirmer votre hypothèse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IRM cérébrale</a:t>
            </a:r>
          </a:p>
          <a:p>
            <a:r>
              <a:rPr lang="fr-FR" dirty="0"/>
              <a:t>Test thérapeutique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2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3539" name="Text Box 4"/>
          <p:cNvSpPr txBox="1">
            <a:spLocks noChangeArrowheads="1"/>
          </p:cNvSpPr>
          <p:nvPr/>
        </p:nvSpPr>
        <p:spPr bwMode="auto">
          <a:xfrm>
            <a:off x="1917493" y="6334125"/>
            <a:ext cx="6401215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 dirty="0">
                <a:cs typeface="Arial" charset="0"/>
              </a:rPr>
              <a:t>Abcès souvent multiples </a:t>
            </a:r>
            <a:r>
              <a:rPr kumimoji="1" lang="fr-FR" sz="1800" b="0" dirty="0">
                <a:cs typeface="Arial" charset="0"/>
              </a:rPr>
              <a:t>(80 %)</a:t>
            </a:r>
            <a:r>
              <a:rPr kumimoji="1" lang="fr-FR" sz="1800" dirty="0">
                <a:cs typeface="Arial" charset="0"/>
              </a:rPr>
              <a:t> à l</a:t>
            </a:r>
            <a:r>
              <a:rPr kumimoji="1" lang="fr-FR" altLang="ja-JP" sz="1800" dirty="0">
                <a:cs typeface="Arial" charset="0"/>
              </a:rPr>
              <a:t>'inverse du lymphome</a:t>
            </a:r>
            <a:endParaRPr kumimoji="1" lang="fr-FR" sz="1800" dirty="0"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68" y="156798"/>
            <a:ext cx="6919397" cy="603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9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03437"/>
          </a:xfrm>
        </p:spPr>
        <p:txBody>
          <a:bodyPr/>
          <a:lstStyle/>
          <a:p>
            <a:r>
              <a:rPr lang="fr-FR" sz="2800" dirty="0"/>
              <a:t>L’IRM confirme la toxoplasmose (multiples lésions abcédées), quelle proposition de traitement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Pyriméthamine</a:t>
            </a:r>
            <a:r>
              <a:rPr lang="fr-FR" dirty="0"/>
              <a:t> + sulfadiazine + Ac. </a:t>
            </a:r>
            <a:r>
              <a:rPr lang="fr-FR" dirty="0" err="1"/>
              <a:t>Folinique</a:t>
            </a:r>
            <a:endParaRPr lang="fr-FR" dirty="0"/>
          </a:p>
          <a:p>
            <a:r>
              <a:rPr lang="fr-FR" dirty="0"/>
              <a:t>Traitement d’attaque: </a:t>
            </a:r>
            <a:r>
              <a:rPr lang="fr-FR" b="1" dirty="0"/>
              <a:t>6</a:t>
            </a:r>
            <a:r>
              <a:rPr lang="fr-FR" dirty="0"/>
              <a:t> semaines</a:t>
            </a:r>
          </a:p>
          <a:p>
            <a:r>
              <a:rPr lang="fr-FR" dirty="0"/>
              <a:t>Prévention secondaire</a:t>
            </a:r>
          </a:p>
          <a:p>
            <a:pPr lvl="1"/>
            <a:r>
              <a:rPr lang="fr-FR" dirty="0"/>
              <a:t>Idem à ½ dose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9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744538" y="142875"/>
            <a:ext cx="9310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4" tIns="46037" rIns="92074" bIns="46037" anchor="ctr"/>
          <a:lstStyle/>
          <a:p>
            <a:r>
              <a:rPr lang="fr-FR" sz="2400">
                <a:solidFill>
                  <a:srgbClr val="333399"/>
                </a:solidFill>
                <a:latin typeface="Tahoma" charset="0"/>
              </a:rPr>
              <a:t>Toxoplasmose cérébrale</a:t>
            </a:r>
          </a:p>
        </p:txBody>
      </p:sp>
      <p:sp>
        <p:nvSpPr>
          <p:cNvPr id="192514" name="Rectangle 3"/>
          <p:cNvSpPr>
            <a:spLocks noChangeArrowheads="1"/>
          </p:cNvSpPr>
          <p:nvPr/>
        </p:nvSpPr>
        <p:spPr bwMode="auto">
          <a:xfrm>
            <a:off x="600074" y="1439051"/>
            <a:ext cx="959961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4" tIns="46037" rIns="92074" bIns="46037"/>
          <a:lstStyle/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</a:rPr>
              <a:t>Encéphalite à </a:t>
            </a:r>
            <a:r>
              <a:rPr lang="fr-FR" sz="2000" i="1" dirty="0" err="1">
                <a:solidFill>
                  <a:srgbClr val="875B25"/>
                </a:solidFill>
              </a:rPr>
              <a:t>Toxoplasma</a:t>
            </a:r>
            <a:r>
              <a:rPr lang="fr-FR" sz="2000" i="1" dirty="0">
                <a:solidFill>
                  <a:srgbClr val="875B25"/>
                </a:solidFill>
              </a:rPr>
              <a:t> </a:t>
            </a:r>
            <a:r>
              <a:rPr lang="fr-FR" sz="2000" i="1" dirty="0" err="1">
                <a:solidFill>
                  <a:srgbClr val="875B25"/>
                </a:solidFill>
              </a:rPr>
              <a:t>gondii</a:t>
            </a:r>
            <a:endParaRPr lang="fr-FR" sz="2000" dirty="0">
              <a:solidFill>
                <a:srgbClr val="875B25"/>
              </a:solidFill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dirty="0"/>
              <a:t>	</a:t>
            </a:r>
            <a:r>
              <a:rPr lang="fr-FR" sz="2000" b="0" dirty="0"/>
              <a:t>Fréquente car séroprévalence toxoplasmose élevée en France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olidFill>
                  <a:srgbClr val="E0B500"/>
                </a:solidFill>
              </a:rPr>
              <a:t>	</a:t>
            </a:r>
            <a:r>
              <a:rPr lang="fr-FR" sz="2000" dirty="0">
                <a:solidFill>
                  <a:srgbClr val="875B25"/>
                </a:solidFill>
              </a:rPr>
              <a:t>Clinique :</a:t>
            </a:r>
            <a:r>
              <a:rPr lang="fr-FR" sz="2000" b="0" dirty="0"/>
              <a:t> céphalée, ± fièvre, somnolence, épilepsie, déficit moteur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olidFill>
                  <a:srgbClr val="E0B500"/>
                </a:solidFill>
              </a:rPr>
              <a:t>	</a:t>
            </a:r>
            <a:r>
              <a:rPr lang="fr-FR" sz="2000" b="0" dirty="0"/>
              <a:t>Scanner : abcès souvent multiples + œdème péri-lésionnel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/>
              <a:t>	</a:t>
            </a:r>
            <a:r>
              <a:rPr lang="fr-FR" sz="2000" dirty="0">
                <a:solidFill>
                  <a:srgbClr val="875B25"/>
                </a:solidFill>
              </a:rPr>
              <a:t>Autres localisations :</a:t>
            </a:r>
            <a:r>
              <a:rPr lang="fr-FR" sz="2000" b="0" dirty="0"/>
              <a:t> pulmonaire, rétinienne, cardiaque, disséminée</a:t>
            </a:r>
          </a:p>
          <a:p>
            <a:pPr marL="1144588" lvl="2" indent="-231775" defTabSz="912813">
              <a:spcBef>
                <a:spcPct val="5000"/>
              </a:spcBef>
              <a:buClr>
                <a:srgbClr val="875B25"/>
              </a:buClr>
            </a:pPr>
            <a:endParaRPr lang="fr-FR" b="0" dirty="0">
              <a:solidFill>
                <a:srgbClr val="C49F00"/>
              </a:solidFill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FF0066"/>
                </a:solidFill>
              </a:rPr>
              <a:t>	</a:t>
            </a:r>
            <a:r>
              <a:rPr lang="fr-FR" sz="2000" b="0" dirty="0">
                <a:solidFill>
                  <a:srgbClr val="FF0066"/>
                </a:solidFill>
              </a:rPr>
              <a:t>Sulfadiazine</a:t>
            </a:r>
            <a:r>
              <a:rPr lang="fr-FR" sz="2000" b="0" dirty="0"/>
              <a:t> 4 g/j + </a:t>
            </a:r>
            <a:r>
              <a:rPr lang="fr-FR" sz="2000" b="0" dirty="0" err="1">
                <a:solidFill>
                  <a:srgbClr val="FF0066"/>
                </a:solidFill>
              </a:rPr>
              <a:t>pyriméthamine</a:t>
            </a:r>
            <a:r>
              <a:rPr lang="fr-FR" sz="2000" b="0" dirty="0"/>
              <a:t> 50 mg/j (+ </a:t>
            </a:r>
            <a:r>
              <a:rPr lang="fr-FR" sz="2000" b="0" dirty="0" err="1"/>
              <a:t>ac</a:t>
            </a:r>
            <a:r>
              <a:rPr lang="fr-FR" sz="2000" b="0" dirty="0"/>
              <a:t> </a:t>
            </a:r>
            <a:r>
              <a:rPr lang="fr-FR" sz="2000" b="0" dirty="0" err="1"/>
              <a:t>folinique</a:t>
            </a:r>
            <a:r>
              <a:rPr lang="fr-FR" sz="2000" b="0" dirty="0"/>
              <a:t>) pdt 6 sem.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/>
              <a:t> 	</a:t>
            </a:r>
            <a:r>
              <a:rPr lang="fr-FR" sz="2000" b="0" dirty="0">
                <a:sym typeface="Symbol" charset="0"/>
              </a:rPr>
              <a:t>(risque de rash cutané et </a:t>
            </a:r>
            <a:r>
              <a:rPr lang="fr-FR" sz="2000" b="0" dirty="0" err="1">
                <a:sym typeface="Symbol" charset="0"/>
              </a:rPr>
              <a:t>T</a:t>
            </a:r>
            <a:r>
              <a:rPr lang="fr-FR" sz="2000" b="0" dirty="0">
                <a:sym typeface="Symbol" charset="0"/>
              </a:rPr>
              <a:t>°: 30 % régressif dans 50 % des cas)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ym typeface="Symbol" charset="0"/>
              </a:rPr>
              <a:t>	Amélioration en ≈ 15 j sinon revoir le Dg </a:t>
            </a:r>
            <a:r>
              <a:rPr lang="fr-FR" sz="2000" b="0" dirty="0">
                <a:sym typeface="Monotype Sorts" charset="0"/>
              </a:rPr>
              <a:t> Lymphome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ym typeface="Monotype Sorts" charset="0"/>
              </a:rPr>
              <a:t>	Alternative : </a:t>
            </a:r>
            <a:r>
              <a:rPr lang="fr-FR" sz="2000" b="0" dirty="0">
                <a:solidFill>
                  <a:srgbClr val="FF0066"/>
                </a:solidFill>
                <a:sym typeface="Monotype Sorts" charset="0"/>
              </a:rPr>
              <a:t>Cotrimoxazole</a:t>
            </a:r>
            <a:r>
              <a:rPr lang="fr-FR" sz="2000" b="0" dirty="0">
                <a:sym typeface="Monotype Sorts" charset="0"/>
              </a:rPr>
              <a:t> IV forte dose</a:t>
            </a:r>
            <a:endParaRPr lang="fr-FR" sz="2000" b="0" dirty="0">
              <a:sym typeface="Symbol" charset="0"/>
            </a:endParaRPr>
          </a:p>
          <a:p>
            <a:pPr marL="1144588" lvl="2" indent="-231775" defTabSz="912813">
              <a:spcBef>
                <a:spcPct val="5000"/>
              </a:spcBef>
              <a:buClr>
                <a:srgbClr val="875B25"/>
              </a:buClr>
            </a:pPr>
            <a:endParaRPr lang="fr-FR" b="0" dirty="0">
              <a:solidFill>
                <a:srgbClr val="C49F00"/>
              </a:solidFill>
              <a:sym typeface="Symbol" charset="0"/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875B25"/>
                </a:solidFill>
                <a:sym typeface="Symbol" charset="0"/>
              </a:rPr>
              <a:t>Prophylaxie secondaire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FF0066"/>
                </a:solidFill>
              </a:rPr>
              <a:t>	</a:t>
            </a:r>
            <a:r>
              <a:rPr lang="fr-FR" sz="2000" b="0" dirty="0">
                <a:solidFill>
                  <a:srgbClr val="FF0066"/>
                </a:solidFill>
              </a:rPr>
              <a:t>Sulfadiazine</a:t>
            </a:r>
            <a:r>
              <a:rPr lang="fr-FR" sz="2000" b="0" baseline="30000" dirty="0">
                <a:sym typeface="Symbol" charset="0"/>
              </a:rPr>
              <a:t> </a:t>
            </a:r>
            <a:r>
              <a:rPr lang="fr-FR" sz="2000" b="0" dirty="0">
                <a:sym typeface="Symbol" charset="0"/>
              </a:rPr>
              <a:t>+ </a:t>
            </a:r>
            <a:r>
              <a:rPr lang="fr-FR" sz="2000" b="0" dirty="0" err="1">
                <a:solidFill>
                  <a:srgbClr val="FF0066"/>
                </a:solidFill>
              </a:rPr>
              <a:t>pyriméthamine</a:t>
            </a:r>
            <a:r>
              <a:rPr lang="fr-FR" sz="2000" b="0" dirty="0">
                <a:sym typeface="Symbol" charset="0"/>
              </a:rPr>
              <a:t> à 1/2 doses 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ym typeface="Symbol" charset="0"/>
              </a:rPr>
              <a:t>	(également actif sur la pneumocystose)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kumimoji="1" lang="fr-FR" sz="2000" b="0" dirty="0">
                <a:sym typeface="Symbol" charset="0"/>
              </a:rPr>
              <a:t>Ou </a:t>
            </a:r>
            <a:r>
              <a:rPr lang="fr-FR" sz="2000" b="0" dirty="0">
                <a:solidFill>
                  <a:srgbClr val="FF0066"/>
                </a:solidFill>
              </a:rPr>
              <a:t>clindamycine</a:t>
            </a:r>
            <a:r>
              <a:rPr kumimoji="1" lang="fr-FR" sz="2000" b="0" dirty="0">
                <a:sym typeface="Symbol" charset="0"/>
              </a:rPr>
              <a:t> + </a:t>
            </a:r>
            <a:r>
              <a:rPr lang="fr-FR" sz="2000" b="0" dirty="0" err="1">
                <a:solidFill>
                  <a:srgbClr val="FF0066"/>
                </a:solidFill>
              </a:rPr>
              <a:t>pyriméthamine</a:t>
            </a:r>
            <a:r>
              <a:rPr kumimoji="1" lang="fr-FR" sz="2000" b="0" dirty="0">
                <a:sym typeface="Symbol" charset="0"/>
              </a:rPr>
              <a:t> en cas d</a:t>
            </a:r>
            <a:r>
              <a:rPr kumimoji="1" lang="fr-FR" altLang="ja-JP" sz="2000" b="0" dirty="0">
                <a:sym typeface="Symbol" charset="0"/>
              </a:rPr>
              <a:t>'allergie</a:t>
            </a:r>
            <a:endParaRPr kumimoji="1" lang="fr-FR" sz="2000" b="0" baseline="30000" dirty="0">
              <a:latin typeface="Times New Roman" charset="0"/>
              <a:sym typeface="Symbol" charset="0"/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endParaRPr lang="fr-FR" sz="2000" b="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18594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r>
              <a:rPr lang="fr-FR" dirty="0"/>
              <a:t>Que proposez-vous à la fin du traitement d’attaque des infections opportunistes ?</a:t>
            </a:r>
            <a:endParaRPr lang="en-GB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F69798-6C98-F442-A1B0-10A278D99ABD}"/>
              </a:ext>
            </a:extLst>
          </p:cNvPr>
          <p:cNvSpPr/>
          <p:nvPr/>
        </p:nvSpPr>
        <p:spPr>
          <a:xfrm>
            <a:off x="1242301" y="3224109"/>
            <a:ext cx="7311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Ø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Passage au traitement d’entretien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Introduction des antirétroviraux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10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4000" dirty="0"/>
              <a:t>Quand débuter le traitement du VIH 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Traiter d’abord les infections opportunistes</a:t>
            </a:r>
          </a:p>
          <a:p>
            <a:r>
              <a:rPr lang="fr-FR" dirty="0"/>
              <a:t>Début du traitement ARV 15 jours après si :</a:t>
            </a:r>
          </a:p>
          <a:p>
            <a:pPr lvl="1"/>
            <a:r>
              <a:rPr lang="fr-FR" dirty="0"/>
              <a:t>Immunodépression sévère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2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318" y="406473"/>
            <a:ext cx="9258300" cy="741655"/>
          </a:xfrm>
        </p:spPr>
        <p:txBody>
          <a:bodyPr/>
          <a:lstStyle/>
          <a:p>
            <a:r>
              <a:rPr lang="fr-FR" sz="2000" dirty="0"/>
              <a:t>Quelle complication (non directement liée aux molécules) craindre dans les semaines suivant l’introduction du traitement antiviral ?</a:t>
            </a:r>
            <a:r>
              <a:rPr lang="en-GB" sz="2000" dirty="0"/>
              <a:t> 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Syndrome de restauration immune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4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conclusion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5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2551"/>
          </a:xfrm>
        </p:spPr>
        <p:txBody>
          <a:bodyPr/>
          <a:lstStyle/>
          <a:p>
            <a:r>
              <a:rPr lang="fr-FR" dirty="0"/>
              <a:t>Dépistages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867711"/>
            <a:ext cx="9258300" cy="4525963"/>
          </a:xfrm>
        </p:spPr>
        <p:txBody>
          <a:bodyPr/>
          <a:lstStyle/>
          <a:p>
            <a:r>
              <a:rPr lang="fr-FR" sz="2400" b="1" dirty="0"/>
              <a:t>Elisa</a:t>
            </a:r>
          </a:p>
          <a:p>
            <a:pPr lvl="1"/>
            <a:r>
              <a:rPr lang="fr-FR" sz="2000" dirty="0"/>
              <a:t>Avec confirmation par </a:t>
            </a:r>
            <a:r>
              <a:rPr lang="fr-FR" sz="2000" b="1" dirty="0"/>
              <a:t>Western Blot</a:t>
            </a:r>
            <a:r>
              <a:rPr lang="fr-FR" sz="2000" dirty="0"/>
              <a:t> (WB)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« </a:t>
            </a:r>
            <a:r>
              <a:rPr lang="fr-FR" sz="2400" b="1" dirty="0"/>
              <a:t>TROD</a:t>
            </a:r>
            <a:r>
              <a:rPr lang="fr-FR" sz="2400" dirty="0"/>
              <a:t> » </a:t>
            </a:r>
            <a:r>
              <a:rPr lang="fr-FR" sz="1200" dirty="0"/>
              <a:t>(</a:t>
            </a:r>
            <a:r>
              <a:rPr lang="fr-FR" sz="1200" i="1" dirty="0"/>
              <a:t>Tests rapides  d’orientation diagnostique »)</a:t>
            </a:r>
            <a:endParaRPr lang="fr-FR" sz="2400" dirty="0"/>
          </a:p>
          <a:p>
            <a:pPr lvl="1"/>
            <a:r>
              <a:rPr lang="fr-FR" sz="2000" dirty="0"/>
              <a:t>Avec confirmation par Elisa / WB</a:t>
            </a:r>
          </a:p>
          <a:p>
            <a:endParaRPr lang="fr-FR" sz="2400" b="1" dirty="0"/>
          </a:p>
          <a:p>
            <a:endParaRPr lang="fr-FR" sz="2400" b="1" dirty="0"/>
          </a:p>
          <a:p>
            <a:r>
              <a:rPr lang="fr-FR" sz="2400" b="1" dirty="0"/>
              <a:t>Autotests</a:t>
            </a:r>
            <a:r>
              <a:rPr lang="fr-FR" sz="2400" dirty="0"/>
              <a:t> sanguins</a:t>
            </a:r>
          </a:p>
          <a:p>
            <a:pPr lvl="1"/>
            <a:r>
              <a:rPr lang="fr-FR" sz="2000" dirty="0"/>
              <a:t>Avec confirmation par Elisa / WB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89827" l="2317" r="96815">
                        <a14:foregroundMark x1="82819" y1="27447" x2="72876" y2="22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412" y="-302406"/>
            <a:ext cx="2742557" cy="275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960" y="3376093"/>
            <a:ext cx="2492107" cy="1323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547" y="4897357"/>
            <a:ext cx="1531668" cy="182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Résultat de recherche d'images pour &quot;Western blot VIH-1&quot;">
            <a:extLst>
              <a:ext uri="{FF2B5EF4-FFF2-40B4-BE49-F238E27FC236}">
                <a16:creationId xmlns:a16="http://schemas.microsoft.com/office/drawing/2014/main" id="{D45BFEB7-8673-DA4C-A4E6-38FE56B38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2122" r="1992" b="5023"/>
          <a:stretch/>
        </p:blipFill>
        <p:spPr bwMode="auto">
          <a:xfrm>
            <a:off x="7282774" y="596630"/>
            <a:ext cx="2721441" cy="232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4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title"/>
          </p:nvPr>
        </p:nvSpPr>
        <p:spPr>
          <a:xfrm>
            <a:off x="805790" y="168434"/>
            <a:ext cx="8763000" cy="854075"/>
          </a:xfrm>
        </p:spPr>
        <p:txBody>
          <a:bodyPr anchor="t"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</a:rPr>
              <a:t>Aujourd'</a:t>
            </a:r>
            <a:r>
              <a:rPr lang="fr-FR" altLang="ja-JP" dirty="0">
                <a:latin typeface="Arial" charset="0"/>
                <a:ea typeface="ＭＳ Ｐゴシック" charset="0"/>
              </a:rPr>
              <a:t>hui</a:t>
            </a:r>
            <a:endParaRPr lang="fr-FR" dirty="0">
              <a:latin typeface="Arial" charset="0"/>
              <a:ea typeface="ＭＳ Ｐゴシック" charset="0"/>
            </a:endParaRPr>
          </a:p>
        </p:txBody>
      </p:sp>
      <p:sp>
        <p:nvSpPr>
          <p:cNvPr id="182274" name="Rectangle 3"/>
          <p:cNvSpPr>
            <a:spLocks noGrp="1" noChangeArrowheads="1"/>
          </p:cNvSpPr>
          <p:nvPr>
            <p:ph idx="1"/>
          </p:nvPr>
        </p:nvSpPr>
        <p:spPr>
          <a:xfrm>
            <a:off x="605215" y="1688985"/>
            <a:ext cx="8963575" cy="4799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Ce qui est bien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&gt;90 % des patients suivis sous traitement ont une charge virale indétectable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Les taux de mortalités rejoignent progressivement ceux de la population générale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On amorce peut être une diminution de l’incidence en France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Ce qui n'</a:t>
            </a:r>
            <a:r>
              <a:rPr lang="fr-FR" altLang="ja-JP" sz="2400" dirty="0">
                <a:latin typeface="Arial" charset="0"/>
                <a:ea typeface="ＭＳ Ｐゴシック" charset="0"/>
              </a:rPr>
              <a:t>est pas bien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b="1" dirty="0">
                <a:latin typeface="Arial" charset="0"/>
                <a:ea typeface="ＭＳ Ｐゴシック" charset="0"/>
              </a:rPr>
              <a:t>20-30 % </a:t>
            </a:r>
            <a:r>
              <a:rPr lang="fr-FR" sz="2000" dirty="0">
                <a:latin typeface="Arial" charset="0"/>
                <a:ea typeface="ＭＳ Ｐゴシック" charset="0"/>
              </a:rPr>
              <a:t>des séropositifs apprennent leur diagnostic à un stade tardif (CD4 &lt; 350 ou Sida)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Les comorbidités sont prises en charge trop tard et la question du tabac est insuffisamment abordée.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En 2018, on ne peut pas dire « je suis séropositif » comme on dit « je suis diabétique ».</a:t>
            </a:r>
          </a:p>
        </p:txBody>
      </p:sp>
    </p:spTree>
    <p:extLst>
      <p:ext uri="{BB962C8B-B14F-4D97-AF65-F5344CB8AC3E}">
        <p14:creationId xmlns:p14="http://schemas.microsoft.com/office/powerpoint/2010/main" val="289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cs typeface="+mj-cs"/>
              </a:rPr>
              <a:t>En pratique</a:t>
            </a:r>
          </a:p>
        </p:txBody>
      </p:sp>
      <p:sp>
        <p:nvSpPr>
          <p:cNvPr id="3067907" name="Rectangle 3"/>
          <p:cNvSpPr>
            <a:spLocks noGrp="1" noChangeArrowheads="1"/>
          </p:cNvSpPr>
          <p:nvPr>
            <p:ph idx="1"/>
          </p:nvPr>
        </p:nvSpPr>
        <p:spPr>
          <a:xfrm>
            <a:off x="896591" y="1703211"/>
            <a:ext cx="8493818" cy="450620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dirty="0">
                <a:latin typeface="Arial" charset="0"/>
                <a:ea typeface="ＭＳ Ｐゴシック" charset="0"/>
              </a:rPr>
              <a:t>Dépister tôt +++ …et très souvent si nécessaire !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>
                <a:latin typeface="Arial" charset="0"/>
                <a:ea typeface="ＭＳ Ｐゴシック" charset="0"/>
              </a:rPr>
              <a:t>Débuter le traitement tôt…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>
                <a:latin typeface="Arial" charset="0"/>
                <a:ea typeface="ＭＳ Ｐゴシック" charset="0"/>
              </a:rPr>
              <a:t>Proposer un accompagnement de qualité pour un traitement « à vie »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>
                <a:latin typeface="Arial" charset="0"/>
                <a:ea typeface="ＭＳ Ｐゴシック" charset="0"/>
              </a:rPr>
              <a:t>Importance de l’éducation thérapeutique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>
                <a:latin typeface="Arial" charset="0"/>
                <a:ea typeface="ＭＳ Ｐゴシック" charset="0"/>
              </a:rPr>
              <a:t>Psychologique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>
                <a:latin typeface="Arial" charset="0"/>
                <a:ea typeface="ＭＳ Ｐゴシック" charset="0"/>
              </a:rPr>
              <a:t>Social</a:t>
            </a:r>
          </a:p>
          <a:p>
            <a:pPr eaLnBrk="1" hangingPunct="1">
              <a:lnSpc>
                <a:spcPct val="80000"/>
              </a:lnSpc>
            </a:pPr>
            <a:r>
              <a:rPr lang="fr-FR" altLang="ja-JP" sz="2800" dirty="0">
                <a:latin typeface="Arial" charset="0"/>
                <a:ea typeface="ＭＳ Ｐゴシック" charset="0"/>
              </a:rPr>
              <a:t>Prévenir, dépister et traiter les comorbidités</a:t>
            </a:r>
          </a:p>
          <a:p>
            <a:pPr eaLnBrk="1" hangingPunct="1">
              <a:lnSpc>
                <a:spcPct val="80000"/>
              </a:lnSpc>
            </a:pPr>
            <a:r>
              <a:rPr lang="fr-FR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Destigmatiser</a:t>
            </a:r>
            <a:r>
              <a:rPr lang="fr-FR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la séro</a:t>
            </a:r>
            <a:r>
              <a:rPr lang="fr-FR" altLang="ja-JP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positivité</a:t>
            </a:r>
            <a:endParaRPr lang="fr-FR" sz="28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Les autres infections opportunistes et cancers que l’on pourrait rencontrer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les curieux, à regarder tranquillement à la maison…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82CE2F-9CFB-0543-A49F-11A0A873DFB1}"/>
              </a:ext>
            </a:extLst>
          </p:cNvPr>
          <p:cNvSpPr txBox="1"/>
          <p:nvPr/>
        </p:nvSpPr>
        <p:spPr>
          <a:xfrm>
            <a:off x="2066306" y="6543304"/>
            <a:ext cx="2419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Cedric.arvieux@chu-rennes.fr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6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6288" y="244475"/>
            <a:ext cx="9310687" cy="608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Tuberculose</a:t>
            </a:r>
          </a:p>
        </p:txBody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675" y="1411288"/>
            <a:ext cx="9366250" cy="4800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357188" algn="l"/>
              </a:tabLst>
            </a:pPr>
            <a:r>
              <a:rPr lang="fr-FR" sz="2000" b="1" i="1" dirty="0" err="1">
                <a:solidFill>
                  <a:srgbClr val="875B25"/>
                </a:solidFill>
                <a:latin typeface="Arial" charset="0"/>
                <a:ea typeface="ＭＳ Ｐゴシック" charset="0"/>
              </a:rPr>
              <a:t>Mycobacterium</a:t>
            </a:r>
            <a:r>
              <a:rPr lang="fr-FR" sz="2000" b="1" i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i="1" dirty="0" err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tuberculosis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(= bacille de Koch) le plus souvent endogène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Localisations multiples (&gt; 50 %) : pulmonaire et extra-pulmonaire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Très fréquente (10-15 %), régions d</a:t>
            </a:r>
            <a:r>
              <a:rPr lang="fr-FR" altLang="ja-JP" sz="2000" dirty="0">
                <a:latin typeface="Arial" charset="0"/>
                <a:ea typeface="ＭＳ Ｐゴシック" charset="0"/>
              </a:rPr>
              <a:t>'endémie, précarité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endParaRPr lang="fr-FR" sz="14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 :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fébricule, AEG et autres selon la localisation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</a:rPr>
              <a:t>Radio, crachats, tubages gastriques, LBA, LCR, moelle osseuse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Examen direct par coloration </a:t>
            </a:r>
            <a:r>
              <a:rPr lang="fr-FR" sz="2000" dirty="0" err="1">
                <a:latin typeface="Arial" charset="0"/>
                <a:ea typeface="ＭＳ Ｐゴシック" charset="0"/>
              </a:rPr>
              <a:t>Ziehl</a:t>
            </a:r>
            <a:r>
              <a:rPr lang="fr-FR" sz="2000" dirty="0">
                <a:latin typeface="Arial" charset="0"/>
                <a:ea typeface="ＭＳ Ｐゴシック" charset="0"/>
              </a:rPr>
              <a:t> puis Culture (3-6 sem.)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Autres localisations : ganglionnaire, hépatique, splénique, osseuse, cérébrale…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endParaRPr lang="fr-FR" sz="14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357188" algn="l"/>
              </a:tabLst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2 mois de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rifampicine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isoniazide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pyrazimamide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éthambutol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puis bithérapie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rifampicine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isoniazide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Durée selon la localisation : 6 (pulmonaire isolée) ou 12 mois (méningée)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Problème +++ interactions médicamenteuses avec les antirétroviraux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endParaRPr lang="fr-FR" sz="1000" dirty="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</p:spTree>
    <p:extLst>
      <p:ext uri="{BB962C8B-B14F-4D97-AF65-F5344CB8AC3E}">
        <p14:creationId xmlns:p14="http://schemas.microsoft.com/office/powerpoint/2010/main" val="42600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274638"/>
            <a:ext cx="9310687" cy="5635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Candidose</a:t>
            </a:r>
          </a:p>
        </p:txBody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38263"/>
            <a:ext cx="9601200" cy="50625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latin typeface="Arial" charset="0"/>
                <a:ea typeface="ＭＳ Ｐゴシック" charset="0"/>
              </a:rPr>
              <a:t>Infection la plus fréquente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i="1">
                <a:solidFill>
                  <a:srgbClr val="875B25"/>
                </a:solidFill>
                <a:latin typeface="Arial" charset="0"/>
                <a:ea typeface="ＭＳ Ｐゴシック" charset="0"/>
              </a:rPr>
              <a:t>Candida albicans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le plus souvent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 b="1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Muguet</a:t>
            </a:r>
            <a: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b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</a:br>
            <a:r>
              <a:rPr lang="fr-FR" sz="2000">
                <a:latin typeface="Arial" charset="0"/>
                <a:ea typeface="ＭＳ Ｐゴシック" charset="0"/>
              </a:rPr>
              <a:t>(candidose buccale) : sensation de brûlure ± perlèche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Traitement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amphotéricine B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en bains de bouche 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latin typeface="Arial" charset="0"/>
                <a:ea typeface="ＭＳ Ｐゴシック" charset="0"/>
              </a:rPr>
              <a:t>		ou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fluconazole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	</a:t>
            </a:r>
            <a:r>
              <a:rPr lang="fr-FR" sz="2000">
                <a:latin typeface="Arial" charset="0"/>
                <a:ea typeface="ＭＳ Ｐゴシック" charset="0"/>
              </a:rPr>
              <a:t>50 mg/j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Œsophagite</a:t>
            </a:r>
            <a: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b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</a:br>
            <a:r>
              <a:rPr lang="fr-FR" sz="2000">
                <a:latin typeface="Arial" charset="0"/>
                <a:ea typeface="ＭＳ Ｐゴシック" charset="0"/>
              </a:rPr>
              <a:t>dysphagie douloureuse rétrosternale, amaigrissement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Endoscopie</a:t>
            </a: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si doute diagnostic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Traitement</a:t>
            </a:r>
            <a:r>
              <a:rPr lang="fr-FR" sz="2000">
                <a:solidFill>
                  <a:srgbClr val="C49F00"/>
                </a:solidFill>
                <a:latin typeface="Arial" charset="0"/>
                <a:ea typeface="ＭＳ Ｐゴシック" charset="0"/>
              </a:rPr>
              <a:t>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fluconazole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200mg le 1</a:t>
            </a:r>
            <a:r>
              <a:rPr lang="fr-FR" sz="2000" baseline="30000">
                <a:latin typeface="Arial" charset="0"/>
                <a:ea typeface="ＭＳ Ｐゴシック" charset="0"/>
              </a:rPr>
              <a:t>er</a:t>
            </a:r>
            <a:r>
              <a:rPr lang="fr-FR" sz="2000">
                <a:latin typeface="Arial" charset="0"/>
                <a:ea typeface="ＭＳ Ｐゴシック" charset="0"/>
              </a:rPr>
              <a:t> jour puis 100 mg/j pendant 15 jours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</p:spTree>
    <p:extLst>
      <p:ext uri="{BB962C8B-B14F-4D97-AF65-F5344CB8AC3E}">
        <p14:creationId xmlns:p14="http://schemas.microsoft.com/office/powerpoint/2010/main" val="11056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01730" name="Picture 3" descr="mugu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52513"/>
            <a:ext cx="34766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4"/>
          <p:cNvSpPr txBox="1">
            <a:spLocks noChangeArrowheads="1"/>
          </p:cNvSpPr>
          <p:nvPr/>
        </p:nvSpPr>
        <p:spPr bwMode="auto">
          <a:xfrm>
            <a:off x="3338513" y="6108700"/>
            <a:ext cx="361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2000">
                <a:solidFill>
                  <a:srgbClr val="000000"/>
                </a:solidFill>
                <a:cs typeface="Arial" charset="0"/>
              </a:rPr>
              <a:t>Candidoses oro-pharyngées</a:t>
            </a:r>
          </a:p>
        </p:txBody>
      </p:sp>
      <p:pic>
        <p:nvPicPr>
          <p:cNvPr id="201732" name="Picture 5" descr="candhiv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288" y="1052513"/>
            <a:ext cx="5510212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5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ext Box 2"/>
          <p:cNvSpPr txBox="1">
            <a:spLocks noChangeArrowheads="1"/>
          </p:cNvSpPr>
          <p:nvPr/>
        </p:nvSpPr>
        <p:spPr bwMode="auto">
          <a:xfrm>
            <a:off x="574675" y="1408113"/>
            <a:ext cx="941705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9413" indent="-37941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b="0" dirty="0">
                <a:solidFill>
                  <a:srgbClr val="000000"/>
                </a:solidFill>
              </a:rPr>
              <a:t>Associé à</a:t>
            </a:r>
            <a:r>
              <a:rPr kumimoji="1" lang="fr-FR" sz="2000" b="0" dirty="0">
                <a:solidFill>
                  <a:srgbClr val="FF0066"/>
                </a:solidFill>
              </a:rPr>
              <a:t> </a:t>
            </a:r>
            <a:r>
              <a:rPr kumimoji="1" lang="fr-FR" sz="2000" dirty="0">
                <a:solidFill>
                  <a:srgbClr val="875B25"/>
                </a:solidFill>
              </a:rPr>
              <a:t>l</a:t>
            </a:r>
            <a:r>
              <a:rPr kumimoji="1" lang="fr-FR" altLang="ja-JP" sz="2000" dirty="0">
                <a:solidFill>
                  <a:srgbClr val="875B25"/>
                </a:solidFill>
              </a:rPr>
              <a:t>'Herpès virus 8 (HHV 8)</a:t>
            </a:r>
            <a:r>
              <a:rPr kumimoji="1" lang="fr-FR" altLang="ja-JP" sz="2000" b="0" dirty="0">
                <a:solidFill>
                  <a:srgbClr val="C49F00"/>
                </a:solidFill>
              </a:rPr>
              <a:t>   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49F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49F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Forme </a:t>
            </a:r>
            <a:r>
              <a:rPr kumimoji="1" lang="fr-FR" sz="2000" dirty="0" err="1">
                <a:solidFill>
                  <a:srgbClr val="875B25"/>
                </a:solidFill>
              </a:rPr>
              <a:t>cutanéo</a:t>
            </a:r>
            <a:r>
              <a:rPr kumimoji="1" lang="fr-FR" sz="2000" dirty="0">
                <a:solidFill>
                  <a:srgbClr val="875B25"/>
                </a:solidFill>
              </a:rPr>
              <a:t>-muqueuse :</a:t>
            </a:r>
            <a:r>
              <a:rPr kumimoji="1" lang="fr-FR" sz="2000" b="0" dirty="0">
                <a:solidFill>
                  <a:srgbClr val="C49F00"/>
                </a:solidFill>
              </a:rPr>
              <a:t>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extension cutanée et viscérale liée à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'immunodépression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Formes viscérales :</a:t>
            </a:r>
            <a:r>
              <a:rPr kumimoji="1" lang="fr-FR" sz="2000" b="0" dirty="0">
                <a:solidFill>
                  <a:srgbClr val="000000"/>
                </a:solidFill>
              </a:rPr>
              <a:t> pulmonaire (pronostic vital), tube digestif…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Biopsie : prolifération </a:t>
            </a:r>
            <a:r>
              <a:rPr kumimoji="1" lang="fr-FR" sz="2000" b="0" dirty="0" err="1">
                <a:solidFill>
                  <a:srgbClr val="000000"/>
                </a:solidFill>
              </a:rPr>
              <a:t>angiomateuse</a:t>
            </a:r>
            <a:r>
              <a:rPr kumimoji="1" lang="fr-FR" sz="2000" b="0" dirty="0">
                <a:solidFill>
                  <a:srgbClr val="000000"/>
                </a:solidFill>
              </a:rPr>
              <a:t> et fibroblastique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3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Régression sous traitement antirétroviral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  <a:sym typeface="Symbol" charset="0"/>
              </a:rPr>
              <a:t>	</a:t>
            </a:r>
            <a:r>
              <a:rPr kumimoji="1" lang="fr-FR" sz="2000" b="0" dirty="0">
                <a:solidFill>
                  <a:srgbClr val="FF0066"/>
                </a:solidFill>
                <a:sym typeface="Symbol" charset="0"/>
              </a:rPr>
              <a:t>Chimiothérapie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 (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bléomycine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, vinblastine,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adriamycine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liposomale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taxane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…) pour les formes étendues et/ou lésions viscérales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6066" name="Text Box 3"/>
          <p:cNvSpPr txBox="1">
            <a:spLocks noChangeArrowheads="1"/>
          </p:cNvSpPr>
          <p:nvPr/>
        </p:nvSpPr>
        <p:spPr bwMode="auto">
          <a:xfrm>
            <a:off x="769938" y="323850"/>
            <a:ext cx="308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Sarcome de Kaposi</a:t>
            </a:r>
          </a:p>
        </p:txBody>
      </p:sp>
    </p:spTree>
    <p:extLst>
      <p:ext uri="{BB962C8B-B14F-4D97-AF65-F5344CB8AC3E}">
        <p14:creationId xmlns:p14="http://schemas.microsoft.com/office/powerpoint/2010/main" val="5714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17090" name="Picture 3" descr="k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975" y="304800"/>
            <a:ext cx="4800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4" descr="kaposis_sarcoma_soft_pa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0" y="3505200"/>
            <a:ext cx="50323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5"/>
          <p:cNvSpPr txBox="1">
            <a:spLocks noChangeArrowheads="1"/>
          </p:cNvSpPr>
          <p:nvPr/>
        </p:nvSpPr>
        <p:spPr bwMode="auto">
          <a:xfrm>
            <a:off x="5915025" y="914400"/>
            <a:ext cx="40671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   Sarcome de Kaposi</a:t>
            </a:r>
          </a:p>
        </p:txBody>
      </p:sp>
    </p:spTree>
    <p:extLst>
      <p:ext uri="{BB962C8B-B14F-4D97-AF65-F5344CB8AC3E}">
        <p14:creationId xmlns:p14="http://schemas.microsoft.com/office/powerpoint/2010/main" val="25882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00135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15" y="1315639"/>
            <a:ext cx="3970307" cy="265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8114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9258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Sarcome de Kaposi</a:t>
            </a:r>
          </a:p>
        </p:txBody>
      </p:sp>
      <p:pic>
        <p:nvPicPr>
          <p:cNvPr id="4" name="Picture 3" descr="P000152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49" y="4689263"/>
            <a:ext cx="4402840" cy="178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hoto 0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263" y="1190621"/>
            <a:ext cx="2275085" cy="339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KSV Le Bourlot 31012011 00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552" y="4667308"/>
            <a:ext cx="2639420" cy="197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797666" y="3915108"/>
            <a:ext cx="3778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Avant traitement anti-VIH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87170" y="4497856"/>
            <a:ext cx="417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Après 9 mois de traitement anti-VIH</a:t>
            </a:r>
          </a:p>
        </p:txBody>
      </p:sp>
    </p:spTree>
    <p:extLst>
      <p:ext uri="{BB962C8B-B14F-4D97-AF65-F5344CB8AC3E}">
        <p14:creationId xmlns:p14="http://schemas.microsoft.com/office/powerpoint/2010/main" val="18749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ext Box 2"/>
          <p:cNvSpPr txBox="1">
            <a:spLocks noChangeArrowheads="1"/>
          </p:cNvSpPr>
          <p:nvPr/>
        </p:nvSpPr>
        <p:spPr bwMode="auto">
          <a:xfrm>
            <a:off x="574675" y="1414463"/>
            <a:ext cx="8920163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Lymphomes malins non-hodgkiniens</a:t>
            </a:r>
            <a:r>
              <a:rPr kumimoji="1" lang="fr-FR" sz="2000" b="0" dirty="0">
                <a:solidFill>
                  <a:srgbClr val="000000"/>
                </a:solidFill>
              </a:rPr>
              <a:t> (LMNH)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200-500 x plus que dans la population générale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Fièvre prolongée, AEG, adénopathies, 				augmentation des LDH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C66FF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Lymphome </a:t>
            </a:r>
            <a:r>
              <a:rPr kumimoji="1" lang="fr-FR" sz="2000" dirty="0" err="1">
                <a:solidFill>
                  <a:srgbClr val="875B25"/>
                </a:solidFill>
              </a:rPr>
              <a:t>immunoblastique</a:t>
            </a:r>
            <a:endParaRPr kumimoji="1" lang="fr-FR" sz="2000" dirty="0">
              <a:solidFill>
                <a:srgbClr val="875B25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9933FF"/>
                </a:solidFill>
              </a:rPr>
              <a:t>		</a:t>
            </a:r>
            <a:r>
              <a:rPr kumimoji="1" lang="fr-FR" sz="2000" b="0" dirty="0">
                <a:solidFill>
                  <a:srgbClr val="000000"/>
                </a:solidFill>
              </a:rPr>
              <a:t>. Stade très évolué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CD4 &lt; 100/mm</a:t>
            </a:r>
            <a:r>
              <a:rPr kumimoji="1" lang="fr-FR" altLang="ja-JP" sz="2000" b="0" baseline="30000" dirty="0">
                <a:solidFill>
                  <a:srgbClr val="000000"/>
                </a:solidFill>
              </a:rPr>
              <a:t>3</a:t>
            </a:r>
            <a:endParaRPr kumimoji="1" lang="fr-FR" altLang="ja-JP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Formes cliniques digestive et cérébrale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Lymphome de </a:t>
            </a:r>
            <a:r>
              <a:rPr kumimoji="1" lang="fr-FR" sz="2000" dirty="0" err="1">
                <a:solidFill>
                  <a:srgbClr val="875B25"/>
                </a:solidFill>
              </a:rPr>
              <a:t>Burkitt</a:t>
            </a:r>
            <a:r>
              <a:rPr kumimoji="1" lang="fr-FR" sz="2000" dirty="0">
                <a:solidFill>
                  <a:srgbClr val="875B25"/>
                </a:solidFill>
              </a:rPr>
              <a:t>,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endParaRPr kumimoji="1" lang="fr-FR" sz="2000" dirty="0">
              <a:solidFill>
                <a:srgbClr val="875B25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dirty="0">
                <a:solidFill>
                  <a:srgbClr val="875B25"/>
                </a:solidFill>
              </a:rPr>
              <a:t>		</a:t>
            </a:r>
            <a:r>
              <a:rPr kumimoji="1" lang="fr-FR" dirty="0">
                <a:solidFill>
                  <a:srgbClr val="000000"/>
                </a:solidFill>
              </a:rPr>
              <a:t>.</a:t>
            </a:r>
            <a:r>
              <a:rPr kumimoji="1" lang="fr-FR" sz="2000" b="0" dirty="0">
                <a:solidFill>
                  <a:srgbClr val="000000"/>
                </a:solidFill>
              </a:rPr>
              <a:t> Stade précoce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CD4 &gt; 200/mm</a:t>
            </a:r>
            <a:r>
              <a:rPr kumimoji="1" lang="fr-FR" altLang="ja-JP" sz="2000" b="0" baseline="30000" dirty="0">
                <a:solidFill>
                  <a:srgbClr val="000000"/>
                </a:solidFill>
              </a:rPr>
              <a:t>3</a:t>
            </a:r>
            <a:endParaRPr kumimoji="1" lang="fr-FR" altLang="ja-JP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Forme clinique ganglionnaire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Diagnostic histologique : biopsie ganglionnaire ou 	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                 	médullaire 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Lymphome hodgkinien</a:t>
            </a:r>
            <a:r>
              <a:rPr kumimoji="1" lang="fr-FR" sz="2000" b="0" dirty="0">
                <a:solidFill>
                  <a:srgbClr val="000000"/>
                </a:solidFill>
              </a:rPr>
              <a:t> plus rare mais 2-20 x plus que dans la population générale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9138" name="Text Box 3"/>
          <p:cNvSpPr txBox="1">
            <a:spLocks noChangeArrowheads="1"/>
          </p:cNvSpPr>
          <p:nvPr/>
        </p:nvSpPr>
        <p:spPr bwMode="auto">
          <a:xfrm>
            <a:off x="744538" y="323850"/>
            <a:ext cx="203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Lymphomes</a:t>
            </a:r>
          </a:p>
        </p:txBody>
      </p:sp>
    </p:spTree>
    <p:extLst>
      <p:ext uri="{BB962C8B-B14F-4D97-AF65-F5344CB8AC3E}">
        <p14:creationId xmlns:p14="http://schemas.microsoft.com/office/powerpoint/2010/main" val="22417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7.2|70.1|5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48.8|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8|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22.9|7|7.3|9.8|5.2|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4.2|8.1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theme1.xml><?xml version="1.0" encoding="utf-8"?>
<a:theme xmlns:a="http://schemas.openxmlformats.org/drawingml/2006/main" name="4_Modèle par défaut">
  <a:themeElements>
    <a:clrScheme name="4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40044</TotalTime>
  <Words>5453</Words>
  <Application>Microsoft Macintosh PowerPoint</Application>
  <PresentationFormat>Diapositives 35 mm</PresentationFormat>
  <Paragraphs>780</Paragraphs>
  <Slides>113</Slides>
  <Notes>28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113</vt:i4>
      </vt:variant>
    </vt:vector>
  </HeadingPairs>
  <TitlesOfParts>
    <vt:vector size="124" baseType="lpstr">
      <vt:lpstr>Arial</vt:lpstr>
      <vt:lpstr>Arial Bold</vt:lpstr>
      <vt:lpstr>Arial Narrow</vt:lpstr>
      <vt:lpstr>Calibri</vt:lpstr>
      <vt:lpstr>Century Gothic</vt:lpstr>
      <vt:lpstr>Tahoma</vt:lpstr>
      <vt:lpstr>Times New Roman</vt:lpstr>
      <vt:lpstr>Wingdings</vt:lpstr>
      <vt:lpstr>Zapf Dingbats</vt:lpstr>
      <vt:lpstr>4_Modèle par défaut</vt:lpstr>
      <vt:lpstr>Document</vt:lpstr>
      <vt:lpstr>Présentation PowerPoint</vt:lpstr>
      <vt:lpstr>Quelques rappels sémantiques…</vt:lpstr>
      <vt:lpstr>Dépistage, Diagnostic, transmission</vt:lpstr>
      <vt:lpstr>Luis</vt:lpstr>
      <vt:lpstr>Au cours de l’entretien, ce que vous dit Luis…</vt:lpstr>
      <vt:lpstr>Quels examens complémentaires (QCM) ?</vt:lpstr>
      <vt:lpstr>Ex. complémentaires</vt:lpstr>
      <vt:lpstr>Résultats</vt:lpstr>
      <vt:lpstr>Dépistages</vt:lpstr>
      <vt:lpstr>Transmission</vt:lpstr>
      <vt:lpstr>Quelles transmissions possibles?</vt:lpstr>
      <vt:lpstr>Quelle transmission possible pour Luis ?</vt:lpstr>
      <vt:lpstr>Vous êtes séronégatif et avez des rapports sexuel vaginaux sans préservatif avec un/une partenaire vivant avec le VIH non traité. Quel est approximativement votre risque d’acquisition du VIH à chaque rapport ?</vt:lpstr>
      <vt:lpstr>Vous êtes séronégatif et avez des rapports sexuel vaginaux sans préservatif avec un/une partenaire vivant avec le VIH non traité. Quel est approximativement votre risque d’acquisition du VIH à chaque rapport ?</vt:lpstr>
      <vt:lpstr>Risque de transmission du VIH</vt:lpstr>
      <vt:lpstr>Indépendamment de la « voie » de transmission, quel est le principal facteur qui module le risque ?</vt:lpstr>
      <vt:lpstr>Quels sont les trois moyens qui permettent actuellement de réduire de façon très significative le risque de transmission sexuelle du VIH ?  (Tout en gardant une activité sexuelle !)</vt:lpstr>
      <vt:lpstr>La PrEP Prévention Pré exposition au VIH</vt:lpstr>
      <vt:lpstr>Le traitement des personnes vivant avec le VIH (TasP)</vt:lpstr>
      <vt:lpstr>Le traitement post exposition (TPE) Beaucoup moins de données solides</vt:lpstr>
      <vt:lpstr>Epidemiologie</vt:lpstr>
      <vt:lpstr>En France et en Bretagne</vt:lpstr>
      <vt:lpstr>Nouveaux diagnostics, une première année de baisse !</vt:lpstr>
      <vt:lpstr>Découvertes de séropositivité par mode de  transmission</vt:lpstr>
      <vt:lpstr>En          en 2021 </vt:lpstr>
      <vt:lpstr>IN the world…</vt:lpstr>
      <vt:lpstr>Comment a-ton « découvert » le sida et le VIH ?</vt:lpstr>
      <vt:lpstr>Présentation PowerPoint</vt:lpstr>
      <vt:lpstr>« Découverte » du VIH</vt:lpstr>
      <vt:lpstr>Le VIH-1: un voyage en pirogue, puis en train, puis en bateau, puis en avion…</vt:lpstr>
      <vt:lpstr>Présentation PowerPoint</vt:lpstr>
      <vt:lpstr>Physiopathologie (résumée) de l’infection par le VIH</vt:lpstr>
      <vt:lpstr>Présentation PowerPoint</vt:lpstr>
      <vt:lpstr>Caractéristiques de l’infection par le VIH</vt:lpstr>
      <vt:lpstr>Conséquences</vt:lpstr>
      <vt:lpstr>Traitement et suivi</vt:lpstr>
      <vt:lpstr>Présentation PowerPoint</vt:lpstr>
      <vt:lpstr>Quels sont les deux principaux examens pour déterminer évolutivité et gravité du déficit immunitaire ?</vt:lpstr>
      <vt:lpstr>Quels sont les deux examens pour déterminer évolutivité et gravité du déficit immunitaire ?</vt:lpstr>
      <vt:lpstr>Evolution naturelle </vt:lpstr>
      <vt:lpstr>Luis</vt:lpstr>
      <vt:lpstr>Est-ce qu’il y a une indication de traitement antirétroviral pour Luis ?</vt:lpstr>
      <vt:lpstr>Est-ce qu’il y a une indication de traitement ARV pour Luis ?</vt:lpstr>
      <vt:lpstr>Il y a indication de traitement chez Luis</vt:lpstr>
      <vt:lpstr>Règle d’initiation en 2022 2 analogues nucléosidiques + 1 autre</vt:lpstr>
      <vt:lpstr>Règle d’initiation en 2022 2 analogues nucléosidiques + 1 autre</vt:lpstr>
      <vt:lpstr>Et si Luis avait eu 50 CD4/mm3 ?</vt:lpstr>
      <vt:lpstr>4 « cibles » (en 2022) </vt:lpstr>
      <vt:lpstr>Quelle efficacité des ARV ?</vt:lpstr>
      <vt:lpstr>Prévention associée à cette maladie chronique</vt:lpstr>
      <vt:lpstr>Avenir ?</vt:lpstr>
      <vt:lpstr>Traité et en pleine forme, Luis peut-il mener une vie « normale »</vt:lpstr>
      <vt:lpstr>Encadrement législatif</vt:lpstr>
      <vt:lpstr>Primo-infection, grossesse, complications opportunistes</vt:lpstr>
      <vt:lpstr>Albert</vt:lpstr>
      <vt:lpstr>Albert : Signes cliniques de la primo-infection</vt:lpstr>
      <vt:lpstr>Albert</vt:lpstr>
      <vt:lpstr>Quels sont les examens biologiques à prescrire ?</vt:lpstr>
      <vt:lpstr>Albert</vt:lpstr>
      <vt:lpstr>Primo-infection</vt:lpstr>
      <vt:lpstr>Syndrome mononucléosique</vt:lpstr>
      <vt:lpstr>Quelles étiologies au syndrome mononucléosique ?</vt:lpstr>
      <vt:lpstr>Adelaïde</vt:lpstr>
      <vt:lpstr>En France, concernant le dépistage VIH pendant la grossesse</vt:lpstr>
      <vt:lpstr>En France, concernant le dépistage VIH pendant la grossesse</vt:lpstr>
      <vt:lpstr>En cas de prise en charge selon les recommandations actuelles en France, le risque de transmission à l’enfant est de :</vt:lpstr>
      <vt:lpstr>En cas de prise en charge selon les recommandations actuelles en France, le risque de transmission à l’enfant est de :</vt:lpstr>
      <vt:lpstr>Taux de TME sous multithérapie selon le moment de début de traitement et la charge virale à l’accouchement, 2000-2010</vt:lpstr>
      <vt:lpstr>Messages clés « grossesse »</vt:lpstr>
      <vt:lpstr>Les complications opportunistes de l’infection par le VIH</vt:lpstr>
      <vt:lpstr>Michel</vt:lpstr>
      <vt:lpstr>Présentation PowerPoint</vt:lpstr>
      <vt:lpstr>Quelles sont vos hypothèses diagnostiques ?</vt:lpstr>
      <vt:lpstr>Quel est le diagnostic alternatif</vt:lpstr>
      <vt:lpstr>Pour chacune de ces hypothèses, comment les confirmer ?</vt:lpstr>
      <vt:lpstr>Michel</vt:lpstr>
      <vt:lpstr>Quel(s) traitement(s) entreprenez-vous ?</vt:lpstr>
      <vt:lpstr>Pneumocystose</vt:lpstr>
      <vt:lpstr>Présentation PowerPoint</vt:lpstr>
      <vt:lpstr>Michel</vt:lpstr>
      <vt:lpstr>Quelle est votre principale hypothèse diagnostique ?</vt:lpstr>
      <vt:lpstr>Comment allez-vous confirmer votre hypothèse ?</vt:lpstr>
      <vt:lpstr>Présentation PowerPoint</vt:lpstr>
      <vt:lpstr>L’IRM confirme la toxoplasmose (multiples lésions abcédées), quelle proposition de traitement ?</vt:lpstr>
      <vt:lpstr>Présentation PowerPoint</vt:lpstr>
      <vt:lpstr>Michel</vt:lpstr>
      <vt:lpstr>Quand débuter le traitement du VIH ?</vt:lpstr>
      <vt:lpstr>Quelle complication (non directement liée aux molécules) craindre dans les semaines suivant l’introduction du traitement antiviral ?  </vt:lpstr>
      <vt:lpstr>En conclusion</vt:lpstr>
      <vt:lpstr>Aujourd'hui</vt:lpstr>
      <vt:lpstr>En pratique</vt:lpstr>
      <vt:lpstr>Les autres infections opportunistes et cancers que l’on pourrait rencontrer</vt:lpstr>
      <vt:lpstr>Tuberculose</vt:lpstr>
      <vt:lpstr>Candidose</vt:lpstr>
      <vt:lpstr>Présentation PowerPoint</vt:lpstr>
      <vt:lpstr>Présentation PowerPoint</vt:lpstr>
      <vt:lpstr>Présentation PowerPoint</vt:lpstr>
      <vt:lpstr>Sarcome de Kaposi</vt:lpstr>
      <vt:lpstr>Présentation PowerPoint</vt:lpstr>
      <vt:lpstr>Présentation PowerPoint</vt:lpstr>
      <vt:lpstr>Infection à Cytomégalovirus (CMV)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Cryptosporidiose, Microsporidiose, Isosporose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COREVIH Bretagne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Suppport du cours VIH 2012 faculté de médecine de RENNES</dc:title>
  <dc:subject/>
  <dc:creator>Dr C. Arvieux</dc:creator>
  <cp:keywords/>
  <dc:description/>
  <cp:lastModifiedBy>Cedric Arvieux</cp:lastModifiedBy>
  <cp:revision>955</cp:revision>
  <cp:lastPrinted>2004-03-16T11:01:55Z</cp:lastPrinted>
  <dcterms:created xsi:type="dcterms:W3CDTF">2002-11-08T08:18:04Z</dcterms:created>
  <dcterms:modified xsi:type="dcterms:W3CDTF">2022-09-09T14:46:35Z</dcterms:modified>
  <cp:category/>
</cp:coreProperties>
</file>