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3" r:id="rId1"/>
    <p:sldMasterId id="2147483871" r:id="rId2"/>
    <p:sldMasterId id="2147483909" r:id="rId3"/>
  </p:sldMasterIdLst>
  <p:notesMasterIdLst>
    <p:notesMasterId r:id="rId74"/>
  </p:notesMasterIdLst>
  <p:handoutMasterIdLst>
    <p:handoutMasterId r:id="rId75"/>
  </p:handoutMasterIdLst>
  <p:sldIdLst>
    <p:sldId id="1840" r:id="rId4"/>
    <p:sldId id="1018" r:id="rId5"/>
    <p:sldId id="1920" r:id="rId6"/>
    <p:sldId id="1921" r:id="rId7"/>
    <p:sldId id="1969" r:id="rId8"/>
    <p:sldId id="1970" r:id="rId9"/>
    <p:sldId id="1721" r:id="rId10"/>
    <p:sldId id="1862" r:id="rId11"/>
    <p:sldId id="1860" r:id="rId12"/>
    <p:sldId id="1861" r:id="rId13"/>
    <p:sldId id="1922" r:id="rId14"/>
    <p:sldId id="1923" r:id="rId15"/>
    <p:sldId id="1952" r:id="rId16"/>
    <p:sldId id="1953" r:id="rId17"/>
    <p:sldId id="1954" r:id="rId18"/>
    <p:sldId id="1955" r:id="rId19"/>
    <p:sldId id="1956" r:id="rId20"/>
    <p:sldId id="1908" r:id="rId21"/>
    <p:sldId id="1945" r:id="rId22"/>
    <p:sldId id="1946" r:id="rId23"/>
    <p:sldId id="1947" r:id="rId24"/>
    <p:sldId id="1948" r:id="rId25"/>
    <p:sldId id="1949" r:id="rId26"/>
    <p:sldId id="1950" r:id="rId27"/>
    <p:sldId id="1951" r:id="rId28"/>
    <p:sldId id="1852" r:id="rId29"/>
    <p:sldId id="1924" r:id="rId30"/>
    <p:sldId id="1957" r:id="rId31"/>
    <p:sldId id="1958" r:id="rId32"/>
    <p:sldId id="1959" r:id="rId33"/>
    <p:sldId id="1864" r:id="rId34"/>
    <p:sldId id="1960" r:id="rId35"/>
    <p:sldId id="1925" r:id="rId36"/>
    <p:sldId id="1891" r:id="rId37"/>
    <p:sldId id="1930" r:id="rId38"/>
    <p:sldId id="1894" r:id="rId39"/>
    <p:sldId id="1926" r:id="rId40"/>
    <p:sldId id="1928" r:id="rId41"/>
    <p:sldId id="1931" r:id="rId42"/>
    <p:sldId id="1932" r:id="rId43"/>
    <p:sldId id="1935" r:id="rId44"/>
    <p:sldId id="1943" r:id="rId45"/>
    <p:sldId id="1942" r:id="rId46"/>
    <p:sldId id="1936" r:id="rId47"/>
    <p:sldId id="1683" r:id="rId48"/>
    <p:sldId id="1937" r:id="rId49"/>
    <p:sldId id="1744" r:id="rId50"/>
    <p:sldId id="1944" r:id="rId51"/>
    <p:sldId id="1938" r:id="rId52"/>
    <p:sldId id="1747" r:id="rId53"/>
    <p:sldId id="1748" r:id="rId54"/>
    <p:sldId id="1746" r:id="rId55"/>
    <p:sldId id="1917" r:id="rId56"/>
    <p:sldId id="1962" r:id="rId57"/>
    <p:sldId id="1963" r:id="rId58"/>
    <p:sldId id="1933" r:id="rId59"/>
    <p:sldId id="1934" r:id="rId60"/>
    <p:sldId id="1939" r:id="rId61"/>
    <p:sldId id="1805" r:id="rId62"/>
    <p:sldId id="1940" r:id="rId63"/>
    <p:sldId id="1807" r:id="rId64"/>
    <p:sldId id="1715" r:id="rId65"/>
    <p:sldId id="1806" r:id="rId66"/>
    <p:sldId id="1941" r:id="rId67"/>
    <p:sldId id="1961" r:id="rId68"/>
    <p:sldId id="1964" r:id="rId69"/>
    <p:sldId id="1965" r:id="rId70"/>
    <p:sldId id="1966" r:id="rId71"/>
    <p:sldId id="1967" r:id="rId72"/>
    <p:sldId id="1968" r:id="rId73"/>
  </p:sldIdLst>
  <p:sldSz cx="10287000" cy="6858000" type="35mm"/>
  <p:notesSz cx="9874250" cy="679767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edric Arvieux" initials="" lastIdx="1" clrIdx="0"/>
  <p:cmAuthor id="1" name="Cédric Arvieux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FF9999"/>
    <a:srgbClr val="4576F1"/>
    <a:srgbClr val="5B86F3"/>
    <a:srgbClr val="CC3300"/>
    <a:srgbClr val="FF6600"/>
    <a:srgbClr val="FFD699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>
      <p:cViewPr varScale="1">
        <p:scale>
          <a:sx n="99" d="100"/>
          <a:sy n="99" d="100"/>
        </p:scale>
        <p:origin x="-240" y="-112"/>
      </p:cViewPr>
      <p:guideLst>
        <p:guide orient="horz" pos="3809"/>
        <p:guide orient="horz" pos="4319"/>
        <p:guide orient="horz"/>
        <p:guide pos="6479"/>
        <p:guide/>
        <p:guide pos="6306"/>
        <p:guide pos="3707"/>
        <p:guide pos="45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5136"/>
    </p:cViewPr>
  </p:sorterViewPr>
  <p:notesViewPr>
    <p:cSldViewPr snapToGrid="0">
      <p:cViewPr varScale="1">
        <p:scale>
          <a:sx n="45" d="100"/>
          <a:sy n="45" d="100"/>
        </p:scale>
        <p:origin x="-1896" y="-108"/>
      </p:cViewPr>
      <p:guideLst>
        <p:guide orient="horz" pos="2141"/>
        <p:guide pos="310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63" Type="http://schemas.openxmlformats.org/officeDocument/2006/relationships/slide" Target="slides/slide60.xml"/><Relationship Id="rId64" Type="http://schemas.openxmlformats.org/officeDocument/2006/relationships/slide" Target="slides/slide61.xml"/><Relationship Id="rId65" Type="http://schemas.openxmlformats.org/officeDocument/2006/relationships/slide" Target="slides/slide62.xml"/><Relationship Id="rId66" Type="http://schemas.openxmlformats.org/officeDocument/2006/relationships/slide" Target="slides/slide63.xml"/><Relationship Id="rId67" Type="http://schemas.openxmlformats.org/officeDocument/2006/relationships/slide" Target="slides/slide64.xml"/><Relationship Id="rId68" Type="http://schemas.openxmlformats.org/officeDocument/2006/relationships/slide" Target="slides/slide65.xml"/><Relationship Id="rId69" Type="http://schemas.openxmlformats.org/officeDocument/2006/relationships/slide" Target="slides/slide6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80" Type="http://schemas.openxmlformats.org/officeDocument/2006/relationships/theme" Target="theme/theme1.xml"/><Relationship Id="rId81" Type="http://schemas.openxmlformats.org/officeDocument/2006/relationships/tableStyles" Target="tableStyles.xml"/><Relationship Id="rId70" Type="http://schemas.openxmlformats.org/officeDocument/2006/relationships/slide" Target="slides/slide67.xml"/><Relationship Id="rId71" Type="http://schemas.openxmlformats.org/officeDocument/2006/relationships/slide" Target="slides/slide68.xml"/><Relationship Id="rId72" Type="http://schemas.openxmlformats.org/officeDocument/2006/relationships/slide" Target="slides/slide69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73" Type="http://schemas.openxmlformats.org/officeDocument/2006/relationships/slide" Target="slides/slide70.xml"/><Relationship Id="rId74" Type="http://schemas.openxmlformats.org/officeDocument/2006/relationships/notesMaster" Target="notesMasters/notesMaster1.xml"/><Relationship Id="rId75" Type="http://schemas.openxmlformats.org/officeDocument/2006/relationships/handoutMaster" Target="handoutMasters/handoutMaster1.xml"/><Relationship Id="rId76" Type="http://schemas.openxmlformats.org/officeDocument/2006/relationships/printerSettings" Target="printerSettings/printerSettings1.bin"/><Relationship Id="rId77" Type="http://schemas.openxmlformats.org/officeDocument/2006/relationships/commentAuthors" Target="commentAuthors.xml"/><Relationship Id="rId78" Type="http://schemas.openxmlformats.org/officeDocument/2006/relationships/presProps" Target="presProps.xml"/><Relationship Id="rId79" Type="http://schemas.openxmlformats.org/officeDocument/2006/relationships/viewProps" Target="viewProps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Graphique%20dans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699138710239328"/>
          <c:y val="0.0962859377776855"/>
          <c:w val="0.903869048843681"/>
          <c:h val="0.71628078782587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'[Graphique dans Microsoft PowerPoint]Sheet1'!$A$2</c:f>
              <c:strCache>
                <c:ptCount val="1"/>
                <c:pt idx="0">
                  <c:v>&lt; 50 cp/mL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'[Graphique dans Microsoft PowerPoint]Sheet1'!$B$1:$E$1</c:f>
              <c:strCache>
                <c:ptCount val="4"/>
                <c:pt idx="0">
                  <c:v>Depuis la conception</c:v>
                </c:pt>
                <c:pt idx="1">
                  <c:v>1er trimestre</c:v>
                </c:pt>
                <c:pt idx="2">
                  <c:v>2ème trimestre</c:v>
                </c:pt>
                <c:pt idx="3">
                  <c:v>3ème trimestre</c:v>
                </c:pt>
              </c:strCache>
            </c:strRef>
          </c:cat>
          <c:val>
            <c:numRef>
              <c:f>'[Graphique dans Microsoft PowerPoint]Sheet1'!$B$2:$E$2</c:f>
              <c:numCache>
                <c:formatCode>General</c:formatCode>
                <c:ptCount val="4"/>
                <c:pt idx="0">
                  <c:v>0.0</c:v>
                </c:pt>
                <c:pt idx="1">
                  <c:v>0.2</c:v>
                </c:pt>
                <c:pt idx="2">
                  <c:v>0.5</c:v>
                </c:pt>
                <c:pt idx="3">
                  <c:v>0.7</c:v>
                </c:pt>
              </c:numCache>
            </c:numRef>
          </c:val>
        </c:ser>
        <c:ser>
          <c:idx val="1"/>
          <c:order val="1"/>
          <c:tx>
            <c:strRef>
              <c:f>'[Graphique dans Microsoft PowerPoint]Sheet1'!$A$3</c:f>
              <c:strCache>
                <c:ptCount val="1"/>
                <c:pt idx="0">
                  <c:v>50-400 cp/mL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'[Graphique dans Microsoft PowerPoint]Sheet1'!$B$1:$E$1</c:f>
              <c:strCache>
                <c:ptCount val="4"/>
                <c:pt idx="0">
                  <c:v>Depuis la conception</c:v>
                </c:pt>
                <c:pt idx="1">
                  <c:v>1er trimestre</c:v>
                </c:pt>
                <c:pt idx="2">
                  <c:v>2ème trimestre</c:v>
                </c:pt>
                <c:pt idx="3">
                  <c:v>3ème trimestre</c:v>
                </c:pt>
              </c:strCache>
            </c:strRef>
          </c:cat>
          <c:val>
            <c:numRef>
              <c:f>'[Graphique dans Microsoft PowerPoint]Sheet1'!$B$3:$E$3</c:f>
              <c:numCache>
                <c:formatCode>General</c:formatCode>
                <c:ptCount val="4"/>
                <c:pt idx="0">
                  <c:v>0.4</c:v>
                </c:pt>
                <c:pt idx="1">
                  <c:v>1.0</c:v>
                </c:pt>
                <c:pt idx="2">
                  <c:v>1.1</c:v>
                </c:pt>
                <c:pt idx="3">
                  <c:v>2.7</c:v>
                </c:pt>
              </c:numCache>
            </c:numRef>
          </c:val>
        </c:ser>
        <c:ser>
          <c:idx val="2"/>
          <c:order val="2"/>
          <c:tx>
            <c:strRef>
              <c:f>'[Graphique dans Microsoft PowerPoint]Sheet1'!$A$4</c:f>
              <c:strCache>
                <c:ptCount val="1"/>
                <c:pt idx="0">
                  <c:v>&gt;400 cp/mL</c:v>
                </c:pt>
              </c:strCache>
            </c:strRef>
          </c:tx>
          <c:spPr>
            <a:solidFill>
              <a:srgbClr val="B3D9FF"/>
            </a:solidFill>
          </c:spPr>
          <c:invertIfNegative val="0"/>
          <c:cat>
            <c:strRef>
              <c:f>'[Graphique dans Microsoft PowerPoint]Sheet1'!$B$1:$E$1</c:f>
              <c:strCache>
                <c:ptCount val="4"/>
                <c:pt idx="0">
                  <c:v>Depuis la conception</c:v>
                </c:pt>
                <c:pt idx="1">
                  <c:v>1er trimestre</c:v>
                </c:pt>
                <c:pt idx="2">
                  <c:v>2ème trimestre</c:v>
                </c:pt>
                <c:pt idx="3">
                  <c:v>3ème trimestre</c:v>
                </c:pt>
              </c:strCache>
            </c:strRef>
          </c:cat>
          <c:val>
            <c:numRef>
              <c:f>'[Graphique dans Microsoft PowerPoint]Sheet1'!$B$4:$E$4</c:f>
              <c:numCache>
                <c:formatCode>General</c:formatCode>
                <c:ptCount val="4"/>
                <c:pt idx="0">
                  <c:v>2.2</c:v>
                </c:pt>
                <c:pt idx="1">
                  <c:v>1.8</c:v>
                </c:pt>
                <c:pt idx="2">
                  <c:v>2.3</c:v>
                </c:pt>
                <c:pt idx="3">
                  <c:v>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017923272"/>
        <c:axId val="-2017920264"/>
        <c:axId val="0"/>
      </c:bar3DChart>
      <c:catAx>
        <c:axId val="-2017923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fr-FR"/>
          </a:p>
        </c:txPr>
        <c:crossAx val="-2017920264"/>
        <c:crosses val="autoZero"/>
        <c:auto val="1"/>
        <c:lblAlgn val="ctr"/>
        <c:lblOffset val="100"/>
        <c:noMultiLvlLbl val="0"/>
      </c:catAx>
      <c:valAx>
        <c:axId val="-201792026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fr-FR"/>
          </a:p>
        </c:txPr>
        <c:crossAx val="-2017923272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400"/>
          </a:pPr>
          <a:endParaRPr lang="fr-FR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6725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916" tIns="45958" rIns="91916" bIns="45958" numCol="1" anchor="t" anchorCtr="0" compatLnSpc="1">
            <a:prstTxWarp prst="textNoShape">
              <a:avLst/>
            </a:prstTxWarp>
          </a:bodyPr>
          <a:lstStyle>
            <a:lvl1pPr defTabSz="919163">
              <a:defRPr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2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4350" y="0"/>
            <a:ext cx="42783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916" tIns="45958" rIns="91916" bIns="45958" numCol="1" anchor="t" anchorCtr="0" compatLnSpc="1">
            <a:prstTxWarp prst="textNoShape">
              <a:avLst/>
            </a:prstTxWarp>
          </a:bodyPr>
          <a:lstStyle>
            <a:lvl1pPr algn="r" defTabSz="919163">
              <a:defRPr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2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276725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916" tIns="45958" rIns="91916" bIns="45958" numCol="1" anchor="b" anchorCtr="0" compatLnSpc="1">
            <a:prstTxWarp prst="textNoShape">
              <a:avLst/>
            </a:prstTxWarp>
          </a:bodyPr>
          <a:lstStyle>
            <a:lvl1pPr defTabSz="919163">
              <a:defRPr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2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4350" y="6456363"/>
            <a:ext cx="42783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916" tIns="45958" rIns="91916" bIns="45958" numCol="1" anchor="b" anchorCtr="0" compatLnSpc="1">
            <a:prstTxWarp prst="textNoShape">
              <a:avLst/>
            </a:prstTxWarp>
          </a:bodyPr>
          <a:lstStyle>
            <a:lvl1pPr algn="r" defTabSz="919163">
              <a:defRPr b="0"/>
            </a:lvl1pPr>
          </a:lstStyle>
          <a:p>
            <a:fld id="{14A272BF-E1ED-B34E-BD74-96FAC3D0CF53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6929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6725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916" tIns="45958" rIns="91916" bIns="45958" numCol="1" anchor="t" anchorCtr="0" compatLnSpc="1">
            <a:prstTxWarp prst="textNoShape">
              <a:avLst/>
            </a:prstTxWarp>
          </a:bodyPr>
          <a:lstStyle>
            <a:lvl1pPr defTabSz="919163">
              <a:defRPr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4350" y="0"/>
            <a:ext cx="42783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916" tIns="45958" rIns="91916" bIns="45958" numCol="1" anchor="t" anchorCtr="0" compatLnSpc="1">
            <a:prstTxWarp prst="textNoShape">
              <a:avLst/>
            </a:prstTxWarp>
          </a:bodyPr>
          <a:lstStyle>
            <a:lvl1pPr algn="r" defTabSz="919163">
              <a:defRPr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028950" y="508000"/>
            <a:ext cx="3824288" cy="2551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59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2663" y="3230563"/>
            <a:ext cx="7908925" cy="3059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916" tIns="45958" rIns="91916" bIns="45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276725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916" tIns="45958" rIns="91916" bIns="45958" numCol="1" anchor="b" anchorCtr="0" compatLnSpc="1">
            <a:prstTxWarp prst="textNoShape">
              <a:avLst/>
            </a:prstTxWarp>
          </a:bodyPr>
          <a:lstStyle>
            <a:lvl1pPr defTabSz="919163">
              <a:defRPr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59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4350" y="6456363"/>
            <a:ext cx="42783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916" tIns="45958" rIns="91916" bIns="45958" numCol="1" anchor="b" anchorCtr="0" compatLnSpc="1">
            <a:prstTxWarp prst="textNoShape">
              <a:avLst/>
            </a:prstTxWarp>
          </a:bodyPr>
          <a:lstStyle>
            <a:lvl1pPr algn="r" defTabSz="919163">
              <a:defRPr b="0"/>
            </a:lvl1pPr>
          </a:lstStyle>
          <a:p>
            <a:fld id="{0FC69BD0-9404-1745-B473-A173F11FDEA9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06746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322E843-05E0-9741-9B48-050A3907E181}" type="slidenum">
              <a:rPr lang="fr-FR" b="0"/>
              <a:pPr/>
              <a:t>1</a:t>
            </a:fld>
            <a:endParaRPr lang="fr-FR" b="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EAB2727-C338-5241-9D2D-C2E6CB68DC1B}" type="slidenum">
              <a:rPr lang="fr-FR" b="0"/>
              <a:pPr/>
              <a:t>50</a:t>
            </a:fld>
            <a:endParaRPr lang="fr-FR" b="0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7625" y="3230563"/>
            <a:ext cx="7239000" cy="3059112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72F3130-54F2-A340-9B7C-0CADCF73F0C5}" type="slidenum">
              <a:rPr lang="fr-FR" b="0"/>
              <a:pPr/>
              <a:t>51</a:t>
            </a:fld>
            <a:endParaRPr lang="fr-FR" b="0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2016801" y="680197"/>
            <a:ext cx="5838635" cy="23302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fr-FR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506550" y="3235763"/>
            <a:ext cx="6869218" cy="25856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0"/>
              <a:buNone/>
            </a:pPr>
            <a:r>
              <a:rPr lang="en-GB" b="1" dirty="0" err="1" smtClean="0">
                <a:latin typeface="Arial" charset="0"/>
                <a:cs typeface="msgothic" charset="0"/>
              </a:rPr>
              <a:t>Remontée</a:t>
            </a:r>
            <a:r>
              <a:rPr lang="en-GB" b="1" dirty="0" smtClean="0">
                <a:latin typeface="Arial" charset="0"/>
                <a:cs typeface="msgothic" charset="0"/>
              </a:rPr>
              <a:t> de </a:t>
            </a:r>
            <a:r>
              <a:rPr lang="en-GB" b="1" dirty="0" err="1" smtClean="0">
                <a:latin typeface="Arial" charset="0"/>
                <a:cs typeface="msgothic" charset="0"/>
              </a:rPr>
              <a:t>l’espérance</a:t>
            </a:r>
            <a:r>
              <a:rPr lang="en-GB" b="1" dirty="0" smtClean="0">
                <a:latin typeface="Arial" charset="0"/>
                <a:cs typeface="msgothic" charset="0"/>
              </a:rPr>
              <a:t> de vie </a:t>
            </a:r>
            <a:r>
              <a:rPr lang="en-GB" b="1" dirty="0" err="1" smtClean="0">
                <a:latin typeface="Arial" charset="0"/>
                <a:cs typeface="msgothic" charset="0"/>
              </a:rPr>
              <a:t>depuis</a:t>
            </a:r>
            <a:r>
              <a:rPr lang="en-GB" b="1" dirty="0" smtClean="0">
                <a:latin typeface="Arial" charset="0"/>
                <a:cs typeface="msgothic" charset="0"/>
              </a:rPr>
              <a:t> </a:t>
            </a:r>
            <a:r>
              <a:rPr lang="en-GB" b="1" dirty="0" err="1" smtClean="0">
                <a:latin typeface="Arial" charset="0"/>
                <a:cs typeface="msgothic" charset="0"/>
              </a:rPr>
              <a:t>l’introduction</a:t>
            </a:r>
            <a:r>
              <a:rPr lang="en-GB" b="1" dirty="0" smtClean="0">
                <a:latin typeface="Arial" charset="0"/>
                <a:cs typeface="msgothic" charset="0"/>
              </a:rPr>
              <a:t> des ARV</a:t>
            </a:r>
            <a:r>
              <a:rPr lang="en-GB" b="1" baseline="0" dirty="0" smtClean="0">
                <a:latin typeface="Arial" charset="0"/>
                <a:cs typeface="msgothic" charset="0"/>
              </a:rPr>
              <a:t> au </a:t>
            </a:r>
            <a:r>
              <a:rPr lang="en-GB" b="1" baseline="0" dirty="0" err="1" smtClean="0">
                <a:latin typeface="Arial" charset="0"/>
                <a:cs typeface="msgothic" charset="0"/>
              </a:rPr>
              <a:t>Kwazulu</a:t>
            </a:r>
            <a:r>
              <a:rPr lang="en-GB" b="1" baseline="0" dirty="0" smtClean="0">
                <a:latin typeface="Arial" charset="0"/>
                <a:cs typeface="msgothic" charset="0"/>
              </a:rPr>
              <a:t> Natal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0"/>
              <a:buNone/>
            </a:pPr>
            <a:r>
              <a:rPr lang="en-GB" dirty="0" smtClean="0">
                <a:latin typeface="Arial" charset="0"/>
                <a:cs typeface="msgothic" charset="0"/>
              </a:rPr>
              <a:t>Adult </a:t>
            </a:r>
            <a:r>
              <a:rPr lang="en-GB" dirty="0">
                <a:latin typeface="Arial" charset="0"/>
                <a:cs typeface="msgothic" charset="0"/>
              </a:rPr>
              <a:t>life expectancy, 2000–2011. Adult life expectancy is the mean age to which a 15-year-old could expect to live if subjected to the full pattern of age-specific mortality rates observed in a population for a given period of time. Annual estimates of adult life expectancy (blue squares) are shown for each year, 2000 to 2011, with 95% CIs. Public-sector provision of ART to adults in this community began in 2004, as indicated by the vertical line</a:t>
            </a:r>
            <a:r>
              <a:rPr lang="en-GB" dirty="0" smtClean="0">
                <a:latin typeface="Arial" charset="0"/>
                <a:cs typeface="msgothic" charset="0"/>
              </a:rPr>
              <a:t>.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0"/>
              <a:buNone/>
            </a:pPr>
            <a:endParaRPr lang="en-GB" dirty="0">
              <a:latin typeface="Arial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8251581-5BFC-BC44-BCB6-00D508E3FC64}" type="slidenum">
              <a:rPr lang="fr-FR" b="0"/>
              <a:pPr/>
              <a:t>59</a:t>
            </a:fld>
            <a:endParaRPr lang="fr-FR" b="0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2476FEE-450A-BE48-A73B-2C16D62F4DF0}" type="slidenum">
              <a:rPr lang="fr-FR" b="0"/>
              <a:pPr/>
              <a:t>61</a:t>
            </a:fld>
            <a:endParaRPr lang="fr-FR" b="0"/>
          </a:p>
        </p:txBody>
      </p:sp>
      <p:sp>
        <p:nvSpPr>
          <p:cNvPr id="1751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617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322E843-05E0-9741-9B48-050A3907E181}" type="slidenum">
              <a:rPr lang="fr-FR" b="0"/>
              <a:pPr/>
              <a:t>2</a:t>
            </a:fld>
            <a:endParaRPr lang="fr-FR" b="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60417E-C73C-634D-B726-E92A392B00BB}" type="slidenum">
              <a:rPr lang="fr-FR"/>
              <a:pPr/>
              <a:t>8</a:t>
            </a:fld>
            <a:endParaRPr lang="fr-FR"/>
          </a:p>
        </p:txBody>
      </p:sp>
      <p:sp>
        <p:nvSpPr>
          <p:cNvPr id="31928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027363" y="509588"/>
            <a:ext cx="3825875" cy="2551112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92835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984250" y="3230564"/>
            <a:ext cx="7905750" cy="3057525"/>
          </a:xfrm>
          <a:noFill/>
        </p:spPr>
        <p:txBody>
          <a:bodyPr lIns="91431" tIns="45715" rIns="91431" bIns="45715"/>
          <a:lstStyle/>
          <a:p>
            <a:r>
              <a:rPr lang="fr-FR" sz="1000" dirty="0" smtClean="0">
                <a:solidFill>
                  <a:schemeClr val="tx2"/>
                </a:solidFill>
              </a:rPr>
              <a:t>Photo 1: </a:t>
            </a:r>
            <a:r>
              <a:rPr lang="fr-FR" sz="1000" dirty="0">
                <a:solidFill>
                  <a:schemeClr val="tx2"/>
                </a:solidFill>
              </a:rPr>
              <a:t>Groupe de chimpanzés  </a:t>
            </a:r>
            <a:r>
              <a:rPr lang="fr-FR" sz="1000" i="1" dirty="0">
                <a:solidFill>
                  <a:schemeClr val="tx2"/>
                </a:solidFill>
              </a:rPr>
              <a:t>Pan troglodytes troglodytes.</a:t>
            </a:r>
          </a:p>
          <a:p>
            <a:r>
              <a:rPr lang="fr-FR" sz="1000" dirty="0">
                <a:solidFill>
                  <a:schemeClr val="tx2"/>
                </a:solidFill>
              </a:rPr>
              <a:t>Photo </a:t>
            </a:r>
            <a:r>
              <a:rPr lang="fr-FR" sz="1000" dirty="0" smtClean="0">
                <a:solidFill>
                  <a:schemeClr val="tx2"/>
                </a:solidFill>
              </a:rPr>
              <a:t>E: </a:t>
            </a:r>
            <a:r>
              <a:rPr lang="fr-FR" sz="1000" dirty="0">
                <a:solidFill>
                  <a:schemeClr val="tx2"/>
                </a:solidFill>
              </a:rPr>
              <a:t>Singe mangabey.</a:t>
            </a:r>
          </a:p>
        </p:txBody>
      </p:sp>
      <p:sp>
        <p:nvSpPr>
          <p:cNvPr id="3192836" name="Espace réservé du numéro de diapositive 3"/>
          <p:cNvSpPr txBox="1">
            <a:spLocks noGrp="1"/>
          </p:cNvSpPr>
          <p:nvPr/>
        </p:nvSpPr>
        <p:spPr bwMode="auto">
          <a:xfrm>
            <a:off x="5594351" y="6456364"/>
            <a:ext cx="42783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b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233AAB7E-07F0-8C43-920A-26D581F54DDA}" type="slidenum">
              <a:rPr lang="fr-FR"/>
              <a:pPr algn="r"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7DB769-EE10-2E49-97CD-3CE4C20AEDAF}" type="slidenum">
              <a:rPr lang="fr-FR"/>
              <a:pPr/>
              <a:t>26</a:t>
            </a:fld>
            <a:endParaRPr lang="fr-FR"/>
          </a:p>
        </p:txBody>
      </p:sp>
      <p:sp>
        <p:nvSpPr>
          <p:cNvPr id="82946" name="Rectangle 7"/>
          <p:cNvSpPr txBox="1">
            <a:spLocks noGrp="1" noChangeArrowheads="1"/>
          </p:cNvSpPr>
          <p:nvPr/>
        </p:nvSpPr>
        <p:spPr bwMode="auto">
          <a:xfrm>
            <a:off x="5593123" y="6456611"/>
            <a:ext cx="4278842" cy="33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8C193CBE-9271-2F4A-9D48-13EF06322D36}" type="slidenum">
              <a:rPr lang="fr-FR" sz="1200">
                <a:latin typeface="Calibri" charset="0"/>
                <a:cs typeface="Arial" charset="0"/>
              </a:rPr>
              <a:pPr algn="r"/>
              <a:t>26</a:t>
            </a:fld>
            <a:endParaRPr lang="fr-FR" sz="1200">
              <a:latin typeface="Calibri" charset="0"/>
              <a:cs typeface="Arial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24188" y="509588"/>
            <a:ext cx="3825875" cy="25495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7425" y="3228896"/>
            <a:ext cx="7899400" cy="3058954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47D6101-BA13-4BCF-BBA0-88721D7D45F8}" type="slidenum"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</a:rPr>
              <a:pPr eaLnBrk="1" hangingPunct="1">
                <a:spcBef>
                  <a:spcPct val="0"/>
                </a:spcBef>
              </a:pPr>
              <a:t>27</a:t>
            </a:fld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88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>
              <a:ea typeface="ＭＳ Ｐゴシック" pitchFamily="34" charset="-128"/>
            </a:endParaRPr>
          </a:p>
        </p:txBody>
      </p:sp>
      <p:sp>
        <p:nvSpPr>
          <p:cNvPr id="1290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0DC6DD-58E2-44C1-A7AE-0EED43C2DA42}" type="slidenum">
              <a:rPr lang="fr-FR" smtClean="0"/>
              <a:pPr/>
              <a:t>35</a:t>
            </a:fld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r-FR" smtClean="0">
                <a:latin typeface="Arial" pitchFamily="34" charset="0"/>
                <a:ea typeface="ＭＳ Ｐゴシック" pitchFamily="34" charset="-128"/>
              </a:rPr>
              <a:t>La principale différence entre la France et les Etats-Unis est la proportion moindre de personnes diagnostiquées passant en soin.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24188" y="509588"/>
            <a:ext cx="3825875" cy="2549525"/>
          </a:xfrm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dirty="0"/>
              <a:t>L</a:t>
            </a:r>
            <a:r>
              <a:rPr lang="ja-JP" altLang="fr-FR" dirty="0"/>
              <a:t>’</a:t>
            </a:r>
            <a:r>
              <a:rPr lang="fr-FR" altLang="ja-JP" dirty="0"/>
              <a:t>enquête MORTALITE 2010 étudie les cas de décès chez les patients VIH+ dans un échantillon représentatif de centres cliniques. Les résultats sont comparés à ceux des enquêtes MORTALITE 2005 et MORTALITE 2000.</a:t>
            </a:r>
          </a:p>
          <a:p>
            <a:r>
              <a:rPr lang="fr-FR" dirty="0"/>
              <a:t>Parmi les 728 cas de décès le dernier taux de CD4 était </a:t>
            </a:r>
            <a:r>
              <a:rPr lang="fr-FR" u="sng" dirty="0"/>
              <a:t>&gt;</a:t>
            </a:r>
            <a:r>
              <a:rPr lang="fr-FR" dirty="0"/>
              <a:t> 500/mm</a:t>
            </a:r>
            <a:r>
              <a:rPr lang="fr-FR" baseline="30000" dirty="0"/>
              <a:t>3</a:t>
            </a:r>
            <a:r>
              <a:rPr lang="fr-FR" dirty="0"/>
              <a:t> chez 20 % </a:t>
            </a:r>
            <a:br>
              <a:rPr lang="fr-FR" dirty="0"/>
            </a:br>
            <a:r>
              <a:rPr lang="fr-FR" dirty="0"/>
              <a:t>(médiane : 243/mm</a:t>
            </a:r>
            <a:r>
              <a:rPr lang="fr-FR" baseline="30000" dirty="0"/>
              <a:t>3</a:t>
            </a:r>
            <a:r>
              <a:rPr lang="fr-FR" dirty="0"/>
              <a:t>), le CV &lt; 50 c/ml chez 56 %.</a:t>
            </a:r>
          </a:p>
          <a:p>
            <a:r>
              <a:rPr lang="fr-FR" dirty="0"/>
              <a:t>Outre tabagisme et alcoolisme, on retrouvait fréquemment d</a:t>
            </a:r>
            <a:r>
              <a:rPr lang="ja-JP" altLang="fr-FR" dirty="0"/>
              <a:t>’</a:t>
            </a:r>
            <a:r>
              <a:rPr lang="fr-FR" altLang="ja-JP" dirty="0"/>
              <a:t>autres facteurs de risque dont HTA (17 %), hyperlipidémie (14 %) ou diabète (10 %).</a:t>
            </a:r>
          </a:p>
          <a:p>
            <a:endParaRPr lang="fr-FR" dirty="0"/>
          </a:p>
          <a:p>
            <a:r>
              <a:rPr lang="fr-FR" dirty="0"/>
              <a:t>Les principaux cancers non-sida non-hépatiques étaient broncho-pulmonaires (38 %).</a:t>
            </a:r>
          </a:p>
        </p:txBody>
      </p:sp>
      <p:sp>
        <p:nvSpPr>
          <p:cNvPr id="209924" name="Rectangle 7"/>
          <p:cNvSpPr txBox="1">
            <a:spLocks noGrp="1" noChangeArrowheads="1"/>
          </p:cNvSpPr>
          <p:nvPr/>
        </p:nvSpPr>
        <p:spPr bwMode="auto">
          <a:xfrm>
            <a:off x="5204296" y="6263098"/>
            <a:ext cx="4274720" cy="340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1" tIns="46030" rIns="92061" bIns="46030" anchor="b"/>
          <a:lstStyle>
            <a:lvl1pPr defTabSz="922338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2338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2338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2338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2338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EB20170C-E848-7241-8586-7670BB9170D7}" type="slidenum">
              <a:rPr lang="fr-FR" sz="1300" b="0" smtClean="0">
                <a:solidFill>
                  <a:prstClr val="black"/>
                </a:solidFill>
              </a:rPr>
              <a:pPr algn="r" eaLnBrk="1" hangingPunct="1"/>
              <a:t>45</a:t>
            </a:fld>
            <a:endParaRPr lang="fr-FR" sz="1300" b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F8D669B-C22C-B548-B991-44C281F91A28}" type="slidenum">
              <a:rPr lang="fr-FR"/>
              <a:pPr/>
              <a:t>47</a:t>
            </a:fld>
            <a:endParaRPr lang="fr-FR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3.xml"/><Relationship Id="rId3" Type="http://schemas.openxmlformats.org/officeDocument/2006/relationships/image" Target="../media/image5.em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6675" y="0"/>
            <a:ext cx="447675" cy="685800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b="0">
              <a:cs typeface="+mn-cs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447675" cy="6858000"/>
          </a:xfrm>
          <a:prstGeom prst="rect">
            <a:avLst/>
          </a:prstGeom>
          <a:solidFill>
            <a:srgbClr val="0099CC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b="0">
              <a:cs typeface="+mn-cs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 userDrawn="1"/>
        </p:nvSpPr>
        <p:spPr bwMode="auto">
          <a:xfrm rot="16200000">
            <a:off x="-1023864" y="4704834"/>
            <a:ext cx="2506515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1800" dirty="0" smtClean="0">
                <a:solidFill>
                  <a:schemeClr val="bg1"/>
                </a:solidFill>
              </a:rPr>
              <a:t>Infection VIH en 2014</a:t>
            </a:r>
          </a:p>
        </p:txBody>
      </p:sp>
    </p:spTree>
    <p:extLst>
      <p:ext uri="{BB962C8B-B14F-4D97-AF65-F5344CB8AC3E}">
        <p14:creationId xmlns:p14="http://schemas.microsoft.com/office/powerpoint/2010/main" val="3376169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741362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1600200"/>
            <a:ext cx="92583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24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93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14350" y="274638"/>
            <a:ext cx="92583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237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741362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14350" y="1600200"/>
            <a:ext cx="92583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721363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101600"/>
            <a:ext cx="8763000" cy="960438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762000" y="1484313"/>
            <a:ext cx="8763000" cy="461168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05870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2262248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ctr"/>
          <a:lstStyle>
            <a:lvl1pPr marL="0" indent="0">
              <a:buNone/>
              <a:defRPr sz="2800" b="1">
                <a:solidFill>
                  <a:srgbClr val="FFFF66"/>
                </a:solidFill>
                <a:latin typeface="Trebuchet MS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96810704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0" y="1341438"/>
            <a:ext cx="4798815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84615" y="1341438"/>
            <a:ext cx="4800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5876893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225654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225654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6409922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5088816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41115"/>
            <a:ext cx="9258300" cy="826539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600200"/>
            <a:ext cx="92583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4"/>
            <a:r>
              <a:rPr lang="fr-FR" dirty="0" err="1" smtClean="0"/>
              <a:t>Fifth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9099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4340610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1931" y="27305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4351" y="1435101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63784499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66223997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9180043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843838" y="115888"/>
            <a:ext cx="2441377" cy="63373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4350" y="115888"/>
            <a:ext cx="7158038" cy="63373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1421688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272"/>
            <a:ext cx="10287000" cy="8877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503" tIns="52752" rIns="105503" bIns="52752" anchor="ctr"/>
          <a:lstStyle/>
          <a:p>
            <a:pPr algn="ctr" defTabSz="52751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b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0716" y="6054092"/>
            <a:ext cx="2530674" cy="71247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503" tIns="52752" rIns="105503" bIns="52752" anchor="ctr"/>
          <a:lstStyle/>
          <a:p>
            <a:pPr algn="ctr" defTabSz="52751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b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53906" y="6044566"/>
            <a:ext cx="7633097" cy="71247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503" tIns="52752" rIns="105503" bIns="52752" anchor="ctr"/>
          <a:lstStyle/>
          <a:p>
            <a:pPr algn="ctr" defTabSz="52751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b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657475" y="4038600"/>
            <a:ext cx="7286625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endParaRPr lang="en-US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657475" y="6050038"/>
            <a:ext cx="7543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3000" baseline="0">
                <a:solidFill>
                  <a:srgbClr val="FFFFFF"/>
                </a:solidFill>
              </a:defRPr>
            </a:lvl1pPr>
            <a:lvl2pPr marL="527517" indent="0" algn="ctr">
              <a:buNone/>
            </a:lvl2pPr>
            <a:lvl3pPr marL="1055035" indent="0" algn="ctr">
              <a:buNone/>
            </a:lvl3pPr>
            <a:lvl4pPr marL="1582552" indent="0" algn="ctr">
              <a:buNone/>
            </a:lvl4pPr>
            <a:lvl5pPr marL="2110069" indent="0" algn="ctr">
              <a:buNone/>
            </a:lvl5pPr>
            <a:lvl6pPr marL="2637587" indent="0" algn="ctr">
              <a:buNone/>
            </a:lvl6pPr>
            <a:lvl7pPr marL="3165104" indent="0" algn="ctr">
              <a:buNone/>
            </a:lvl7pPr>
            <a:lvl8pPr marL="3692622" indent="0" algn="ctr">
              <a:buNone/>
            </a:lvl8pPr>
            <a:lvl9pPr marL="4220139" indent="0" algn="ctr">
              <a:buNone/>
            </a:lvl9pPr>
          </a:lstStyle>
          <a:p>
            <a:endParaRPr lang="en-US" dirty="0"/>
          </a:p>
        </p:txBody>
      </p:sp>
      <p:sp>
        <p:nvSpPr>
          <p:cNvPr id="7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85725" y="6069330"/>
            <a:ext cx="2314575" cy="685800"/>
          </a:xfrm>
        </p:spPr>
        <p:txBody>
          <a:bodyPr>
            <a:noAutofit/>
          </a:bodyPr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DC54749-BCDB-534B-A1F5-67CF611BC080}" type="datetime1">
              <a:rPr lang="fr-FR" smtClean="0">
                <a:latin typeface="Tw Cen MT"/>
              </a:rPr>
              <a:pPr/>
              <a:t>18/03/16</a:t>
            </a:fld>
            <a:endParaRPr lang="fr-FR" dirty="0">
              <a:latin typeface="Tw Cen MT"/>
            </a:endParaRPr>
          </a:p>
        </p:txBody>
      </p:sp>
      <p:sp>
        <p:nvSpPr>
          <p:cNvPr id="10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346722" y="236220"/>
            <a:ext cx="6600825" cy="36576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fr-FR">
              <a:solidFill>
                <a:srgbClr val="EBDDC3"/>
              </a:solidFill>
              <a:latin typeface="Tw Cen MT"/>
            </a:endParaRPr>
          </a:p>
        </p:txBody>
      </p:sp>
      <p:sp>
        <p:nvSpPr>
          <p:cNvPr id="11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9001125" y="228600"/>
            <a:ext cx="942975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47B961-917D-714F-B9EF-810BDF4968C8}" type="slidenum">
              <a:rPr lang="fr-FR" smtClean="0">
                <a:solidFill>
                  <a:srgbClr val="EBDDC3"/>
                </a:solidFill>
                <a:latin typeface="Tw Cen MT"/>
              </a:rPr>
              <a:pPr/>
              <a:t>‹#›</a:t>
            </a:fld>
            <a:endParaRPr lang="fr-FR">
              <a:solidFill>
                <a:srgbClr val="EBDDC3"/>
              </a:solidFill>
              <a:latin typeface="Tw Cen MT"/>
            </a:endParaRPr>
          </a:p>
        </p:txBody>
      </p:sp>
      <p:pic>
        <p:nvPicPr>
          <p:cNvPr id="13" name="Image 12" descr="LogoCoreVIH Bretagn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41" y="160021"/>
            <a:ext cx="3078956" cy="2089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04618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9229" y="228600"/>
            <a:ext cx="8726234" cy="9906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89229" y="1600200"/>
            <a:ext cx="9172575" cy="4495800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E7443D-2D5D-9746-90C0-FEE6AC957BF6}" type="datetime1">
              <a:rPr lang="fr-FR" smtClean="0">
                <a:solidFill>
                  <a:srgbClr val="775F55"/>
                </a:solidFill>
                <a:latin typeface="Tw Cen MT"/>
              </a:rPr>
              <a:pPr/>
              <a:t>18/03/16</a:t>
            </a:fld>
            <a:endParaRPr lang="fr-FR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7B961-917D-714F-B9EF-810BDF4968C8}" type="slidenum">
              <a:rPr lang="fr-FR" smtClean="0">
                <a:latin typeface="Tw Cen MT"/>
              </a:rPr>
              <a:pPr/>
              <a:t>‹#›</a:t>
            </a:fld>
            <a:endParaRPr lang="fr-FR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4615837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10287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503" tIns="52752" rIns="105503" bIns="52752" anchor="ctr"/>
          <a:lstStyle/>
          <a:p>
            <a:pPr algn="ctr" defTabSz="52751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b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457325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503" tIns="52752" rIns="105503" bIns="52752" anchor="ctr"/>
          <a:lstStyle/>
          <a:p>
            <a:pPr algn="ctr" defTabSz="52751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b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3050" y="1600200"/>
            <a:ext cx="874395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503" tIns="52752" rIns="105503" bIns="52752" anchor="ctr"/>
          <a:lstStyle/>
          <a:p>
            <a:pPr algn="ctr" defTabSz="52751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b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43053" y="2743200"/>
            <a:ext cx="8013502" cy="16732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3050" y="1600200"/>
            <a:ext cx="8572500" cy="990600"/>
          </a:xfrm>
        </p:spPr>
        <p:txBody>
          <a:bodyPr/>
          <a:lstStyle>
            <a:lvl1pPr algn="l">
              <a:buNone/>
              <a:defRPr sz="5100" b="0" cap="none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7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185DB6-9A98-EF4C-BF48-9883CE267261}" type="datetime1">
              <a:rPr lang="fr-FR" smtClean="0">
                <a:solidFill>
                  <a:srgbClr val="775F55"/>
                </a:solidFill>
                <a:latin typeface="Tw Cen MT"/>
              </a:rPr>
              <a:pPr/>
              <a:t>18/03/16</a:t>
            </a:fld>
            <a:endParaRPr lang="fr-FR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8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457325" cy="701040"/>
          </a:xfrm>
        </p:spPr>
        <p:txBody>
          <a:bodyPr>
            <a:no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fld id="{A847B961-917D-714F-B9EF-810BDF4968C8}" type="slidenum">
              <a:rPr lang="fr-FR" smtClean="0">
                <a:latin typeface="Tw Cen MT"/>
              </a:rPr>
              <a:pPr/>
              <a:t>‹#›</a:t>
            </a:fld>
            <a:endParaRPr lang="fr-FR">
              <a:latin typeface="Tw Cen MT"/>
            </a:endParaRPr>
          </a:p>
        </p:txBody>
      </p:sp>
      <p:sp>
        <p:nvSpPr>
          <p:cNvPr id="9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775F55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3690033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85800" y="1589567"/>
            <a:ext cx="4371975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5450514" y="1589567"/>
            <a:ext cx="4371975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4CF1CD4-3DD2-EE41-8D1E-CF351B2E2F12}" type="datetime1">
              <a:rPr lang="fr-FR" smtClean="0">
                <a:solidFill>
                  <a:srgbClr val="775F55"/>
                </a:solidFill>
                <a:latin typeface="Tw Cen MT"/>
              </a:rPr>
              <a:pPr/>
              <a:t>18/03/16</a:t>
            </a:fld>
            <a:endParaRPr lang="fr-FR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6" name="Espace réservé du numéro de diapositive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fld id="{A847B961-917D-714F-B9EF-810BDF4968C8}" type="slidenum">
              <a:rPr lang="fr-FR" smtClean="0">
                <a:latin typeface="Tw Cen MT"/>
              </a:rPr>
              <a:pPr/>
              <a:t>‹#›</a:t>
            </a:fld>
            <a:endParaRPr lang="fr-FR">
              <a:latin typeface="Tw Cen MT"/>
            </a:endParaRPr>
          </a:p>
        </p:txBody>
      </p:sp>
      <p:sp>
        <p:nvSpPr>
          <p:cNvPr id="7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fr-FR">
              <a:solidFill>
                <a:srgbClr val="775F55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1080020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273050"/>
            <a:ext cx="8843963" cy="8699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85800" y="2438400"/>
            <a:ext cx="4371975" cy="35814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5400675" y="2438400"/>
            <a:ext cx="4371975" cy="35814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"/>
          </p:nvPr>
        </p:nvSpPr>
        <p:spPr>
          <a:xfrm>
            <a:off x="685800" y="1752600"/>
            <a:ext cx="4371975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3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5400675" y="1752600"/>
            <a:ext cx="4371975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3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C3C1F9-609D-3B4C-B310-E086FB77A700}" type="datetime1">
              <a:rPr lang="fr-FR" smtClean="0">
                <a:solidFill>
                  <a:srgbClr val="775F55"/>
                </a:solidFill>
                <a:latin typeface="Tw Cen MT"/>
              </a:rPr>
              <a:pPr/>
              <a:t>18/03/16</a:t>
            </a:fld>
            <a:endParaRPr lang="fr-FR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8" name="Espace réservé du numéro de diapositiv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fld id="{A847B961-917D-714F-B9EF-810BDF4968C8}" type="slidenum">
              <a:rPr lang="fr-FR" smtClean="0">
                <a:latin typeface="Tw Cen MT"/>
              </a:rPr>
              <a:pPr/>
              <a:t>‹#›</a:t>
            </a:fld>
            <a:endParaRPr lang="fr-FR">
              <a:latin typeface="Tw Cen MT"/>
            </a:endParaRPr>
          </a:p>
        </p:txBody>
      </p:sp>
      <p:sp>
        <p:nvSpPr>
          <p:cNvPr id="9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fr-FR">
              <a:solidFill>
                <a:srgbClr val="775F55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912718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pic>
        <p:nvPicPr>
          <p:cNvPr id="4" name="Picture 4" descr="LogoCoreVIH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" y="144463"/>
            <a:ext cx="140017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33246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809AC5-15D0-A54E-B6CD-4C6F59F6A73D}" type="datetime1">
              <a:rPr lang="fr-FR" smtClean="0">
                <a:solidFill>
                  <a:srgbClr val="775F55"/>
                </a:solidFill>
                <a:latin typeface="Tw Cen MT"/>
              </a:rPr>
              <a:pPr/>
              <a:t>18/03/16</a:t>
            </a:fld>
            <a:endParaRPr lang="fr-FR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7B961-917D-714F-B9EF-810BDF4968C8}" type="slidenum">
              <a:rPr lang="fr-FR" smtClean="0">
                <a:latin typeface="Tw Cen MT"/>
              </a:rPr>
              <a:pPr/>
              <a:t>‹#›</a:t>
            </a:fld>
            <a:endParaRPr lang="fr-FR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4793966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999FE6-EFA1-2145-B856-2A36C56F9C9A}" type="datetime1">
              <a:rPr lang="fr-FR" smtClean="0">
                <a:solidFill>
                  <a:srgbClr val="775F55"/>
                </a:solidFill>
                <a:latin typeface="Tw Cen MT"/>
              </a:rPr>
              <a:pPr/>
              <a:t>18/03/16</a:t>
            </a:fld>
            <a:endParaRPr lang="fr-FR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600075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47B961-917D-714F-B9EF-810BDF4968C8}" type="slidenum">
              <a:rPr lang="fr-FR" smtClean="0">
                <a:solidFill>
                  <a:srgbClr val="775F55"/>
                </a:solidFill>
                <a:latin typeface="Tw Cen MT"/>
              </a:rPr>
              <a:pPr/>
              <a:t>‹#›</a:t>
            </a:fld>
            <a:endParaRPr lang="fr-FR">
              <a:solidFill>
                <a:srgbClr val="775F55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7793687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9086850" cy="869950"/>
          </a:xfrm>
        </p:spPr>
        <p:txBody>
          <a:bodyPr/>
          <a:lstStyle>
            <a:lvl1pPr algn="l">
              <a:buNone/>
              <a:defRPr sz="5100" b="0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752600"/>
            <a:ext cx="1800225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8255" tIns="211007" rIns="158255" bIns="105503"/>
          <a:lstStyle>
            <a:lvl1pPr marL="0" indent="0">
              <a:spcAft>
                <a:spcPts val="1154"/>
              </a:spcAft>
              <a:buNone/>
              <a:defRPr sz="2100"/>
            </a:lvl1pPr>
            <a:lvl2pPr>
              <a:buNone/>
              <a:defRPr sz="1400"/>
            </a:lvl2pPr>
            <a:lvl3pPr>
              <a:buNone/>
              <a:defRPr sz="12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2657475" y="1752600"/>
            <a:ext cx="7200900" cy="4419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48236A-D984-144E-8C5F-14428EDE295B}" type="datetime1">
              <a:rPr lang="fr-FR" smtClean="0">
                <a:solidFill>
                  <a:srgbClr val="775F55"/>
                </a:solidFill>
                <a:latin typeface="Tw Cen MT"/>
              </a:rPr>
              <a:pPr/>
              <a:t>18/03/16</a:t>
            </a:fld>
            <a:endParaRPr lang="fr-FR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7B961-917D-714F-B9EF-810BDF4968C8}" type="slidenum">
              <a:rPr lang="fr-FR" smtClean="0">
                <a:latin typeface="Tw Cen MT"/>
              </a:rPr>
              <a:pPr/>
              <a:t>‹#›</a:t>
            </a:fld>
            <a:endParaRPr lang="fr-FR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42058481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10716" y="4572002"/>
            <a:ext cx="10287000" cy="8877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503" tIns="52752" rIns="105503" bIns="52752" anchor="ctr"/>
          <a:lstStyle/>
          <a:p>
            <a:pPr algn="ctr" defTabSz="52751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b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0714" y="4663442"/>
            <a:ext cx="1646634" cy="71247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503" tIns="52752" rIns="105503" bIns="52752" anchor="ctr"/>
          <a:lstStyle/>
          <a:p>
            <a:pPr algn="ctr" defTabSz="52751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b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7718" y="4653916"/>
            <a:ext cx="8549282" cy="71437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503" tIns="52752" rIns="105503" bIns="52752" anchor="ctr"/>
          <a:lstStyle/>
          <a:p>
            <a:pPr algn="ctr" defTabSz="52751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b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628778" y="0"/>
            <a:ext cx="112515" cy="68675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503" tIns="52752" rIns="105503" bIns="52752" anchor="ctr"/>
          <a:lstStyle/>
          <a:p>
            <a:pPr algn="ctr" defTabSz="52751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b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00225" y="5486400"/>
            <a:ext cx="8229600" cy="685800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>
              <a:buFontTx/>
              <a:buNone/>
              <a:defRPr sz="1400"/>
            </a:lvl2pPr>
            <a:lvl3pPr>
              <a:buFontTx/>
              <a:buNone/>
              <a:defRPr sz="1200"/>
            </a:lvl3pPr>
            <a:lvl4pPr>
              <a:buFontTx/>
              <a:buNone/>
              <a:defRPr sz="1000"/>
            </a:lvl4pPr>
            <a:lvl5pPr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00225" y="4648200"/>
            <a:ext cx="8229600" cy="685800"/>
          </a:xfrm>
        </p:spPr>
        <p:txBody>
          <a:bodyPr/>
          <a:lstStyle>
            <a:lvl1pPr algn="l">
              <a:buNone/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55648" y="0"/>
            <a:ext cx="853135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700"/>
            </a:lvl1pPr>
          </a:lstStyle>
          <a:p>
            <a:pPr lvl="0"/>
            <a:r>
              <a:rPr lang="fr-FR" noProof="0" smtClean="0"/>
              <a:t>Faire glisser l'image vers l'espace réservé ou cliquer sur l'icône pour l'ajouter</a:t>
            </a:r>
            <a:endParaRPr lang="en-US" noProof="0" dirty="0"/>
          </a:p>
        </p:txBody>
      </p:sp>
      <p:sp>
        <p:nvSpPr>
          <p:cNvPr id="9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7029450" y="6248400"/>
            <a:ext cx="3000375" cy="365760"/>
          </a:xfrm>
        </p:spPr>
        <p:txBody>
          <a:bodyPr rtlCol="0"/>
          <a:lstStyle>
            <a:lvl1pPr>
              <a:defRPr/>
            </a:lvl1pPr>
          </a:lstStyle>
          <a:p>
            <a:fld id="{AED76985-5385-9340-95AB-367029681690}" type="datetime1">
              <a:rPr lang="fr-FR" smtClean="0">
                <a:solidFill>
                  <a:srgbClr val="775F55"/>
                </a:solidFill>
                <a:latin typeface="Tw Cen MT"/>
              </a:rPr>
              <a:pPr/>
              <a:t>18/03/16</a:t>
            </a:fld>
            <a:endParaRPr lang="fr-FR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10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628775" cy="662940"/>
          </a:xfrm>
        </p:spPr>
        <p:txBody>
          <a:bodyPr rtlCol="0"/>
          <a:lstStyle>
            <a:lvl1pPr>
              <a:defRPr sz="3200"/>
            </a:lvl1pPr>
          </a:lstStyle>
          <a:p>
            <a:fld id="{A847B961-917D-714F-B9EF-810BDF4968C8}" type="slidenum">
              <a:rPr lang="fr-FR" smtClean="0">
                <a:latin typeface="Tw Cen MT"/>
              </a:rPr>
              <a:pPr/>
              <a:t>‹#›</a:t>
            </a:fld>
            <a:endParaRPr lang="fr-FR">
              <a:latin typeface="Tw Cen MT"/>
            </a:endParaRPr>
          </a:p>
        </p:txBody>
      </p:sp>
      <p:sp>
        <p:nvSpPr>
          <p:cNvPr id="11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1800225" y="6248400"/>
            <a:ext cx="5143500" cy="365760"/>
          </a:xfrm>
        </p:spPr>
        <p:txBody>
          <a:bodyPr rtlCol="0"/>
          <a:lstStyle>
            <a:lvl1pPr>
              <a:defRPr/>
            </a:lvl1pPr>
          </a:lstStyle>
          <a:p>
            <a:endParaRPr lang="fr-FR">
              <a:solidFill>
                <a:srgbClr val="775F55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5083713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034AB6-54A3-CB4F-A62B-9EA161DD8B9D}" type="datetime1">
              <a:rPr lang="fr-FR" smtClean="0">
                <a:solidFill>
                  <a:srgbClr val="775F55"/>
                </a:solidFill>
                <a:latin typeface="Tw Cen MT"/>
              </a:rPr>
              <a:pPr/>
              <a:t>18/03/16</a:t>
            </a:fld>
            <a:endParaRPr lang="fr-FR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7B961-917D-714F-B9EF-810BDF4968C8}" type="slidenum">
              <a:rPr lang="fr-FR" smtClean="0">
                <a:latin typeface="Tw Cen MT"/>
              </a:rPr>
              <a:pPr/>
              <a:t>‹#›</a:t>
            </a:fld>
            <a:endParaRPr lang="fr-FR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791405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858003" y="0"/>
            <a:ext cx="360759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503" tIns="52752" rIns="105503" bIns="52752" anchor="ctr"/>
          <a:lstStyle/>
          <a:p>
            <a:pPr algn="ctr" defTabSz="52751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b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09793" y="609600"/>
            <a:ext cx="257175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503" tIns="52752" rIns="105503" bIns="52752" anchor="ctr"/>
          <a:lstStyle/>
          <a:p>
            <a:pPr algn="ctr" defTabSz="52751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b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09793" y="0"/>
            <a:ext cx="257175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503" tIns="52752" rIns="105503" bIns="52752" anchor="ctr"/>
          <a:lstStyle/>
          <a:p>
            <a:pPr algn="ctr" defTabSz="52751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b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72350" y="609600"/>
            <a:ext cx="2314575" cy="5516563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4350" y="609602"/>
            <a:ext cx="6257925" cy="5516564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372350" y="6248400"/>
            <a:ext cx="2486025" cy="365760"/>
          </a:xfrm>
        </p:spPr>
        <p:txBody>
          <a:bodyPr/>
          <a:lstStyle>
            <a:lvl1pPr>
              <a:defRPr/>
            </a:lvl1pPr>
          </a:lstStyle>
          <a:p>
            <a:fld id="{5BEDBE71-0B52-5B48-986C-185D44B65069}" type="datetime1">
              <a:rPr lang="fr-FR" smtClean="0">
                <a:solidFill>
                  <a:srgbClr val="775F55"/>
                </a:solidFill>
                <a:latin typeface="Tw Cen MT"/>
              </a:rPr>
              <a:pPr/>
              <a:t>18/03/16</a:t>
            </a:fld>
            <a:endParaRPr lang="fr-FR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14353" y="6248400"/>
            <a:ext cx="6270427" cy="365760"/>
          </a:xfrm>
        </p:spPr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6771680" y="129184"/>
            <a:ext cx="533400" cy="275034"/>
          </a:xfrm>
        </p:spPr>
        <p:txBody>
          <a:bodyPr/>
          <a:lstStyle>
            <a:lvl1pPr>
              <a:defRPr/>
            </a:lvl1pPr>
          </a:lstStyle>
          <a:p>
            <a:fld id="{A847B961-917D-714F-B9EF-810BDF4968C8}" type="slidenum">
              <a:rPr lang="fr-FR" smtClean="0">
                <a:latin typeface="Tw Cen MT"/>
              </a:rPr>
              <a:pPr/>
              <a:t>‹#›</a:t>
            </a:fld>
            <a:endParaRPr lang="fr-FR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091467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70D6C-55A8-FF47-B67D-352EF8529C4C}" type="slidenum">
              <a:rPr lang="fr-FR">
                <a:latin typeface="Tw Cen MT"/>
              </a:rPr>
              <a:pPr>
                <a:defRPr/>
              </a:pPr>
              <a:t>‹#›</a:t>
            </a:fld>
            <a:endParaRPr lang="fr-FR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783884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596219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97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59621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07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511552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029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8880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49"/>
            <a:ext cx="3384550" cy="69456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6214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5728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theme" Target="../theme/theme2.xml"/><Relationship Id="rId1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4" Type="http://schemas.openxmlformats.org/officeDocument/2006/relationships/image" Target="../media/image5.emf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42" name="Rectangle 2"/>
          <p:cNvSpPr>
            <a:spLocks noChangeArrowheads="1"/>
          </p:cNvSpPr>
          <p:nvPr/>
        </p:nvSpPr>
        <p:spPr bwMode="auto">
          <a:xfrm rot="10800000" flipH="1" flipV="1">
            <a:off x="0" y="1069975"/>
            <a:ext cx="10287000" cy="73025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rgbClr val="0099CC">
                  <a:gamma/>
                  <a:tint val="0"/>
                  <a:invGamma/>
                </a:srgb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b="0">
              <a:cs typeface="+mn-cs"/>
            </a:endParaRPr>
          </a:p>
        </p:txBody>
      </p:sp>
      <p:sp>
        <p:nvSpPr>
          <p:cNvPr id="3184643" name="Rectangle 3"/>
          <p:cNvSpPr>
            <a:spLocks noChangeArrowheads="1"/>
          </p:cNvSpPr>
          <p:nvPr/>
        </p:nvSpPr>
        <p:spPr bwMode="auto">
          <a:xfrm>
            <a:off x="66675" y="0"/>
            <a:ext cx="447675" cy="685800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b="0">
              <a:cs typeface="+mn-cs"/>
            </a:endParaRPr>
          </a:p>
        </p:txBody>
      </p:sp>
      <p:sp>
        <p:nvSpPr>
          <p:cNvPr id="3184644" name="Rectangle 4"/>
          <p:cNvSpPr>
            <a:spLocks noChangeArrowheads="1"/>
          </p:cNvSpPr>
          <p:nvPr/>
        </p:nvSpPr>
        <p:spPr bwMode="auto">
          <a:xfrm>
            <a:off x="0" y="0"/>
            <a:ext cx="447675" cy="6858000"/>
          </a:xfrm>
          <a:prstGeom prst="rect">
            <a:avLst/>
          </a:prstGeom>
          <a:solidFill>
            <a:srgbClr val="0099CC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b="0">
              <a:cs typeface="+mn-cs"/>
            </a:endParaRPr>
          </a:p>
        </p:txBody>
      </p:sp>
      <p:sp>
        <p:nvSpPr>
          <p:cNvPr id="3184646" name="Text Box 6"/>
          <p:cNvSpPr txBox="1">
            <a:spLocks noChangeArrowheads="1"/>
          </p:cNvSpPr>
          <p:nvPr/>
        </p:nvSpPr>
        <p:spPr bwMode="auto">
          <a:xfrm rot="-5400000">
            <a:off x="-1000051" y="4681022"/>
            <a:ext cx="2506515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1800" dirty="0" smtClean="0">
                <a:solidFill>
                  <a:schemeClr val="bg1"/>
                </a:solidFill>
              </a:rPr>
              <a:t>Infection VIH en 2015</a:t>
            </a:r>
          </a:p>
        </p:txBody>
      </p:sp>
      <p:sp>
        <p:nvSpPr>
          <p:cNvPr id="3184648" name="Text Box 8"/>
          <p:cNvSpPr txBox="1">
            <a:spLocks noChangeArrowheads="1"/>
          </p:cNvSpPr>
          <p:nvPr userDrawn="1"/>
        </p:nvSpPr>
        <p:spPr bwMode="auto">
          <a:xfrm>
            <a:off x="-1" y="6583363"/>
            <a:ext cx="580101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fld id="{5CF98E5F-7B76-0844-9671-A35744858BD0}" type="slidenum">
              <a:rPr lang="fr-FR" b="0">
                <a:solidFill>
                  <a:schemeClr val="bg1"/>
                </a:solidFill>
              </a:rPr>
              <a:pPr>
                <a:spcBef>
                  <a:spcPct val="50000"/>
                </a:spcBef>
              </a:pPr>
              <a:t>‹#›</a:t>
            </a:fld>
            <a:endParaRPr lang="fr-FR" b="0" dirty="0">
              <a:solidFill>
                <a:schemeClr val="bg1"/>
              </a:solidFill>
            </a:endParaRP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804863" y="101600"/>
            <a:ext cx="8763000" cy="960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484313"/>
            <a:ext cx="8763000" cy="46116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78770" y="115889"/>
            <a:ext cx="8463558" cy="9366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341438"/>
            <a:ext cx="957084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86920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•"/>
        <a:defRPr sz="24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–"/>
        <a:defRPr sz="2400">
          <a:solidFill>
            <a:schemeClr val="bg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•"/>
        <a:defRPr sz="2000">
          <a:solidFill>
            <a:schemeClr val="bg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–"/>
        <a:defRPr sz="2000">
          <a:solidFill>
            <a:schemeClr val="bg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685802" y="228600"/>
            <a:ext cx="8736804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05503" tIns="52752" rIns="105503" bIns="527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689372" y="1600200"/>
            <a:ext cx="9172575" cy="452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05503" tIns="52752" rIns="105503" bIns="527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858000" y="6248400"/>
            <a:ext cx="3000375" cy="365760"/>
          </a:xfrm>
          <a:prstGeom prst="rect">
            <a:avLst/>
          </a:prstGeom>
        </p:spPr>
        <p:txBody>
          <a:bodyPr vert="horz" lIns="105503" tIns="52752" rIns="105503" bIns="52752" anchor="ctr" anchorCtr="0"/>
          <a:lstStyle>
            <a:lvl1pPr algn="l" eaLnBrk="1" latinLnBrk="0" hangingPunct="1">
              <a:defRPr kumimoji="0" sz="1600">
                <a:solidFill>
                  <a:schemeClr val="tx2"/>
                </a:solidFill>
                <a:cs typeface="+mn-cs"/>
              </a:defRPr>
            </a:lvl1pPr>
          </a:lstStyle>
          <a:p>
            <a:pPr defTabSz="527517" fontAlgn="auto">
              <a:spcBef>
                <a:spcPts val="0"/>
              </a:spcBef>
              <a:spcAft>
                <a:spcPts val="0"/>
              </a:spcAft>
            </a:pPr>
            <a:fld id="{0E4C165E-BDEB-784C-B40D-70DB8A57482D}" type="datetime1">
              <a:rPr lang="fr-FR" b="0" smtClean="0">
                <a:solidFill>
                  <a:srgbClr val="775F55"/>
                </a:solidFill>
                <a:latin typeface="Tw Cen MT"/>
                <a:ea typeface="+mn-ea"/>
              </a:rPr>
              <a:pPr defTabSz="527517" fontAlgn="auto">
                <a:spcBef>
                  <a:spcPts val="0"/>
                </a:spcBef>
                <a:spcAft>
                  <a:spcPts val="0"/>
                </a:spcAft>
              </a:pPr>
              <a:t>18/03/16</a:t>
            </a:fld>
            <a:endParaRPr lang="fr-FR" b="0">
              <a:solidFill>
                <a:srgbClr val="775F55"/>
              </a:solidFill>
              <a:latin typeface="Tw Cen MT"/>
              <a:ea typeface="+mn-ea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85803" y="6248400"/>
            <a:ext cx="6098977" cy="365760"/>
          </a:xfrm>
          <a:prstGeom prst="rect">
            <a:avLst/>
          </a:prstGeom>
        </p:spPr>
        <p:txBody>
          <a:bodyPr vert="horz" lIns="105503" tIns="52752" rIns="105503" bIns="52752" anchor="ctr"/>
          <a:lstStyle>
            <a:lvl1pPr algn="r" eaLnBrk="1" latinLnBrk="0" hangingPunct="1">
              <a:defRPr kumimoji="0" sz="1600">
                <a:solidFill>
                  <a:schemeClr val="tx2"/>
                </a:solidFill>
                <a:cs typeface="+mn-cs"/>
              </a:defRPr>
            </a:lvl1pPr>
          </a:lstStyle>
          <a:p>
            <a:pPr defTabSz="527517" fontAlgn="auto">
              <a:spcBef>
                <a:spcPts val="0"/>
              </a:spcBef>
              <a:spcAft>
                <a:spcPts val="0"/>
              </a:spcAft>
            </a:pPr>
            <a:endParaRPr lang="fr-FR" b="0">
              <a:solidFill>
                <a:srgbClr val="775F55"/>
              </a:solidFill>
              <a:latin typeface="Tw Cen MT"/>
              <a:ea typeface="+mn-ea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0287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503" tIns="52752" rIns="105503" bIns="52752" anchor="ctr"/>
          <a:lstStyle/>
          <a:p>
            <a:pPr algn="ctr" defTabSz="52751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b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600075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503" tIns="52752" rIns="105503" bIns="52752" anchor="ctr"/>
          <a:lstStyle/>
          <a:p>
            <a:pPr algn="ctr" defTabSz="52751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b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4369" y="1280160"/>
            <a:ext cx="9622631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503" tIns="52752" rIns="105503" bIns="52752" anchor="ctr"/>
          <a:lstStyle/>
          <a:p>
            <a:pPr algn="ctr" defTabSz="52751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b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2540"/>
            <a:ext cx="600075" cy="243840"/>
          </a:xfrm>
          <a:prstGeom prst="rect">
            <a:avLst/>
          </a:prstGeom>
        </p:spPr>
        <p:txBody>
          <a:bodyPr vert="horz" lIns="105503" tIns="52752" rIns="105503" bIns="52752" anchor="ctr" anchorCtr="0">
            <a:normAutofit/>
          </a:bodyPr>
          <a:lstStyle>
            <a:lvl1pPr algn="ctr" eaLnBrk="1" latinLnBrk="0" hangingPunct="1">
              <a:defRPr kumimoji="0" sz="1600" b="1">
                <a:solidFill>
                  <a:srgbClr val="FFFFFF"/>
                </a:solidFill>
                <a:cs typeface="+mn-cs"/>
              </a:defRPr>
            </a:lvl1pPr>
          </a:lstStyle>
          <a:p>
            <a:pPr defTabSz="527517" fontAlgn="auto">
              <a:spcBef>
                <a:spcPts val="0"/>
              </a:spcBef>
              <a:spcAft>
                <a:spcPts val="0"/>
              </a:spcAft>
            </a:pPr>
            <a:fld id="{A847B961-917D-714F-B9EF-810BDF4968C8}" type="slidenum">
              <a:rPr lang="fr-FR" smtClean="0">
                <a:latin typeface="Tw Cen MT"/>
                <a:ea typeface="+mn-ea"/>
              </a:rPr>
              <a:pPr defTabSz="52751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>
              <a:latin typeface="Tw Cen MT"/>
              <a:ea typeface="+mn-ea"/>
            </a:endParaRPr>
          </a:p>
        </p:txBody>
      </p:sp>
      <p:pic>
        <p:nvPicPr>
          <p:cNvPr id="2" name="Image 1" descr="LogoCoreVIH Bretagne.eps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5475" y="518160"/>
            <a:ext cx="557213" cy="37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409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1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5pPr>
      <a:lvl6pPr marL="527517" algn="l" rtl="0" eaLnBrk="1" fontAlgn="base" hangingPunct="1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6pPr>
      <a:lvl7pPr marL="1055035" algn="l" rtl="0" eaLnBrk="1" fontAlgn="base" hangingPunct="1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7pPr>
      <a:lvl8pPr marL="1582552" algn="l" rtl="0" eaLnBrk="1" fontAlgn="base" hangingPunct="1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8pPr>
      <a:lvl9pPr marL="2110069" algn="l" rtl="0" eaLnBrk="1" fontAlgn="base" hangingPunct="1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9pPr>
    </p:titleStyle>
    <p:bodyStyle>
      <a:lvl1pPr marL="368164" indent="-368164" algn="l" rtl="0" eaLnBrk="1" fontAlgn="base" hangingPunct="1">
        <a:spcBef>
          <a:spcPts val="808"/>
        </a:spcBef>
        <a:spcAft>
          <a:spcPct val="0"/>
        </a:spcAft>
        <a:buClr>
          <a:schemeClr val="accent2"/>
        </a:buClr>
        <a:buSzPct val="60000"/>
        <a:buFont typeface="Wingdings" charset="0"/>
        <a:buChar char=""/>
        <a:defRPr sz="33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38159" indent="-315045" algn="l" rtl="0" eaLnBrk="1" fontAlgn="base" hangingPunct="1">
        <a:spcBef>
          <a:spcPts val="635"/>
        </a:spcBef>
        <a:spcAft>
          <a:spcPct val="0"/>
        </a:spcAft>
        <a:buClr>
          <a:schemeClr val="accent1"/>
        </a:buClr>
        <a:buSzPct val="70000"/>
        <a:buFont typeface="Wingdings 2" charset="0"/>
        <a:buChar char=""/>
        <a:defRPr sz="3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055035" indent="-263759" algn="l" rtl="0" eaLnBrk="1" fontAlgn="base" hangingPunct="1">
        <a:spcBef>
          <a:spcPts val="577"/>
        </a:spcBef>
        <a:spcAft>
          <a:spcPct val="0"/>
        </a:spcAft>
        <a:buClr>
          <a:schemeClr val="accent2"/>
        </a:buClr>
        <a:buSzPct val="75000"/>
        <a:buFont typeface="Wingdings" charset="0"/>
        <a:buChar char=""/>
        <a:defRPr sz="27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582552" indent="-263759" algn="l" rtl="0" eaLnBrk="1" fontAlgn="base" hangingPunct="1">
        <a:spcBef>
          <a:spcPts val="462"/>
        </a:spcBef>
        <a:spcAft>
          <a:spcPct val="0"/>
        </a:spcAft>
        <a:buClr>
          <a:srgbClr val="A5AB81"/>
        </a:buClr>
        <a:buSzPct val="75000"/>
        <a:buFont typeface="Wingdings" charset="0"/>
        <a:buChar char=""/>
        <a:defRPr sz="23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110069" indent="-263759" algn="l" rtl="0" eaLnBrk="1" fontAlgn="base" hangingPunct="1">
        <a:spcBef>
          <a:spcPts val="462"/>
        </a:spcBef>
        <a:spcAft>
          <a:spcPct val="0"/>
        </a:spcAft>
        <a:buClr>
          <a:srgbClr val="D8B25C"/>
        </a:buClr>
        <a:buSzPct val="65000"/>
        <a:buFont typeface="Wingdings" charset="0"/>
        <a:buChar char=""/>
        <a:defRPr sz="23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426580" indent="-263759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090" indent="-263759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059601" indent="-263759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76111" indent="-263759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751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550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825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100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3758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651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926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2201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package" Target="../embeddings/Document_Microsoft_Word1.docx"/><Relationship Id="rId5" Type="http://schemas.openxmlformats.org/officeDocument/2006/relationships/image" Target="../media/image1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://www.corevih-bretagne.fr" TargetMode="External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hyperlink" Target="#-1,66,&#201;l&#233;ments de suivi clinique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5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orevih-bretagne.f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1"/>
          <p:cNvSpPr txBox="1">
            <a:spLocks noChangeArrowheads="1"/>
          </p:cNvSpPr>
          <p:nvPr/>
        </p:nvSpPr>
        <p:spPr bwMode="auto">
          <a:xfrm>
            <a:off x="997935" y="2297113"/>
            <a:ext cx="908328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3600" b="0" dirty="0" smtClean="0"/>
              <a:t>Prise en charge en médecine générale des personnes infectées par le VIH</a:t>
            </a:r>
          </a:p>
          <a:p>
            <a:pPr algn="ctr">
              <a:spcBef>
                <a:spcPct val="50000"/>
              </a:spcBef>
            </a:pPr>
            <a:endParaRPr lang="fr-FR" sz="3600" b="0" dirty="0" smtClean="0"/>
          </a:p>
        </p:txBody>
      </p:sp>
      <p:pic>
        <p:nvPicPr>
          <p:cNvPr id="65540" name="Picture 4" descr="LogoCoreVIH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" y="144463"/>
            <a:ext cx="140017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87754" y="5957124"/>
            <a:ext cx="6387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Dr Cédric Arvieux – Maladies infectieuses et réanimation Médicale – CHU de Rennes</a:t>
            </a:r>
          </a:p>
          <a:p>
            <a:r>
              <a:rPr lang="fr-FR" i="1" dirty="0" smtClean="0"/>
              <a:t>Coordination Régionale de la Lutte contre le VIH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87908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0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r>
              <a:rPr lang="fr-FR" sz="2400" dirty="0" smtClean="0">
                <a:latin typeface="Arial" charset="0"/>
              </a:rPr>
              <a:t>Un voyage en pirogue, puis en train, puis en bateau, puis en avion</a:t>
            </a:r>
            <a:r>
              <a:rPr lang="is-IS" sz="2400" dirty="0" smtClean="0">
                <a:latin typeface="Arial" charset="0"/>
              </a:rPr>
              <a:t>…</a:t>
            </a:r>
            <a:endParaRPr lang="fr-FR" sz="2400" dirty="0">
              <a:latin typeface="Arial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26" r="2347" b="4001"/>
          <a:stretch/>
        </p:blipFill>
        <p:spPr>
          <a:xfrm>
            <a:off x="3017975" y="1520380"/>
            <a:ext cx="4390512" cy="4721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087120" y="6398170"/>
            <a:ext cx="8937943" cy="23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fr-FR" sz="900" dirty="0"/>
              <a:t>Faria et al. Science 2014                                                        Infographie « le Monde »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40" y="2753360"/>
            <a:ext cx="2102069" cy="2438400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 bwMode="auto">
          <a:xfrm>
            <a:off x="2692400" y="2804160"/>
            <a:ext cx="156464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Connecteur droit 8"/>
          <p:cNvCxnSpPr/>
          <p:nvPr/>
        </p:nvCxnSpPr>
        <p:spPr bwMode="auto">
          <a:xfrm flipV="1">
            <a:off x="2692400" y="4968240"/>
            <a:ext cx="1209040" cy="1422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0512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851700" y="137303"/>
            <a:ext cx="8743950" cy="95726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ea typeface="+mj-ea"/>
                <a:cs typeface="+mj-cs"/>
              </a:rPr>
              <a:t>Histoire </a:t>
            </a:r>
          </a:p>
        </p:txBody>
      </p:sp>
      <p:pic>
        <p:nvPicPr>
          <p:cNvPr id="47108" name="Picture 13" descr="Structure VI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3860" y="4398964"/>
            <a:ext cx="82689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13" descr="Structure VI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6113" y="3821113"/>
            <a:ext cx="82689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13" descr="Structure VI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4913" y="2524125"/>
            <a:ext cx="82689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13" descr="Structure VI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747" y="5094288"/>
            <a:ext cx="826890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2" name="Picture 13" descr="Structure VI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2571" y="5746750"/>
            <a:ext cx="826889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3" name="Rectangle 4"/>
          <p:cNvSpPr>
            <a:spLocks noChangeArrowheads="1"/>
          </p:cNvSpPr>
          <p:nvPr/>
        </p:nvSpPr>
        <p:spPr bwMode="auto">
          <a:xfrm>
            <a:off x="1526978" y="6108701"/>
            <a:ext cx="406612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1981</a:t>
            </a:r>
            <a:r>
              <a:rPr lang="fr-FR" dirty="0">
                <a:solidFill>
                  <a:srgbClr val="000000"/>
                </a:solidFill>
                <a:latin typeface="Cambria" pitchFamily="18" charset="0"/>
              </a:rPr>
              <a:t> : </a:t>
            </a:r>
            <a:r>
              <a:rPr lang="fr-FR" dirty="0" smtClean="0">
                <a:solidFill>
                  <a:srgbClr val="000000"/>
                </a:solidFill>
                <a:latin typeface="Cambria" pitchFamily="18" charset="0"/>
              </a:rPr>
              <a:t>Description des 1</a:t>
            </a:r>
            <a:r>
              <a:rPr lang="fr-FR" baseline="30000" dirty="0" smtClean="0">
                <a:solidFill>
                  <a:srgbClr val="000000"/>
                </a:solidFill>
                <a:latin typeface="Cambria" pitchFamily="18" charset="0"/>
              </a:rPr>
              <a:t>ers</a:t>
            </a:r>
            <a:r>
              <a:rPr lang="fr-FR" dirty="0" smtClean="0">
                <a:solidFill>
                  <a:srgbClr val="000000"/>
                </a:solidFill>
                <a:latin typeface="Cambria" pitchFamily="18" charset="0"/>
              </a:rPr>
              <a:t> cas de « Sida » aux USA</a:t>
            </a:r>
            <a:endParaRPr lang="fr-FR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98528" y="5414964"/>
            <a:ext cx="5318522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1983</a:t>
            </a:r>
            <a:r>
              <a:rPr lang="fr-FR" dirty="0">
                <a:solidFill>
                  <a:srgbClr val="000000"/>
                </a:solidFill>
                <a:latin typeface="Cambria" pitchFamily="18" charset="0"/>
              </a:rPr>
              <a:t> : découverte du </a:t>
            </a:r>
            <a:r>
              <a:rPr lang="fr-FR" dirty="0" smtClean="0">
                <a:solidFill>
                  <a:srgbClr val="000000"/>
                </a:solidFill>
                <a:latin typeface="Cambria" pitchFamily="18" charset="0"/>
              </a:rPr>
              <a:t>VIH1</a:t>
            </a:r>
            <a:endParaRPr lang="fr-FR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3600451" y="4729164"/>
            <a:ext cx="430402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1983-1985</a:t>
            </a:r>
            <a:r>
              <a:rPr lang="fr-FR" dirty="0">
                <a:solidFill>
                  <a:srgbClr val="000000"/>
                </a:solidFill>
                <a:latin typeface="Cambria" pitchFamily="18" charset="0"/>
              </a:rPr>
              <a:t> : mise au point des tests de dépistage</a:t>
            </a:r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4357687" y="3938589"/>
            <a:ext cx="4480918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1987-1994</a:t>
            </a:r>
            <a:r>
              <a:rPr lang="fr-FR" dirty="0">
                <a:solidFill>
                  <a:srgbClr val="000000"/>
                </a:solidFill>
                <a:latin typeface="Cambria" pitchFamily="18" charset="0"/>
              </a:rPr>
              <a:t> : antirétroviraux mis sur le marché, INRT : AZT, ddI, </a:t>
            </a:r>
            <a:r>
              <a:rPr lang="fr-FR" dirty="0" err="1">
                <a:solidFill>
                  <a:srgbClr val="000000"/>
                </a:solidFill>
                <a:latin typeface="Cambria" pitchFamily="18" charset="0"/>
              </a:rPr>
              <a:t>ddC</a:t>
            </a:r>
            <a:r>
              <a:rPr lang="fr-FR" dirty="0">
                <a:solidFill>
                  <a:srgbClr val="000000"/>
                </a:solidFill>
                <a:latin typeface="Cambria" pitchFamily="18" charset="0"/>
              </a:rPr>
              <a:t>, d4T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25653" y="3328988"/>
            <a:ext cx="3288427" cy="2462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1995 -1996 </a:t>
            </a:r>
            <a:r>
              <a:rPr lang="fr-FR" dirty="0">
                <a:solidFill>
                  <a:srgbClr val="000000"/>
                </a:solidFill>
                <a:latin typeface="Cambria" pitchFamily="18" charset="0"/>
              </a:rPr>
              <a:t>: </a:t>
            </a:r>
            <a:r>
              <a:rPr lang="fr-FR" dirty="0" smtClean="0">
                <a:solidFill>
                  <a:srgbClr val="000000"/>
                </a:solidFill>
                <a:latin typeface="Cambria" pitchFamily="18" charset="0"/>
              </a:rPr>
              <a:t>trithérapies</a:t>
            </a:r>
            <a:endParaRPr lang="fr-FR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47118" name="Rectangle 14"/>
          <p:cNvSpPr>
            <a:spLocks noChangeArrowheads="1"/>
          </p:cNvSpPr>
          <p:nvPr/>
        </p:nvSpPr>
        <p:spPr bwMode="auto">
          <a:xfrm>
            <a:off x="6407353" y="2822576"/>
            <a:ext cx="288011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2007</a:t>
            </a:r>
            <a:r>
              <a:rPr lang="fr-FR" dirty="0">
                <a:solidFill>
                  <a:srgbClr val="000000"/>
                </a:solidFill>
                <a:latin typeface="Cambria" pitchFamily="18" charset="0"/>
              </a:rPr>
              <a:t> : trithérapie avec </a:t>
            </a:r>
            <a:r>
              <a:rPr lang="fr-FR" dirty="0" smtClean="0">
                <a:solidFill>
                  <a:srgbClr val="000000"/>
                </a:solidFill>
                <a:latin typeface="Cambria" pitchFamily="18" charset="0"/>
              </a:rPr>
              <a:t>Anti-Intégrase</a:t>
            </a:r>
            <a:endParaRPr lang="fr-FR" dirty="0">
              <a:solidFill>
                <a:srgbClr val="000000"/>
              </a:solidFill>
              <a:latin typeface="Cambria" pitchFamily="18" charset="0"/>
            </a:endParaRPr>
          </a:p>
        </p:txBody>
      </p:sp>
      <p:pic>
        <p:nvPicPr>
          <p:cNvPr id="47119" name="Picture 13" descr="Structure VI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2299" y="3168651"/>
            <a:ext cx="826889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20" name="Picture 13" descr="Structure VI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8255" y="1871663"/>
            <a:ext cx="826889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966194" y="1860550"/>
            <a:ext cx="4259460" cy="2462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fr-FR" dirty="0">
                <a:solidFill>
                  <a:srgbClr val="C00000"/>
                </a:solidFill>
                <a:latin typeface="Cambria" pitchFamily="-107" charset="0"/>
                <a:ea typeface="ＭＳ Ｐゴシック" pitchFamily="-107" charset="-128"/>
                <a:cs typeface="ＭＳ Ｐゴシック" pitchFamily="-107" charset="-128"/>
              </a:rPr>
              <a:t>2010</a:t>
            </a:r>
            <a:r>
              <a:rPr lang="fr-FR" dirty="0">
                <a:solidFill>
                  <a:srgbClr val="000000"/>
                </a:solidFill>
                <a:latin typeface="Cambria" pitchFamily="-107" charset="0"/>
                <a:ea typeface="ＭＳ Ｐゴシック" pitchFamily="-107" charset="-128"/>
                <a:cs typeface="ＭＳ Ｐゴシック" pitchFamily="-107" charset="-128"/>
              </a:rPr>
              <a:t> : 90 000 personnes sous ARV en France</a:t>
            </a:r>
          </a:p>
        </p:txBody>
      </p:sp>
      <p:pic>
        <p:nvPicPr>
          <p:cNvPr id="47122" name="Picture 13" descr="Structure VI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0172" y="1158876"/>
            <a:ext cx="82689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2663926" y="1238251"/>
            <a:ext cx="3385738" cy="2462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rgbClr val="C00000"/>
                </a:solidFill>
                <a:latin typeface="+mn-lt"/>
                <a:ea typeface="+mn-ea"/>
              </a:rPr>
              <a:t>2015</a:t>
            </a:r>
            <a:r>
              <a:rPr lang="fr-FR" dirty="0">
                <a:solidFill>
                  <a:prstClr val="black"/>
                </a:solidFill>
                <a:latin typeface="+mn-lt"/>
                <a:ea typeface="+mn-ea"/>
              </a:rPr>
              <a:t> : </a:t>
            </a:r>
            <a:r>
              <a:rPr lang="fr-FR" dirty="0" err="1">
                <a:solidFill>
                  <a:prstClr val="black"/>
                </a:solidFill>
                <a:latin typeface="+mn-lt"/>
                <a:ea typeface="+mn-ea"/>
              </a:rPr>
              <a:t>Auto-tests</a:t>
            </a:r>
            <a:r>
              <a:rPr lang="fr-FR" dirty="0">
                <a:solidFill>
                  <a:prstClr val="black"/>
                </a:solidFill>
                <a:latin typeface="+mn-lt"/>
                <a:ea typeface="+mn-ea"/>
              </a:rPr>
              <a:t> VIH disponibles en France</a:t>
            </a:r>
          </a:p>
        </p:txBody>
      </p:sp>
      <p:sp>
        <p:nvSpPr>
          <p:cNvPr id="47124" name="ZoneTexte 21"/>
          <p:cNvSpPr txBox="1">
            <a:spLocks noChangeArrowheads="1"/>
          </p:cNvSpPr>
          <p:nvPr/>
        </p:nvSpPr>
        <p:spPr bwMode="auto">
          <a:xfrm>
            <a:off x="7118708" y="2211389"/>
            <a:ext cx="30863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C00000"/>
                </a:solidFill>
                <a:latin typeface="Cambria" pitchFamily="18" charset="0"/>
              </a:rPr>
              <a:t>2009</a:t>
            </a:r>
            <a:r>
              <a:rPr lang="fr-FR" dirty="0">
                <a:solidFill>
                  <a:srgbClr val="000000"/>
                </a:solidFill>
                <a:latin typeface="Cambria" pitchFamily="18" charset="0"/>
              </a:rPr>
              <a:t> : </a:t>
            </a:r>
            <a:r>
              <a:rPr lang="fr-FR" dirty="0" smtClean="0">
                <a:solidFill>
                  <a:srgbClr val="000000"/>
                </a:solidFill>
                <a:latin typeface="Cambria" pitchFamily="18" charset="0"/>
              </a:rPr>
              <a:t>combinaisons en </a:t>
            </a:r>
            <a:r>
              <a:rPr lang="fr-FR" dirty="0" err="1" smtClean="0">
                <a:solidFill>
                  <a:srgbClr val="000000"/>
                </a:solidFill>
                <a:latin typeface="Cambria" pitchFamily="18" charset="0"/>
              </a:rPr>
              <a:t>monocomprimés</a:t>
            </a:r>
            <a:endParaRPr lang="fr-FR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90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 est le risque de transmission du VIH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77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Albert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037840" y="1600200"/>
            <a:ext cx="6734810" cy="4525963"/>
          </a:xfrm>
        </p:spPr>
        <p:txBody>
          <a:bodyPr/>
          <a:lstStyle/>
          <a:p>
            <a:r>
              <a:rPr lang="fr-FR" dirty="0" smtClean="0"/>
              <a:t>Albert débarque à votre cabinet à 8h un lundi matin, tout en panique. Il a eu un rapport non protégé avec une ancienne copine samedi soir, et il ne l’a pas trouvé très en forme</a:t>
            </a:r>
            <a:r>
              <a:rPr lang="is-IS" dirty="0" smtClean="0"/>
              <a:t>… dimanche matin, il a pensé qu’elle était peut-être malade et dimanche soir il était persuadé qu’elle avait le SIDA !!!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420" y="2735580"/>
            <a:ext cx="2210912" cy="2019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518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6430" y="161435"/>
            <a:ext cx="9258300" cy="826539"/>
          </a:xfrm>
        </p:spPr>
        <p:txBody>
          <a:bodyPr/>
          <a:lstStyle/>
          <a:p>
            <a:r>
              <a:rPr lang="fr-FR" sz="3200" dirty="0" smtClean="0"/>
              <a:t>Quelle est la probabilité que sa copine (bretonne) soit infectée par le VIH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2800" y="1600200"/>
            <a:ext cx="8959850" cy="4525963"/>
          </a:xfrm>
        </p:spPr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fr-FR" dirty="0" smtClean="0"/>
              <a:t>10%</a:t>
            </a:r>
          </a:p>
          <a:p>
            <a:pPr marL="514350" indent="-514350">
              <a:buFont typeface="+mj-lt"/>
              <a:buAutoNum type="alphaLcPeriod"/>
            </a:pPr>
            <a:r>
              <a:rPr lang="fr-FR" dirty="0" smtClean="0"/>
              <a:t>5%</a:t>
            </a:r>
          </a:p>
          <a:p>
            <a:pPr marL="514350" indent="-514350">
              <a:buFont typeface="+mj-lt"/>
              <a:buAutoNum type="alphaLcPeriod"/>
            </a:pPr>
            <a:r>
              <a:rPr lang="fr-FR" dirty="0" smtClean="0"/>
              <a:t>1%</a:t>
            </a:r>
          </a:p>
          <a:p>
            <a:pPr marL="514350" indent="-514350">
              <a:buFont typeface="+mj-lt"/>
              <a:buAutoNum type="alphaLcPeriod"/>
            </a:pPr>
            <a:r>
              <a:rPr lang="fr-FR" dirty="0" smtClean="0"/>
              <a:t>0,1%</a:t>
            </a:r>
          </a:p>
          <a:p>
            <a:pPr marL="514350" indent="-514350">
              <a:buFont typeface="+mj-lt"/>
              <a:buAutoNum type="alphaLcPeriod"/>
            </a:pPr>
            <a:r>
              <a:rPr lang="fr-FR" dirty="0" smtClean="0"/>
              <a:t>0,01%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056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6430" y="161435"/>
            <a:ext cx="9258300" cy="826539"/>
          </a:xfrm>
        </p:spPr>
        <p:txBody>
          <a:bodyPr/>
          <a:lstStyle/>
          <a:p>
            <a:r>
              <a:rPr lang="fr-FR" sz="3200" dirty="0" smtClean="0"/>
              <a:t>Quelle est la probabilité que sa copine (bretonne) soit infectée par le VIH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2800" y="1600200"/>
            <a:ext cx="8959850" cy="4525963"/>
          </a:xfrm>
        </p:spPr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10%</a:t>
            </a:r>
          </a:p>
          <a:p>
            <a:pPr marL="514350" indent="-514350">
              <a:buFont typeface="+mj-lt"/>
              <a:buAutoNum type="alphaLcPeriod"/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5%</a:t>
            </a:r>
          </a:p>
          <a:p>
            <a:pPr marL="514350" indent="-514350">
              <a:buFont typeface="+mj-lt"/>
              <a:buAutoNum type="alphaLcPeriod"/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1%</a:t>
            </a:r>
          </a:p>
          <a:p>
            <a:pPr marL="514350" indent="-514350">
              <a:buFont typeface="+mj-lt"/>
              <a:buAutoNum type="alphaLcPeriod"/>
            </a:pPr>
            <a:r>
              <a:rPr lang="fr-FR" dirty="0" smtClean="0"/>
              <a:t>0,1%</a:t>
            </a:r>
          </a:p>
          <a:p>
            <a:pPr marL="514350" indent="-514350">
              <a:buFont typeface="+mj-lt"/>
              <a:buAutoNum type="alphaLcPeriod"/>
            </a:pPr>
            <a:r>
              <a:rPr lang="fr-FR" dirty="0" smtClean="0"/>
              <a:t>0,01%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260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/>
              <a:t>Si elle est effectivement infectée par le VIH, quelle est la probabilité de contamination d’Albert ?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fr-FR" dirty="0" smtClean="0"/>
              <a:t>50%</a:t>
            </a:r>
          </a:p>
          <a:p>
            <a:pPr marL="514350" indent="-514350">
              <a:buFont typeface="+mj-lt"/>
              <a:buAutoNum type="alphaLcPeriod"/>
            </a:pPr>
            <a:r>
              <a:rPr lang="fr-FR" dirty="0" smtClean="0"/>
              <a:t>25%</a:t>
            </a:r>
          </a:p>
          <a:p>
            <a:pPr marL="514350" indent="-514350">
              <a:buFont typeface="+mj-lt"/>
              <a:buAutoNum type="alphaLcPeriod"/>
            </a:pPr>
            <a:r>
              <a:rPr lang="fr-FR" dirty="0" smtClean="0"/>
              <a:t>10%</a:t>
            </a:r>
          </a:p>
          <a:p>
            <a:pPr marL="514350" indent="-514350">
              <a:buFont typeface="+mj-lt"/>
              <a:buAutoNum type="alphaLcPeriod"/>
            </a:pPr>
            <a:r>
              <a:rPr lang="fr-FR" dirty="0" smtClean="0"/>
              <a:t>1%</a:t>
            </a:r>
          </a:p>
          <a:p>
            <a:pPr marL="514350" indent="-514350">
              <a:buFont typeface="+mj-lt"/>
              <a:buAutoNum type="alphaLcPeriod"/>
            </a:pPr>
            <a:r>
              <a:rPr lang="fr-FR" dirty="0" smtClean="0"/>
              <a:t>0,5%</a:t>
            </a:r>
          </a:p>
          <a:p>
            <a:pPr marL="514350" indent="-514350">
              <a:buFont typeface="+mj-lt"/>
              <a:buAutoNum type="alphaL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558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/>
              <a:t>Si elle est effectivement infectée par le VIH, quelle est la probabilité de contamination d’Albert ?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fr-FR" dirty="0" smtClean="0">
                <a:solidFill>
                  <a:srgbClr val="D9D9D9"/>
                </a:solidFill>
              </a:rPr>
              <a:t>50%</a:t>
            </a:r>
          </a:p>
          <a:p>
            <a:pPr marL="514350" indent="-514350">
              <a:buFont typeface="+mj-lt"/>
              <a:buAutoNum type="alphaLcPeriod"/>
            </a:pPr>
            <a:r>
              <a:rPr lang="fr-FR" dirty="0" smtClean="0">
                <a:solidFill>
                  <a:srgbClr val="D9D9D9"/>
                </a:solidFill>
              </a:rPr>
              <a:t>25%</a:t>
            </a:r>
          </a:p>
          <a:p>
            <a:pPr marL="514350" indent="-514350">
              <a:buFont typeface="+mj-lt"/>
              <a:buAutoNum type="alphaLcPeriod"/>
            </a:pPr>
            <a:r>
              <a:rPr lang="fr-FR" dirty="0" smtClean="0">
                <a:solidFill>
                  <a:srgbClr val="D9D9D9"/>
                </a:solidFill>
              </a:rPr>
              <a:t>10%</a:t>
            </a:r>
          </a:p>
          <a:p>
            <a:pPr marL="514350" indent="-514350">
              <a:buFont typeface="+mj-lt"/>
              <a:buAutoNum type="alphaLcPeriod"/>
            </a:pPr>
            <a:r>
              <a:rPr lang="fr-FR" dirty="0" smtClean="0">
                <a:solidFill>
                  <a:srgbClr val="D9D9D9"/>
                </a:solidFill>
              </a:rPr>
              <a:t>1%</a:t>
            </a:r>
          </a:p>
          <a:p>
            <a:pPr marL="514350" indent="-514350">
              <a:buFont typeface="+mj-lt"/>
              <a:buAutoNum type="alphaLcPeriod"/>
            </a:pPr>
            <a:r>
              <a:rPr lang="fr-FR" dirty="0" smtClean="0"/>
              <a:t>0,5%</a:t>
            </a:r>
          </a:p>
          <a:p>
            <a:pPr marL="514350" indent="-514350">
              <a:buFont typeface="+mj-lt"/>
              <a:buAutoNum type="alphaL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20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smtClean="0"/>
              <a:t>Risque de transmission du VIH</a:t>
            </a:r>
            <a:endParaRPr lang="fr-FR" sz="3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63" r="12617"/>
          <a:stretch/>
        </p:blipFill>
        <p:spPr>
          <a:xfrm>
            <a:off x="7322841" y="6106120"/>
            <a:ext cx="1886955" cy="416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4600740"/>
              </p:ext>
            </p:extLst>
          </p:nvPr>
        </p:nvGraphicFramePr>
        <p:xfrm>
          <a:off x="850900" y="1404938"/>
          <a:ext cx="9055100" cy="462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Document" r:id="rId4" imgW="9055100" imgH="4622800" progId="Word.Document.12">
                  <p:embed/>
                </p:oleObj>
              </mc:Choice>
              <mc:Fallback>
                <p:oleObj name="Document" r:id="rId4" imgW="9055100" imgH="4622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50900" y="1404938"/>
                        <a:ext cx="9055100" cy="462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360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713196"/>
          </a:xfrm>
        </p:spPr>
        <p:txBody>
          <a:bodyPr/>
          <a:lstStyle/>
          <a:p>
            <a:r>
              <a:rPr lang="fr-FR" dirty="0" smtClean="0"/>
              <a:t>Adelaïde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Adelaïde est séropositive, et elle vient vous voir car elle n’en a parlé </a:t>
            </a:r>
            <a:r>
              <a:rPr lang="fr-FR" dirty="0"/>
              <a:t>ni à son médecin </a:t>
            </a:r>
            <a:r>
              <a:rPr lang="fr-FR" dirty="0" smtClean="0"/>
              <a:t>traitant, ni à son gynécologue… mais elle a entendu dire par un séropositif que vous suivez que vous êtes large d’esprit</a:t>
            </a:r>
            <a:r>
              <a:rPr lang="is-IS" dirty="0" smtClean="0"/>
              <a:t>…</a:t>
            </a:r>
            <a:r>
              <a:rPr lang="fr-FR" dirty="0" smtClean="0"/>
              <a:t>et elle est enceinte de 6 mois 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338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LogoCoreVIH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" y="144463"/>
            <a:ext cx="140017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>
            <a:hlinkClick r:id="rId4"/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0136" y="2123914"/>
            <a:ext cx="5450944" cy="45320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207326" y="141115"/>
            <a:ext cx="7565323" cy="826539"/>
          </a:xfrm>
        </p:spPr>
        <p:txBody>
          <a:bodyPr/>
          <a:lstStyle/>
          <a:p>
            <a:r>
              <a:rPr lang="fr-FR" dirty="0" smtClean="0"/>
              <a:t>Sources d’information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645380" y="1247409"/>
            <a:ext cx="9258300" cy="4525963"/>
          </a:xfrm>
        </p:spPr>
        <p:txBody>
          <a:bodyPr/>
          <a:lstStyle/>
          <a:p>
            <a:r>
              <a:rPr lang="fr-FR" sz="2000" dirty="0" smtClean="0"/>
              <a:t>Recommandations du groupe d’experts sous la direction de Ph. Morlat</a:t>
            </a:r>
          </a:p>
          <a:p>
            <a:r>
              <a:rPr lang="fr-FR" sz="2000" dirty="0" smtClean="0"/>
              <a:t>Site du COREVIH Bretagne : </a:t>
            </a:r>
            <a:r>
              <a:rPr lang="fr-FR" sz="2000" dirty="0" err="1" smtClean="0"/>
              <a:t>www.corevih-bretagne.fr</a:t>
            </a:r>
            <a:endParaRPr lang="fr-FR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775916"/>
          </a:xfrm>
        </p:spPr>
        <p:txBody>
          <a:bodyPr/>
          <a:lstStyle/>
          <a:p>
            <a:r>
              <a:rPr lang="fr-FR" sz="2800" dirty="0" smtClean="0"/>
              <a:t>En France, le dépistage pendant la grossesse est :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Conseillé lors du 1</a:t>
            </a:r>
            <a:r>
              <a:rPr lang="fr-FR" baseline="30000" dirty="0" smtClean="0"/>
              <a:t>er</a:t>
            </a:r>
            <a:r>
              <a:rPr lang="fr-FR" dirty="0" smtClean="0"/>
              <a:t> trimestre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Obligatoire lors du 1</a:t>
            </a:r>
            <a:r>
              <a:rPr lang="fr-FR" baseline="30000" dirty="0" smtClean="0"/>
              <a:t>er</a:t>
            </a:r>
            <a:r>
              <a:rPr lang="fr-FR" dirty="0" smtClean="0"/>
              <a:t> trimestre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Conseillé lors du second trimestre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Obligatoire lors du second trimestre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Inutile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322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775916"/>
          </a:xfrm>
        </p:spPr>
        <p:txBody>
          <a:bodyPr/>
          <a:lstStyle/>
          <a:p>
            <a:r>
              <a:rPr lang="fr-FR" sz="2800" dirty="0" smtClean="0"/>
              <a:t>En France, le dépistage pendant la grossesse est :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Conseillé lors du 1</a:t>
            </a:r>
            <a:r>
              <a:rPr lang="fr-FR" baseline="30000" dirty="0" smtClean="0"/>
              <a:t>er</a:t>
            </a:r>
            <a:r>
              <a:rPr lang="fr-FR" dirty="0" smtClean="0"/>
              <a:t> trimestre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Obligatoire lors du 1</a:t>
            </a:r>
            <a:r>
              <a:rPr lang="fr-FR" baseline="30000" dirty="0" smtClean="0">
                <a:solidFill>
                  <a:schemeClr val="bg1">
                    <a:lumMod val="75000"/>
                  </a:schemeClr>
                </a:solidFill>
              </a:rPr>
              <a:t>er</a:t>
            </a: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 trimestre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Conseillé lors du second trimestre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Obligatoire lors du second trimestre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Inutile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66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9"/>
            <a:ext cx="9258300" cy="760236"/>
          </a:xfrm>
        </p:spPr>
        <p:txBody>
          <a:bodyPr/>
          <a:lstStyle/>
          <a:p>
            <a:r>
              <a:rPr lang="fr-FR" sz="3600" dirty="0" smtClean="0"/>
              <a:t>Pour le traitement antirétroviral d’Adelaïde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350" y="2304947"/>
            <a:ext cx="9258300" cy="382121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sz="2400" dirty="0" smtClean="0"/>
              <a:t>On attendra le 8</a:t>
            </a:r>
            <a:r>
              <a:rPr lang="fr-FR" sz="2400" baseline="30000" dirty="0" smtClean="0"/>
              <a:t>ème</a:t>
            </a:r>
            <a:r>
              <a:rPr lang="fr-FR" sz="2400" dirty="0" smtClean="0"/>
              <a:t> mois pour éviter la toxicité des ARV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 smtClean="0"/>
              <a:t>Elle arrive à temps, on ne traite pas avant le 6</a:t>
            </a:r>
            <a:r>
              <a:rPr lang="fr-FR" sz="2400" baseline="30000" dirty="0" smtClean="0"/>
              <a:t>ème</a:t>
            </a:r>
            <a:r>
              <a:rPr lang="fr-FR" sz="2400" dirty="0" smtClean="0"/>
              <a:t> mois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 smtClean="0"/>
              <a:t>Elle arrive trop tard, il n’y a plus rien à faire</a:t>
            </a:r>
            <a:endParaRPr lang="fr-FR" sz="2400" dirty="0"/>
          </a:p>
          <a:p>
            <a:pPr marL="514350" indent="-514350">
              <a:buFont typeface="+mj-lt"/>
              <a:buAutoNum type="arabicPeriod"/>
            </a:pPr>
            <a:r>
              <a:rPr lang="fr-FR" sz="2400" dirty="0" smtClean="0"/>
              <a:t>Elle aurait dû être traitée dès la fin du 1</a:t>
            </a:r>
            <a:r>
              <a:rPr lang="fr-FR" sz="2400" baseline="30000" dirty="0" smtClean="0"/>
              <a:t>er</a:t>
            </a:r>
            <a:r>
              <a:rPr lang="fr-FR" sz="2400" dirty="0" smtClean="0"/>
              <a:t> trimestr</a:t>
            </a:r>
            <a:r>
              <a:rPr lang="fr-FR" sz="2400" dirty="0"/>
              <a:t>e, voire avant si la charge virale est </a:t>
            </a:r>
            <a:r>
              <a:rPr lang="fr-FR" sz="2400" dirty="0" smtClean="0"/>
              <a:t>élevée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 smtClean="0"/>
              <a:t>Pour éviter la toxicité, on ne prescrira qu’une monothérapie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27671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9"/>
            <a:ext cx="9258300" cy="760236"/>
          </a:xfrm>
        </p:spPr>
        <p:txBody>
          <a:bodyPr/>
          <a:lstStyle/>
          <a:p>
            <a:r>
              <a:rPr lang="fr-FR" sz="3600" dirty="0" smtClean="0"/>
              <a:t>Pour le traitement antirétroviral d’Adelaïde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350" y="2304947"/>
            <a:ext cx="9258300" cy="382121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sz="2400" dirty="0" smtClean="0">
                <a:solidFill>
                  <a:srgbClr val="BFBFBF"/>
                </a:solidFill>
              </a:rPr>
              <a:t>On attendra le 8</a:t>
            </a:r>
            <a:r>
              <a:rPr lang="fr-FR" sz="2400" baseline="30000" dirty="0" smtClean="0">
                <a:solidFill>
                  <a:srgbClr val="BFBFBF"/>
                </a:solidFill>
              </a:rPr>
              <a:t>ème</a:t>
            </a:r>
            <a:r>
              <a:rPr lang="fr-FR" sz="2400" dirty="0" smtClean="0">
                <a:solidFill>
                  <a:srgbClr val="BFBFBF"/>
                </a:solidFill>
              </a:rPr>
              <a:t> mois pour éviter la toxicité des ARV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 smtClean="0">
                <a:solidFill>
                  <a:srgbClr val="BFBFBF"/>
                </a:solidFill>
              </a:rPr>
              <a:t>Elle arrive à temps, on ne traite pas avant le 6</a:t>
            </a:r>
            <a:r>
              <a:rPr lang="fr-FR" sz="2400" baseline="30000" dirty="0" smtClean="0">
                <a:solidFill>
                  <a:srgbClr val="BFBFBF"/>
                </a:solidFill>
              </a:rPr>
              <a:t>ème</a:t>
            </a:r>
            <a:r>
              <a:rPr lang="fr-FR" sz="2400" dirty="0" smtClean="0">
                <a:solidFill>
                  <a:srgbClr val="BFBFBF"/>
                </a:solidFill>
              </a:rPr>
              <a:t> mois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 smtClean="0">
                <a:solidFill>
                  <a:srgbClr val="BFBFBF"/>
                </a:solidFill>
              </a:rPr>
              <a:t>Elle arrive trop tard, il n’y a plus rien à faire</a:t>
            </a:r>
            <a:endParaRPr lang="fr-FR" sz="2400" dirty="0">
              <a:solidFill>
                <a:srgbClr val="BFBFB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2400" dirty="0" smtClean="0"/>
              <a:t>Elle aurait dû être traitée dès la fin du 1</a:t>
            </a:r>
            <a:r>
              <a:rPr lang="fr-FR" sz="2400" baseline="30000" dirty="0" smtClean="0"/>
              <a:t>er</a:t>
            </a:r>
            <a:r>
              <a:rPr lang="fr-FR" sz="2400" dirty="0" smtClean="0"/>
              <a:t> trimestre, voire avant si la charge virale est élevée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 smtClean="0">
                <a:solidFill>
                  <a:srgbClr val="BFBFBF"/>
                </a:solidFill>
              </a:rPr>
              <a:t>Pour éviter la toxicité, on ne prescrira qu’une monothérapie</a:t>
            </a:r>
            <a:endParaRPr lang="fr-FR" sz="2400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43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634797"/>
          </a:xfrm>
        </p:spPr>
        <p:txBody>
          <a:bodyPr/>
          <a:lstStyle/>
          <a:p>
            <a:r>
              <a:rPr lang="fr-FR" sz="2400" dirty="0" smtClean="0"/>
              <a:t>En cas de prise en charge selon les recommandations actuelles en France, le risque de transmission à l’enfant est de :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70%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50%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20%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10%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5%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≤ 1%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351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634797"/>
          </a:xfrm>
        </p:spPr>
        <p:txBody>
          <a:bodyPr/>
          <a:lstStyle/>
          <a:p>
            <a:r>
              <a:rPr lang="fr-FR" sz="2400" dirty="0" smtClean="0"/>
              <a:t>En cas de prise en charge selon les recommandations actuelles en France, le risque de transmission à l’enfant est de :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rgbClr val="BFBFBF"/>
                </a:solidFill>
              </a:rPr>
              <a:t>70%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rgbClr val="BFBFBF"/>
                </a:solidFill>
              </a:rPr>
              <a:t>50%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rgbClr val="BFBFBF"/>
                </a:solidFill>
              </a:rPr>
              <a:t>20%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rgbClr val="BFBFBF"/>
                </a:solidFill>
              </a:rPr>
              <a:t>10%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rgbClr val="BFBFBF"/>
                </a:solidFill>
              </a:rPr>
              <a:t>5%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≤ 1%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658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39471" y="228600"/>
            <a:ext cx="9601200" cy="554220"/>
          </a:xfrm>
        </p:spPr>
        <p:txBody>
          <a:bodyPr lIns="91429" tIns="45715" rIns="91429" bIns="45715"/>
          <a:lstStyle/>
          <a:p>
            <a:r>
              <a:rPr lang="fr-FR" sz="2800" b="1" dirty="0">
                <a:solidFill>
                  <a:srgbClr val="7F7F7F"/>
                </a:solidFill>
                <a:latin typeface="Calibri" charset="0"/>
              </a:rPr>
              <a:t>Moment de la transmission du VIH de la mère à l’enfant</a:t>
            </a:r>
          </a:p>
        </p:txBody>
      </p:sp>
      <p:grpSp>
        <p:nvGrpSpPr>
          <p:cNvPr id="81923" name="Group 3"/>
          <p:cNvGrpSpPr>
            <a:grpSpLocks/>
          </p:cNvGrpSpPr>
          <p:nvPr/>
        </p:nvGrpSpPr>
        <p:grpSpPr bwMode="auto">
          <a:xfrm>
            <a:off x="1628777" y="4408800"/>
            <a:ext cx="7199313" cy="838200"/>
            <a:chOff x="672" y="1950"/>
            <a:chExt cx="4031" cy="80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81924" name="Rectangle 4"/>
            <p:cNvSpPr>
              <a:spLocks noChangeArrowheads="1"/>
            </p:cNvSpPr>
            <p:nvPr/>
          </p:nvSpPr>
          <p:spPr bwMode="auto">
            <a:xfrm>
              <a:off x="672" y="1950"/>
              <a:ext cx="270" cy="809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Calibri" charset="0"/>
                <a:cs typeface="Arial" charset="0"/>
              </a:endParaRPr>
            </a:p>
          </p:txBody>
        </p:sp>
        <p:sp>
          <p:nvSpPr>
            <p:cNvPr id="81925" name="Rectangle 5"/>
            <p:cNvSpPr>
              <a:spLocks noChangeArrowheads="1"/>
            </p:cNvSpPr>
            <p:nvPr/>
          </p:nvSpPr>
          <p:spPr bwMode="auto">
            <a:xfrm>
              <a:off x="942" y="1950"/>
              <a:ext cx="402" cy="809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Calibri" charset="0"/>
                <a:cs typeface="Arial" charset="0"/>
              </a:endParaRPr>
            </a:p>
          </p:txBody>
        </p:sp>
        <p:sp>
          <p:nvSpPr>
            <p:cNvPr id="81926" name="Rectangle 6"/>
            <p:cNvSpPr>
              <a:spLocks noChangeArrowheads="1"/>
            </p:cNvSpPr>
            <p:nvPr/>
          </p:nvSpPr>
          <p:spPr bwMode="auto">
            <a:xfrm>
              <a:off x="1344" y="1950"/>
              <a:ext cx="2015" cy="809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Calibri" charset="0"/>
                <a:cs typeface="Arial" charset="0"/>
              </a:endParaRPr>
            </a:p>
          </p:txBody>
        </p:sp>
        <p:sp>
          <p:nvSpPr>
            <p:cNvPr id="81927" name="Rectangle 7"/>
            <p:cNvSpPr>
              <a:spLocks noChangeArrowheads="1"/>
            </p:cNvSpPr>
            <p:nvPr/>
          </p:nvSpPr>
          <p:spPr bwMode="auto">
            <a:xfrm>
              <a:off x="3359" y="1950"/>
              <a:ext cx="817" cy="809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Calibri" charset="0"/>
                <a:cs typeface="Arial" charset="0"/>
              </a:endParaRPr>
            </a:p>
          </p:txBody>
        </p:sp>
        <p:sp>
          <p:nvSpPr>
            <p:cNvPr id="81928" name="Rectangle 8"/>
            <p:cNvSpPr>
              <a:spLocks noChangeArrowheads="1"/>
            </p:cNvSpPr>
            <p:nvPr/>
          </p:nvSpPr>
          <p:spPr bwMode="auto">
            <a:xfrm>
              <a:off x="4176" y="1950"/>
              <a:ext cx="527" cy="80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Calibri" charset="0"/>
                <a:cs typeface="Arial" charset="0"/>
              </a:endParaRPr>
            </a:p>
          </p:txBody>
        </p:sp>
      </p:grpSp>
      <p:grpSp>
        <p:nvGrpSpPr>
          <p:cNvPr id="81953" name="Group 33"/>
          <p:cNvGrpSpPr>
            <a:grpSpLocks/>
          </p:cNvGrpSpPr>
          <p:nvPr/>
        </p:nvGrpSpPr>
        <p:grpSpPr bwMode="auto">
          <a:xfrm>
            <a:off x="1457325" y="5399405"/>
            <a:ext cx="7400925" cy="430213"/>
            <a:chOff x="918" y="2544"/>
            <a:chExt cx="4662" cy="271"/>
          </a:xfrm>
        </p:grpSpPr>
        <p:sp>
          <p:nvSpPr>
            <p:cNvPr id="81930" name="Line 9"/>
            <p:cNvSpPr>
              <a:spLocks noChangeShapeType="1"/>
            </p:cNvSpPr>
            <p:nvPr/>
          </p:nvSpPr>
          <p:spPr bwMode="auto">
            <a:xfrm>
              <a:off x="1044" y="2544"/>
              <a:ext cx="4535" cy="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1931" name="Line 10"/>
            <p:cNvSpPr>
              <a:spLocks noChangeShapeType="1"/>
            </p:cNvSpPr>
            <p:nvPr/>
          </p:nvSpPr>
          <p:spPr bwMode="auto">
            <a:xfrm flipV="1">
              <a:off x="1044" y="2544"/>
              <a:ext cx="1" cy="5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1932" name="Line 11"/>
            <p:cNvSpPr>
              <a:spLocks noChangeShapeType="1"/>
            </p:cNvSpPr>
            <p:nvPr/>
          </p:nvSpPr>
          <p:spPr bwMode="auto">
            <a:xfrm flipV="1">
              <a:off x="1948" y="2549"/>
              <a:ext cx="2" cy="5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1933" name="Line 12"/>
            <p:cNvSpPr>
              <a:spLocks noChangeShapeType="1"/>
            </p:cNvSpPr>
            <p:nvPr/>
          </p:nvSpPr>
          <p:spPr bwMode="auto">
            <a:xfrm flipV="1">
              <a:off x="2860" y="2549"/>
              <a:ext cx="1" cy="5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1934" name="Line 13"/>
            <p:cNvSpPr>
              <a:spLocks noChangeShapeType="1"/>
            </p:cNvSpPr>
            <p:nvPr/>
          </p:nvSpPr>
          <p:spPr bwMode="auto">
            <a:xfrm flipV="1">
              <a:off x="3744" y="2544"/>
              <a:ext cx="1" cy="5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1935" name="Line 14"/>
            <p:cNvSpPr>
              <a:spLocks noChangeShapeType="1"/>
            </p:cNvSpPr>
            <p:nvPr/>
          </p:nvSpPr>
          <p:spPr bwMode="auto">
            <a:xfrm flipV="1">
              <a:off x="4674" y="2549"/>
              <a:ext cx="1" cy="5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1936" name="Line 15"/>
            <p:cNvSpPr>
              <a:spLocks noChangeShapeType="1"/>
            </p:cNvSpPr>
            <p:nvPr/>
          </p:nvSpPr>
          <p:spPr bwMode="auto">
            <a:xfrm flipV="1">
              <a:off x="5579" y="2549"/>
              <a:ext cx="1" cy="5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1937" name="Rectangle 16"/>
            <p:cNvSpPr>
              <a:spLocks noChangeArrowheads="1"/>
            </p:cNvSpPr>
            <p:nvPr/>
          </p:nvSpPr>
          <p:spPr bwMode="auto">
            <a:xfrm>
              <a:off x="918" y="2699"/>
              <a:ext cx="12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b="1">
                  <a:latin typeface="Calibri" charset="0"/>
                  <a:cs typeface="Arial" charset="0"/>
                </a:rPr>
                <a:t>0%</a:t>
              </a:r>
            </a:p>
          </p:txBody>
        </p:sp>
        <p:sp>
          <p:nvSpPr>
            <p:cNvPr id="81938" name="Rectangle 17"/>
            <p:cNvSpPr>
              <a:spLocks noChangeArrowheads="1"/>
            </p:cNvSpPr>
            <p:nvPr/>
          </p:nvSpPr>
          <p:spPr bwMode="auto">
            <a:xfrm>
              <a:off x="1746" y="2699"/>
              <a:ext cx="17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b="1">
                  <a:latin typeface="Calibri" charset="0"/>
                  <a:cs typeface="Arial" charset="0"/>
                </a:rPr>
                <a:t>20%</a:t>
              </a:r>
            </a:p>
          </p:txBody>
        </p:sp>
        <p:sp>
          <p:nvSpPr>
            <p:cNvPr id="81939" name="Rectangle 18"/>
            <p:cNvSpPr>
              <a:spLocks noChangeArrowheads="1"/>
            </p:cNvSpPr>
            <p:nvPr/>
          </p:nvSpPr>
          <p:spPr bwMode="auto">
            <a:xfrm>
              <a:off x="2657" y="2699"/>
              <a:ext cx="17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b="1">
                  <a:latin typeface="Calibri" charset="0"/>
                  <a:cs typeface="Arial" charset="0"/>
                </a:rPr>
                <a:t>40%</a:t>
              </a:r>
            </a:p>
          </p:txBody>
        </p:sp>
        <p:sp>
          <p:nvSpPr>
            <p:cNvPr id="81940" name="Rectangle 19"/>
            <p:cNvSpPr>
              <a:spLocks noChangeArrowheads="1"/>
            </p:cNvSpPr>
            <p:nvPr/>
          </p:nvSpPr>
          <p:spPr bwMode="auto">
            <a:xfrm>
              <a:off x="3560" y="2699"/>
              <a:ext cx="17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b="1">
                  <a:latin typeface="Calibri" charset="0"/>
                  <a:cs typeface="Arial" charset="0"/>
                </a:rPr>
                <a:t>60%</a:t>
              </a:r>
            </a:p>
          </p:txBody>
        </p:sp>
        <p:sp>
          <p:nvSpPr>
            <p:cNvPr id="81941" name="Rectangle 20"/>
            <p:cNvSpPr>
              <a:spLocks noChangeArrowheads="1"/>
            </p:cNvSpPr>
            <p:nvPr/>
          </p:nvSpPr>
          <p:spPr bwMode="auto">
            <a:xfrm>
              <a:off x="4472" y="2699"/>
              <a:ext cx="17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b="1">
                  <a:latin typeface="Calibri" charset="0"/>
                  <a:cs typeface="Arial" charset="0"/>
                </a:rPr>
                <a:t>80%</a:t>
              </a:r>
            </a:p>
          </p:txBody>
        </p:sp>
        <p:sp>
          <p:nvSpPr>
            <p:cNvPr id="81942" name="Rectangle 21"/>
            <p:cNvSpPr>
              <a:spLocks noChangeArrowheads="1"/>
            </p:cNvSpPr>
            <p:nvPr/>
          </p:nvSpPr>
          <p:spPr bwMode="auto">
            <a:xfrm>
              <a:off x="5322" y="2699"/>
              <a:ext cx="21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b="1">
                  <a:latin typeface="Calibri" charset="0"/>
                  <a:cs typeface="Arial" charset="0"/>
                </a:rPr>
                <a:t>100%</a:t>
              </a:r>
            </a:p>
          </p:txBody>
        </p:sp>
      </p:grpSp>
      <p:sp>
        <p:nvSpPr>
          <p:cNvPr id="81943" name="Text Box 24"/>
          <p:cNvSpPr txBox="1">
            <a:spLocks noChangeArrowheads="1"/>
          </p:cNvSpPr>
          <p:nvPr/>
        </p:nvSpPr>
        <p:spPr bwMode="auto">
          <a:xfrm>
            <a:off x="2828925" y="4713602"/>
            <a:ext cx="3857625" cy="27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dirty="0">
                <a:latin typeface="Calibri" charset="0"/>
                <a:cs typeface="Arial" charset="0"/>
              </a:rPr>
              <a:t>Travail et accouchement</a:t>
            </a:r>
          </a:p>
        </p:txBody>
      </p:sp>
      <p:sp>
        <p:nvSpPr>
          <p:cNvPr id="81944" name="Text Box 27"/>
          <p:cNvSpPr txBox="1">
            <a:spLocks noChangeArrowheads="1"/>
          </p:cNvSpPr>
          <p:nvPr/>
        </p:nvSpPr>
        <p:spPr bwMode="auto">
          <a:xfrm>
            <a:off x="6429375" y="4408800"/>
            <a:ext cx="1628775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fr-FR">
              <a:latin typeface="Calibri" charset="0"/>
              <a:cs typeface="Arial" charset="0"/>
            </a:endParaRPr>
          </a:p>
          <a:p>
            <a:endParaRPr lang="fr-FR">
              <a:latin typeface="Calibri" charset="0"/>
              <a:cs typeface="Arial" charset="0"/>
            </a:endParaRPr>
          </a:p>
        </p:txBody>
      </p:sp>
      <p:sp>
        <p:nvSpPr>
          <p:cNvPr id="81945" name="Text Box 32"/>
          <p:cNvSpPr txBox="1">
            <a:spLocks noChangeArrowheads="1"/>
          </p:cNvSpPr>
          <p:nvPr/>
        </p:nvSpPr>
        <p:spPr bwMode="auto">
          <a:xfrm>
            <a:off x="1139570" y="3553674"/>
            <a:ext cx="2143125" cy="2769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63500" dist="38075" dir="20160032" algn="ctr" rotWithShape="0">
              <a:srgbClr val="000000">
                <a:alpha val="74998"/>
              </a:srgbClr>
            </a:outerShdw>
          </a:effectLst>
          <a:extLst/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b="1" dirty="0">
                <a:solidFill>
                  <a:schemeClr val="bg1"/>
                </a:solidFill>
                <a:latin typeface="Calibri" charset="0"/>
                <a:cs typeface="Arial" charset="0"/>
              </a:rPr>
              <a:t>36 semaines d’aménorrhée</a:t>
            </a:r>
          </a:p>
        </p:txBody>
      </p:sp>
      <p:sp>
        <p:nvSpPr>
          <p:cNvPr id="81946" name="Line 35"/>
          <p:cNvSpPr>
            <a:spLocks noChangeShapeType="1"/>
          </p:cNvSpPr>
          <p:nvPr/>
        </p:nvSpPr>
        <p:spPr bwMode="auto">
          <a:xfrm>
            <a:off x="2143125" y="41040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fr-FR"/>
          </a:p>
        </p:txBody>
      </p:sp>
      <p:sp>
        <p:nvSpPr>
          <p:cNvPr id="81947" name="Line 36"/>
          <p:cNvSpPr>
            <a:spLocks noChangeShapeType="1"/>
          </p:cNvSpPr>
          <p:nvPr/>
        </p:nvSpPr>
        <p:spPr bwMode="auto">
          <a:xfrm>
            <a:off x="7886700" y="40278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fr-FR"/>
          </a:p>
        </p:txBody>
      </p:sp>
      <p:sp>
        <p:nvSpPr>
          <p:cNvPr id="81948" name="Line 37"/>
          <p:cNvSpPr>
            <a:spLocks noChangeShapeType="1"/>
          </p:cNvSpPr>
          <p:nvPr/>
        </p:nvSpPr>
        <p:spPr bwMode="auto">
          <a:xfrm>
            <a:off x="8743950" y="40278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fr-FR"/>
          </a:p>
        </p:txBody>
      </p:sp>
      <p:sp>
        <p:nvSpPr>
          <p:cNvPr id="81949" name="Text Box 40"/>
          <p:cNvSpPr txBox="1">
            <a:spLocks noChangeArrowheads="1"/>
          </p:cNvSpPr>
          <p:nvPr/>
        </p:nvSpPr>
        <p:spPr bwMode="auto">
          <a:xfrm>
            <a:off x="1628775" y="4561200"/>
            <a:ext cx="1200150" cy="27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>
                <a:latin typeface="Calibri" charset="0"/>
                <a:cs typeface="Arial" charset="0"/>
              </a:rPr>
              <a:t>Ante Natale</a:t>
            </a:r>
          </a:p>
        </p:txBody>
      </p:sp>
      <p:sp>
        <p:nvSpPr>
          <p:cNvPr id="81950" name="Text Box 42"/>
          <p:cNvSpPr txBox="1">
            <a:spLocks noChangeArrowheads="1"/>
          </p:cNvSpPr>
          <p:nvPr/>
        </p:nvSpPr>
        <p:spPr bwMode="auto">
          <a:xfrm>
            <a:off x="6858000" y="4713602"/>
            <a:ext cx="1800225" cy="27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>
                <a:latin typeface="Calibri" charset="0"/>
                <a:cs typeface="Arial" charset="0"/>
              </a:rPr>
              <a:t>Allaitement</a:t>
            </a:r>
          </a:p>
        </p:txBody>
      </p:sp>
      <p:sp>
        <p:nvSpPr>
          <p:cNvPr id="81951" name="Text Box 43"/>
          <p:cNvSpPr txBox="1">
            <a:spLocks noChangeArrowheads="1"/>
          </p:cNvSpPr>
          <p:nvPr/>
        </p:nvSpPr>
        <p:spPr bwMode="auto">
          <a:xfrm>
            <a:off x="1200150" y="6237600"/>
            <a:ext cx="8229600" cy="2769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b="1">
                <a:solidFill>
                  <a:schemeClr val="bg1"/>
                </a:solidFill>
                <a:latin typeface="Calibri" charset="0"/>
                <a:cs typeface="Arial" charset="0"/>
              </a:rPr>
              <a:t>La moitié des infections ont lieu au moment de l’accouchement, et au moins 1/3 au moment de l’allaitement </a:t>
            </a:r>
          </a:p>
        </p:txBody>
      </p:sp>
      <p:sp>
        <p:nvSpPr>
          <p:cNvPr id="81952" name="Text Box 32"/>
          <p:cNvSpPr txBox="1">
            <a:spLocks noChangeArrowheads="1"/>
          </p:cNvSpPr>
          <p:nvPr/>
        </p:nvSpPr>
        <p:spPr bwMode="auto">
          <a:xfrm>
            <a:off x="7135124" y="3553675"/>
            <a:ext cx="2339248" cy="39394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63500" dist="38075" dir="20160032" algn="ctr" rotWithShape="0">
              <a:srgbClr val="000000">
                <a:alpha val="74998"/>
              </a:srgbClr>
            </a:outerShdw>
          </a:effectLst>
          <a:extLst/>
        </p:spPr>
        <p:txBody>
          <a:bodyPr wrap="square"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fr-FR" b="1" dirty="0">
                <a:solidFill>
                  <a:schemeClr val="bg1"/>
                </a:solidFill>
                <a:latin typeface="Calibri" charset="0"/>
                <a:cs typeface="Arial" charset="0"/>
              </a:rPr>
              <a:t>Mois après la naissance</a:t>
            </a:r>
          </a:p>
          <a:p>
            <a:pPr>
              <a:lnSpc>
                <a:spcPct val="20000"/>
              </a:lnSpc>
              <a:spcBef>
                <a:spcPct val="50000"/>
              </a:spcBef>
            </a:pPr>
            <a:r>
              <a:rPr lang="fr-FR" b="1" dirty="0">
                <a:solidFill>
                  <a:schemeClr val="bg1"/>
                </a:solidFill>
                <a:latin typeface="Calibri" charset="0"/>
                <a:cs typeface="Arial" charset="0"/>
              </a:rPr>
              <a:t>               </a:t>
            </a:r>
            <a:r>
              <a:rPr lang="fr-FR" b="1" dirty="0" smtClean="0">
                <a:solidFill>
                  <a:schemeClr val="bg1"/>
                </a:solidFill>
                <a:latin typeface="Calibri" charset="0"/>
                <a:cs typeface="Arial" charset="0"/>
              </a:rPr>
              <a:t>   </a:t>
            </a:r>
            <a:r>
              <a:rPr lang="fr-FR" b="1" dirty="0">
                <a:solidFill>
                  <a:schemeClr val="bg1"/>
                </a:solidFill>
                <a:latin typeface="Calibri" charset="0"/>
                <a:cs typeface="Arial" charset="0"/>
              </a:rPr>
              <a:t>6 </a:t>
            </a:r>
            <a:r>
              <a:rPr lang="fr-FR" b="1" dirty="0" smtClean="0">
                <a:solidFill>
                  <a:schemeClr val="bg1"/>
                </a:solidFill>
                <a:latin typeface="Calibri" charset="0"/>
                <a:cs typeface="Arial" charset="0"/>
              </a:rPr>
              <a:t>                   </a:t>
            </a:r>
            <a:r>
              <a:rPr lang="fr-FR" b="1" dirty="0">
                <a:solidFill>
                  <a:schemeClr val="bg1"/>
                </a:solidFill>
                <a:latin typeface="Calibri" charset="0"/>
                <a:cs typeface="Arial" charset="0"/>
              </a:rPr>
              <a:t>12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4294967295"/>
          </p:nvPr>
        </p:nvSpPr>
        <p:spPr>
          <a:xfrm>
            <a:off x="762000" y="1484313"/>
            <a:ext cx="9347200" cy="4611687"/>
          </a:xfrm>
        </p:spPr>
        <p:txBody>
          <a:bodyPr/>
          <a:lstStyle/>
          <a:p>
            <a:r>
              <a:rPr lang="fr-FR" dirty="0" smtClean="0"/>
              <a:t>En l’absence de traitement</a:t>
            </a:r>
          </a:p>
          <a:p>
            <a:pPr lvl="1"/>
            <a:r>
              <a:rPr lang="fr-FR" dirty="0" smtClean="0"/>
              <a:t>25% des enfants seront contaminés à la naissance</a:t>
            </a:r>
          </a:p>
          <a:p>
            <a:pPr lvl="1"/>
            <a:r>
              <a:rPr lang="fr-FR" dirty="0" smtClean="0"/>
              <a:t>Le plus « contaminant » des modes de transmission</a:t>
            </a:r>
          </a:p>
        </p:txBody>
      </p:sp>
    </p:spTree>
    <p:extLst>
      <p:ext uri="{BB962C8B-B14F-4D97-AF65-F5344CB8AC3E}">
        <p14:creationId xmlns:p14="http://schemas.microsoft.com/office/powerpoint/2010/main" val="53698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26852" y="54639"/>
            <a:ext cx="9229725" cy="1082675"/>
          </a:xfrm>
        </p:spPr>
        <p:txBody>
          <a:bodyPr/>
          <a:lstStyle/>
          <a:p>
            <a:pPr eaLnBrk="1" hangingPunct="1"/>
            <a:r>
              <a:rPr lang="fr-FR" altLang="fr-FR" sz="2400" b="1" dirty="0" smtClean="0">
                <a:ea typeface="ＭＳ Ｐゴシック" panose="020B0600070205080204" pitchFamily="34" charset="-128"/>
              </a:rPr>
              <a:t>Taux de TME sous </a:t>
            </a:r>
            <a:r>
              <a:rPr lang="fr-FR" altLang="fr-FR" sz="2400" b="1" dirty="0" err="1" smtClean="0">
                <a:ea typeface="ＭＳ Ｐゴシック" panose="020B0600070205080204" pitchFamily="34" charset="-128"/>
              </a:rPr>
              <a:t>multithérapie</a:t>
            </a:r>
            <a:r>
              <a:rPr lang="fr-FR" altLang="fr-FR" sz="2400" b="1" dirty="0" smtClean="0">
                <a:ea typeface="ＭＳ Ｐゴシック" panose="020B0600070205080204" pitchFamily="34" charset="-128"/>
              </a:rPr>
              <a:t> selon le moment de début de traitement et la charge virale à l</a:t>
            </a:r>
            <a:r>
              <a:rPr lang="fr-FR" altLang="fr-FR" sz="2400" b="1" dirty="0" smtClean="0"/>
              <a:t>’</a:t>
            </a:r>
            <a:r>
              <a:rPr lang="fr-FR" altLang="ja-JP" sz="2400" b="1" dirty="0" smtClean="0"/>
              <a:t>accouchement, 2000-2010</a:t>
            </a:r>
            <a:endParaRPr lang="fr-FR" altLang="fr-FR" sz="2400" b="1" dirty="0" smtClean="0">
              <a:ea typeface="ＭＳ Ｐゴシック" panose="020B0600070205080204" pitchFamily="34" charset="-128"/>
            </a:endParaRPr>
          </a:p>
        </p:txBody>
      </p:sp>
      <p:sp>
        <p:nvSpPr>
          <p:cNvPr id="23554" name="Espace réservé du contenu 3"/>
          <p:cNvSpPr>
            <a:spLocks noGrp="1"/>
          </p:cNvSpPr>
          <p:nvPr>
            <p:ph sz="half" idx="1"/>
          </p:nvPr>
        </p:nvSpPr>
        <p:spPr>
          <a:xfrm>
            <a:off x="5863343" y="5859081"/>
            <a:ext cx="4332684" cy="865188"/>
          </a:xfrm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fr-FR" altLang="fr-FR" sz="2000" dirty="0" smtClean="0">
                <a:ea typeface="ＭＳ Ｐゴシック" pitchFamily="34" charset="-128"/>
              </a:rPr>
              <a:t>ART débuté avant conception et CV &lt;50 : TME = 0% [0.0 - 0.1]</a:t>
            </a:r>
          </a:p>
        </p:txBody>
      </p:sp>
      <p:grpSp>
        <p:nvGrpSpPr>
          <p:cNvPr id="37892" name="Group 69"/>
          <p:cNvGrpSpPr>
            <a:grpSpLocks/>
          </p:cNvGrpSpPr>
          <p:nvPr/>
        </p:nvGrpSpPr>
        <p:grpSpPr bwMode="auto">
          <a:xfrm>
            <a:off x="8262260" y="1482881"/>
            <a:ext cx="810753" cy="760675"/>
            <a:chOff x="4761" y="737"/>
            <a:chExt cx="740" cy="664"/>
          </a:xfrm>
        </p:grpSpPr>
        <p:pic>
          <p:nvPicPr>
            <p:cNvPr id="37904" name="Picture 70" descr="anrs99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5" y="912"/>
              <a:ext cx="384" cy="16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3383" name="Rectangle 71"/>
            <p:cNvSpPr>
              <a:spLocks noChangeArrowheads="1"/>
            </p:cNvSpPr>
            <p:nvPr/>
          </p:nvSpPr>
          <p:spPr bwMode="auto">
            <a:xfrm>
              <a:off x="4761" y="1079"/>
              <a:ext cx="740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fr-FR" sz="900" b="1" i="1">
                  <a:solidFill>
                    <a:srgbClr val="020202"/>
                  </a:solidFill>
                  <a:latin typeface="Arial" charset="0"/>
                  <a:ea typeface="ＭＳ Ｐゴシック" charset="0"/>
                </a:rPr>
                <a:t>INSERM</a:t>
              </a:r>
            </a:p>
            <a:p>
              <a:pPr algn="ctr">
                <a:defRPr/>
              </a:pPr>
              <a:r>
                <a:rPr lang="fr-FR" sz="900" b="1" i="1">
                  <a:solidFill>
                    <a:srgbClr val="020202"/>
                  </a:solidFill>
                  <a:latin typeface="Arial" charset="0"/>
                  <a:ea typeface="ＭＳ Ｐゴシック" charset="0"/>
                </a:rPr>
                <a:t>CESP 1018</a:t>
              </a:r>
            </a:p>
          </p:txBody>
        </p:sp>
        <p:sp>
          <p:nvSpPr>
            <p:cNvPr id="653384" name="Rectangle 72"/>
            <p:cNvSpPr>
              <a:spLocks noChangeArrowheads="1"/>
            </p:cNvSpPr>
            <p:nvPr/>
          </p:nvSpPr>
          <p:spPr bwMode="auto">
            <a:xfrm>
              <a:off x="4849" y="737"/>
              <a:ext cx="49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fr-FR" sz="1200" b="1" i="1">
                  <a:solidFill>
                    <a:srgbClr val="020202"/>
                  </a:solidFill>
                  <a:latin typeface="Arial" charset="0"/>
                  <a:ea typeface="ＭＳ Ｐゴシック" charset="0"/>
                </a:rPr>
                <a:t>EPF</a:t>
              </a:r>
              <a:endParaRPr lang="fr-FR" sz="1000" b="1" i="1">
                <a:solidFill>
                  <a:srgbClr val="020202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7893" name="ZoneTexte 1"/>
          <p:cNvSpPr txBox="1">
            <a:spLocks noChangeArrowheads="1"/>
          </p:cNvSpPr>
          <p:nvPr/>
        </p:nvSpPr>
        <p:spPr bwMode="auto">
          <a:xfrm>
            <a:off x="4820246" y="5805489"/>
            <a:ext cx="193677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 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Mandelbrot et al.CID 2015</a:t>
            </a:r>
          </a:p>
        </p:txBody>
      </p:sp>
      <p:grpSp>
        <p:nvGrpSpPr>
          <p:cNvPr id="37894" name="Grouper 12"/>
          <p:cNvGrpSpPr>
            <a:grpSpLocks/>
          </p:cNvGrpSpPr>
          <p:nvPr/>
        </p:nvGrpSpPr>
        <p:grpSpPr bwMode="auto">
          <a:xfrm>
            <a:off x="1042601" y="1952005"/>
            <a:ext cx="6156127" cy="3168650"/>
            <a:chOff x="2051720" y="1844824"/>
            <a:chExt cx="6192688" cy="3384376"/>
          </a:xfrm>
        </p:grpSpPr>
        <p:grpSp>
          <p:nvGrpSpPr>
            <p:cNvPr id="37900" name="Grouper 13"/>
            <p:cNvGrpSpPr>
              <a:grpSpLocks/>
            </p:cNvGrpSpPr>
            <p:nvPr/>
          </p:nvGrpSpPr>
          <p:grpSpPr bwMode="auto">
            <a:xfrm>
              <a:off x="2700338" y="2636838"/>
              <a:ext cx="1008062" cy="1729312"/>
              <a:chOff x="2700338" y="2636838"/>
              <a:chExt cx="1008062" cy="1729312"/>
            </a:xfrm>
          </p:grpSpPr>
          <p:sp>
            <p:nvSpPr>
              <p:cNvPr id="37902" name="ZoneTexte 11"/>
              <p:cNvSpPr txBox="1">
                <a:spLocks noChangeArrowheads="1"/>
              </p:cNvSpPr>
              <p:nvPr/>
            </p:nvSpPr>
            <p:spPr bwMode="auto">
              <a:xfrm>
                <a:off x="2700338" y="2636838"/>
                <a:ext cx="1008062" cy="361603"/>
              </a:xfrm>
              <a:prstGeom prst="rect">
                <a:avLst/>
              </a:prstGeom>
              <a:solidFill>
                <a:srgbClr val="FFF3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600" b="1" i="1">
                    <a:solidFill>
                      <a:srgbClr val="FF0000"/>
                    </a:solidFill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N=2676</a:t>
                </a:r>
              </a:p>
            </p:txBody>
          </p:sp>
          <p:cxnSp>
            <p:nvCxnSpPr>
              <p:cNvPr id="19" name="Connecteur droit avec flèche 6"/>
              <p:cNvCxnSpPr>
                <a:cxnSpLocks noChangeShapeType="1"/>
              </p:cNvCxnSpPr>
              <p:nvPr/>
            </p:nvCxnSpPr>
            <p:spPr bwMode="auto">
              <a:xfrm>
                <a:off x="3059582" y="2997817"/>
                <a:ext cx="0" cy="136833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aphicFrame>
          <p:nvGraphicFramePr>
            <p:cNvPr id="16" name="Espace réservé du contenu 17"/>
            <p:cNvGraphicFramePr>
              <a:graphicFrameLocks/>
            </p:cNvGraphicFramePr>
            <p:nvPr/>
          </p:nvGraphicFramePr>
          <p:xfrm>
            <a:off x="2051720" y="1844824"/>
            <a:ext cx="6192688" cy="338437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cxnSp>
        <p:nvCxnSpPr>
          <p:cNvPr id="5" name="Connecteur droit avec flèche 4"/>
          <p:cNvCxnSpPr>
            <a:cxnSpLocks noChangeShapeType="1"/>
          </p:cNvCxnSpPr>
          <p:nvPr/>
        </p:nvCxnSpPr>
        <p:spPr bwMode="auto">
          <a:xfrm>
            <a:off x="4508373" y="5407993"/>
            <a:ext cx="809029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Connecteur droit avec flèche 19"/>
          <p:cNvCxnSpPr>
            <a:cxnSpLocks noChangeShapeType="1"/>
          </p:cNvCxnSpPr>
          <p:nvPr/>
        </p:nvCxnSpPr>
        <p:spPr bwMode="auto">
          <a:xfrm flipV="1">
            <a:off x="6994451" y="2600944"/>
            <a:ext cx="0" cy="8651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7" name="Rectangle 6"/>
          <p:cNvSpPr>
            <a:spLocks noChangeArrowheads="1"/>
          </p:cNvSpPr>
          <p:nvPr/>
        </p:nvSpPr>
        <p:spPr bwMode="auto">
          <a:xfrm>
            <a:off x="1946585" y="5192095"/>
            <a:ext cx="2677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None/>
            </a:pPr>
            <a:r>
              <a:rPr lang="fr-FR" altLang="fr-FR" sz="1800" i="1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Effet délai de traitement</a:t>
            </a:r>
          </a:p>
        </p:txBody>
      </p:sp>
      <p:sp>
        <p:nvSpPr>
          <p:cNvPr id="37898" name="Rectangle 7"/>
          <p:cNvSpPr>
            <a:spLocks noChangeArrowheads="1"/>
          </p:cNvSpPr>
          <p:nvPr/>
        </p:nvSpPr>
        <p:spPr bwMode="auto">
          <a:xfrm>
            <a:off x="6981129" y="3501908"/>
            <a:ext cx="19834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77800" indent="-1778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i="1" dirty="0">
                <a:ea typeface="ＭＳ Ｐゴシック" panose="020B0600070205080204" pitchFamily="34" charset="-128"/>
              </a:rPr>
              <a:t>Effet charge virale</a:t>
            </a:r>
          </a:p>
        </p:txBody>
      </p:sp>
      <p:sp>
        <p:nvSpPr>
          <p:cNvPr id="37899" name="Rectangle 9"/>
          <p:cNvSpPr>
            <a:spLocks noChangeArrowheads="1"/>
          </p:cNvSpPr>
          <p:nvPr/>
        </p:nvSpPr>
        <p:spPr bwMode="auto">
          <a:xfrm>
            <a:off x="1042601" y="1880568"/>
            <a:ext cx="3657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i="1">
                <a:ea typeface="ＭＳ Ｐゴシック" panose="020B0600070205080204" pitchFamily="34" charset="-128"/>
              </a:rPr>
              <a:t>%</a:t>
            </a:r>
            <a:endParaRPr lang="fr-FR" altLang="fr-FR" sz="18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348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/>
              <a:t>Individuellement, quel est le moyen de prévention du VIH le plus efficace en 2015 ?</a:t>
            </a:r>
            <a:endParaRPr lang="fr-FR" sz="32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fr-FR" dirty="0" smtClean="0"/>
              <a:t>La circoncision</a:t>
            </a:r>
          </a:p>
          <a:p>
            <a:pPr marL="514350" indent="-514350">
              <a:buFont typeface="+mj-lt"/>
              <a:buAutoNum type="alphaLcPeriod"/>
            </a:pPr>
            <a:r>
              <a:rPr lang="fr-FR" dirty="0" smtClean="0"/>
              <a:t>Le préservatif</a:t>
            </a:r>
          </a:p>
          <a:p>
            <a:pPr marL="514350" indent="-514350">
              <a:buFont typeface="+mj-lt"/>
              <a:buAutoNum type="alphaLcPeriod"/>
            </a:pPr>
            <a:r>
              <a:rPr lang="fr-FR" dirty="0" smtClean="0"/>
              <a:t>Le traitement antirétroviral du partenaire séropositif (TasP)</a:t>
            </a:r>
          </a:p>
          <a:p>
            <a:pPr marL="514350" indent="-514350">
              <a:buFont typeface="+mj-lt"/>
              <a:buAutoNum type="alphaLcPeriod"/>
            </a:pPr>
            <a:r>
              <a:rPr lang="fr-FR" dirty="0" smtClean="0"/>
              <a:t>Le traitement antirétroviral du partenaire séronégatif (PrEP)</a:t>
            </a:r>
          </a:p>
          <a:p>
            <a:pPr marL="514350" indent="-514350">
              <a:buFont typeface="+mj-lt"/>
              <a:buAutoNum type="alphaLcPeriod"/>
            </a:pPr>
            <a:r>
              <a:rPr lang="fr-FR" dirty="0" smtClean="0"/>
              <a:t>Un programme de conseil d’abstinence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506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/>
              <a:t>Individuellement, quel est le moyen de prévention du VIH le plus efficace en 2015 ?</a:t>
            </a:r>
            <a:endParaRPr lang="fr-FR" sz="32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fr-FR" dirty="0" smtClean="0">
                <a:solidFill>
                  <a:srgbClr val="D9D9D9"/>
                </a:solidFill>
              </a:rPr>
              <a:t>La circoncision</a:t>
            </a:r>
          </a:p>
          <a:p>
            <a:pPr marL="514350" indent="-514350">
              <a:buFont typeface="+mj-lt"/>
              <a:buAutoNum type="alphaLcPeriod"/>
            </a:pPr>
            <a:r>
              <a:rPr lang="fr-FR" dirty="0" smtClean="0">
                <a:solidFill>
                  <a:srgbClr val="D9D9D9"/>
                </a:solidFill>
              </a:rPr>
              <a:t>Le préservatif</a:t>
            </a:r>
          </a:p>
          <a:p>
            <a:pPr marL="514350" indent="-514350">
              <a:buFont typeface="+mj-lt"/>
              <a:buAutoNum type="alphaLcPeriod"/>
            </a:pPr>
            <a:r>
              <a:rPr lang="fr-FR" dirty="0" smtClean="0"/>
              <a:t>Le traitement antirétroviral du partenaire séropositif (TasP)</a:t>
            </a:r>
          </a:p>
          <a:p>
            <a:pPr marL="514350" indent="-514350">
              <a:buFont typeface="+mj-lt"/>
              <a:buAutoNum type="alphaLcPeriod"/>
            </a:pPr>
            <a:r>
              <a:rPr lang="fr-FR" dirty="0" smtClean="0">
                <a:solidFill>
                  <a:srgbClr val="D9D9D9"/>
                </a:solidFill>
              </a:rPr>
              <a:t>Le traitement antirétroviral du partenaire séronégatif (PrEP)</a:t>
            </a:r>
          </a:p>
          <a:p>
            <a:pPr marL="514350" indent="-514350">
              <a:buFont typeface="+mj-lt"/>
              <a:buAutoNum type="alphaLcPeriod"/>
            </a:pPr>
            <a:r>
              <a:rPr lang="fr-FR" dirty="0" smtClean="0">
                <a:solidFill>
                  <a:srgbClr val="D9D9D9"/>
                </a:solidFill>
              </a:rPr>
              <a:t>Un programme de conseil d’abstinence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784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>Quelles sont les questions auxquelles on va essayer de répondre ce soir ?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350" y="1695884"/>
            <a:ext cx="9258300" cy="474523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sz="1800" dirty="0" smtClean="0"/>
              <a:t>Que sait-on en 2015 de l’origine du VIH ? Ebola et VIH, même combat !!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800" dirty="0" smtClean="0"/>
              <a:t>Quels sont les vrais risques de transmission ?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800" dirty="0" smtClean="0"/>
              <a:t>Quelles sont les populations les plus concernées par le VIH en France ?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800" dirty="0" smtClean="0"/>
              <a:t>Quelles ont les occasions manquées de dépistage ?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800" dirty="0" smtClean="0"/>
              <a:t>De quoi meurent les séropositifs VIH ?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800" dirty="0" smtClean="0"/>
              <a:t>Quels sont les moyens diagnostiques et comment les utiliser ?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800" dirty="0" smtClean="0"/>
              <a:t>Quels sont les moyens thérapeutiques et a qui les proposer ?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800" dirty="0" smtClean="0"/>
              <a:t>Quelles sont les bonnes modalités de suivi des personnes infectées par le VIH ?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800" dirty="0" smtClean="0"/>
              <a:t>Quelles préventions pour les personnes infectées par le VIH ?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800" dirty="0" smtClean="0"/>
              <a:t>Un suivi conjoint ville-hôpital est possible (pas de ?)</a:t>
            </a:r>
          </a:p>
          <a:p>
            <a:pPr marL="0" indent="0">
              <a:buNone/>
            </a:pPr>
            <a:endParaRPr lang="fr-FR" sz="1800" dirty="0" smtClean="0"/>
          </a:p>
          <a:p>
            <a:endParaRPr lang="fr-FR" sz="1800" dirty="0" smtClean="0"/>
          </a:p>
          <a:p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63116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Dans l’ordre 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fr-FR" dirty="0">
                <a:solidFill>
                  <a:srgbClr val="000000"/>
                </a:solidFill>
              </a:rPr>
              <a:t>Le traitement antirétroviral du partenaire séropositif (TasP</a:t>
            </a:r>
            <a:r>
              <a:rPr lang="fr-FR" dirty="0" smtClean="0">
                <a:solidFill>
                  <a:srgbClr val="000000"/>
                </a:solidFill>
              </a:rPr>
              <a:t>) </a:t>
            </a:r>
          </a:p>
          <a:p>
            <a:pPr marL="514350" indent="-514350">
              <a:buFont typeface="+mj-lt"/>
              <a:buAutoNum type="alphaLcPeriod"/>
            </a:pPr>
            <a:r>
              <a:rPr lang="fr-FR" dirty="0" smtClean="0">
                <a:solidFill>
                  <a:srgbClr val="000000"/>
                </a:solidFill>
              </a:rPr>
              <a:t>Le préservatif</a:t>
            </a:r>
          </a:p>
          <a:p>
            <a:pPr marL="514350" indent="-514350">
              <a:buFont typeface="+mj-lt"/>
              <a:buAutoNum type="alphaLcPeriod"/>
            </a:pPr>
            <a:r>
              <a:rPr lang="fr-FR" dirty="0" smtClean="0">
                <a:solidFill>
                  <a:srgbClr val="000000"/>
                </a:solidFill>
              </a:rPr>
              <a:t>Le </a:t>
            </a:r>
            <a:r>
              <a:rPr lang="fr-FR" dirty="0">
                <a:solidFill>
                  <a:srgbClr val="000000"/>
                </a:solidFill>
              </a:rPr>
              <a:t>traitement antirétroviral du partenaire séronégatif (PrEP</a:t>
            </a:r>
            <a:r>
              <a:rPr lang="fr-FR" dirty="0" smtClean="0">
                <a:solidFill>
                  <a:srgbClr val="000000"/>
                </a:solidFill>
              </a:rPr>
              <a:t>)</a:t>
            </a:r>
          </a:p>
          <a:p>
            <a:pPr marL="514350" indent="-514350">
              <a:buFont typeface="+mj-lt"/>
              <a:buAutoNum type="alphaLcPeriod"/>
            </a:pPr>
            <a:r>
              <a:rPr lang="fr-FR" dirty="0" smtClean="0">
                <a:solidFill>
                  <a:srgbClr val="000000"/>
                </a:solidFill>
              </a:rPr>
              <a:t>La circoncision</a:t>
            </a:r>
          </a:p>
          <a:p>
            <a:pPr marL="514350" indent="-514350">
              <a:buFont typeface="+mj-lt"/>
              <a:buAutoNum type="alphaLcPeriod"/>
            </a:pPr>
            <a:r>
              <a:rPr lang="fr-FR" dirty="0" smtClean="0">
                <a:solidFill>
                  <a:srgbClr val="000000"/>
                </a:solidFill>
              </a:rPr>
              <a:t>Un </a:t>
            </a:r>
            <a:r>
              <a:rPr lang="fr-FR" dirty="0">
                <a:solidFill>
                  <a:srgbClr val="000000"/>
                </a:solidFill>
              </a:rPr>
              <a:t>programme de conseil </a:t>
            </a:r>
            <a:r>
              <a:rPr lang="fr-FR" dirty="0" smtClean="0">
                <a:solidFill>
                  <a:srgbClr val="000000"/>
                </a:solidFill>
              </a:rPr>
              <a:t>d’abstinence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4" name="Explosion 2 3"/>
          <p:cNvSpPr/>
          <p:nvPr/>
        </p:nvSpPr>
        <p:spPr bwMode="auto">
          <a:xfrm>
            <a:off x="3373120" y="1757680"/>
            <a:ext cx="2296160" cy="904240"/>
          </a:xfrm>
          <a:prstGeom prst="irregularSeal2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rPr>
              <a:t>96 %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" name="Explosion 2 4"/>
          <p:cNvSpPr/>
          <p:nvPr/>
        </p:nvSpPr>
        <p:spPr bwMode="auto">
          <a:xfrm>
            <a:off x="1330960" y="2489200"/>
            <a:ext cx="2296160" cy="904240"/>
          </a:xfrm>
          <a:prstGeom prst="irregularSeal2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rPr>
              <a:t>90 %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Explosion 2 5"/>
          <p:cNvSpPr/>
          <p:nvPr/>
        </p:nvSpPr>
        <p:spPr bwMode="auto">
          <a:xfrm>
            <a:off x="3007360" y="3302000"/>
            <a:ext cx="2296160" cy="904240"/>
          </a:xfrm>
          <a:prstGeom prst="irregularSeal2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rPr>
              <a:t>86 %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Explosion 2 6"/>
          <p:cNvSpPr/>
          <p:nvPr/>
        </p:nvSpPr>
        <p:spPr bwMode="auto">
          <a:xfrm>
            <a:off x="1361440" y="4175760"/>
            <a:ext cx="2296160" cy="904240"/>
          </a:xfrm>
          <a:prstGeom prst="irregularSeal2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rPr>
              <a:t>60 %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Explosion 2 7"/>
          <p:cNvSpPr/>
          <p:nvPr/>
        </p:nvSpPr>
        <p:spPr bwMode="auto">
          <a:xfrm>
            <a:off x="3952240" y="4724400"/>
            <a:ext cx="2296160" cy="904240"/>
          </a:xfrm>
          <a:prstGeom prst="irregularSeal2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rPr>
              <a:t>0 %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80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Risque de transmission sexuelle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1840" y="1600200"/>
            <a:ext cx="9020810" cy="4525963"/>
          </a:xfrm>
        </p:spPr>
        <p:txBody>
          <a:bodyPr/>
          <a:lstStyle/>
          <a:p>
            <a:r>
              <a:rPr lang="fr-FR" sz="2800" dirty="0" smtClean="0"/>
              <a:t>Si la charge virale est inférieure au seuil de détection dans le sang depuis plus de 6 mois.</a:t>
            </a:r>
          </a:p>
          <a:p>
            <a:r>
              <a:rPr lang="fr-FR" sz="2800" dirty="0" smtClean="0"/>
              <a:t>S’il n’y a pas de lésions génitales ni d’IST associée.</a:t>
            </a:r>
          </a:p>
          <a:p>
            <a:r>
              <a:rPr lang="fr-FR" sz="2800" dirty="0" smtClean="0"/>
              <a:t>Si le traitement est pris régulièrement.</a:t>
            </a:r>
          </a:p>
        </p:txBody>
      </p:sp>
      <p:grpSp>
        <p:nvGrpSpPr>
          <p:cNvPr id="6" name="Grouper 5"/>
          <p:cNvGrpSpPr/>
          <p:nvPr/>
        </p:nvGrpSpPr>
        <p:grpSpPr>
          <a:xfrm>
            <a:off x="856725" y="5029788"/>
            <a:ext cx="8899863" cy="1038213"/>
            <a:chOff x="856725" y="5029788"/>
            <a:chExt cx="8899863" cy="1038213"/>
          </a:xfrm>
        </p:grpSpPr>
        <p:sp>
          <p:nvSpPr>
            <p:cNvPr id="4" name="Flèche droite rayée 3"/>
            <p:cNvSpPr/>
            <p:nvPr/>
          </p:nvSpPr>
          <p:spPr bwMode="auto">
            <a:xfrm>
              <a:off x="856725" y="5029788"/>
              <a:ext cx="1723529" cy="1038213"/>
            </a:xfrm>
            <a:prstGeom prst="stripedRigh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3053974" y="5221302"/>
              <a:ext cx="67026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u="sng" dirty="0" smtClean="0">
                  <a:solidFill>
                    <a:srgbClr val="FF0000"/>
                  </a:solidFill>
                </a:rPr>
                <a:t>Le risque est « acceptable »</a:t>
              </a:r>
              <a:endParaRPr lang="fr-FR" sz="3600" u="sng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030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0"/>
            <a:ext cx="48734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6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smtClean="0"/>
              <a:t>Quelles sont les populations les plus concernées ?</a:t>
            </a:r>
            <a:endParaRPr lang="fr-FR" sz="360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722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95250"/>
            <a:ext cx="9258300" cy="1143000"/>
          </a:xfrm>
        </p:spPr>
        <p:txBody>
          <a:bodyPr/>
          <a:lstStyle/>
          <a:p>
            <a:r>
              <a:rPr lang="fr-FR" sz="28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  <a:t>Environ 6 200 personnes [5 800-6 700] </a:t>
            </a:r>
            <a:br>
              <a:rPr lang="fr-FR" sz="28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</a:br>
            <a:r>
              <a:rPr lang="fr-FR" sz="28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  <a:t>ont découvert leur séropositivité en 2013</a:t>
            </a:r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042" y="1238250"/>
            <a:ext cx="7835493" cy="464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01812" y="6460332"/>
            <a:ext cx="827603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r>
              <a:rPr lang="fr-FR" sz="1000" dirty="0"/>
              <a:t>Source : </a:t>
            </a:r>
            <a:r>
              <a:rPr lang="fr-FR" sz="1000" b="0" dirty="0"/>
              <a:t>InVS, données DO VIH au </a:t>
            </a:r>
            <a:r>
              <a:rPr lang="fr-FR" sz="1000" b="0" dirty="0" smtClean="0"/>
              <a:t>31/12/2013 </a:t>
            </a:r>
            <a:r>
              <a:rPr lang="fr-FR" sz="1000" b="0" dirty="0"/>
              <a:t>corrigées pour les délais, la sous déclaration et les valeurs manquantes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7372350" y="6356351"/>
            <a:ext cx="24003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F287CF8-C529-4390-A507-F30E6E9B20E1}" type="slidenum">
              <a:rPr lang="fr-FR" smtClean="0"/>
              <a:pPr>
                <a:defRPr/>
              </a:pPr>
              <a:t>34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732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7589" y="0"/>
            <a:ext cx="9599823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sz="3200" dirty="0"/>
              <a:t>Découvertes de séropositivité par mode de  contamination</a:t>
            </a:r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280" y="1982789"/>
            <a:ext cx="6865144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AutoShape 17"/>
          <p:cNvSpPr>
            <a:spLocks noChangeArrowheads="1"/>
          </p:cNvSpPr>
          <p:nvPr/>
        </p:nvSpPr>
        <p:spPr bwMode="auto">
          <a:xfrm>
            <a:off x="7243763" y="1969384"/>
            <a:ext cx="2650331" cy="313989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defTabSz="1006475"/>
            <a:r>
              <a:rPr lang="fr-FR" sz="1700" b="1">
                <a:latin typeface="Arial Narrow" pitchFamily="34" charset="0"/>
              </a:rPr>
              <a:t>En 2013 :</a:t>
            </a:r>
          </a:p>
          <a:p>
            <a:pPr algn="ctr" defTabSz="1006475"/>
            <a:endParaRPr lang="fr-FR" sz="1700" b="1">
              <a:latin typeface="Arial Narrow" pitchFamily="34" charset="0"/>
            </a:endParaRPr>
          </a:p>
          <a:p>
            <a:pPr algn="ctr" defTabSz="1006475">
              <a:spcBef>
                <a:spcPts val="525"/>
              </a:spcBef>
            </a:pPr>
            <a:r>
              <a:rPr lang="fr-FR" sz="1700" b="1">
                <a:solidFill>
                  <a:srgbClr val="FF0000"/>
                </a:solidFill>
                <a:latin typeface="Arial Narrow" pitchFamily="34" charset="0"/>
              </a:rPr>
              <a:t>55% Hétérosexuels</a:t>
            </a:r>
          </a:p>
          <a:p>
            <a:pPr algn="ctr" defTabSz="1006475">
              <a:spcBef>
                <a:spcPts val="1038"/>
              </a:spcBef>
            </a:pPr>
            <a:r>
              <a:rPr lang="fr-FR" sz="1700" b="1">
                <a:solidFill>
                  <a:srgbClr val="00B0F0"/>
                </a:solidFill>
                <a:latin typeface="Arial Narrow" pitchFamily="34" charset="0"/>
              </a:rPr>
              <a:t>43% Hommes homosexuels (HSH)</a:t>
            </a:r>
          </a:p>
          <a:p>
            <a:pPr algn="ctr" defTabSz="1006475">
              <a:spcBef>
                <a:spcPts val="1038"/>
              </a:spcBef>
            </a:pPr>
            <a:endParaRPr lang="fr-FR" sz="1700" b="1">
              <a:solidFill>
                <a:srgbClr val="33CCFF"/>
              </a:solidFill>
              <a:latin typeface="Arial Narrow" pitchFamily="34" charset="0"/>
            </a:endParaRPr>
          </a:p>
          <a:p>
            <a:pPr algn="ctr" defTabSz="1006475">
              <a:spcBef>
                <a:spcPts val="1038"/>
              </a:spcBef>
            </a:pPr>
            <a:r>
              <a:rPr lang="fr-FR" sz="1700" b="1">
                <a:solidFill>
                  <a:srgbClr val="33CC33"/>
                </a:solidFill>
                <a:latin typeface="Arial Narrow" pitchFamily="34" charset="0"/>
              </a:rPr>
              <a:t>1% Usagers de drogue injectable (UDI)</a:t>
            </a:r>
          </a:p>
          <a:p>
            <a:pPr algn="ctr" defTabSz="1006475">
              <a:spcBef>
                <a:spcPts val="525"/>
              </a:spcBef>
            </a:pPr>
            <a:r>
              <a:rPr lang="fr-FR" sz="1700" b="1">
                <a:solidFill>
                  <a:srgbClr val="A6A6A6"/>
                </a:solidFill>
                <a:latin typeface="Arial Narrow" pitchFamily="34" charset="0"/>
              </a:rPr>
              <a:t>1% Autre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807370" y="6453189"/>
            <a:ext cx="8276034" cy="219075"/>
          </a:xfrm>
          <a:prstGeom prst="rect">
            <a:avLst/>
          </a:prstGeom>
          <a:noFill/>
          <a:ln>
            <a:noFill/>
          </a:ln>
          <a:extLst/>
        </p:spPr>
        <p:txBody>
          <a:bodyPr lIns="79242" tIns="39621" rIns="79242" bIns="3962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defTabSz="792419">
              <a:defRPr/>
            </a:pPr>
            <a:r>
              <a:rPr lang="fr-FR" sz="900" kern="0" dirty="0"/>
              <a:t>Source : </a:t>
            </a:r>
            <a:r>
              <a:rPr lang="fr-FR" sz="900" b="0" kern="0" dirty="0"/>
              <a:t>InVS, données DO VIH au 31/12/2013 corrigées pour les délais, la sous déclaration et les valeurs manquantes</a:t>
            </a:r>
          </a:p>
        </p:txBody>
      </p:sp>
      <p:sp>
        <p:nvSpPr>
          <p:cNvPr id="3" name="Flèche vers la droite 2"/>
          <p:cNvSpPr/>
          <p:nvPr/>
        </p:nvSpPr>
        <p:spPr>
          <a:xfrm rot="21302680">
            <a:off x="1446266" y="4088301"/>
            <a:ext cx="5308850" cy="24459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Flèche vers la droite 7"/>
          <p:cNvSpPr/>
          <p:nvPr/>
        </p:nvSpPr>
        <p:spPr>
          <a:xfrm rot="732164">
            <a:off x="1430537" y="2865439"/>
            <a:ext cx="5309592" cy="24447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256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re 1"/>
          <p:cNvSpPr>
            <a:spLocks noGrp="1"/>
          </p:cNvSpPr>
          <p:nvPr>
            <p:ph type="title"/>
          </p:nvPr>
        </p:nvSpPr>
        <p:spPr>
          <a:xfrm>
            <a:off x="2" y="2"/>
            <a:ext cx="10247709" cy="1143001"/>
          </a:xfrm>
        </p:spPr>
        <p:txBody>
          <a:bodyPr/>
          <a:lstStyle/>
          <a:p>
            <a:r>
              <a:rPr lang="fr-FR" sz="4600" b="1" dirty="0"/>
              <a:t>Prévalence du VIH en 2010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050976"/>
              </p:ext>
            </p:extLst>
          </p:nvPr>
        </p:nvGraphicFramePr>
        <p:xfrm>
          <a:off x="162086" y="1319865"/>
          <a:ext cx="10012480" cy="5446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100"/>
                <a:gridCol w="2747985"/>
                <a:gridCol w="2035028"/>
                <a:gridCol w="1872367"/>
              </a:tblGrid>
              <a:tr h="518152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Nb de</a:t>
                      </a:r>
                      <a:r>
                        <a:rPr lang="fr-FR" sz="1400" baseline="0" dirty="0" smtClean="0"/>
                        <a:t> PVVIH</a:t>
                      </a:r>
                      <a:endParaRPr lang="fr-FR" sz="1400" dirty="0"/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Taille</a:t>
                      </a:r>
                      <a:r>
                        <a:rPr lang="fr-FR" sz="1400" baseline="0" dirty="0" smtClean="0"/>
                        <a:t> pop. 18-64 ans</a:t>
                      </a:r>
                      <a:endParaRPr lang="fr-FR" sz="1400" dirty="0"/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Taux</a:t>
                      </a:r>
                      <a:r>
                        <a:rPr lang="fr-FR" sz="1400" baseline="0" dirty="0" smtClean="0"/>
                        <a:t> de prévalence(%)</a:t>
                      </a:r>
                      <a:endParaRPr lang="fr-FR" sz="1400" dirty="0"/>
                    </a:p>
                  </a:txBody>
                  <a:tcPr marL="102859" marR="102859" marT="45716" marB="45716"/>
                </a:tc>
              </a:tr>
              <a:tr h="530345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rgbClr val="000000"/>
                          </a:solidFill>
                        </a:rPr>
                        <a:t>Total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149 500</a:t>
                      </a:r>
                      <a:endParaRPr lang="en-US" sz="1400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(143000-155800)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  <a:r>
                        <a:rPr lang="en-GB" sz="1400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566</a:t>
                      </a:r>
                      <a:r>
                        <a:rPr lang="en-GB" sz="1400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800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0,37</a:t>
                      </a:r>
                      <a:r>
                        <a:rPr lang="en-US" sz="1400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(0,36-0,39)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</a:tr>
              <a:tr h="320179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rgbClr val="000000"/>
                          </a:solidFill>
                        </a:rPr>
                        <a:t>Total Hommes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000000"/>
                          </a:solidFill>
                        </a:rPr>
                        <a:t>100 600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000000"/>
                          </a:solidFill>
                        </a:rPr>
                        <a:t>19 517 600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000000"/>
                          </a:solidFill>
                        </a:rPr>
                        <a:t>0,51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</a:tr>
              <a:tr h="365771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rgbClr val="000000"/>
                          </a:solidFill>
                        </a:rPr>
                        <a:t>Total Femmes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000000"/>
                          </a:solidFill>
                        </a:rPr>
                        <a:t>48 800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000000"/>
                          </a:solidFill>
                        </a:rPr>
                        <a:t>20 049 200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000000"/>
                          </a:solidFill>
                        </a:rPr>
                        <a:t>0,24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</a:tr>
              <a:tr h="530345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rgbClr val="000000"/>
                          </a:solidFill>
                        </a:rPr>
                        <a:t>HSH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53 100</a:t>
                      </a:r>
                      <a:endParaRPr lang="en-US" sz="1400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(51200-55600)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312 300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17,00</a:t>
                      </a:r>
                      <a:r>
                        <a:rPr lang="en-US" sz="1400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(16,39-17,80)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</a:tr>
              <a:tr h="530345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rgbClr val="000000"/>
                          </a:solidFill>
                        </a:rPr>
                        <a:t>UDI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14 200</a:t>
                      </a:r>
                      <a:endParaRPr lang="en-US" sz="1400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(12900-16700)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81 000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17,53</a:t>
                      </a:r>
                      <a:r>
                        <a:rPr lang="en-US" sz="14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(15,93-20,62)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</a:tr>
              <a:tr h="530345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rgbClr val="000000"/>
                          </a:solidFill>
                        </a:rPr>
                        <a:t>Femmes hétérosexuelles</a:t>
                      </a:r>
                      <a:r>
                        <a:rPr lang="fr-FR" sz="1400" baseline="0" dirty="0" smtClean="0">
                          <a:solidFill>
                            <a:srgbClr val="000000"/>
                          </a:solidFill>
                        </a:rPr>
                        <a:t> étrangères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20 300</a:t>
                      </a:r>
                      <a:endParaRPr lang="en-US" sz="1400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(18600-22600)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1 296 400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1,57</a:t>
                      </a:r>
                      <a:endParaRPr lang="en-US" sz="1400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(1,43-1,74)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</a:tr>
              <a:tr h="530345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rgbClr val="000000"/>
                          </a:solidFill>
                        </a:rPr>
                        <a:t>Hommes hétérosexuels étrangers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13 700</a:t>
                      </a:r>
                      <a:endParaRPr lang="en-US" sz="1400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(11400-16400)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1 312 900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1,04</a:t>
                      </a:r>
                      <a:endParaRPr lang="en-US" sz="1400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(0,87-1,25)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</a:tr>
              <a:tr h="530345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rgbClr val="000000"/>
                          </a:solidFill>
                        </a:rPr>
                        <a:t>Femmes hétérosexuelles</a:t>
                      </a:r>
                      <a:r>
                        <a:rPr lang="fr-FR" sz="1400" baseline="0" dirty="0" smtClean="0">
                          <a:solidFill>
                            <a:srgbClr val="000000"/>
                          </a:solidFill>
                        </a:rPr>
                        <a:t> françaises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22 300</a:t>
                      </a:r>
                      <a:endParaRPr lang="en-US" sz="1400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(19700-24600)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18 752 800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0,12</a:t>
                      </a:r>
                      <a:endParaRPr lang="en-US" sz="1400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(0,11-0,13)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</a:tr>
              <a:tr h="530345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rgbClr val="000000"/>
                          </a:solidFill>
                        </a:rPr>
                        <a:t>Hommes hétérosexuels </a:t>
                      </a:r>
                      <a:r>
                        <a:rPr lang="fr-FR" sz="1400" baseline="0" dirty="0" smtClean="0">
                          <a:solidFill>
                            <a:srgbClr val="000000"/>
                          </a:solidFill>
                        </a:rPr>
                        <a:t>français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r>
                        <a:rPr lang="en-GB" sz="1400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000</a:t>
                      </a:r>
                      <a:endParaRPr lang="en-US" sz="1400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(18400-26500)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17 811 400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0,12</a:t>
                      </a:r>
                      <a:endParaRPr lang="en-US" sz="1400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(0,10-0,15)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</a:tr>
              <a:tr h="53034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rgbClr val="000000"/>
                          </a:solidFill>
                        </a:rPr>
                        <a:t>Autres (transfusion sanguine,</a:t>
                      </a:r>
                      <a:r>
                        <a:rPr lang="fr-FR" sz="1400" baseline="0" dirty="0" smtClean="0">
                          <a:solidFill>
                            <a:srgbClr val="000000"/>
                          </a:solidFill>
                        </a:rPr>
                        <a:t> hémophilie, transmission périnatale)</a:t>
                      </a:r>
                      <a:endParaRPr lang="fr-FR" sz="140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000000"/>
                          </a:solidFill>
                        </a:rPr>
                        <a:t>3 800</a:t>
                      </a:r>
                    </a:p>
                    <a:p>
                      <a:pPr algn="ctr"/>
                      <a:r>
                        <a:rPr lang="fr-FR" sz="1400" dirty="0" smtClean="0">
                          <a:solidFill>
                            <a:srgbClr val="000000"/>
                          </a:solidFill>
                        </a:rPr>
                        <a:t>(3000-4700)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000000"/>
                          </a:solidFill>
                        </a:rPr>
                        <a:t>-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000000"/>
                          </a:solidFill>
                        </a:rPr>
                        <a:t>-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</a:tr>
            </a:tbl>
          </a:graphicData>
        </a:graphic>
      </p:graphicFrame>
      <p:sp>
        <p:nvSpPr>
          <p:cNvPr id="2" name="Cadre 1"/>
          <p:cNvSpPr/>
          <p:nvPr/>
        </p:nvSpPr>
        <p:spPr>
          <a:xfrm>
            <a:off x="8254666" y="2887580"/>
            <a:ext cx="1879261" cy="1327930"/>
          </a:xfrm>
          <a:prstGeom prst="frame">
            <a:avLst>
              <a:gd name="adj1" fmla="val 653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 defTabSz="527455" fontAlgn="auto">
              <a:spcBef>
                <a:spcPts val="0"/>
              </a:spcBef>
              <a:spcAft>
                <a:spcPts val="0"/>
              </a:spcAft>
            </a:pPr>
            <a:endParaRPr lang="fr-FR" sz="2100" b="0">
              <a:solidFill>
                <a:prstClr val="black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50591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0" y="37557"/>
            <a:ext cx="10224493" cy="990600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fr-FR" sz="3200" dirty="0" smtClean="0"/>
              <a:t>En France: 150 000 personnes infectées</a:t>
            </a:r>
            <a:br>
              <a:rPr lang="fr-FR" sz="3200" dirty="0" smtClean="0"/>
            </a:br>
            <a:r>
              <a:rPr lang="fr-FR" sz="3200" dirty="0" smtClean="0"/>
              <a:t>et une cascade de la prise en charge du VIH</a:t>
            </a:r>
          </a:p>
        </p:txBody>
      </p:sp>
      <p:sp>
        <p:nvSpPr>
          <p:cNvPr id="56323" name="Espace réservé du contenu 8"/>
          <p:cNvSpPr>
            <a:spLocks noGrp="1"/>
          </p:cNvSpPr>
          <p:nvPr>
            <p:ph idx="1"/>
          </p:nvPr>
        </p:nvSpPr>
        <p:spPr>
          <a:xfrm>
            <a:off x="643685" y="1736725"/>
            <a:ext cx="9580808" cy="4579938"/>
          </a:xfrm>
        </p:spPr>
        <p:txBody>
          <a:bodyPr/>
          <a:lstStyle/>
          <a:p>
            <a:pPr eaLnBrk="1" hangingPunct="1"/>
            <a:r>
              <a:rPr lang="fr-FR" sz="2000" dirty="0" smtClean="0">
                <a:ea typeface="ＭＳ Ｐゴシック" pitchFamily="34" charset="-128"/>
              </a:rPr>
              <a:t>Estimation du nombre et du pourcentage des personnes VIH+ engagées dans les différentes étapes des soins</a:t>
            </a:r>
          </a:p>
          <a:p>
            <a:pPr eaLnBrk="1" hangingPunct="1"/>
            <a:r>
              <a:rPr lang="fr-FR" sz="2000" dirty="0" smtClean="0">
                <a:ea typeface="ＭＳ Ｐゴシック" pitchFamily="34" charset="-128"/>
              </a:rPr>
              <a:t>Comparaison avec données Etats-Unis</a:t>
            </a:r>
            <a:r>
              <a:rPr lang="fr-FR" sz="2000" i="1" dirty="0" smtClean="0">
                <a:ea typeface="ＭＳ Ｐゴシック" pitchFamily="34" charset="-128"/>
              </a:rPr>
              <a:t> (Cohen SM, MMWR 2011,60:1618-23)</a:t>
            </a:r>
            <a:endParaRPr lang="fr-FR" sz="2000" baseline="30000" dirty="0" smtClean="0">
              <a:ea typeface="ＭＳ Ｐゴシック" pitchFamily="34" charset="-128"/>
            </a:endParaRPr>
          </a:p>
        </p:txBody>
      </p:sp>
      <p:grpSp>
        <p:nvGrpSpPr>
          <p:cNvPr id="56325" name="Grouper 6"/>
          <p:cNvGrpSpPr>
            <a:grpSpLocks/>
          </p:cNvGrpSpPr>
          <p:nvPr/>
        </p:nvGrpSpPr>
        <p:grpSpPr bwMode="auto">
          <a:xfrm>
            <a:off x="583776" y="3098800"/>
            <a:ext cx="7476161" cy="3669645"/>
            <a:chOff x="1126925" y="2916238"/>
            <a:chExt cx="6645475" cy="3670577"/>
          </a:xfrm>
        </p:grpSpPr>
        <p:sp>
          <p:nvSpPr>
            <p:cNvPr id="27652" name="ZoneTexte 4"/>
            <p:cNvSpPr txBox="1">
              <a:spLocks noChangeArrowheads="1"/>
            </p:cNvSpPr>
            <p:nvPr/>
          </p:nvSpPr>
          <p:spPr bwMode="auto">
            <a:xfrm>
              <a:off x="3143251" y="2916238"/>
              <a:ext cx="3019425" cy="33822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>
                <a:defRPr sz="25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>
                <a:defRPr sz="22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600" dirty="0">
                  <a:solidFill>
                    <a:srgbClr val="FF0000"/>
                  </a:solidFill>
                  <a:latin typeface="+mn-lt"/>
                </a:rPr>
                <a:t>Cascade en France vs Etats-Unis </a:t>
              </a:r>
            </a:p>
          </p:txBody>
        </p:sp>
        <p:grpSp>
          <p:nvGrpSpPr>
            <p:cNvPr id="56330" name="Groupe 29"/>
            <p:cNvGrpSpPr>
              <a:grpSpLocks/>
            </p:cNvGrpSpPr>
            <p:nvPr/>
          </p:nvGrpSpPr>
          <p:grpSpPr bwMode="auto">
            <a:xfrm>
              <a:off x="1547813" y="3357563"/>
              <a:ext cx="6224587" cy="2757487"/>
              <a:chOff x="2370138" y="3536950"/>
              <a:chExt cx="4662487" cy="2411413"/>
            </a:xfrm>
          </p:grpSpPr>
          <p:sp>
            <p:nvSpPr>
              <p:cNvPr id="56376" name="Line 14"/>
              <p:cNvSpPr>
                <a:spLocks noChangeShapeType="1"/>
              </p:cNvSpPr>
              <p:nvPr/>
            </p:nvSpPr>
            <p:spPr bwMode="auto">
              <a:xfrm flipV="1">
                <a:off x="2439988" y="3578225"/>
                <a:ext cx="0" cy="11113"/>
              </a:xfrm>
              <a:prstGeom prst="line">
                <a:avLst/>
              </a:prstGeom>
              <a:noFill/>
              <a:ln w="4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377" name="Line 15"/>
              <p:cNvSpPr>
                <a:spLocks noChangeShapeType="1"/>
              </p:cNvSpPr>
              <p:nvPr/>
            </p:nvSpPr>
            <p:spPr bwMode="auto">
              <a:xfrm flipV="1">
                <a:off x="2439988" y="3589338"/>
                <a:ext cx="0" cy="471488"/>
              </a:xfrm>
              <a:prstGeom prst="line">
                <a:avLst/>
              </a:prstGeom>
              <a:noFill/>
              <a:ln w="4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378" name="Line 16"/>
              <p:cNvSpPr>
                <a:spLocks noChangeShapeType="1"/>
              </p:cNvSpPr>
              <p:nvPr/>
            </p:nvSpPr>
            <p:spPr bwMode="auto">
              <a:xfrm>
                <a:off x="2370138" y="3589338"/>
                <a:ext cx="69850" cy="0"/>
              </a:xfrm>
              <a:prstGeom prst="line">
                <a:avLst/>
              </a:prstGeom>
              <a:noFill/>
              <a:ln w="4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379" name="Line 17"/>
              <p:cNvSpPr>
                <a:spLocks noChangeShapeType="1"/>
              </p:cNvSpPr>
              <p:nvPr/>
            </p:nvSpPr>
            <p:spPr bwMode="auto">
              <a:xfrm>
                <a:off x="2370138" y="4060825"/>
                <a:ext cx="69850" cy="0"/>
              </a:xfrm>
              <a:prstGeom prst="line">
                <a:avLst/>
              </a:prstGeom>
              <a:noFill/>
              <a:ln w="4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380" name="Line 18"/>
              <p:cNvSpPr>
                <a:spLocks noChangeShapeType="1"/>
              </p:cNvSpPr>
              <p:nvPr/>
            </p:nvSpPr>
            <p:spPr bwMode="auto">
              <a:xfrm flipV="1">
                <a:off x="2439988" y="4060825"/>
                <a:ext cx="0" cy="471488"/>
              </a:xfrm>
              <a:prstGeom prst="line">
                <a:avLst/>
              </a:prstGeom>
              <a:noFill/>
              <a:ln w="4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381" name="Line 19"/>
              <p:cNvSpPr>
                <a:spLocks noChangeShapeType="1"/>
              </p:cNvSpPr>
              <p:nvPr/>
            </p:nvSpPr>
            <p:spPr bwMode="auto">
              <a:xfrm>
                <a:off x="2370138" y="4532313"/>
                <a:ext cx="69850" cy="0"/>
              </a:xfrm>
              <a:prstGeom prst="line">
                <a:avLst/>
              </a:prstGeom>
              <a:noFill/>
              <a:ln w="4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382" name="Line 20"/>
              <p:cNvSpPr>
                <a:spLocks noChangeShapeType="1"/>
              </p:cNvSpPr>
              <p:nvPr/>
            </p:nvSpPr>
            <p:spPr bwMode="auto">
              <a:xfrm>
                <a:off x="2370138" y="5005388"/>
                <a:ext cx="69850" cy="0"/>
              </a:xfrm>
              <a:prstGeom prst="line">
                <a:avLst/>
              </a:prstGeom>
              <a:noFill/>
              <a:ln w="4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383" name="Line 21"/>
              <p:cNvSpPr>
                <a:spLocks noChangeShapeType="1"/>
              </p:cNvSpPr>
              <p:nvPr/>
            </p:nvSpPr>
            <p:spPr bwMode="auto">
              <a:xfrm flipV="1">
                <a:off x="2439988" y="5005388"/>
                <a:ext cx="0" cy="471488"/>
              </a:xfrm>
              <a:prstGeom prst="line">
                <a:avLst/>
              </a:prstGeom>
              <a:noFill/>
              <a:ln w="4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384" name="Line 22"/>
              <p:cNvSpPr>
                <a:spLocks noChangeShapeType="1"/>
              </p:cNvSpPr>
              <p:nvPr/>
            </p:nvSpPr>
            <p:spPr bwMode="auto">
              <a:xfrm>
                <a:off x="2370138" y="5476875"/>
                <a:ext cx="69850" cy="0"/>
              </a:xfrm>
              <a:prstGeom prst="line">
                <a:avLst/>
              </a:prstGeom>
              <a:noFill/>
              <a:ln w="4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385" name="Line 23"/>
              <p:cNvSpPr>
                <a:spLocks noChangeShapeType="1"/>
              </p:cNvSpPr>
              <p:nvPr/>
            </p:nvSpPr>
            <p:spPr bwMode="auto">
              <a:xfrm flipV="1">
                <a:off x="2439988" y="4532313"/>
                <a:ext cx="0" cy="473075"/>
              </a:xfrm>
              <a:prstGeom prst="line">
                <a:avLst/>
              </a:prstGeom>
              <a:noFill/>
              <a:ln w="4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386" name="Line 24"/>
              <p:cNvSpPr>
                <a:spLocks noChangeShapeType="1"/>
              </p:cNvSpPr>
              <p:nvPr/>
            </p:nvSpPr>
            <p:spPr bwMode="auto">
              <a:xfrm>
                <a:off x="2370138" y="5948363"/>
                <a:ext cx="69850" cy="0"/>
              </a:xfrm>
              <a:prstGeom prst="line">
                <a:avLst/>
              </a:prstGeom>
              <a:noFill/>
              <a:ln w="4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387" name="Line 25"/>
              <p:cNvSpPr>
                <a:spLocks noChangeShapeType="1"/>
              </p:cNvSpPr>
              <p:nvPr/>
            </p:nvSpPr>
            <p:spPr bwMode="auto">
              <a:xfrm flipV="1">
                <a:off x="2439988" y="5476875"/>
                <a:ext cx="0" cy="471488"/>
              </a:xfrm>
              <a:prstGeom prst="line">
                <a:avLst/>
              </a:prstGeom>
              <a:noFill/>
              <a:ln w="4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388" name="Line 26"/>
              <p:cNvSpPr>
                <a:spLocks noChangeShapeType="1"/>
              </p:cNvSpPr>
              <p:nvPr/>
            </p:nvSpPr>
            <p:spPr bwMode="auto">
              <a:xfrm>
                <a:off x="2439988" y="5948363"/>
                <a:ext cx="4592637" cy="0"/>
              </a:xfrm>
              <a:prstGeom prst="line">
                <a:avLst/>
              </a:prstGeom>
              <a:noFill/>
              <a:ln w="4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389" name="Freeform 27"/>
              <p:cNvSpPr>
                <a:spLocks/>
              </p:cNvSpPr>
              <p:nvPr/>
            </p:nvSpPr>
            <p:spPr bwMode="auto">
              <a:xfrm>
                <a:off x="2901950" y="3584575"/>
                <a:ext cx="255587" cy="2363788"/>
              </a:xfrm>
              <a:custGeom>
                <a:avLst/>
                <a:gdLst>
                  <a:gd name="T0" fmla="*/ 2147483647 w 161"/>
                  <a:gd name="T1" fmla="*/ 0 h 1489"/>
                  <a:gd name="T2" fmla="*/ 0 w 161"/>
                  <a:gd name="T3" fmla="*/ 0 h 1489"/>
                  <a:gd name="T4" fmla="*/ 0 w 161"/>
                  <a:gd name="T5" fmla="*/ 2147483647 h 1489"/>
                  <a:gd name="T6" fmla="*/ 2147483647 w 161"/>
                  <a:gd name="T7" fmla="*/ 2147483647 h 1489"/>
                  <a:gd name="T8" fmla="*/ 2147483647 w 161"/>
                  <a:gd name="T9" fmla="*/ 0 h 1489"/>
                  <a:gd name="T10" fmla="*/ 2147483647 w 161"/>
                  <a:gd name="T11" fmla="*/ 0 h 148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1"/>
                  <a:gd name="T19" fmla="*/ 0 h 1489"/>
                  <a:gd name="T20" fmla="*/ 161 w 161"/>
                  <a:gd name="T21" fmla="*/ 1489 h 148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1" h="1489">
                    <a:moveTo>
                      <a:pt x="161" y="0"/>
                    </a:moveTo>
                    <a:lnTo>
                      <a:pt x="0" y="0"/>
                    </a:lnTo>
                    <a:lnTo>
                      <a:pt x="0" y="1489"/>
                    </a:lnTo>
                    <a:lnTo>
                      <a:pt x="161" y="1489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00CCFF"/>
              </a:solidFill>
              <a:ln w="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390" name="Freeform 28"/>
              <p:cNvSpPr>
                <a:spLocks/>
              </p:cNvSpPr>
              <p:nvPr/>
            </p:nvSpPr>
            <p:spPr bwMode="auto">
              <a:xfrm>
                <a:off x="2628900" y="3584575"/>
                <a:ext cx="255587" cy="2363788"/>
              </a:xfrm>
              <a:custGeom>
                <a:avLst/>
                <a:gdLst>
                  <a:gd name="T0" fmla="*/ 2147483647 w 161"/>
                  <a:gd name="T1" fmla="*/ 0 h 1489"/>
                  <a:gd name="T2" fmla="*/ 0 w 161"/>
                  <a:gd name="T3" fmla="*/ 0 h 1489"/>
                  <a:gd name="T4" fmla="*/ 0 w 161"/>
                  <a:gd name="T5" fmla="*/ 2147483647 h 1489"/>
                  <a:gd name="T6" fmla="*/ 2147483647 w 161"/>
                  <a:gd name="T7" fmla="*/ 2147483647 h 1489"/>
                  <a:gd name="T8" fmla="*/ 2147483647 w 161"/>
                  <a:gd name="T9" fmla="*/ 0 h 1489"/>
                  <a:gd name="T10" fmla="*/ 2147483647 w 161"/>
                  <a:gd name="T11" fmla="*/ 0 h 148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1"/>
                  <a:gd name="T19" fmla="*/ 0 h 1489"/>
                  <a:gd name="T20" fmla="*/ 161 w 161"/>
                  <a:gd name="T21" fmla="*/ 1489 h 148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1" h="1489">
                    <a:moveTo>
                      <a:pt x="161" y="0"/>
                    </a:moveTo>
                    <a:lnTo>
                      <a:pt x="0" y="0"/>
                    </a:lnTo>
                    <a:lnTo>
                      <a:pt x="0" y="1489"/>
                    </a:lnTo>
                    <a:lnTo>
                      <a:pt x="161" y="1489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6600"/>
              </a:solidFill>
              <a:ln w="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391" name="Freeform 29"/>
              <p:cNvSpPr>
                <a:spLocks/>
              </p:cNvSpPr>
              <p:nvPr/>
            </p:nvSpPr>
            <p:spPr bwMode="auto">
              <a:xfrm>
                <a:off x="3554413" y="4040188"/>
                <a:ext cx="255587" cy="1908175"/>
              </a:xfrm>
              <a:custGeom>
                <a:avLst/>
                <a:gdLst>
                  <a:gd name="T0" fmla="*/ 2147483647 w 161"/>
                  <a:gd name="T1" fmla="*/ 0 h 1202"/>
                  <a:gd name="T2" fmla="*/ 0 w 161"/>
                  <a:gd name="T3" fmla="*/ 0 h 1202"/>
                  <a:gd name="T4" fmla="*/ 0 w 161"/>
                  <a:gd name="T5" fmla="*/ 2147483647 h 1202"/>
                  <a:gd name="T6" fmla="*/ 2147483647 w 161"/>
                  <a:gd name="T7" fmla="*/ 2147483647 h 1202"/>
                  <a:gd name="T8" fmla="*/ 2147483647 w 161"/>
                  <a:gd name="T9" fmla="*/ 0 h 1202"/>
                  <a:gd name="T10" fmla="*/ 2147483647 w 161"/>
                  <a:gd name="T11" fmla="*/ 0 h 120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1"/>
                  <a:gd name="T19" fmla="*/ 0 h 1202"/>
                  <a:gd name="T20" fmla="*/ 161 w 161"/>
                  <a:gd name="T21" fmla="*/ 1202 h 120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1" h="1202">
                    <a:moveTo>
                      <a:pt x="161" y="0"/>
                    </a:moveTo>
                    <a:lnTo>
                      <a:pt x="0" y="0"/>
                    </a:lnTo>
                    <a:lnTo>
                      <a:pt x="0" y="1202"/>
                    </a:lnTo>
                    <a:lnTo>
                      <a:pt x="161" y="1202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6600"/>
              </a:solidFill>
              <a:ln w="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392" name="Freeform 30"/>
              <p:cNvSpPr>
                <a:spLocks/>
              </p:cNvSpPr>
              <p:nvPr/>
            </p:nvSpPr>
            <p:spPr bwMode="auto">
              <a:xfrm>
                <a:off x="3825875" y="4070350"/>
                <a:ext cx="254000" cy="1878013"/>
              </a:xfrm>
              <a:custGeom>
                <a:avLst/>
                <a:gdLst>
                  <a:gd name="T0" fmla="*/ 2147483647 w 160"/>
                  <a:gd name="T1" fmla="*/ 0 h 1183"/>
                  <a:gd name="T2" fmla="*/ 0 w 160"/>
                  <a:gd name="T3" fmla="*/ 0 h 1183"/>
                  <a:gd name="T4" fmla="*/ 0 w 160"/>
                  <a:gd name="T5" fmla="*/ 2147483647 h 1183"/>
                  <a:gd name="T6" fmla="*/ 2147483647 w 160"/>
                  <a:gd name="T7" fmla="*/ 2147483647 h 1183"/>
                  <a:gd name="T8" fmla="*/ 2147483647 w 160"/>
                  <a:gd name="T9" fmla="*/ 0 h 1183"/>
                  <a:gd name="T10" fmla="*/ 2147483647 w 160"/>
                  <a:gd name="T11" fmla="*/ 0 h 11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0"/>
                  <a:gd name="T19" fmla="*/ 0 h 1183"/>
                  <a:gd name="T20" fmla="*/ 160 w 160"/>
                  <a:gd name="T21" fmla="*/ 1183 h 118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0" h="1183">
                    <a:moveTo>
                      <a:pt x="160" y="0"/>
                    </a:moveTo>
                    <a:lnTo>
                      <a:pt x="0" y="0"/>
                    </a:lnTo>
                    <a:lnTo>
                      <a:pt x="0" y="1183"/>
                    </a:lnTo>
                    <a:lnTo>
                      <a:pt x="160" y="1183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00CCFF"/>
              </a:solidFill>
              <a:ln w="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393" name="Freeform 31"/>
              <p:cNvSpPr>
                <a:spLocks/>
              </p:cNvSpPr>
              <p:nvPr/>
            </p:nvSpPr>
            <p:spPr bwMode="auto">
              <a:xfrm>
                <a:off x="4467225" y="4194175"/>
                <a:ext cx="254000" cy="1754188"/>
              </a:xfrm>
              <a:custGeom>
                <a:avLst/>
                <a:gdLst>
                  <a:gd name="T0" fmla="*/ 2147483647 w 160"/>
                  <a:gd name="T1" fmla="*/ 0 h 1105"/>
                  <a:gd name="T2" fmla="*/ 0 w 160"/>
                  <a:gd name="T3" fmla="*/ 0 h 1105"/>
                  <a:gd name="T4" fmla="*/ 0 w 160"/>
                  <a:gd name="T5" fmla="*/ 2147483647 h 1105"/>
                  <a:gd name="T6" fmla="*/ 2147483647 w 160"/>
                  <a:gd name="T7" fmla="*/ 2147483647 h 1105"/>
                  <a:gd name="T8" fmla="*/ 2147483647 w 160"/>
                  <a:gd name="T9" fmla="*/ 0 h 1105"/>
                  <a:gd name="T10" fmla="*/ 2147483647 w 160"/>
                  <a:gd name="T11" fmla="*/ 0 h 110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0"/>
                  <a:gd name="T19" fmla="*/ 0 h 1105"/>
                  <a:gd name="T20" fmla="*/ 160 w 160"/>
                  <a:gd name="T21" fmla="*/ 1105 h 110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0" h="1105">
                    <a:moveTo>
                      <a:pt x="160" y="0"/>
                    </a:moveTo>
                    <a:lnTo>
                      <a:pt x="0" y="0"/>
                    </a:lnTo>
                    <a:lnTo>
                      <a:pt x="0" y="1105"/>
                    </a:lnTo>
                    <a:lnTo>
                      <a:pt x="160" y="1105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FF6600"/>
              </a:solidFill>
              <a:ln w="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394" name="Freeform 32"/>
              <p:cNvSpPr>
                <a:spLocks/>
              </p:cNvSpPr>
              <p:nvPr/>
            </p:nvSpPr>
            <p:spPr bwMode="auto">
              <a:xfrm>
                <a:off x="4740275" y="4987925"/>
                <a:ext cx="254000" cy="960438"/>
              </a:xfrm>
              <a:custGeom>
                <a:avLst/>
                <a:gdLst>
                  <a:gd name="T0" fmla="*/ 2147483647 w 160"/>
                  <a:gd name="T1" fmla="*/ 2147483647 h 605"/>
                  <a:gd name="T2" fmla="*/ 2147483647 w 160"/>
                  <a:gd name="T3" fmla="*/ 0 h 605"/>
                  <a:gd name="T4" fmla="*/ 0 w 160"/>
                  <a:gd name="T5" fmla="*/ 0 h 605"/>
                  <a:gd name="T6" fmla="*/ 0 w 160"/>
                  <a:gd name="T7" fmla="*/ 2147483647 h 605"/>
                  <a:gd name="T8" fmla="*/ 2147483647 w 160"/>
                  <a:gd name="T9" fmla="*/ 2147483647 h 605"/>
                  <a:gd name="T10" fmla="*/ 2147483647 w 160"/>
                  <a:gd name="T11" fmla="*/ 2147483647 h 60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0"/>
                  <a:gd name="T19" fmla="*/ 0 h 605"/>
                  <a:gd name="T20" fmla="*/ 160 w 160"/>
                  <a:gd name="T21" fmla="*/ 605 h 60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0" h="605">
                    <a:moveTo>
                      <a:pt x="160" y="605"/>
                    </a:moveTo>
                    <a:lnTo>
                      <a:pt x="160" y="0"/>
                    </a:lnTo>
                    <a:lnTo>
                      <a:pt x="0" y="0"/>
                    </a:lnTo>
                    <a:lnTo>
                      <a:pt x="0" y="605"/>
                    </a:lnTo>
                    <a:lnTo>
                      <a:pt x="160" y="605"/>
                    </a:lnTo>
                    <a:close/>
                  </a:path>
                </a:pathLst>
              </a:custGeom>
              <a:solidFill>
                <a:srgbClr val="00CCFF"/>
              </a:solidFill>
              <a:ln w="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395" name="Rectangle 33"/>
              <p:cNvSpPr>
                <a:spLocks noChangeArrowheads="1"/>
              </p:cNvSpPr>
              <p:nvPr/>
            </p:nvSpPr>
            <p:spPr bwMode="auto">
              <a:xfrm>
                <a:off x="5384800" y="4538663"/>
                <a:ext cx="255587" cy="1409700"/>
              </a:xfrm>
              <a:prstGeom prst="rect">
                <a:avLst/>
              </a:prstGeom>
              <a:solidFill>
                <a:srgbClr val="FF6600"/>
              </a:solidFill>
              <a:ln w="0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2000">
                  <a:latin typeface="Cambria" pitchFamily="18" charset="0"/>
                </a:endParaRPr>
              </a:p>
            </p:txBody>
          </p:sp>
          <p:sp>
            <p:nvSpPr>
              <p:cNvPr id="56396" name="Rectangle 34"/>
              <p:cNvSpPr>
                <a:spLocks noChangeArrowheads="1"/>
              </p:cNvSpPr>
              <p:nvPr/>
            </p:nvSpPr>
            <p:spPr bwMode="auto">
              <a:xfrm>
                <a:off x="5656263" y="5113338"/>
                <a:ext cx="255587" cy="835025"/>
              </a:xfrm>
              <a:prstGeom prst="rect">
                <a:avLst/>
              </a:prstGeom>
              <a:solidFill>
                <a:srgbClr val="00CCFF"/>
              </a:solidFill>
              <a:ln w="0">
                <a:solidFill>
                  <a:srgbClr val="00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2000">
                  <a:latin typeface="Cambria" pitchFamily="18" charset="0"/>
                </a:endParaRPr>
              </a:p>
            </p:txBody>
          </p:sp>
          <p:sp>
            <p:nvSpPr>
              <p:cNvPr id="56397" name="Freeform 35"/>
              <p:cNvSpPr>
                <a:spLocks/>
              </p:cNvSpPr>
              <p:nvPr/>
            </p:nvSpPr>
            <p:spPr bwMode="auto">
              <a:xfrm>
                <a:off x="6291263" y="4733925"/>
                <a:ext cx="254000" cy="1214438"/>
              </a:xfrm>
              <a:custGeom>
                <a:avLst/>
                <a:gdLst>
                  <a:gd name="T0" fmla="*/ 2147483647 w 160"/>
                  <a:gd name="T1" fmla="*/ 0 h 765"/>
                  <a:gd name="T2" fmla="*/ 0 w 160"/>
                  <a:gd name="T3" fmla="*/ 0 h 765"/>
                  <a:gd name="T4" fmla="*/ 0 w 160"/>
                  <a:gd name="T5" fmla="*/ 2147483647 h 765"/>
                  <a:gd name="T6" fmla="*/ 2147483647 w 160"/>
                  <a:gd name="T7" fmla="*/ 2147483647 h 765"/>
                  <a:gd name="T8" fmla="*/ 2147483647 w 160"/>
                  <a:gd name="T9" fmla="*/ 0 h 765"/>
                  <a:gd name="T10" fmla="*/ 2147483647 w 160"/>
                  <a:gd name="T11" fmla="*/ 0 h 7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0"/>
                  <a:gd name="T19" fmla="*/ 0 h 765"/>
                  <a:gd name="T20" fmla="*/ 160 w 160"/>
                  <a:gd name="T21" fmla="*/ 765 h 7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0" h="765">
                    <a:moveTo>
                      <a:pt x="160" y="0"/>
                    </a:moveTo>
                    <a:lnTo>
                      <a:pt x="0" y="0"/>
                    </a:lnTo>
                    <a:lnTo>
                      <a:pt x="0" y="765"/>
                    </a:lnTo>
                    <a:lnTo>
                      <a:pt x="160" y="765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FF6600"/>
              </a:solidFill>
              <a:ln w="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398" name="Freeform 36"/>
              <p:cNvSpPr>
                <a:spLocks/>
              </p:cNvSpPr>
              <p:nvPr/>
            </p:nvSpPr>
            <p:spPr bwMode="auto">
              <a:xfrm>
                <a:off x="6564313" y="5295900"/>
                <a:ext cx="254000" cy="652463"/>
              </a:xfrm>
              <a:custGeom>
                <a:avLst/>
                <a:gdLst>
                  <a:gd name="T0" fmla="*/ 2147483647 w 160"/>
                  <a:gd name="T1" fmla="*/ 2147483647 h 411"/>
                  <a:gd name="T2" fmla="*/ 2147483647 w 160"/>
                  <a:gd name="T3" fmla="*/ 0 h 411"/>
                  <a:gd name="T4" fmla="*/ 0 w 160"/>
                  <a:gd name="T5" fmla="*/ 0 h 411"/>
                  <a:gd name="T6" fmla="*/ 0 w 160"/>
                  <a:gd name="T7" fmla="*/ 2147483647 h 411"/>
                  <a:gd name="T8" fmla="*/ 2147483647 w 160"/>
                  <a:gd name="T9" fmla="*/ 2147483647 h 411"/>
                  <a:gd name="T10" fmla="*/ 2147483647 w 160"/>
                  <a:gd name="T11" fmla="*/ 2147483647 h 4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0"/>
                  <a:gd name="T19" fmla="*/ 0 h 411"/>
                  <a:gd name="T20" fmla="*/ 160 w 160"/>
                  <a:gd name="T21" fmla="*/ 411 h 4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0" h="411">
                    <a:moveTo>
                      <a:pt x="160" y="411"/>
                    </a:moveTo>
                    <a:lnTo>
                      <a:pt x="160" y="0"/>
                    </a:lnTo>
                    <a:lnTo>
                      <a:pt x="0" y="0"/>
                    </a:lnTo>
                    <a:lnTo>
                      <a:pt x="0" y="411"/>
                    </a:lnTo>
                    <a:lnTo>
                      <a:pt x="160" y="411"/>
                    </a:lnTo>
                    <a:close/>
                  </a:path>
                </a:pathLst>
              </a:custGeom>
              <a:solidFill>
                <a:srgbClr val="00CCFF"/>
              </a:solidFill>
              <a:ln w="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399" name="Rectangle 37"/>
              <p:cNvSpPr>
                <a:spLocks noChangeArrowheads="1"/>
              </p:cNvSpPr>
              <p:nvPr/>
            </p:nvSpPr>
            <p:spPr bwMode="auto">
              <a:xfrm>
                <a:off x="5686425" y="3887788"/>
                <a:ext cx="88900" cy="88900"/>
              </a:xfrm>
              <a:prstGeom prst="rect">
                <a:avLst/>
              </a:prstGeom>
              <a:solidFill>
                <a:srgbClr val="00CCFF"/>
              </a:solidFill>
              <a:ln w="0">
                <a:solidFill>
                  <a:srgbClr val="00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2000">
                  <a:latin typeface="Cambria" pitchFamily="18" charset="0"/>
                </a:endParaRPr>
              </a:p>
            </p:txBody>
          </p:sp>
          <p:sp>
            <p:nvSpPr>
              <p:cNvPr id="56400" name="Rectangle 38"/>
              <p:cNvSpPr>
                <a:spLocks noChangeArrowheads="1"/>
              </p:cNvSpPr>
              <p:nvPr/>
            </p:nvSpPr>
            <p:spPr bwMode="auto">
              <a:xfrm>
                <a:off x="5686425" y="3536950"/>
                <a:ext cx="88900" cy="88900"/>
              </a:xfrm>
              <a:prstGeom prst="rect">
                <a:avLst/>
              </a:prstGeom>
              <a:solidFill>
                <a:srgbClr val="FF6600"/>
              </a:solidFill>
              <a:ln w="0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2000">
                  <a:latin typeface="Cambria" pitchFamily="18" charset="0"/>
                </a:endParaRPr>
              </a:p>
            </p:txBody>
          </p:sp>
        </p:grpSp>
        <p:sp>
          <p:nvSpPr>
            <p:cNvPr id="27654" name="ZoneTexte 30"/>
            <p:cNvSpPr txBox="1">
              <a:spLocks noChangeArrowheads="1"/>
            </p:cNvSpPr>
            <p:nvPr/>
          </p:nvSpPr>
          <p:spPr bwMode="auto">
            <a:xfrm>
              <a:off x="6030912" y="3256049"/>
              <a:ext cx="776288" cy="33822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>
                <a:defRPr sz="25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>
                <a:defRPr sz="22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600">
                  <a:latin typeface="+mn-lt"/>
                </a:rPr>
                <a:t>France</a:t>
              </a:r>
            </a:p>
          </p:txBody>
        </p:sp>
        <p:sp>
          <p:nvSpPr>
            <p:cNvPr id="27655" name="ZoneTexte 39"/>
            <p:cNvSpPr txBox="1">
              <a:spLocks noChangeArrowheads="1"/>
            </p:cNvSpPr>
            <p:nvPr/>
          </p:nvSpPr>
          <p:spPr bwMode="auto">
            <a:xfrm>
              <a:off x="6030912" y="3641910"/>
              <a:ext cx="1066104" cy="33864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>
                <a:defRPr sz="25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>
                <a:defRPr sz="22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600">
                  <a:latin typeface="+mn-lt"/>
                </a:rPr>
                <a:t>Etats-Unis</a:t>
              </a:r>
            </a:p>
          </p:txBody>
        </p:sp>
        <p:sp>
          <p:nvSpPr>
            <p:cNvPr id="27656" name="ZoneTexte 40"/>
            <p:cNvSpPr txBox="1">
              <a:spLocks noChangeArrowheads="1"/>
            </p:cNvSpPr>
            <p:nvPr/>
          </p:nvSpPr>
          <p:spPr bwMode="auto">
            <a:xfrm>
              <a:off x="1304436" y="5911023"/>
              <a:ext cx="252902" cy="30785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>
                <a:defRPr sz="25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>
                <a:defRPr sz="22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>
                  <a:latin typeface="+mn-lt"/>
                </a:rPr>
                <a:t>0</a:t>
              </a:r>
            </a:p>
          </p:txBody>
        </p:sp>
        <p:sp>
          <p:nvSpPr>
            <p:cNvPr id="56334" name="ZoneTexte 41"/>
            <p:cNvSpPr txBox="1">
              <a:spLocks noChangeArrowheads="1"/>
            </p:cNvSpPr>
            <p:nvPr/>
          </p:nvSpPr>
          <p:spPr bwMode="auto">
            <a:xfrm>
              <a:off x="1711093" y="6063462"/>
              <a:ext cx="1051387" cy="307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400">
                  <a:latin typeface="Cambria" pitchFamily="18" charset="0"/>
                </a:rPr>
                <a:t>Infectés VIH</a:t>
              </a:r>
            </a:p>
          </p:txBody>
        </p:sp>
        <p:sp>
          <p:nvSpPr>
            <p:cNvPr id="56335" name="ZoneTexte 42"/>
            <p:cNvSpPr txBox="1">
              <a:spLocks noChangeArrowheads="1"/>
            </p:cNvSpPr>
            <p:nvPr/>
          </p:nvSpPr>
          <p:spPr bwMode="auto">
            <a:xfrm>
              <a:off x="2920794" y="6063462"/>
              <a:ext cx="1211676" cy="307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400">
                  <a:latin typeface="Cambria" pitchFamily="18" charset="0"/>
                </a:rPr>
                <a:t>Diagnostiqués</a:t>
              </a:r>
            </a:p>
          </p:txBody>
        </p:sp>
        <p:sp>
          <p:nvSpPr>
            <p:cNvPr id="27659" name="ZoneTexte 43"/>
            <p:cNvSpPr txBox="1">
              <a:spLocks noChangeArrowheads="1"/>
            </p:cNvSpPr>
            <p:nvPr/>
          </p:nvSpPr>
          <p:spPr bwMode="auto">
            <a:xfrm>
              <a:off x="4275138" y="6063462"/>
              <a:ext cx="828675" cy="30805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>
                <a:defRPr sz="25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>
                <a:defRPr sz="22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>
                  <a:latin typeface="+mn-lt"/>
                </a:rPr>
                <a:t>En soins</a:t>
              </a:r>
            </a:p>
          </p:txBody>
        </p:sp>
        <p:sp>
          <p:nvSpPr>
            <p:cNvPr id="27660" name="ZoneTexte 44"/>
            <p:cNvSpPr txBox="1">
              <a:spLocks noChangeArrowheads="1"/>
            </p:cNvSpPr>
            <p:nvPr/>
          </p:nvSpPr>
          <p:spPr bwMode="auto">
            <a:xfrm>
              <a:off x="5495529" y="6063462"/>
              <a:ext cx="927890" cy="52335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>
                <a:defRPr sz="25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>
                <a:defRPr sz="22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>
                  <a:latin typeface="+mn-lt"/>
                </a:rPr>
                <a:t>Sous ARV</a:t>
              </a:r>
              <a:br>
                <a:rPr lang="fr-FR" sz="1400">
                  <a:latin typeface="+mn-lt"/>
                </a:rPr>
              </a:br>
              <a:r>
                <a:rPr lang="fr-FR" sz="1400">
                  <a:latin typeface="+mn-lt"/>
                </a:rPr>
                <a:t>(&gt; 6 mois)</a:t>
              </a:r>
            </a:p>
          </p:txBody>
        </p:sp>
        <p:sp>
          <p:nvSpPr>
            <p:cNvPr id="56338" name="ZoneTexte 45"/>
            <p:cNvSpPr txBox="1">
              <a:spLocks noChangeArrowheads="1"/>
            </p:cNvSpPr>
            <p:nvPr/>
          </p:nvSpPr>
          <p:spPr bwMode="auto">
            <a:xfrm>
              <a:off x="6570682" y="6063462"/>
              <a:ext cx="1095336" cy="523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400">
                  <a:latin typeface="Cambria" pitchFamily="18" charset="0"/>
                </a:rPr>
                <a:t>CV contrôlée</a:t>
              </a:r>
              <a:br>
                <a:rPr lang="fr-FR" sz="1400">
                  <a:latin typeface="Cambria" pitchFamily="18" charset="0"/>
                </a:rPr>
              </a:br>
              <a:r>
                <a:rPr lang="fr-FR" sz="1400">
                  <a:latin typeface="Cambria" pitchFamily="18" charset="0"/>
                </a:rPr>
                <a:t>(&lt; 50 c/ml)</a:t>
              </a:r>
            </a:p>
          </p:txBody>
        </p:sp>
        <p:sp>
          <p:nvSpPr>
            <p:cNvPr id="27662" name="ZoneTexte 46"/>
            <p:cNvSpPr txBox="1">
              <a:spLocks noChangeArrowheads="1"/>
            </p:cNvSpPr>
            <p:nvPr/>
          </p:nvSpPr>
          <p:spPr bwMode="auto">
            <a:xfrm>
              <a:off x="1215680" y="5385428"/>
              <a:ext cx="341658" cy="30785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>
                <a:defRPr sz="25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>
                <a:defRPr sz="22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>
                  <a:latin typeface="+mn-lt"/>
                </a:rPr>
                <a:t>20</a:t>
              </a:r>
            </a:p>
          </p:txBody>
        </p:sp>
        <p:sp>
          <p:nvSpPr>
            <p:cNvPr id="27663" name="ZoneTexte 47"/>
            <p:cNvSpPr txBox="1">
              <a:spLocks noChangeArrowheads="1"/>
            </p:cNvSpPr>
            <p:nvPr/>
          </p:nvSpPr>
          <p:spPr bwMode="auto">
            <a:xfrm>
              <a:off x="1215680" y="4864596"/>
              <a:ext cx="341658" cy="30785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>
                <a:defRPr sz="25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>
                <a:defRPr sz="22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>
                  <a:latin typeface="+mn-lt"/>
                </a:rPr>
                <a:t>40</a:t>
              </a:r>
            </a:p>
          </p:txBody>
        </p:sp>
        <p:sp>
          <p:nvSpPr>
            <p:cNvPr id="27664" name="ZoneTexte 48"/>
            <p:cNvSpPr txBox="1">
              <a:spLocks noChangeArrowheads="1"/>
            </p:cNvSpPr>
            <p:nvPr/>
          </p:nvSpPr>
          <p:spPr bwMode="auto">
            <a:xfrm>
              <a:off x="1215680" y="4334236"/>
              <a:ext cx="341658" cy="30785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>
                <a:defRPr sz="25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>
                <a:defRPr sz="22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>
                  <a:latin typeface="+mn-lt"/>
                </a:rPr>
                <a:t>60</a:t>
              </a:r>
            </a:p>
          </p:txBody>
        </p:sp>
        <p:sp>
          <p:nvSpPr>
            <p:cNvPr id="27665" name="ZoneTexte 49"/>
            <p:cNvSpPr txBox="1">
              <a:spLocks noChangeArrowheads="1"/>
            </p:cNvSpPr>
            <p:nvPr/>
          </p:nvSpPr>
          <p:spPr bwMode="auto">
            <a:xfrm>
              <a:off x="1215680" y="3808640"/>
              <a:ext cx="341658" cy="30785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>
                <a:defRPr sz="25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>
                <a:defRPr sz="22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>
                  <a:latin typeface="+mn-lt"/>
                </a:rPr>
                <a:t>80</a:t>
              </a:r>
            </a:p>
          </p:txBody>
        </p:sp>
        <p:sp>
          <p:nvSpPr>
            <p:cNvPr id="27666" name="ZoneTexte 50"/>
            <p:cNvSpPr txBox="1">
              <a:spLocks noChangeArrowheads="1"/>
            </p:cNvSpPr>
            <p:nvPr/>
          </p:nvSpPr>
          <p:spPr bwMode="auto">
            <a:xfrm>
              <a:off x="1126925" y="3283044"/>
              <a:ext cx="430413" cy="30785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>
                <a:defRPr sz="25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>
                <a:defRPr sz="22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>
                  <a:latin typeface="+mn-lt"/>
                </a:rPr>
                <a:t>100</a:t>
              </a:r>
            </a:p>
          </p:txBody>
        </p:sp>
        <p:sp>
          <p:nvSpPr>
            <p:cNvPr id="27667" name="ZoneTexte 52"/>
            <p:cNvSpPr txBox="1">
              <a:spLocks noChangeArrowheads="1"/>
            </p:cNvSpPr>
            <p:nvPr/>
          </p:nvSpPr>
          <p:spPr bwMode="auto">
            <a:xfrm>
              <a:off x="1773137" y="3071853"/>
              <a:ext cx="430413" cy="30785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>
                <a:defRPr sz="25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>
                <a:defRPr sz="22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>
                  <a:latin typeface="+mn-lt"/>
                </a:rPr>
                <a:t>100</a:t>
              </a:r>
            </a:p>
          </p:txBody>
        </p:sp>
        <p:sp>
          <p:nvSpPr>
            <p:cNvPr id="27668" name="ZoneTexte 53"/>
            <p:cNvSpPr txBox="1">
              <a:spLocks noChangeArrowheads="1"/>
            </p:cNvSpPr>
            <p:nvPr/>
          </p:nvSpPr>
          <p:spPr bwMode="auto">
            <a:xfrm>
              <a:off x="2189856" y="3071853"/>
              <a:ext cx="430413" cy="30785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>
                <a:defRPr sz="25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>
                <a:defRPr sz="22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>
                  <a:latin typeface="+mn-lt"/>
                </a:rPr>
                <a:t>100</a:t>
              </a:r>
            </a:p>
          </p:txBody>
        </p:sp>
        <p:sp>
          <p:nvSpPr>
            <p:cNvPr id="27669" name="ZoneTexte 54"/>
            <p:cNvSpPr txBox="1">
              <a:spLocks noChangeArrowheads="1"/>
            </p:cNvSpPr>
            <p:nvPr/>
          </p:nvSpPr>
          <p:spPr bwMode="auto">
            <a:xfrm>
              <a:off x="3101803" y="3630794"/>
              <a:ext cx="341658" cy="30785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>
                <a:defRPr sz="25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>
                <a:defRPr sz="22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>
                  <a:latin typeface="+mn-lt"/>
                </a:rPr>
                <a:t>81</a:t>
              </a:r>
            </a:p>
          </p:txBody>
        </p:sp>
        <p:sp>
          <p:nvSpPr>
            <p:cNvPr id="27670" name="ZoneTexte 55"/>
            <p:cNvSpPr txBox="1">
              <a:spLocks noChangeArrowheads="1"/>
            </p:cNvSpPr>
            <p:nvPr/>
          </p:nvSpPr>
          <p:spPr bwMode="auto">
            <a:xfrm>
              <a:off x="3463753" y="3630794"/>
              <a:ext cx="341658" cy="30785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>
                <a:defRPr sz="25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>
                <a:defRPr sz="22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>
                  <a:latin typeface="+mn-lt"/>
                </a:rPr>
                <a:t>80</a:t>
              </a:r>
            </a:p>
          </p:txBody>
        </p:sp>
        <p:sp>
          <p:nvSpPr>
            <p:cNvPr id="27671" name="ZoneTexte 56"/>
            <p:cNvSpPr txBox="1">
              <a:spLocks noChangeArrowheads="1"/>
            </p:cNvSpPr>
            <p:nvPr/>
          </p:nvSpPr>
          <p:spPr bwMode="auto">
            <a:xfrm>
              <a:off x="4290840" y="3802288"/>
              <a:ext cx="341658" cy="30785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>
                <a:defRPr sz="25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>
                <a:defRPr sz="22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>
                  <a:latin typeface="+mn-lt"/>
                </a:rPr>
                <a:t>74</a:t>
              </a:r>
            </a:p>
          </p:txBody>
        </p:sp>
        <p:sp>
          <p:nvSpPr>
            <p:cNvPr id="27672" name="ZoneTexte 57"/>
            <p:cNvSpPr txBox="1">
              <a:spLocks noChangeArrowheads="1"/>
            </p:cNvSpPr>
            <p:nvPr/>
          </p:nvSpPr>
          <p:spPr bwMode="auto">
            <a:xfrm>
              <a:off x="4683746" y="4681986"/>
              <a:ext cx="341658" cy="30785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>
                <a:defRPr sz="25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>
                <a:defRPr sz="22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>
                  <a:latin typeface="+mn-lt"/>
                </a:rPr>
                <a:t>41</a:t>
              </a:r>
            </a:p>
          </p:txBody>
        </p:sp>
        <p:sp>
          <p:nvSpPr>
            <p:cNvPr id="27673" name="ZoneTexte 58"/>
            <p:cNvSpPr txBox="1">
              <a:spLocks noChangeArrowheads="1"/>
            </p:cNvSpPr>
            <p:nvPr/>
          </p:nvSpPr>
          <p:spPr bwMode="auto">
            <a:xfrm>
              <a:off x="5544964" y="4180209"/>
              <a:ext cx="341658" cy="30785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>
                <a:defRPr sz="25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>
                <a:defRPr sz="22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>
                  <a:latin typeface="+mn-lt"/>
                </a:rPr>
                <a:t>60</a:t>
              </a:r>
            </a:p>
          </p:txBody>
        </p:sp>
        <p:sp>
          <p:nvSpPr>
            <p:cNvPr id="27674" name="ZoneTexte 59"/>
            <p:cNvSpPr txBox="1">
              <a:spLocks noChangeArrowheads="1"/>
            </p:cNvSpPr>
            <p:nvPr/>
          </p:nvSpPr>
          <p:spPr bwMode="auto">
            <a:xfrm>
              <a:off x="5906914" y="4826486"/>
              <a:ext cx="341658" cy="30785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>
                <a:defRPr sz="25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>
                <a:defRPr sz="22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>
                  <a:latin typeface="+mn-lt"/>
                </a:rPr>
                <a:t>36</a:t>
              </a:r>
            </a:p>
          </p:txBody>
        </p:sp>
        <p:sp>
          <p:nvSpPr>
            <p:cNvPr id="27675" name="ZoneTexte 60"/>
            <p:cNvSpPr txBox="1">
              <a:spLocks noChangeArrowheads="1"/>
            </p:cNvSpPr>
            <p:nvPr/>
          </p:nvSpPr>
          <p:spPr bwMode="auto">
            <a:xfrm>
              <a:off x="6753052" y="4373933"/>
              <a:ext cx="341658" cy="30785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>
                <a:defRPr sz="25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>
                <a:defRPr sz="22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>
                  <a:latin typeface="+mn-lt"/>
                </a:rPr>
                <a:t>52</a:t>
              </a:r>
            </a:p>
          </p:txBody>
        </p:sp>
        <p:sp>
          <p:nvSpPr>
            <p:cNvPr id="27676" name="ZoneTexte 61"/>
            <p:cNvSpPr txBox="1">
              <a:spLocks noChangeArrowheads="1"/>
            </p:cNvSpPr>
            <p:nvPr/>
          </p:nvSpPr>
          <p:spPr bwMode="auto">
            <a:xfrm rot="16200000">
              <a:off x="1418272" y="3848538"/>
              <a:ext cx="1256031" cy="32829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>
                <a:defRPr sz="25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>
                <a:defRPr sz="22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800" b="1" dirty="0">
                  <a:solidFill>
                    <a:schemeClr val="tx2"/>
                  </a:solidFill>
                  <a:latin typeface="+mn-lt"/>
                </a:rPr>
                <a:t>149 900</a:t>
              </a:r>
            </a:p>
          </p:txBody>
        </p:sp>
        <p:sp>
          <p:nvSpPr>
            <p:cNvPr id="27677" name="ZoneTexte 62"/>
            <p:cNvSpPr txBox="1">
              <a:spLocks noChangeArrowheads="1"/>
            </p:cNvSpPr>
            <p:nvPr/>
          </p:nvSpPr>
          <p:spPr bwMode="auto">
            <a:xfrm rot="16200000">
              <a:off x="2802193" y="4217906"/>
              <a:ext cx="926590" cy="3009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>
                <a:defRPr sz="25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>
                <a:defRPr sz="22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600" b="1" dirty="0">
                  <a:solidFill>
                    <a:schemeClr val="bg1"/>
                  </a:solidFill>
                  <a:latin typeface="+mn-lt"/>
                </a:rPr>
                <a:t>121 100</a:t>
              </a:r>
            </a:p>
          </p:txBody>
        </p:sp>
        <p:sp>
          <p:nvSpPr>
            <p:cNvPr id="27678" name="ZoneTexte 63"/>
            <p:cNvSpPr txBox="1">
              <a:spLocks noChangeArrowheads="1"/>
            </p:cNvSpPr>
            <p:nvPr/>
          </p:nvSpPr>
          <p:spPr bwMode="auto">
            <a:xfrm rot="16200000">
              <a:off x="4077668" y="4372909"/>
              <a:ext cx="814039" cy="27357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>
                <a:defRPr sz="25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>
                <a:defRPr sz="22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dirty="0">
                  <a:solidFill>
                    <a:schemeClr val="bg1"/>
                  </a:solidFill>
                  <a:latin typeface="+mn-lt"/>
                </a:rPr>
                <a:t>111 500</a:t>
              </a:r>
            </a:p>
          </p:txBody>
        </p:sp>
        <p:sp>
          <p:nvSpPr>
            <p:cNvPr id="27679" name="ZoneTexte 64"/>
            <p:cNvSpPr txBox="1">
              <a:spLocks noChangeArrowheads="1"/>
            </p:cNvSpPr>
            <p:nvPr/>
          </p:nvSpPr>
          <p:spPr bwMode="auto">
            <a:xfrm rot="16200000">
              <a:off x="5348009" y="4730186"/>
              <a:ext cx="733981" cy="27357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>
                <a:defRPr sz="25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>
                <a:defRPr sz="22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dirty="0">
                  <a:solidFill>
                    <a:schemeClr val="bg1"/>
                  </a:solidFill>
                  <a:latin typeface="+mn-lt"/>
                </a:rPr>
                <a:t>90 100</a:t>
              </a:r>
            </a:p>
          </p:txBody>
        </p:sp>
        <p:sp>
          <p:nvSpPr>
            <p:cNvPr id="27680" name="ZoneTexte 65"/>
            <p:cNvSpPr txBox="1">
              <a:spLocks noChangeArrowheads="1"/>
            </p:cNvSpPr>
            <p:nvPr/>
          </p:nvSpPr>
          <p:spPr bwMode="auto">
            <a:xfrm rot="16200000">
              <a:off x="6554510" y="4933439"/>
              <a:ext cx="733981" cy="27357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>
                <a:defRPr sz="25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>
                <a:defRPr sz="22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dirty="0">
                  <a:solidFill>
                    <a:schemeClr val="bg1"/>
                  </a:solidFill>
                  <a:latin typeface="+mn-lt"/>
                </a:rPr>
                <a:t>77 400</a:t>
              </a:r>
            </a:p>
          </p:txBody>
        </p:sp>
        <p:cxnSp>
          <p:nvCxnSpPr>
            <p:cNvPr id="56358" name="Connecteur droit avec flèche 2048"/>
            <p:cNvCxnSpPr>
              <a:cxnSpLocks noChangeShapeType="1"/>
            </p:cNvCxnSpPr>
            <p:nvPr/>
          </p:nvCxnSpPr>
          <p:spPr bwMode="auto">
            <a:xfrm>
              <a:off x="2246313" y="5435600"/>
              <a:ext cx="841375" cy="0"/>
            </a:xfrm>
            <a:prstGeom prst="straightConnector1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</p:cxnSp>
        <p:cxnSp>
          <p:nvCxnSpPr>
            <p:cNvPr id="56359" name="Connecteur droit avec flèche 68"/>
            <p:cNvCxnSpPr>
              <a:cxnSpLocks noChangeShapeType="1"/>
            </p:cNvCxnSpPr>
            <p:nvPr/>
          </p:nvCxnSpPr>
          <p:spPr bwMode="auto">
            <a:xfrm>
              <a:off x="3478213" y="5435600"/>
              <a:ext cx="842962" cy="0"/>
            </a:xfrm>
            <a:prstGeom prst="straightConnector1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</p:cxnSp>
        <p:cxnSp>
          <p:nvCxnSpPr>
            <p:cNvPr id="56360" name="Connecteur droit avec flèche 69"/>
            <p:cNvCxnSpPr>
              <a:cxnSpLocks noChangeShapeType="1"/>
            </p:cNvCxnSpPr>
            <p:nvPr/>
          </p:nvCxnSpPr>
          <p:spPr bwMode="auto">
            <a:xfrm>
              <a:off x="4684713" y="5435600"/>
              <a:ext cx="842962" cy="0"/>
            </a:xfrm>
            <a:prstGeom prst="straightConnector1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</p:cxnSp>
        <p:cxnSp>
          <p:nvCxnSpPr>
            <p:cNvPr id="56361" name="Connecteur droit avec flèche 70"/>
            <p:cNvCxnSpPr>
              <a:cxnSpLocks noChangeShapeType="1"/>
            </p:cNvCxnSpPr>
            <p:nvPr/>
          </p:nvCxnSpPr>
          <p:spPr bwMode="auto">
            <a:xfrm>
              <a:off x="5911850" y="5435600"/>
              <a:ext cx="842963" cy="0"/>
            </a:xfrm>
            <a:prstGeom prst="straightConnector1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</p:cxnSp>
        <p:cxnSp>
          <p:nvCxnSpPr>
            <p:cNvPr id="56362" name="Connecteur droit avec flèche 72"/>
            <p:cNvCxnSpPr>
              <a:cxnSpLocks noChangeShapeType="1"/>
            </p:cNvCxnSpPr>
            <p:nvPr/>
          </p:nvCxnSpPr>
          <p:spPr bwMode="auto">
            <a:xfrm>
              <a:off x="2605088" y="5905500"/>
              <a:ext cx="839787" cy="0"/>
            </a:xfrm>
            <a:prstGeom prst="straightConnector1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</p:cxnSp>
        <p:cxnSp>
          <p:nvCxnSpPr>
            <p:cNvPr id="56363" name="Connecteur droit avec flèche 73"/>
            <p:cNvCxnSpPr>
              <a:cxnSpLocks noChangeShapeType="1"/>
            </p:cNvCxnSpPr>
            <p:nvPr/>
          </p:nvCxnSpPr>
          <p:spPr bwMode="auto">
            <a:xfrm>
              <a:off x="3824288" y="5905500"/>
              <a:ext cx="842962" cy="0"/>
            </a:xfrm>
            <a:prstGeom prst="straightConnector1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</p:cxnSp>
        <p:cxnSp>
          <p:nvCxnSpPr>
            <p:cNvPr id="56364" name="Connecteur droit avec flèche 74"/>
            <p:cNvCxnSpPr>
              <a:cxnSpLocks noChangeShapeType="1"/>
            </p:cNvCxnSpPr>
            <p:nvPr/>
          </p:nvCxnSpPr>
          <p:spPr bwMode="auto">
            <a:xfrm>
              <a:off x="5032375" y="5905500"/>
              <a:ext cx="841375" cy="0"/>
            </a:xfrm>
            <a:prstGeom prst="straightConnector1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</p:cxnSp>
        <p:cxnSp>
          <p:nvCxnSpPr>
            <p:cNvPr id="56365" name="Connecteur droit avec flèche 75"/>
            <p:cNvCxnSpPr>
              <a:cxnSpLocks noChangeShapeType="1"/>
            </p:cNvCxnSpPr>
            <p:nvPr/>
          </p:nvCxnSpPr>
          <p:spPr bwMode="auto">
            <a:xfrm>
              <a:off x="6259513" y="5905500"/>
              <a:ext cx="841375" cy="0"/>
            </a:xfrm>
            <a:prstGeom prst="straightConnector1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</p:cxnSp>
        <p:sp>
          <p:nvSpPr>
            <p:cNvPr id="27689" name="ZoneTexte 2056"/>
            <p:cNvSpPr txBox="1">
              <a:spLocks noChangeArrowheads="1"/>
            </p:cNvSpPr>
            <p:nvPr/>
          </p:nvSpPr>
          <p:spPr bwMode="auto">
            <a:xfrm>
              <a:off x="2601491" y="5086902"/>
              <a:ext cx="527896" cy="30785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>
                <a:defRPr sz="25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>
                <a:defRPr sz="22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>
                  <a:solidFill>
                    <a:srgbClr val="FF0000"/>
                  </a:solidFill>
                  <a:latin typeface="+mn-lt"/>
                </a:rPr>
                <a:t>81 %</a:t>
              </a:r>
            </a:p>
          </p:txBody>
        </p:sp>
        <p:sp>
          <p:nvSpPr>
            <p:cNvPr id="27690" name="ZoneTexte 77"/>
            <p:cNvSpPr txBox="1">
              <a:spLocks noChangeArrowheads="1"/>
            </p:cNvSpPr>
            <p:nvPr/>
          </p:nvSpPr>
          <p:spPr bwMode="auto">
            <a:xfrm>
              <a:off x="3804021" y="5086902"/>
              <a:ext cx="527896" cy="30785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>
                <a:defRPr sz="25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>
                <a:defRPr sz="22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>
                  <a:solidFill>
                    <a:srgbClr val="FF0000"/>
                  </a:solidFill>
                  <a:latin typeface="+mn-lt"/>
                </a:rPr>
                <a:t>92 %</a:t>
              </a:r>
            </a:p>
          </p:txBody>
        </p:sp>
        <p:sp>
          <p:nvSpPr>
            <p:cNvPr id="27691" name="ZoneTexte 78"/>
            <p:cNvSpPr txBox="1">
              <a:spLocks noChangeArrowheads="1"/>
            </p:cNvSpPr>
            <p:nvPr/>
          </p:nvSpPr>
          <p:spPr bwMode="auto">
            <a:xfrm>
              <a:off x="5010520" y="5086902"/>
              <a:ext cx="527896" cy="30785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>
                <a:defRPr sz="25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>
                <a:defRPr sz="22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>
                  <a:solidFill>
                    <a:srgbClr val="FF0000"/>
                  </a:solidFill>
                  <a:latin typeface="+mn-lt"/>
                </a:rPr>
                <a:t>81 %</a:t>
              </a:r>
            </a:p>
          </p:txBody>
        </p:sp>
        <p:sp>
          <p:nvSpPr>
            <p:cNvPr id="27692" name="ZoneTexte 79"/>
            <p:cNvSpPr txBox="1">
              <a:spLocks noChangeArrowheads="1"/>
            </p:cNvSpPr>
            <p:nvPr/>
          </p:nvSpPr>
          <p:spPr bwMode="auto">
            <a:xfrm>
              <a:off x="6259089" y="5086902"/>
              <a:ext cx="527896" cy="30785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>
                <a:defRPr sz="25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>
                <a:defRPr sz="22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>
                  <a:solidFill>
                    <a:srgbClr val="FF0000"/>
                  </a:solidFill>
                  <a:latin typeface="+mn-lt"/>
                </a:rPr>
                <a:t>86 %</a:t>
              </a:r>
            </a:p>
          </p:txBody>
        </p:sp>
        <p:sp>
          <p:nvSpPr>
            <p:cNvPr id="27693" name="ZoneTexte 80"/>
            <p:cNvSpPr txBox="1">
              <a:spLocks noChangeArrowheads="1"/>
            </p:cNvSpPr>
            <p:nvPr/>
          </p:nvSpPr>
          <p:spPr bwMode="auto">
            <a:xfrm>
              <a:off x="2600696" y="5598207"/>
              <a:ext cx="527896" cy="30785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>
                <a:defRPr sz="25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>
                <a:defRPr sz="22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>
                  <a:solidFill>
                    <a:srgbClr val="FF0000"/>
                  </a:solidFill>
                  <a:latin typeface="+mn-lt"/>
                </a:rPr>
                <a:t>80 %</a:t>
              </a:r>
            </a:p>
          </p:txBody>
        </p:sp>
        <p:sp>
          <p:nvSpPr>
            <p:cNvPr id="27694" name="ZoneTexte 81"/>
            <p:cNvSpPr txBox="1">
              <a:spLocks noChangeArrowheads="1"/>
            </p:cNvSpPr>
            <p:nvPr/>
          </p:nvSpPr>
          <p:spPr bwMode="auto">
            <a:xfrm>
              <a:off x="3804021" y="5598207"/>
              <a:ext cx="527896" cy="30785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>
                <a:defRPr sz="25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>
                <a:defRPr sz="22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>
                  <a:solidFill>
                    <a:srgbClr val="FF0000"/>
                  </a:solidFill>
                  <a:latin typeface="+mn-lt"/>
                </a:rPr>
                <a:t>51 %</a:t>
              </a:r>
            </a:p>
          </p:txBody>
        </p:sp>
        <p:sp>
          <p:nvSpPr>
            <p:cNvPr id="27695" name="ZoneTexte 82"/>
            <p:cNvSpPr txBox="1">
              <a:spLocks noChangeArrowheads="1"/>
            </p:cNvSpPr>
            <p:nvPr/>
          </p:nvSpPr>
          <p:spPr bwMode="auto">
            <a:xfrm>
              <a:off x="5010520" y="5598207"/>
              <a:ext cx="527896" cy="30785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>
                <a:defRPr sz="25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>
                <a:defRPr sz="22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>
                  <a:solidFill>
                    <a:srgbClr val="FF0000"/>
                  </a:solidFill>
                  <a:latin typeface="+mn-lt"/>
                </a:rPr>
                <a:t>88 %</a:t>
              </a:r>
            </a:p>
          </p:txBody>
        </p:sp>
        <p:sp>
          <p:nvSpPr>
            <p:cNvPr id="27696" name="ZoneTexte 83"/>
            <p:cNvSpPr txBox="1">
              <a:spLocks noChangeArrowheads="1"/>
            </p:cNvSpPr>
            <p:nvPr/>
          </p:nvSpPr>
          <p:spPr bwMode="auto">
            <a:xfrm>
              <a:off x="6259089" y="5598207"/>
              <a:ext cx="527896" cy="30785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>
                <a:defRPr sz="25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>
                <a:defRPr sz="22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>
                  <a:solidFill>
                    <a:srgbClr val="FF0000"/>
                  </a:solidFill>
                  <a:latin typeface="+mn-lt"/>
                </a:rPr>
                <a:t>77 %</a:t>
              </a:r>
            </a:p>
          </p:txBody>
        </p:sp>
        <p:sp>
          <p:nvSpPr>
            <p:cNvPr id="27697" name="ZoneTexte 60"/>
            <p:cNvSpPr txBox="1">
              <a:spLocks noChangeArrowheads="1"/>
            </p:cNvSpPr>
            <p:nvPr/>
          </p:nvSpPr>
          <p:spPr bwMode="auto">
            <a:xfrm>
              <a:off x="7116589" y="5018622"/>
              <a:ext cx="341658" cy="30785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>
                <a:defRPr sz="25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>
                <a:defRPr sz="22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>
                  <a:latin typeface="+mn-lt"/>
                </a:rPr>
                <a:t>28</a:t>
              </a:r>
            </a:p>
          </p:txBody>
        </p:sp>
        <p:sp>
          <p:nvSpPr>
            <p:cNvPr id="27698" name="ZoneTexte 50"/>
            <p:cNvSpPr txBox="1">
              <a:spLocks noChangeArrowheads="1"/>
            </p:cNvSpPr>
            <p:nvPr/>
          </p:nvSpPr>
          <p:spPr bwMode="auto">
            <a:xfrm>
              <a:off x="1547813" y="3021040"/>
              <a:ext cx="217488" cy="3048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>
                <a:defRPr sz="25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>
                <a:defRPr sz="22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eaLnBrk="0" hangingPunct="0">
                <a:buFont typeface="Wingdings" charset="0"/>
                <a:defRPr sz="19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>
                  <a:latin typeface="+mn-lt"/>
                </a:rPr>
                <a:t>n</a:t>
              </a:r>
            </a:p>
          </p:txBody>
        </p:sp>
      </p:grpSp>
      <p:sp>
        <p:nvSpPr>
          <p:cNvPr id="56326" name="Text Box 5"/>
          <p:cNvSpPr txBox="1">
            <a:spLocks noChangeArrowheads="1"/>
          </p:cNvSpPr>
          <p:nvPr/>
        </p:nvSpPr>
        <p:spPr bwMode="auto">
          <a:xfrm>
            <a:off x="9968506" y="46039"/>
            <a:ext cx="25598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fr-FR" sz="1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6327" name="Rectangle 9"/>
          <p:cNvSpPr>
            <a:spLocks noChangeArrowheads="1"/>
          </p:cNvSpPr>
          <p:nvPr/>
        </p:nvSpPr>
        <p:spPr bwMode="auto">
          <a:xfrm>
            <a:off x="8059937" y="3627438"/>
            <a:ext cx="2164556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/>
            <a:r>
              <a:rPr lang="fr-FR" sz="1200" i="1">
                <a:latin typeface="Verdana" pitchFamily="34" charset="0"/>
              </a:rPr>
              <a:t>Sources pour estimation: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fr-FR" sz="1200">
                <a:latin typeface="Verdana" pitchFamily="34" charset="0"/>
              </a:rPr>
              <a:t>Déclarations de nouvelles séroposivités (INVS)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fr-FR" sz="1200">
                <a:latin typeface="Verdana" pitchFamily="34" charset="0"/>
              </a:rPr>
              <a:t>Données de l’</a:t>
            </a:r>
            <a:r>
              <a:rPr lang="fr-FR" altLang="ja-JP" sz="1200">
                <a:latin typeface="Verdana" pitchFamily="34" charset="0"/>
                <a:ea typeface="HG明朝B" charset="-128"/>
              </a:rPr>
              <a:t>assurance maladie (CNAMTS)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fr-FR" sz="1200">
                <a:latin typeface="Verdana" pitchFamily="34" charset="0"/>
              </a:rPr>
              <a:t>Cohorte hospitalière française (FHDH – ANRS CO4)</a:t>
            </a:r>
          </a:p>
          <a:p>
            <a:pPr marL="171450" indent="-171450">
              <a:buFont typeface="Arial" pitchFamily="34" charset="0"/>
              <a:buChar char="•"/>
            </a:pPr>
            <a:endParaRPr lang="fr-FR" sz="1200">
              <a:latin typeface="Verdana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fr-FR" sz="1200">
                <a:latin typeface="Verdana" pitchFamily="34" charset="0"/>
              </a:rPr>
              <a:t>Données 2010</a:t>
            </a:r>
          </a:p>
        </p:txBody>
      </p:sp>
      <p:sp>
        <p:nvSpPr>
          <p:cNvPr id="56328" name="Rectangle 14"/>
          <p:cNvSpPr>
            <a:spLocks noChangeArrowheads="1"/>
          </p:cNvSpPr>
          <p:nvPr/>
        </p:nvSpPr>
        <p:spPr bwMode="auto">
          <a:xfrm>
            <a:off x="8170665" y="6553200"/>
            <a:ext cx="183283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800" b="1" i="1">
                <a:solidFill>
                  <a:srgbClr val="000000"/>
                </a:solidFill>
                <a:cs typeface="Arial" pitchFamily="34" charset="0"/>
              </a:rPr>
              <a:t>Virginie Supervie et al. AIDS 2014</a:t>
            </a:r>
            <a:endParaRPr lang="fr-FR" sz="600" b="1" i="1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31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96"/>
          <p:cNvSpPr>
            <a:spLocks noChangeArrowheads="1"/>
          </p:cNvSpPr>
          <p:nvPr/>
        </p:nvSpPr>
        <p:spPr bwMode="auto">
          <a:xfrm>
            <a:off x="3408622" y="2120900"/>
            <a:ext cx="660797" cy="3467100"/>
          </a:xfrm>
          <a:prstGeom prst="rect">
            <a:avLst/>
          </a:prstGeom>
          <a:solidFill>
            <a:srgbClr val="FF00CC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fr-FR" sz="2000">
              <a:solidFill>
                <a:srgbClr val="000000"/>
              </a:solidFill>
            </a:endParaRPr>
          </a:p>
        </p:txBody>
      </p:sp>
      <p:sp>
        <p:nvSpPr>
          <p:cNvPr id="58371" name="Rectangle 197"/>
          <p:cNvSpPr>
            <a:spLocks noChangeArrowheads="1"/>
          </p:cNvSpPr>
          <p:nvPr/>
        </p:nvSpPr>
        <p:spPr bwMode="auto">
          <a:xfrm>
            <a:off x="6580447" y="2120900"/>
            <a:ext cx="660797" cy="3467100"/>
          </a:xfrm>
          <a:prstGeom prst="rect">
            <a:avLst/>
          </a:prstGeom>
          <a:solidFill>
            <a:srgbClr val="FF00CC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fr-FR" sz="2000">
              <a:solidFill>
                <a:srgbClr val="000000"/>
              </a:solidFill>
            </a:endParaRPr>
          </a:p>
        </p:txBody>
      </p:sp>
      <p:sp>
        <p:nvSpPr>
          <p:cNvPr id="58372" name="Rectangle 198"/>
          <p:cNvSpPr>
            <a:spLocks noChangeArrowheads="1"/>
          </p:cNvSpPr>
          <p:nvPr/>
        </p:nvSpPr>
        <p:spPr bwMode="auto">
          <a:xfrm>
            <a:off x="3408622" y="2120900"/>
            <a:ext cx="660797" cy="681038"/>
          </a:xfrm>
          <a:prstGeom prst="rect">
            <a:avLst/>
          </a:prstGeom>
          <a:solidFill>
            <a:srgbClr val="34E9F4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fr-FR" sz="2000">
              <a:solidFill>
                <a:srgbClr val="000000"/>
              </a:solidFill>
            </a:endParaRPr>
          </a:p>
        </p:txBody>
      </p:sp>
      <p:sp>
        <p:nvSpPr>
          <p:cNvPr id="58373" name="Rectangle 202"/>
          <p:cNvSpPr>
            <a:spLocks noChangeArrowheads="1"/>
          </p:cNvSpPr>
          <p:nvPr/>
        </p:nvSpPr>
        <p:spPr bwMode="auto">
          <a:xfrm>
            <a:off x="6580447" y="2120901"/>
            <a:ext cx="660797" cy="1420813"/>
          </a:xfrm>
          <a:prstGeom prst="rect">
            <a:avLst/>
          </a:prstGeom>
          <a:solidFill>
            <a:srgbClr val="34E9F4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fr-FR" sz="2000">
              <a:solidFill>
                <a:srgbClr val="000000"/>
              </a:solidFill>
            </a:endParaRPr>
          </a:p>
        </p:txBody>
      </p:sp>
      <p:sp>
        <p:nvSpPr>
          <p:cNvPr id="28677" name="ZoneTexte 205"/>
          <p:cNvSpPr txBox="1">
            <a:spLocks noChangeArrowheads="1"/>
          </p:cNvSpPr>
          <p:nvPr/>
        </p:nvSpPr>
        <p:spPr bwMode="auto">
          <a:xfrm>
            <a:off x="658278" y="1835150"/>
            <a:ext cx="2578894" cy="5238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fr-FR" sz="1400" dirty="0">
                <a:solidFill>
                  <a:srgbClr val="000000"/>
                </a:solidFill>
                <a:latin typeface="Arial" charset="0"/>
              </a:rPr>
              <a:t>19%</a:t>
            </a:r>
          </a:p>
          <a:p>
            <a:pPr algn="ctr">
              <a:defRPr/>
            </a:pPr>
            <a:r>
              <a:rPr lang="fr-FR" sz="1400" dirty="0">
                <a:solidFill>
                  <a:srgbClr val="000000"/>
                </a:solidFill>
                <a:latin typeface="Arial" charset="0"/>
              </a:rPr>
              <a:t>ignorent leur séropositivité</a:t>
            </a:r>
          </a:p>
        </p:txBody>
      </p:sp>
      <p:sp>
        <p:nvSpPr>
          <p:cNvPr id="28678" name="ZoneTexte 206"/>
          <p:cNvSpPr txBox="1">
            <a:spLocks noChangeArrowheads="1"/>
          </p:cNvSpPr>
          <p:nvPr/>
        </p:nvSpPr>
        <p:spPr bwMode="auto">
          <a:xfrm>
            <a:off x="658278" y="3962401"/>
            <a:ext cx="2578894" cy="461963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fr-FR" sz="1200" dirty="0">
                <a:solidFill>
                  <a:srgbClr val="000000"/>
                </a:solidFill>
                <a:latin typeface="Arial" charset="0"/>
              </a:rPr>
              <a:t>81%</a:t>
            </a:r>
          </a:p>
          <a:p>
            <a:pPr algn="ctr">
              <a:defRPr/>
            </a:pPr>
            <a:r>
              <a:rPr lang="fr-FR" sz="1200" dirty="0">
                <a:solidFill>
                  <a:srgbClr val="000000"/>
                </a:solidFill>
                <a:latin typeface="Arial" charset="0"/>
              </a:rPr>
              <a:t>connaissent leur séropositivité</a:t>
            </a:r>
          </a:p>
        </p:txBody>
      </p:sp>
      <p:sp>
        <p:nvSpPr>
          <p:cNvPr id="58376" name="ZoneTexte 207"/>
          <p:cNvSpPr txBox="1">
            <a:spLocks noChangeArrowheads="1"/>
          </p:cNvSpPr>
          <p:nvPr/>
        </p:nvSpPr>
        <p:spPr bwMode="auto">
          <a:xfrm>
            <a:off x="2151322" y="5616576"/>
            <a:ext cx="297537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solidFill>
                  <a:srgbClr val="000000"/>
                </a:solidFill>
              </a:rPr>
              <a:t>Personnes vivant avec le VIH : 150 200</a:t>
            </a:r>
          </a:p>
        </p:txBody>
      </p:sp>
      <p:sp>
        <p:nvSpPr>
          <p:cNvPr id="58377" name="ZoneTexte 208"/>
          <p:cNvSpPr txBox="1">
            <a:spLocks noChangeArrowheads="1"/>
          </p:cNvSpPr>
          <p:nvPr/>
        </p:nvSpPr>
        <p:spPr bwMode="auto">
          <a:xfrm>
            <a:off x="5655331" y="5616576"/>
            <a:ext cx="2955726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solidFill>
                  <a:srgbClr val="000000"/>
                </a:solidFill>
              </a:rPr>
              <a:t>Nouvelles infections par an : 7 500</a:t>
            </a:r>
          </a:p>
        </p:txBody>
      </p:sp>
      <p:cxnSp>
        <p:nvCxnSpPr>
          <p:cNvPr id="58378" name="Connecteur droit avec flèche 210"/>
          <p:cNvCxnSpPr>
            <a:cxnSpLocks noChangeShapeType="1"/>
          </p:cNvCxnSpPr>
          <p:nvPr/>
        </p:nvCxnSpPr>
        <p:spPr bwMode="auto">
          <a:xfrm>
            <a:off x="4201579" y="2347914"/>
            <a:ext cx="2180629" cy="682625"/>
          </a:xfrm>
          <a:prstGeom prst="straightConnector1">
            <a:avLst/>
          </a:prstGeom>
          <a:noFill/>
          <a:ln w="50800">
            <a:solidFill>
              <a:schemeClr val="tx2"/>
            </a:solidFill>
            <a:round/>
            <a:headEnd/>
            <a:tailEnd type="arrow" w="med" len="med"/>
          </a:ln>
        </p:spPr>
      </p:cxnSp>
      <p:cxnSp>
        <p:nvCxnSpPr>
          <p:cNvPr id="58379" name="Connecteur droit avec flèche 211"/>
          <p:cNvCxnSpPr>
            <a:cxnSpLocks noChangeShapeType="1"/>
          </p:cNvCxnSpPr>
          <p:nvPr/>
        </p:nvCxnSpPr>
        <p:spPr bwMode="auto">
          <a:xfrm>
            <a:off x="4267657" y="4052889"/>
            <a:ext cx="2180630" cy="682625"/>
          </a:xfrm>
          <a:prstGeom prst="straightConnector1">
            <a:avLst/>
          </a:prstGeom>
          <a:noFill/>
          <a:ln w="50800">
            <a:solidFill>
              <a:schemeClr val="tx2"/>
            </a:solidFill>
            <a:round/>
            <a:headEnd/>
            <a:tailEnd type="arrow" w="med" len="med"/>
          </a:ln>
        </p:spPr>
      </p:cxnSp>
      <p:sp>
        <p:nvSpPr>
          <p:cNvPr id="58380" name="ZoneTexte 212"/>
          <p:cNvSpPr txBox="1">
            <a:spLocks noChangeArrowheads="1"/>
          </p:cNvSpPr>
          <p:nvPr/>
        </p:nvSpPr>
        <p:spPr bwMode="auto">
          <a:xfrm>
            <a:off x="4201578" y="2006600"/>
            <a:ext cx="257710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solidFill>
                  <a:srgbClr val="000000"/>
                </a:solidFill>
              </a:rPr>
              <a:t>contribuent :</a:t>
            </a:r>
          </a:p>
        </p:txBody>
      </p:sp>
      <p:sp>
        <p:nvSpPr>
          <p:cNvPr id="28684" name="ZoneTexte 213"/>
          <p:cNvSpPr txBox="1">
            <a:spLocks noChangeArrowheads="1"/>
          </p:cNvSpPr>
          <p:nvPr/>
        </p:nvSpPr>
        <p:spPr bwMode="auto">
          <a:xfrm>
            <a:off x="7321610" y="2462214"/>
            <a:ext cx="2578894" cy="5238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fr-FR" sz="1400" dirty="0">
                <a:solidFill>
                  <a:srgbClr val="000000"/>
                </a:solidFill>
                <a:latin typeface="Arial" charset="0"/>
              </a:rPr>
              <a:t>43</a:t>
            </a:r>
            <a:r>
              <a:rPr lang="fr-FR" sz="1400" dirty="0" smtClean="0">
                <a:solidFill>
                  <a:srgbClr val="000000"/>
                </a:solidFill>
                <a:latin typeface="Arial" charset="0"/>
              </a:rPr>
              <a:t>% « mini »</a:t>
            </a:r>
            <a:endParaRPr lang="fr-FR" sz="1400" dirty="0">
              <a:solidFill>
                <a:srgbClr val="000000"/>
              </a:solidFill>
              <a:latin typeface="Arial" charset="0"/>
            </a:endParaRPr>
          </a:p>
          <a:p>
            <a:pPr algn="ctr">
              <a:defRPr/>
            </a:pPr>
            <a:r>
              <a:rPr lang="fr-FR" sz="1400" dirty="0">
                <a:solidFill>
                  <a:srgbClr val="000000"/>
                </a:solidFill>
                <a:latin typeface="Arial" charset="0"/>
              </a:rPr>
              <a:t>des nouvelles infections</a:t>
            </a:r>
          </a:p>
        </p:txBody>
      </p:sp>
      <p:sp>
        <p:nvSpPr>
          <p:cNvPr id="28685" name="ZoneTexte 214"/>
          <p:cNvSpPr txBox="1">
            <a:spLocks noChangeArrowheads="1"/>
          </p:cNvSpPr>
          <p:nvPr/>
        </p:nvSpPr>
        <p:spPr bwMode="auto">
          <a:xfrm>
            <a:off x="7321610" y="4516439"/>
            <a:ext cx="2578894" cy="5238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fr-FR" sz="1400" dirty="0">
                <a:solidFill>
                  <a:srgbClr val="000000"/>
                </a:solidFill>
                <a:latin typeface="Arial" charset="0"/>
              </a:rPr>
              <a:t>57</a:t>
            </a:r>
            <a:r>
              <a:rPr lang="fr-FR" sz="1400" dirty="0" smtClean="0">
                <a:solidFill>
                  <a:srgbClr val="000000"/>
                </a:solidFill>
                <a:latin typeface="Arial" charset="0"/>
              </a:rPr>
              <a:t>% « maxi »</a:t>
            </a:r>
            <a:endParaRPr lang="fr-FR" sz="1400" dirty="0">
              <a:solidFill>
                <a:srgbClr val="000000"/>
              </a:solidFill>
              <a:latin typeface="Arial" charset="0"/>
            </a:endParaRPr>
          </a:p>
          <a:p>
            <a:pPr algn="ctr">
              <a:defRPr/>
            </a:pPr>
            <a:r>
              <a:rPr lang="fr-FR" sz="1400" dirty="0">
                <a:solidFill>
                  <a:srgbClr val="000000"/>
                </a:solidFill>
                <a:latin typeface="Arial" charset="0"/>
              </a:rPr>
              <a:t>des nouvelles infections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3434"/>
            <a:ext cx="10287000" cy="7588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fr-FR" sz="3200" dirty="0" smtClean="0"/>
              <a:t>Connaissance du statut VIH et transmission du VIH</a:t>
            </a:r>
            <a:r>
              <a:rPr lang="fr-FR" sz="3200" dirty="0"/>
              <a:t/>
            </a:r>
            <a:br>
              <a:rPr lang="fr-FR" sz="3200" dirty="0"/>
            </a:br>
            <a:r>
              <a:rPr lang="fr-FR" sz="1200" dirty="0" smtClean="0"/>
              <a:t/>
            </a:r>
            <a:br>
              <a:rPr lang="fr-FR" sz="1200" dirty="0" smtClean="0"/>
            </a:br>
            <a:endParaRPr lang="fr-FR" sz="1100" dirty="0"/>
          </a:p>
        </p:txBody>
      </p:sp>
      <p:sp>
        <p:nvSpPr>
          <p:cNvPr id="16" name="Rectangle 15"/>
          <p:cNvSpPr/>
          <p:nvPr/>
        </p:nvSpPr>
        <p:spPr>
          <a:xfrm>
            <a:off x="661081" y="6519864"/>
            <a:ext cx="991702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100" b="0" spc="-100" dirty="0">
                <a:solidFill>
                  <a:schemeClr val="tx2"/>
                </a:solidFill>
                <a:latin typeface="+mn-lt"/>
                <a:ea typeface="ＭＳ Ｐゴシック" pitchFamily="-107" charset="-128"/>
              </a:rPr>
              <a:t>Adapté à partir de Marks G. </a:t>
            </a:r>
            <a:r>
              <a:rPr lang="fr-FR" sz="1100" b="0" i="1" spc="-100" dirty="0">
                <a:solidFill>
                  <a:schemeClr val="tx2"/>
                </a:solidFill>
                <a:latin typeface="+mn-lt"/>
                <a:ea typeface="ＭＳ Ｐゴシック" pitchFamily="-107" charset="-128"/>
              </a:rPr>
              <a:t>et al. AIDS </a:t>
            </a:r>
            <a:r>
              <a:rPr lang="fr-FR" sz="1100" b="0" spc="-100" dirty="0">
                <a:solidFill>
                  <a:schemeClr val="tx2"/>
                </a:solidFill>
                <a:latin typeface="+mn-lt"/>
                <a:ea typeface="ＭＳ Ｐゴシック" pitchFamily="-107" charset="-128"/>
              </a:rPr>
              <a:t>(2006) en utilisant des estimations françaises, à comportement sexuel supposé identique</a:t>
            </a:r>
            <a:endParaRPr lang="fr-FR" sz="1100" b="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735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Dépistage précoce/tardif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-35161" r="-35161"/>
          <a:stretch>
            <a:fillRect/>
          </a:stretch>
        </p:blipFill>
        <p:spPr>
          <a:xfrm>
            <a:off x="1609131" y="1524001"/>
            <a:ext cx="10503098" cy="51466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721971" y="4248151"/>
            <a:ext cx="2714173" cy="107721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600" b="1" dirty="0">
                <a:solidFill>
                  <a:schemeClr val="bg1"/>
                </a:solidFill>
                <a:latin typeface="+mn-lt"/>
              </a:rPr>
              <a:t>Diagnostic précoce</a:t>
            </a:r>
          </a:p>
          <a:p>
            <a:pPr marL="171450" indent="-171450">
              <a:buFontTx/>
              <a:buChar char="-"/>
              <a:defRPr/>
            </a:pPr>
            <a:r>
              <a:rPr lang="fr-FR" sz="1600" dirty="0">
                <a:solidFill>
                  <a:schemeClr val="bg1"/>
                </a:solidFill>
                <a:latin typeface="+mn-lt"/>
              </a:rPr>
              <a:t>CD4 &gt; 500/mm</a:t>
            </a:r>
            <a:r>
              <a:rPr lang="fr-FR" sz="1600" baseline="30000" dirty="0">
                <a:solidFill>
                  <a:schemeClr val="bg1"/>
                </a:solidFill>
                <a:latin typeface="+mn-lt"/>
              </a:rPr>
              <a:t>3</a:t>
            </a:r>
          </a:p>
          <a:p>
            <a:pPr marL="171450" indent="-171450">
              <a:buFontTx/>
              <a:buChar char="-"/>
              <a:defRPr/>
            </a:pPr>
            <a:r>
              <a:rPr lang="fr-FR" sz="1600" dirty="0">
                <a:solidFill>
                  <a:schemeClr val="bg1"/>
                </a:solidFill>
                <a:latin typeface="+mn-lt"/>
              </a:rPr>
              <a:t>Primo-infection</a:t>
            </a:r>
          </a:p>
          <a:p>
            <a:pPr>
              <a:defRPr/>
            </a:pPr>
            <a:r>
              <a:rPr lang="fr-FR" sz="1600" dirty="0">
                <a:solidFill>
                  <a:schemeClr val="bg1"/>
                </a:solidFill>
                <a:latin typeface="+mn-lt"/>
              </a:rPr>
              <a:t>Sida exclu</a:t>
            </a: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574098" y="6622038"/>
            <a:ext cx="3436144" cy="23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baseline="30000" dirty="0"/>
              <a:t>Cazein F </a:t>
            </a:r>
            <a:r>
              <a:rPr lang="fr-FR" sz="1400" i="1" baseline="30000" dirty="0"/>
              <a:t>et al</a:t>
            </a:r>
            <a:r>
              <a:rPr lang="fr-FR" sz="1400" baseline="30000" dirty="0"/>
              <a:t>. BEH 2014;(9-10):154-62.</a:t>
            </a:r>
            <a:endParaRPr lang="fr-FR" sz="1400" dirty="0"/>
          </a:p>
        </p:txBody>
      </p:sp>
      <p:sp>
        <p:nvSpPr>
          <p:cNvPr id="8" name="ZoneTexte 7"/>
          <p:cNvSpPr txBox="1"/>
          <p:nvPr/>
        </p:nvSpPr>
        <p:spPr>
          <a:xfrm>
            <a:off x="4051050" y="2575367"/>
            <a:ext cx="5642534" cy="280076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sz="4400" dirty="0"/>
              <a:t>Dépistage tardif</a:t>
            </a:r>
          </a:p>
          <a:p>
            <a:pPr algn="ctr">
              <a:defRPr/>
            </a:pPr>
            <a:r>
              <a:rPr lang="fr-FR" sz="4400" dirty="0"/>
              <a:t>Un HSH sur 6</a:t>
            </a:r>
          </a:p>
          <a:p>
            <a:pPr algn="ctr">
              <a:defRPr/>
            </a:pPr>
            <a:r>
              <a:rPr lang="fr-FR" sz="4400" dirty="0"/>
              <a:t>Un hétérosexuel sur 3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89220" y="2098676"/>
            <a:ext cx="2781460" cy="12388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600" b="1" dirty="0">
                <a:latin typeface="+mn-lt"/>
              </a:rPr>
              <a:t>Diagnostic tardif</a:t>
            </a:r>
          </a:p>
          <a:p>
            <a:pPr marL="171450" indent="-171450">
              <a:buFontTx/>
              <a:buChar char="-"/>
              <a:defRPr/>
            </a:pPr>
            <a:r>
              <a:rPr lang="fr-FR" sz="1600" dirty="0">
                <a:latin typeface="+mn-lt"/>
              </a:rPr>
              <a:t>CD4&lt;200/mm</a:t>
            </a:r>
            <a:r>
              <a:rPr lang="fr-FR" sz="1600" baseline="30000" dirty="0">
                <a:latin typeface="+mn-lt"/>
              </a:rPr>
              <a:t>3</a:t>
            </a:r>
          </a:p>
          <a:p>
            <a:pPr marL="171450" indent="-171450">
              <a:buFontTx/>
              <a:buChar char="-"/>
              <a:defRPr/>
            </a:pPr>
            <a:r>
              <a:rPr lang="fr-FR" sz="1600" dirty="0">
                <a:latin typeface="+mn-lt"/>
              </a:rPr>
              <a:t>SIDA</a:t>
            </a:r>
          </a:p>
          <a:p>
            <a:pPr>
              <a:defRPr/>
            </a:pPr>
            <a:r>
              <a:rPr lang="fr-FR" sz="1600" dirty="0">
                <a:latin typeface="+mn-lt"/>
              </a:rPr>
              <a:t>Primo-infection exclue</a:t>
            </a:r>
            <a:endParaRPr lang="fr-FR" sz="1050" dirty="0"/>
          </a:p>
          <a:p>
            <a:pPr>
              <a:defRPr/>
            </a:pPr>
            <a:endParaRPr lang="fr-FR" sz="1050" dirty="0"/>
          </a:p>
        </p:txBody>
      </p:sp>
    </p:spTree>
    <p:extLst>
      <p:ext uri="{BB962C8B-B14F-4D97-AF65-F5344CB8AC3E}">
        <p14:creationId xmlns:p14="http://schemas.microsoft.com/office/powerpoint/2010/main" val="357341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 sait-on de l’origine du VIH en 2015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803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3208" y="200025"/>
            <a:ext cx="9773792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sz="3200" dirty="0" smtClean="0">
                <a:ea typeface="ＭＳ Ｐゴシック" pitchFamily="34" charset="-128"/>
              </a:rPr>
              <a:t>Epidémie VIH en France: spécificités régionales</a:t>
            </a:r>
          </a:p>
        </p:txBody>
      </p:sp>
      <p:pic>
        <p:nvPicPr>
          <p:cNvPr id="62468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7176" y="1321094"/>
            <a:ext cx="9055084" cy="5517964"/>
          </a:xfrm>
          <a:noFill/>
        </p:spPr>
      </p:pic>
      <p:sp>
        <p:nvSpPr>
          <p:cNvPr id="62469" name="Text Box 4"/>
          <p:cNvSpPr txBox="1">
            <a:spLocks noChangeArrowheads="1"/>
          </p:cNvSpPr>
          <p:nvPr/>
        </p:nvSpPr>
        <p:spPr bwMode="auto">
          <a:xfrm>
            <a:off x="7454504" y="6421439"/>
            <a:ext cx="283249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>
                <a:latin typeface="Arial Narrow" pitchFamily="34" charset="0"/>
              </a:rPr>
              <a:t>Source :INVS, BEH N 9-10mars 2015</a:t>
            </a:r>
          </a:p>
          <a:p>
            <a:endParaRPr lang="fr-FR" sz="1200" i="1">
              <a:latin typeface="Arial Narrow" pitchFamily="34" charset="0"/>
            </a:endParaRPr>
          </a:p>
        </p:txBody>
      </p:sp>
      <p:sp>
        <p:nvSpPr>
          <p:cNvPr id="3" name="Cadre 2"/>
          <p:cNvSpPr/>
          <p:nvPr/>
        </p:nvSpPr>
        <p:spPr bwMode="auto">
          <a:xfrm>
            <a:off x="1473200" y="2621280"/>
            <a:ext cx="1107440" cy="853440"/>
          </a:xfrm>
          <a:prstGeom prst="fram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92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Quelles sont les occasions manquées de dépistage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813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fr-FR" sz="3200" dirty="0" smtClean="0">
                <a:solidFill>
                  <a:srgbClr val="1F497D"/>
                </a:solidFill>
                <a:ea typeface="ＭＳ Ｐゴシック" pitchFamily="34" charset="-128"/>
              </a:rPr>
              <a:t>Détection des opportunités manquées de dépistage du VIH</a:t>
            </a:r>
            <a:endParaRPr lang="fr-FR" sz="3200" dirty="0" smtClean="0">
              <a:ea typeface="ＭＳ Ｐゴシック" pitchFamily="34" charset="-128"/>
            </a:endParaRPr>
          </a:p>
        </p:txBody>
      </p:sp>
      <p:sp>
        <p:nvSpPr>
          <p:cNvPr id="82947" name="Espace réservé du numéro de diapositive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615487" y="19051"/>
            <a:ext cx="671513" cy="3286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2F896DDF-597D-4FC5-989D-7DF19C6D583F}" type="slidenum">
              <a:rPr lang="fr-FR" smtClean="0"/>
              <a:pPr/>
              <a:t>42</a:t>
            </a:fld>
            <a:endParaRPr lang="fr-FR" smtClean="0"/>
          </a:p>
        </p:txBody>
      </p:sp>
      <p:sp>
        <p:nvSpPr>
          <p:cNvPr id="82948" name="Rectangle 3"/>
          <p:cNvSpPr>
            <a:spLocks noGrp="1" noChangeArrowheads="1"/>
          </p:cNvSpPr>
          <p:nvPr>
            <p:ph idx="1"/>
          </p:nvPr>
        </p:nvSpPr>
        <p:spPr>
          <a:xfrm>
            <a:off x="514350" y="1776413"/>
            <a:ext cx="9258300" cy="47005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600" dirty="0" smtClean="0">
                <a:solidFill>
                  <a:srgbClr val="1F497D"/>
                </a:solidFill>
                <a:ea typeface="ＭＳ Ｐゴシック" pitchFamily="34" charset="-128"/>
              </a:rPr>
              <a:t>Parmi les patients appartenant à un groupe à risque de VIH (HSH) 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600" dirty="0" smtClean="0">
                <a:solidFill>
                  <a:srgbClr val="1F497D"/>
                </a:solidFill>
                <a:ea typeface="ＭＳ Ｐゴシック" pitchFamily="34" charset="-128"/>
              </a:rPr>
              <a:t>48% ne mentionnent pas le risque à une structure de soins 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600" dirty="0" smtClean="0">
                <a:solidFill>
                  <a:srgbClr val="1F497D"/>
                </a:solidFill>
                <a:ea typeface="ＭＳ Ｐゴシック" pitchFamily="34" charset="-128"/>
              </a:rPr>
              <a:t> 55% de ceux qui ont mentionné être HSH ont une opportunité manquée de dépistage du VIH (test non proposé par le soignant) </a:t>
            </a:r>
          </a:p>
          <a:p>
            <a:pPr eaLnBrk="1" hangingPunct="1">
              <a:lnSpc>
                <a:spcPct val="90000"/>
              </a:lnSpc>
            </a:pPr>
            <a:endParaRPr lang="fr-FR" sz="2600" dirty="0" smtClean="0">
              <a:solidFill>
                <a:srgbClr val="1F497D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fr-FR" sz="2600" dirty="0" smtClean="0">
                <a:solidFill>
                  <a:srgbClr val="C00000"/>
                </a:solidFill>
                <a:ea typeface="ＭＳ Ｐゴシック" pitchFamily="34" charset="-128"/>
              </a:rPr>
              <a:t>Parmi les patients qui ont consulté pour un symptôme pouvant être relié au VIH 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fr-FR" sz="2400" b="1" dirty="0" smtClean="0">
                <a:solidFill>
                  <a:srgbClr val="C00000"/>
                </a:solidFill>
                <a:ea typeface="ＭＳ Ｐゴシック" pitchFamily="34" charset="-128"/>
                <a:sym typeface="Wingdings" pitchFamily="2" charset="2"/>
              </a:rPr>
              <a:t></a:t>
            </a:r>
            <a:r>
              <a:rPr lang="fr-FR" sz="2400" b="1" dirty="0" smtClean="0">
                <a:solidFill>
                  <a:srgbClr val="C00000"/>
                </a:solidFill>
                <a:ea typeface="ＭＳ Ｐゴシック" pitchFamily="34" charset="-128"/>
              </a:rPr>
              <a:t> 82% ont une opportunité manquée de dépistage du VIH</a:t>
            </a:r>
          </a:p>
          <a:p>
            <a:pPr lvl="1" eaLnBrk="1" hangingPunct="1">
              <a:lnSpc>
                <a:spcPct val="90000"/>
              </a:lnSpc>
            </a:pPr>
            <a:endParaRPr lang="fr-FR" sz="2400" b="1" dirty="0" smtClean="0">
              <a:solidFill>
                <a:srgbClr val="C00000"/>
              </a:solidFill>
              <a:latin typeface="Calibri" pitchFamily="34" charset="0"/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None/>
            </a:pPr>
            <a:endParaRPr lang="fr-FR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  <a:buFont typeface="Arial" pitchFamily="34" charset="0"/>
              <a:buNone/>
            </a:pPr>
            <a:endParaRPr lang="fr-FR" sz="2400" b="1" dirty="0" smtClean="0">
              <a:solidFill>
                <a:srgbClr val="1F497D"/>
              </a:solidFill>
              <a:latin typeface="Calibri" pitchFamily="34" charset="0"/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fr-FR" sz="2100" dirty="0" smtClean="0">
              <a:latin typeface="Verdana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531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>
                <a:ea typeface="ＭＳ Ｐゴシック" pitchFamily="34" charset="-128"/>
              </a:rPr>
              <a:t>Opportunités manquées…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28973" r="-28973"/>
          <a:stretch>
            <a:fillRect/>
          </a:stretch>
        </p:blipFill>
        <p:spPr>
          <a:xfrm>
            <a:off x="3883898" y="1975803"/>
            <a:ext cx="7450931" cy="3897312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324" y="1536065"/>
            <a:ext cx="4891683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7" name="Cadre 6"/>
          <p:cNvSpPr>
            <a:spLocks noChangeArrowheads="1"/>
          </p:cNvSpPr>
          <p:nvPr/>
        </p:nvSpPr>
        <p:spPr bwMode="auto">
          <a:xfrm>
            <a:off x="8241666" y="2582545"/>
            <a:ext cx="1847214" cy="2497455"/>
          </a:xfrm>
          <a:custGeom>
            <a:avLst/>
            <a:gdLst>
              <a:gd name="T0" fmla="*/ 650082 w 1300163"/>
              <a:gd name="T1" fmla="*/ 0 h 2239963"/>
              <a:gd name="T2" fmla="*/ 0 w 1300163"/>
              <a:gd name="T3" fmla="*/ 1119982 h 2239963"/>
              <a:gd name="T4" fmla="*/ 650082 w 1300163"/>
              <a:gd name="T5" fmla="*/ 2239963 h 2239963"/>
              <a:gd name="T6" fmla="*/ 1300163 w 1300163"/>
              <a:gd name="T7" fmla="*/ 1119982 h 2239963"/>
              <a:gd name="T8" fmla="*/ 3 60000 65536"/>
              <a:gd name="T9" fmla="*/ 2 60000 65536"/>
              <a:gd name="T10" fmla="*/ 1 60000 65536"/>
              <a:gd name="T11" fmla="*/ 0 60000 65536"/>
              <a:gd name="T12" fmla="*/ 56388 w 1300163"/>
              <a:gd name="T13" fmla="*/ 56388 h 2239963"/>
              <a:gd name="T14" fmla="*/ 1243775 w 1300163"/>
              <a:gd name="T15" fmla="*/ 2183575 h 22399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00163" h="2239963">
                <a:moveTo>
                  <a:pt x="0" y="0"/>
                </a:moveTo>
                <a:lnTo>
                  <a:pt x="1300163" y="0"/>
                </a:lnTo>
                <a:lnTo>
                  <a:pt x="1300163" y="2239963"/>
                </a:lnTo>
                <a:lnTo>
                  <a:pt x="0" y="2239963"/>
                </a:lnTo>
                <a:close/>
                <a:moveTo>
                  <a:pt x="56388" y="56388"/>
                </a:moveTo>
                <a:lnTo>
                  <a:pt x="56388" y="2183575"/>
                </a:lnTo>
                <a:lnTo>
                  <a:pt x="1243775" y="2183575"/>
                </a:lnTo>
                <a:lnTo>
                  <a:pt x="1243775" y="56388"/>
                </a:lnTo>
                <a:close/>
              </a:path>
            </a:pathLst>
          </a:custGeom>
          <a:solidFill>
            <a:srgbClr val="C0504D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25401" dir="2700000" algn="br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  <a:ea typeface="+mn-ea"/>
            </a:endParaRPr>
          </a:p>
        </p:txBody>
      </p:sp>
      <p:sp>
        <p:nvSpPr>
          <p:cNvPr id="83974" name="Espace réservé du numéro de diapositive 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615487" y="19051"/>
            <a:ext cx="671513" cy="3286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6C407940-D0CE-4EE9-92F4-D1D76B6C1771}" type="slidenum">
              <a:rPr lang="fr-FR" smtClean="0"/>
              <a:pPr/>
              <a:t>43</a:t>
            </a:fld>
            <a:endParaRPr lang="fr-FR" smtClean="0"/>
          </a:p>
        </p:txBody>
      </p:sp>
      <p:sp>
        <p:nvSpPr>
          <p:cNvPr id="83975" name="Rectangle 9"/>
          <p:cNvSpPr>
            <a:spLocks noChangeArrowheads="1"/>
          </p:cNvSpPr>
          <p:nvPr/>
        </p:nvSpPr>
        <p:spPr bwMode="auto">
          <a:xfrm>
            <a:off x="514153" y="6396335"/>
            <a:ext cx="6216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i="1" dirty="0">
                <a:latin typeface="Cambria" pitchFamily="18" charset="0"/>
              </a:rPr>
              <a:t>Etude ANRS 2010-2011</a:t>
            </a:r>
          </a:p>
          <a:p>
            <a:r>
              <a:rPr lang="fr-FR" i="1" dirty="0">
                <a:latin typeface="Cambria" pitchFamily="18" charset="0"/>
              </a:rPr>
              <a:t>http://</a:t>
            </a:r>
            <a:r>
              <a:rPr lang="fr-FR" i="1" dirty="0" err="1">
                <a:latin typeface="Cambria" pitchFamily="18" charset="0"/>
              </a:rPr>
              <a:t>www.biomedcentral.com</a:t>
            </a:r>
            <a:r>
              <a:rPr lang="fr-FR" i="1" dirty="0">
                <a:latin typeface="Cambria" pitchFamily="18" charset="0"/>
              </a:rPr>
              <a:t>/1471-2334/13/200</a:t>
            </a:r>
          </a:p>
        </p:txBody>
      </p:sp>
    </p:spTree>
    <p:extLst>
      <p:ext uri="{BB962C8B-B14F-4D97-AF65-F5344CB8AC3E}">
        <p14:creationId xmlns:p14="http://schemas.microsoft.com/office/powerpoint/2010/main" val="185850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 quoi meurent les séropositifs aujourd’hui ?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18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Arial" charset="0"/>
                <a:cs typeface="Arial" charset="0"/>
              </a:rPr>
              <a:t>Causes de mortalité en 2000, 2005 &amp; 2010</a:t>
            </a:r>
            <a:endParaRPr lang="fr-FR" dirty="0">
              <a:latin typeface="Arial" charset="0"/>
              <a:cs typeface="Arial" charset="0"/>
            </a:endParaRPr>
          </a:p>
        </p:txBody>
      </p:sp>
      <p:grpSp>
        <p:nvGrpSpPr>
          <p:cNvPr id="7172" name="Groupe 109"/>
          <p:cNvGrpSpPr>
            <a:grpSpLocks/>
          </p:cNvGrpSpPr>
          <p:nvPr/>
        </p:nvGrpSpPr>
        <p:grpSpPr bwMode="auto">
          <a:xfrm>
            <a:off x="300648" y="1135063"/>
            <a:ext cx="9690665" cy="5377636"/>
            <a:chOff x="267243" y="1135063"/>
            <a:chExt cx="8613924" cy="5377636"/>
          </a:xfrm>
        </p:grpSpPr>
        <p:grpSp>
          <p:nvGrpSpPr>
            <p:cNvPr id="7174" name="Groupe 22544"/>
            <p:cNvGrpSpPr>
              <a:grpSpLocks/>
            </p:cNvGrpSpPr>
            <p:nvPr/>
          </p:nvGrpSpPr>
          <p:grpSpPr bwMode="auto">
            <a:xfrm>
              <a:off x="2525713" y="1284288"/>
              <a:ext cx="5776912" cy="4924425"/>
              <a:chOff x="2526171" y="1284969"/>
              <a:chExt cx="5775994" cy="4923603"/>
            </a:xfrm>
          </p:grpSpPr>
          <p:sp>
            <p:nvSpPr>
              <p:cNvPr id="7216" name="Line 11"/>
              <p:cNvSpPr>
                <a:spLocks noChangeShapeType="1"/>
              </p:cNvSpPr>
              <p:nvPr/>
            </p:nvSpPr>
            <p:spPr bwMode="auto">
              <a:xfrm flipV="1">
                <a:off x="3733513" y="6153883"/>
                <a:ext cx="0" cy="54689"/>
              </a:xfrm>
              <a:prstGeom prst="line">
                <a:avLst/>
              </a:prstGeom>
              <a:noFill/>
              <a:ln w="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17" name="Line 12"/>
              <p:cNvSpPr>
                <a:spLocks noChangeShapeType="1"/>
              </p:cNvSpPr>
              <p:nvPr/>
            </p:nvSpPr>
            <p:spPr bwMode="auto">
              <a:xfrm flipV="1">
                <a:off x="2592662" y="6153883"/>
                <a:ext cx="0" cy="54689"/>
              </a:xfrm>
              <a:prstGeom prst="line">
                <a:avLst/>
              </a:prstGeom>
              <a:noFill/>
              <a:ln w="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18" name="Line 13"/>
              <p:cNvSpPr>
                <a:spLocks noChangeShapeType="1"/>
              </p:cNvSpPr>
              <p:nvPr/>
            </p:nvSpPr>
            <p:spPr bwMode="auto">
              <a:xfrm>
                <a:off x="2526171" y="6153883"/>
                <a:ext cx="66491" cy="0"/>
              </a:xfrm>
              <a:prstGeom prst="line">
                <a:avLst/>
              </a:prstGeom>
              <a:noFill/>
              <a:ln w="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19" name="Line 14"/>
              <p:cNvSpPr>
                <a:spLocks noChangeShapeType="1"/>
              </p:cNvSpPr>
              <p:nvPr/>
            </p:nvSpPr>
            <p:spPr bwMode="auto">
              <a:xfrm>
                <a:off x="2592662" y="6153883"/>
                <a:ext cx="1140850" cy="0"/>
              </a:xfrm>
              <a:prstGeom prst="line">
                <a:avLst/>
              </a:prstGeom>
              <a:noFill/>
              <a:ln w="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20" name="Line 15"/>
              <p:cNvSpPr>
                <a:spLocks noChangeShapeType="1"/>
              </p:cNvSpPr>
              <p:nvPr/>
            </p:nvSpPr>
            <p:spPr bwMode="auto">
              <a:xfrm flipV="1">
                <a:off x="7156065" y="6153883"/>
                <a:ext cx="0" cy="54689"/>
              </a:xfrm>
              <a:prstGeom prst="line">
                <a:avLst/>
              </a:prstGeom>
              <a:noFill/>
              <a:ln w="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21" name="Line 16"/>
              <p:cNvSpPr>
                <a:spLocks noChangeShapeType="1"/>
              </p:cNvSpPr>
              <p:nvPr/>
            </p:nvSpPr>
            <p:spPr bwMode="auto">
              <a:xfrm flipV="1">
                <a:off x="6015214" y="6153883"/>
                <a:ext cx="0" cy="54689"/>
              </a:xfrm>
              <a:prstGeom prst="line">
                <a:avLst/>
              </a:prstGeom>
              <a:noFill/>
              <a:ln w="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22" name="Line 17"/>
              <p:cNvSpPr>
                <a:spLocks noChangeShapeType="1"/>
              </p:cNvSpPr>
              <p:nvPr/>
            </p:nvSpPr>
            <p:spPr bwMode="auto">
              <a:xfrm flipV="1">
                <a:off x="4872614" y="6153883"/>
                <a:ext cx="0" cy="54689"/>
              </a:xfrm>
              <a:prstGeom prst="line">
                <a:avLst/>
              </a:prstGeom>
              <a:noFill/>
              <a:ln w="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23" name="Line 18"/>
              <p:cNvSpPr>
                <a:spLocks noChangeShapeType="1"/>
              </p:cNvSpPr>
              <p:nvPr/>
            </p:nvSpPr>
            <p:spPr bwMode="auto">
              <a:xfrm>
                <a:off x="4872614" y="6153883"/>
                <a:ext cx="1142601" cy="0"/>
              </a:xfrm>
              <a:prstGeom prst="line">
                <a:avLst/>
              </a:prstGeom>
              <a:noFill/>
              <a:ln w="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24" name="Line 19"/>
              <p:cNvSpPr>
                <a:spLocks noChangeShapeType="1"/>
              </p:cNvSpPr>
              <p:nvPr/>
            </p:nvSpPr>
            <p:spPr bwMode="auto">
              <a:xfrm>
                <a:off x="6015214" y="6153883"/>
                <a:ext cx="1140850" cy="0"/>
              </a:xfrm>
              <a:prstGeom prst="line">
                <a:avLst/>
              </a:prstGeom>
              <a:noFill/>
              <a:ln w="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25" name="Line 20"/>
              <p:cNvSpPr>
                <a:spLocks noChangeShapeType="1"/>
              </p:cNvSpPr>
              <p:nvPr/>
            </p:nvSpPr>
            <p:spPr bwMode="auto">
              <a:xfrm>
                <a:off x="3733513" y="6153883"/>
                <a:ext cx="1139101" cy="0"/>
              </a:xfrm>
              <a:prstGeom prst="line">
                <a:avLst/>
              </a:prstGeom>
              <a:noFill/>
              <a:ln w="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26" name="Line 21"/>
              <p:cNvSpPr>
                <a:spLocks noChangeShapeType="1"/>
              </p:cNvSpPr>
              <p:nvPr/>
            </p:nvSpPr>
            <p:spPr bwMode="auto">
              <a:xfrm flipV="1">
                <a:off x="8296915" y="6153883"/>
                <a:ext cx="0" cy="54689"/>
              </a:xfrm>
              <a:prstGeom prst="line">
                <a:avLst/>
              </a:prstGeom>
              <a:noFill/>
              <a:ln w="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27" name="Line 22"/>
              <p:cNvSpPr>
                <a:spLocks noChangeShapeType="1"/>
              </p:cNvSpPr>
              <p:nvPr/>
            </p:nvSpPr>
            <p:spPr bwMode="auto">
              <a:xfrm>
                <a:off x="8296915" y="6153883"/>
                <a:ext cx="5250" cy="0"/>
              </a:xfrm>
              <a:prstGeom prst="line">
                <a:avLst/>
              </a:prstGeom>
              <a:noFill/>
              <a:ln w="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28" name="Line 23"/>
              <p:cNvSpPr>
                <a:spLocks noChangeShapeType="1"/>
              </p:cNvSpPr>
              <p:nvPr/>
            </p:nvSpPr>
            <p:spPr bwMode="auto">
              <a:xfrm>
                <a:off x="7156065" y="6153883"/>
                <a:ext cx="1140850" cy="0"/>
              </a:xfrm>
              <a:prstGeom prst="line">
                <a:avLst/>
              </a:prstGeom>
              <a:noFill/>
              <a:ln w="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29" name="Line 24"/>
              <p:cNvSpPr>
                <a:spLocks noChangeShapeType="1"/>
              </p:cNvSpPr>
              <p:nvPr/>
            </p:nvSpPr>
            <p:spPr bwMode="auto">
              <a:xfrm flipV="1">
                <a:off x="2592662" y="1284969"/>
                <a:ext cx="0" cy="4868914"/>
              </a:xfrm>
              <a:prstGeom prst="line">
                <a:avLst/>
              </a:prstGeom>
              <a:noFill/>
              <a:ln w="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30" name="Rectangle 25"/>
              <p:cNvSpPr>
                <a:spLocks noChangeArrowheads="1"/>
              </p:cNvSpPr>
              <p:nvPr/>
            </p:nvSpPr>
            <p:spPr bwMode="auto">
              <a:xfrm>
                <a:off x="2592662" y="1334686"/>
                <a:ext cx="2867874" cy="54689"/>
              </a:xfrm>
              <a:prstGeom prst="rect">
                <a:avLst/>
              </a:prstGeom>
              <a:solidFill>
                <a:srgbClr val="FF9900"/>
              </a:solidFill>
              <a:ln w="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31" name="Rectangle 26"/>
              <p:cNvSpPr>
                <a:spLocks noChangeArrowheads="1"/>
              </p:cNvSpPr>
              <p:nvPr/>
            </p:nvSpPr>
            <p:spPr bwMode="auto">
              <a:xfrm>
                <a:off x="2592662" y="1412576"/>
                <a:ext cx="4106712" cy="5634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32" name="Rectangle 27"/>
              <p:cNvSpPr>
                <a:spLocks noChangeArrowheads="1"/>
              </p:cNvSpPr>
              <p:nvPr/>
            </p:nvSpPr>
            <p:spPr bwMode="auto">
              <a:xfrm>
                <a:off x="2592662" y="1488808"/>
                <a:ext cx="5412041" cy="58003"/>
              </a:xfrm>
              <a:prstGeom prst="rect">
                <a:avLst/>
              </a:prstGeom>
              <a:solidFill>
                <a:srgbClr val="00CCFF"/>
              </a:solidFill>
              <a:ln w="0">
                <a:solidFill>
                  <a:srgbClr val="00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33" name="Rectangle 28"/>
              <p:cNvSpPr>
                <a:spLocks noChangeArrowheads="1"/>
              </p:cNvSpPr>
              <p:nvPr/>
            </p:nvSpPr>
            <p:spPr bwMode="auto">
              <a:xfrm>
                <a:off x="2592662" y="1619728"/>
                <a:ext cx="2535418" cy="54689"/>
              </a:xfrm>
              <a:prstGeom prst="rect">
                <a:avLst/>
              </a:prstGeom>
              <a:solidFill>
                <a:srgbClr val="FF9900"/>
              </a:solidFill>
              <a:ln w="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34" name="Rectangle 29"/>
              <p:cNvSpPr>
                <a:spLocks noChangeArrowheads="1"/>
              </p:cNvSpPr>
              <p:nvPr/>
            </p:nvSpPr>
            <p:spPr bwMode="auto">
              <a:xfrm>
                <a:off x="2592662" y="1694303"/>
                <a:ext cx="1909000" cy="58003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35" name="Rectangle 30"/>
              <p:cNvSpPr>
                <a:spLocks noChangeArrowheads="1"/>
              </p:cNvSpPr>
              <p:nvPr/>
            </p:nvSpPr>
            <p:spPr bwMode="auto">
              <a:xfrm>
                <a:off x="2592662" y="1773850"/>
                <a:ext cx="1244087" cy="58003"/>
              </a:xfrm>
              <a:prstGeom prst="rect">
                <a:avLst/>
              </a:prstGeom>
              <a:solidFill>
                <a:srgbClr val="00CCFF"/>
              </a:solidFill>
              <a:ln w="0">
                <a:solidFill>
                  <a:srgbClr val="00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36" name="Rectangle 31"/>
              <p:cNvSpPr>
                <a:spLocks noChangeArrowheads="1"/>
              </p:cNvSpPr>
              <p:nvPr/>
            </p:nvSpPr>
            <p:spPr bwMode="auto">
              <a:xfrm>
                <a:off x="2592662" y="1982659"/>
                <a:ext cx="1709526" cy="54689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37" name="Rectangle 32"/>
              <p:cNvSpPr>
                <a:spLocks noChangeArrowheads="1"/>
              </p:cNvSpPr>
              <p:nvPr/>
            </p:nvSpPr>
            <p:spPr bwMode="auto">
              <a:xfrm>
                <a:off x="2592662" y="1903113"/>
                <a:ext cx="1210841" cy="56346"/>
              </a:xfrm>
              <a:prstGeom prst="rect">
                <a:avLst/>
              </a:prstGeom>
              <a:solidFill>
                <a:srgbClr val="FF9900"/>
              </a:solidFill>
              <a:ln w="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38" name="Rectangle 33"/>
              <p:cNvSpPr>
                <a:spLocks noChangeArrowheads="1"/>
              </p:cNvSpPr>
              <p:nvPr/>
            </p:nvSpPr>
            <p:spPr bwMode="auto">
              <a:xfrm>
                <a:off x="2592662" y="2060548"/>
                <a:ext cx="1468058" cy="54689"/>
              </a:xfrm>
              <a:prstGeom prst="rect">
                <a:avLst/>
              </a:prstGeom>
              <a:solidFill>
                <a:srgbClr val="00CCFF"/>
              </a:solidFill>
              <a:ln w="0">
                <a:solidFill>
                  <a:srgbClr val="00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39" name="Rectangle 34"/>
              <p:cNvSpPr>
                <a:spLocks noChangeArrowheads="1"/>
              </p:cNvSpPr>
              <p:nvPr/>
            </p:nvSpPr>
            <p:spPr bwMode="auto">
              <a:xfrm>
                <a:off x="2592662" y="2188155"/>
                <a:ext cx="1177596" cy="54689"/>
              </a:xfrm>
              <a:prstGeom prst="rect">
                <a:avLst/>
              </a:prstGeom>
              <a:solidFill>
                <a:srgbClr val="FF9900"/>
              </a:solidFill>
              <a:ln w="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40" name="Rectangle 35"/>
              <p:cNvSpPr>
                <a:spLocks noChangeArrowheads="1"/>
              </p:cNvSpPr>
              <p:nvPr/>
            </p:nvSpPr>
            <p:spPr bwMode="auto">
              <a:xfrm>
                <a:off x="2592662" y="2266044"/>
                <a:ext cx="958874" cy="5634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41" name="Freeform 36"/>
              <p:cNvSpPr>
                <a:spLocks/>
              </p:cNvSpPr>
              <p:nvPr/>
            </p:nvSpPr>
            <p:spPr bwMode="auto">
              <a:xfrm>
                <a:off x="2592662" y="2342276"/>
                <a:ext cx="815393" cy="58003"/>
              </a:xfrm>
              <a:custGeom>
                <a:avLst/>
                <a:gdLst>
                  <a:gd name="T0" fmla="*/ 2147483647 w 466"/>
                  <a:gd name="T1" fmla="*/ 2147483647 h 35"/>
                  <a:gd name="T2" fmla="*/ 2147483647 w 466"/>
                  <a:gd name="T3" fmla="*/ 0 h 35"/>
                  <a:gd name="T4" fmla="*/ 0 w 466"/>
                  <a:gd name="T5" fmla="*/ 0 h 35"/>
                  <a:gd name="T6" fmla="*/ 0 w 466"/>
                  <a:gd name="T7" fmla="*/ 2147483647 h 35"/>
                  <a:gd name="T8" fmla="*/ 2147483647 w 466"/>
                  <a:gd name="T9" fmla="*/ 2147483647 h 35"/>
                  <a:gd name="T10" fmla="*/ 2147483647 w 466"/>
                  <a:gd name="T11" fmla="*/ 2147483647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6"/>
                  <a:gd name="T19" fmla="*/ 0 h 35"/>
                  <a:gd name="T20" fmla="*/ 466 w 466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6" h="35">
                    <a:moveTo>
                      <a:pt x="466" y="35"/>
                    </a:moveTo>
                    <a:lnTo>
                      <a:pt x="466" y="0"/>
                    </a:lnTo>
                    <a:lnTo>
                      <a:pt x="0" y="0"/>
                    </a:lnTo>
                    <a:lnTo>
                      <a:pt x="0" y="35"/>
                    </a:lnTo>
                    <a:lnTo>
                      <a:pt x="466" y="35"/>
                    </a:lnTo>
                    <a:close/>
                  </a:path>
                </a:pathLst>
              </a:custGeom>
              <a:solidFill>
                <a:srgbClr val="00CCFF"/>
              </a:solidFill>
              <a:ln w="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42" name="Rectangle 37"/>
              <p:cNvSpPr>
                <a:spLocks noChangeArrowheads="1"/>
              </p:cNvSpPr>
              <p:nvPr/>
            </p:nvSpPr>
            <p:spPr bwMode="auto">
              <a:xfrm>
                <a:off x="2592662" y="2473197"/>
                <a:ext cx="1093607" cy="54689"/>
              </a:xfrm>
              <a:prstGeom prst="rect">
                <a:avLst/>
              </a:prstGeom>
              <a:solidFill>
                <a:srgbClr val="FF9900"/>
              </a:solidFill>
              <a:ln w="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43" name="Rectangle 38"/>
              <p:cNvSpPr>
                <a:spLocks noChangeArrowheads="1"/>
              </p:cNvSpPr>
              <p:nvPr/>
            </p:nvSpPr>
            <p:spPr bwMode="auto">
              <a:xfrm>
                <a:off x="2592662" y="2551086"/>
                <a:ext cx="509184" cy="54689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44" name="Freeform 39"/>
              <p:cNvSpPr>
                <a:spLocks/>
              </p:cNvSpPr>
              <p:nvPr/>
            </p:nvSpPr>
            <p:spPr bwMode="auto">
              <a:xfrm>
                <a:off x="2592662" y="2627318"/>
                <a:ext cx="790896" cy="58003"/>
              </a:xfrm>
              <a:custGeom>
                <a:avLst/>
                <a:gdLst>
                  <a:gd name="T0" fmla="*/ 2147483647 w 452"/>
                  <a:gd name="T1" fmla="*/ 2147483647 h 35"/>
                  <a:gd name="T2" fmla="*/ 2147483647 w 452"/>
                  <a:gd name="T3" fmla="*/ 0 h 35"/>
                  <a:gd name="T4" fmla="*/ 0 w 452"/>
                  <a:gd name="T5" fmla="*/ 0 h 35"/>
                  <a:gd name="T6" fmla="*/ 0 w 452"/>
                  <a:gd name="T7" fmla="*/ 2147483647 h 35"/>
                  <a:gd name="T8" fmla="*/ 2147483647 w 452"/>
                  <a:gd name="T9" fmla="*/ 2147483647 h 35"/>
                  <a:gd name="T10" fmla="*/ 2147483647 w 452"/>
                  <a:gd name="T11" fmla="*/ 2147483647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2"/>
                  <a:gd name="T19" fmla="*/ 0 h 35"/>
                  <a:gd name="T20" fmla="*/ 452 w 452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2" h="35">
                    <a:moveTo>
                      <a:pt x="452" y="35"/>
                    </a:moveTo>
                    <a:lnTo>
                      <a:pt x="452" y="0"/>
                    </a:lnTo>
                    <a:lnTo>
                      <a:pt x="0" y="0"/>
                    </a:lnTo>
                    <a:lnTo>
                      <a:pt x="0" y="35"/>
                    </a:lnTo>
                    <a:lnTo>
                      <a:pt x="452" y="35"/>
                    </a:lnTo>
                    <a:close/>
                  </a:path>
                </a:pathLst>
              </a:custGeom>
              <a:solidFill>
                <a:srgbClr val="00CCFF"/>
              </a:solidFill>
              <a:ln w="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45" name="Freeform 40"/>
              <p:cNvSpPr>
                <a:spLocks/>
              </p:cNvSpPr>
              <p:nvPr/>
            </p:nvSpPr>
            <p:spPr bwMode="auto">
              <a:xfrm>
                <a:off x="2592662" y="2756581"/>
                <a:ext cx="549428" cy="56346"/>
              </a:xfrm>
              <a:custGeom>
                <a:avLst/>
                <a:gdLst>
                  <a:gd name="T0" fmla="*/ 2147483647 w 314"/>
                  <a:gd name="T1" fmla="*/ 2147483647 h 34"/>
                  <a:gd name="T2" fmla="*/ 2147483647 w 314"/>
                  <a:gd name="T3" fmla="*/ 0 h 34"/>
                  <a:gd name="T4" fmla="*/ 0 w 314"/>
                  <a:gd name="T5" fmla="*/ 0 h 34"/>
                  <a:gd name="T6" fmla="*/ 0 w 314"/>
                  <a:gd name="T7" fmla="*/ 2147483647 h 34"/>
                  <a:gd name="T8" fmla="*/ 2147483647 w 314"/>
                  <a:gd name="T9" fmla="*/ 2147483647 h 34"/>
                  <a:gd name="T10" fmla="*/ 2147483647 w 314"/>
                  <a:gd name="T11" fmla="*/ 2147483647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4"/>
                  <a:gd name="T19" fmla="*/ 0 h 34"/>
                  <a:gd name="T20" fmla="*/ 314 w 314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4" h="34">
                    <a:moveTo>
                      <a:pt x="314" y="34"/>
                    </a:moveTo>
                    <a:lnTo>
                      <a:pt x="314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314" y="34"/>
                    </a:lnTo>
                    <a:close/>
                  </a:path>
                </a:pathLst>
              </a:custGeom>
              <a:solidFill>
                <a:srgbClr val="FF9900"/>
              </a:solidFill>
              <a:ln w="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46" name="Rectangle 41"/>
              <p:cNvSpPr>
                <a:spLocks noChangeArrowheads="1"/>
              </p:cNvSpPr>
              <p:nvPr/>
            </p:nvSpPr>
            <p:spPr bwMode="auto">
              <a:xfrm>
                <a:off x="2592662" y="2836128"/>
                <a:ext cx="573925" cy="54689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47" name="Freeform 42"/>
              <p:cNvSpPr>
                <a:spLocks/>
              </p:cNvSpPr>
              <p:nvPr/>
            </p:nvSpPr>
            <p:spPr bwMode="auto">
              <a:xfrm>
                <a:off x="2592662" y="2910703"/>
                <a:ext cx="465439" cy="58003"/>
              </a:xfrm>
              <a:custGeom>
                <a:avLst/>
                <a:gdLst>
                  <a:gd name="T0" fmla="*/ 2147483647 w 266"/>
                  <a:gd name="T1" fmla="*/ 2147483647 h 35"/>
                  <a:gd name="T2" fmla="*/ 2147483647 w 266"/>
                  <a:gd name="T3" fmla="*/ 0 h 35"/>
                  <a:gd name="T4" fmla="*/ 0 w 266"/>
                  <a:gd name="T5" fmla="*/ 0 h 35"/>
                  <a:gd name="T6" fmla="*/ 0 w 266"/>
                  <a:gd name="T7" fmla="*/ 2147483647 h 35"/>
                  <a:gd name="T8" fmla="*/ 2147483647 w 266"/>
                  <a:gd name="T9" fmla="*/ 2147483647 h 35"/>
                  <a:gd name="T10" fmla="*/ 2147483647 w 266"/>
                  <a:gd name="T11" fmla="*/ 2147483647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6"/>
                  <a:gd name="T19" fmla="*/ 0 h 35"/>
                  <a:gd name="T20" fmla="*/ 266 w 266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6" h="35">
                    <a:moveTo>
                      <a:pt x="266" y="35"/>
                    </a:moveTo>
                    <a:lnTo>
                      <a:pt x="266" y="0"/>
                    </a:lnTo>
                    <a:lnTo>
                      <a:pt x="0" y="0"/>
                    </a:lnTo>
                    <a:lnTo>
                      <a:pt x="0" y="35"/>
                    </a:lnTo>
                    <a:lnTo>
                      <a:pt x="266" y="35"/>
                    </a:lnTo>
                    <a:close/>
                  </a:path>
                </a:pathLst>
              </a:custGeom>
              <a:solidFill>
                <a:srgbClr val="00CCFF"/>
              </a:solidFill>
              <a:ln w="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48" name="Freeform 43"/>
              <p:cNvSpPr>
                <a:spLocks/>
              </p:cNvSpPr>
              <p:nvPr/>
            </p:nvSpPr>
            <p:spPr bwMode="auto">
              <a:xfrm>
                <a:off x="2592662" y="3041623"/>
                <a:ext cx="276464" cy="54689"/>
              </a:xfrm>
              <a:custGeom>
                <a:avLst/>
                <a:gdLst>
                  <a:gd name="T0" fmla="*/ 2147483647 w 158"/>
                  <a:gd name="T1" fmla="*/ 2147483647 h 33"/>
                  <a:gd name="T2" fmla="*/ 2147483647 w 158"/>
                  <a:gd name="T3" fmla="*/ 0 h 33"/>
                  <a:gd name="T4" fmla="*/ 0 w 158"/>
                  <a:gd name="T5" fmla="*/ 0 h 33"/>
                  <a:gd name="T6" fmla="*/ 0 w 158"/>
                  <a:gd name="T7" fmla="*/ 2147483647 h 33"/>
                  <a:gd name="T8" fmla="*/ 2147483647 w 158"/>
                  <a:gd name="T9" fmla="*/ 2147483647 h 33"/>
                  <a:gd name="T10" fmla="*/ 2147483647 w 158"/>
                  <a:gd name="T11" fmla="*/ 2147483647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"/>
                  <a:gd name="T19" fmla="*/ 0 h 33"/>
                  <a:gd name="T20" fmla="*/ 158 w 158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" h="33">
                    <a:moveTo>
                      <a:pt x="158" y="33"/>
                    </a:moveTo>
                    <a:lnTo>
                      <a:pt x="158" y="0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158" y="33"/>
                    </a:lnTo>
                    <a:close/>
                  </a:path>
                </a:pathLst>
              </a:custGeom>
              <a:solidFill>
                <a:srgbClr val="FF9900"/>
              </a:solidFill>
              <a:ln w="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49" name="Rectangle 44"/>
              <p:cNvSpPr>
                <a:spLocks noChangeArrowheads="1"/>
              </p:cNvSpPr>
              <p:nvPr/>
            </p:nvSpPr>
            <p:spPr bwMode="auto">
              <a:xfrm>
                <a:off x="2592662" y="3195745"/>
                <a:ext cx="216972" cy="58003"/>
              </a:xfrm>
              <a:prstGeom prst="rect">
                <a:avLst/>
              </a:prstGeom>
              <a:solidFill>
                <a:srgbClr val="00CCFF"/>
              </a:solidFill>
              <a:ln w="0">
                <a:solidFill>
                  <a:srgbClr val="00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50" name="Freeform 45"/>
              <p:cNvSpPr>
                <a:spLocks/>
              </p:cNvSpPr>
              <p:nvPr/>
            </p:nvSpPr>
            <p:spPr bwMode="auto">
              <a:xfrm>
                <a:off x="2592662" y="3117855"/>
                <a:ext cx="342955" cy="58003"/>
              </a:xfrm>
              <a:custGeom>
                <a:avLst/>
                <a:gdLst>
                  <a:gd name="T0" fmla="*/ 2147483647 w 196"/>
                  <a:gd name="T1" fmla="*/ 2147483647 h 35"/>
                  <a:gd name="T2" fmla="*/ 2147483647 w 196"/>
                  <a:gd name="T3" fmla="*/ 0 h 35"/>
                  <a:gd name="T4" fmla="*/ 0 w 196"/>
                  <a:gd name="T5" fmla="*/ 0 h 35"/>
                  <a:gd name="T6" fmla="*/ 0 w 196"/>
                  <a:gd name="T7" fmla="*/ 2147483647 h 35"/>
                  <a:gd name="T8" fmla="*/ 2147483647 w 196"/>
                  <a:gd name="T9" fmla="*/ 2147483647 h 35"/>
                  <a:gd name="T10" fmla="*/ 2147483647 w 196"/>
                  <a:gd name="T11" fmla="*/ 2147483647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6"/>
                  <a:gd name="T19" fmla="*/ 0 h 35"/>
                  <a:gd name="T20" fmla="*/ 196 w 196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6" h="35">
                    <a:moveTo>
                      <a:pt x="196" y="35"/>
                    </a:moveTo>
                    <a:lnTo>
                      <a:pt x="196" y="0"/>
                    </a:lnTo>
                    <a:lnTo>
                      <a:pt x="0" y="0"/>
                    </a:lnTo>
                    <a:lnTo>
                      <a:pt x="0" y="35"/>
                    </a:lnTo>
                    <a:lnTo>
                      <a:pt x="196" y="35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51" name="Rectangle 46"/>
              <p:cNvSpPr>
                <a:spLocks noChangeArrowheads="1"/>
              </p:cNvSpPr>
              <p:nvPr/>
            </p:nvSpPr>
            <p:spPr bwMode="auto">
              <a:xfrm>
                <a:off x="2592662" y="3326665"/>
                <a:ext cx="190726" cy="54689"/>
              </a:xfrm>
              <a:prstGeom prst="rect">
                <a:avLst/>
              </a:prstGeom>
              <a:solidFill>
                <a:srgbClr val="FF9900"/>
              </a:solidFill>
              <a:ln w="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52" name="Freeform 47"/>
              <p:cNvSpPr>
                <a:spLocks/>
              </p:cNvSpPr>
              <p:nvPr/>
            </p:nvSpPr>
            <p:spPr bwMode="auto">
              <a:xfrm>
                <a:off x="2592662" y="3401240"/>
                <a:ext cx="141732" cy="58003"/>
              </a:xfrm>
              <a:custGeom>
                <a:avLst/>
                <a:gdLst>
                  <a:gd name="T0" fmla="*/ 2147483647 w 81"/>
                  <a:gd name="T1" fmla="*/ 2147483647 h 35"/>
                  <a:gd name="T2" fmla="*/ 2147483647 w 81"/>
                  <a:gd name="T3" fmla="*/ 0 h 35"/>
                  <a:gd name="T4" fmla="*/ 0 w 81"/>
                  <a:gd name="T5" fmla="*/ 0 h 35"/>
                  <a:gd name="T6" fmla="*/ 0 w 81"/>
                  <a:gd name="T7" fmla="*/ 2147483647 h 35"/>
                  <a:gd name="T8" fmla="*/ 2147483647 w 81"/>
                  <a:gd name="T9" fmla="*/ 2147483647 h 35"/>
                  <a:gd name="T10" fmla="*/ 2147483647 w 81"/>
                  <a:gd name="T11" fmla="*/ 2147483647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1"/>
                  <a:gd name="T19" fmla="*/ 0 h 35"/>
                  <a:gd name="T20" fmla="*/ 81 w 81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1" h="35">
                    <a:moveTo>
                      <a:pt x="81" y="35"/>
                    </a:moveTo>
                    <a:lnTo>
                      <a:pt x="81" y="0"/>
                    </a:lnTo>
                    <a:lnTo>
                      <a:pt x="0" y="0"/>
                    </a:lnTo>
                    <a:lnTo>
                      <a:pt x="0" y="35"/>
                    </a:lnTo>
                    <a:lnTo>
                      <a:pt x="81" y="35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53" name="Freeform 48"/>
              <p:cNvSpPr>
                <a:spLocks/>
              </p:cNvSpPr>
              <p:nvPr/>
            </p:nvSpPr>
            <p:spPr bwMode="auto">
              <a:xfrm>
                <a:off x="2592662" y="3480787"/>
                <a:ext cx="80489" cy="58003"/>
              </a:xfrm>
              <a:custGeom>
                <a:avLst/>
                <a:gdLst>
                  <a:gd name="T0" fmla="*/ 2147483647 w 46"/>
                  <a:gd name="T1" fmla="*/ 2147483647 h 35"/>
                  <a:gd name="T2" fmla="*/ 2147483647 w 46"/>
                  <a:gd name="T3" fmla="*/ 0 h 35"/>
                  <a:gd name="T4" fmla="*/ 0 w 46"/>
                  <a:gd name="T5" fmla="*/ 0 h 35"/>
                  <a:gd name="T6" fmla="*/ 0 w 46"/>
                  <a:gd name="T7" fmla="*/ 2147483647 h 35"/>
                  <a:gd name="T8" fmla="*/ 2147483647 w 46"/>
                  <a:gd name="T9" fmla="*/ 2147483647 h 35"/>
                  <a:gd name="T10" fmla="*/ 2147483647 w 46"/>
                  <a:gd name="T11" fmla="*/ 2147483647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"/>
                  <a:gd name="T19" fmla="*/ 0 h 35"/>
                  <a:gd name="T20" fmla="*/ 46 w 46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" h="35">
                    <a:moveTo>
                      <a:pt x="46" y="35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0" y="35"/>
                    </a:lnTo>
                    <a:lnTo>
                      <a:pt x="46" y="35"/>
                    </a:lnTo>
                    <a:close/>
                  </a:path>
                </a:pathLst>
              </a:custGeom>
              <a:solidFill>
                <a:srgbClr val="00CCFF"/>
              </a:solidFill>
              <a:ln w="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54" name="Rectangle 49"/>
              <p:cNvSpPr>
                <a:spLocks noChangeArrowheads="1"/>
              </p:cNvSpPr>
              <p:nvPr/>
            </p:nvSpPr>
            <p:spPr bwMode="auto">
              <a:xfrm>
                <a:off x="2592662" y="4332598"/>
                <a:ext cx="229220" cy="59660"/>
              </a:xfrm>
              <a:prstGeom prst="rect">
                <a:avLst/>
              </a:prstGeom>
              <a:solidFill>
                <a:srgbClr val="00CCFF"/>
              </a:solidFill>
              <a:ln w="0">
                <a:solidFill>
                  <a:srgbClr val="00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55" name="Freeform 50"/>
              <p:cNvSpPr>
                <a:spLocks/>
              </p:cNvSpPr>
              <p:nvPr/>
            </p:nvSpPr>
            <p:spPr bwMode="auto">
              <a:xfrm>
                <a:off x="2592662" y="3610050"/>
                <a:ext cx="122484" cy="56346"/>
              </a:xfrm>
              <a:custGeom>
                <a:avLst/>
                <a:gdLst>
                  <a:gd name="T0" fmla="*/ 2147483647 w 70"/>
                  <a:gd name="T1" fmla="*/ 0 h 34"/>
                  <a:gd name="T2" fmla="*/ 0 w 70"/>
                  <a:gd name="T3" fmla="*/ 0 h 34"/>
                  <a:gd name="T4" fmla="*/ 0 w 70"/>
                  <a:gd name="T5" fmla="*/ 2147483647 h 34"/>
                  <a:gd name="T6" fmla="*/ 2147483647 w 70"/>
                  <a:gd name="T7" fmla="*/ 2147483647 h 34"/>
                  <a:gd name="T8" fmla="*/ 2147483647 w 70"/>
                  <a:gd name="T9" fmla="*/ 0 h 34"/>
                  <a:gd name="T10" fmla="*/ 2147483647 w 70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34"/>
                  <a:gd name="T20" fmla="*/ 70 w 70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34">
                    <a:moveTo>
                      <a:pt x="70" y="0"/>
                    </a:moveTo>
                    <a:lnTo>
                      <a:pt x="0" y="0"/>
                    </a:lnTo>
                    <a:lnTo>
                      <a:pt x="0" y="34"/>
                    </a:lnTo>
                    <a:lnTo>
                      <a:pt x="70" y="34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9900"/>
              </a:solidFill>
              <a:ln w="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56" name="Freeform 51"/>
              <p:cNvSpPr>
                <a:spLocks/>
              </p:cNvSpPr>
              <p:nvPr/>
            </p:nvSpPr>
            <p:spPr bwMode="auto">
              <a:xfrm>
                <a:off x="2592662" y="3686282"/>
                <a:ext cx="122484" cy="58003"/>
              </a:xfrm>
              <a:custGeom>
                <a:avLst/>
                <a:gdLst>
                  <a:gd name="T0" fmla="*/ 0 w 70"/>
                  <a:gd name="T1" fmla="*/ 2147483647 h 35"/>
                  <a:gd name="T2" fmla="*/ 2147483647 w 70"/>
                  <a:gd name="T3" fmla="*/ 2147483647 h 35"/>
                  <a:gd name="T4" fmla="*/ 2147483647 w 70"/>
                  <a:gd name="T5" fmla="*/ 0 h 35"/>
                  <a:gd name="T6" fmla="*/ 0 w 70"/>
                  <a:gd name="T7" fmla="*/ 0 h 35"/>
                  <a:gd name="T8" fmla="*/ 0 w 70"/>
                  <a:gd name="T9" fmla="*/ 2147483647 h 35"/>
                  <a:gd name="T10" fmla="*/ 0 w 70"/>
                  <a:gd name="T11" fmla="*/ 2147483647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35"/>
                  <a:gd name="T20" fmla="*/ 70 w 70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35">
                    <a:moveTo>
                      <a:pt x="0" y="35"/>
                    </a:moveTo>
                    <a:lnTo>
                      <a:pt x="70" y="35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57" name="Freeform 52"/>
              <p:cNvSpPr>
                <a:spLocks/>
              </p:cNvSpPr>
              <p:nvPr/>
            </p:nvSpPr>
            <p:spPr bwMode="auto">
              <a:xfrm>
                <a:off x="2592662" y="3891778"/>
                <a:ext cx="113736" cy="58003"/>
              </a:xfrm>
              <a:custGeom>
                <a:avLst/>
                <a:gdLst>
                  <a:gd name="T0" fmla="*/ 0 w 65"/>
                  <a:gd name="T1" fmla="*/ 2147483647 h 35"/>
                  <a:gd name="T2" fmla="*/ 2147483647 w 65"/>
                  <a:gd name="T3" fmla="*/ 2147483647 h 35"/>
                  <a:gd name="T4" fmla="*/ 2147483647 w 65"/>
                  <a:gd name="T5" fmla="*/ 0 h 35"/>
                  <a:gd name="T6" fmla="*/ 0 w 65"/>
                  <a:gd name="T7" fmla="*/ 0 h 35"/>
                  <a:gd name="T8" fmla="*/ 0 w 65"/>
                  <a:gd name="T9" fmla="*/ 2147483647 h 35"/>
                  <a:gd name="T10" fmla="*/ 0 w 65"/>
                  <a:gd name="T11" fmla="*/ 2147483647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5"/>
                  <a:gd name="T19" fmla="*/ 0 h 35"/>
                  <a:gd name="T20" fmla="*/ 65 w 65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5" h="35">
                    <a:moveTo>
                      <a:pt x="0" y="35"/>
                    </a:moveTo>
                    <a:lnTo>
                      <a:pt x="65" y="35"/>
                    </a:lnTo>
                    <a:lnTo>
                      <a:pt x="65" y="0"/>
                    </a:lnTo>
                    <a:lnTo>
                      <a:pt x="0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9900"/>
              </a:solidFill>
              <a:ln w="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58" name="Freeform 53"/>
              <p:cNvSpPr>
                <a:spLocks/>
              </p:cNvSpPr>
              <p:nvPr/>
            </p:nvSpPr>
            <p:spPr bwMode="auto">
              <a:xfrm>
                <a:off x="2592662" y="3971324"/>
                <a:ext cx="85739" cy="58003"/>
              </a:xfrm>
              <a:custGeom>
                <a:avLst/>
                <a:gdLst>
                  <a:gd name="T0" fmla="*/ 2147483647 w 49"/>
                  <a:gd name="T1" fmla="*/ 2147483647 h 35"/>
                  <a:gd name="T2" fmla="*/ 2147483647 w 49"/>
                  <a:gd name="T3" fmla="*/ 0 h 35"/>
                  <a:gd name="T4" fmla="*/ 0 w 49"/>
                  <a:gd name="T5" fmla="*/ 0 h 35"/>
                  <a:gd name="T6" fmla="*/ 0 w 49"/>
                  <a:gd name="T7" fmla="*/ 2147483647 h 35"/>
                  <a:gd name="T8" fmla="*/ 2147483647 w 49"/>
                  <a:gd name="T9" fmla="*/ 2147483647 h 35"/>
                  <a:gd name="T10" fmla="*/ 2147483647 w 49"/>
                  <a:gd name="T11" fmla="*/ 2147483647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9"/>
                  <a:gd name="T19" fmla="*/ 0 h 35"/>
                  <a:gd name="T20" fmla="*/ 49 w 49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9" h="35">
                    <a:moveTo>
                      <a:pt x="49" y="35"/>
                    </a:moveTo>
                    <a:lnTo>
                      <a:pt x="49" y="0"/>
                    </a:lnTo>
                    <a:lnTo>
                      <a:pt x="0" y="0"/>
                    </a:lnTo>
                    <a:lnTo>
                      <a:pt x="0" y="35"/>
                    </a:lnTo>
                    <a:lnTo>
                      <a:pt x="49" y="35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59" name="Freeform 54"/>
              <p:cNvSpPr>
                <a:spLocks/>
              </p:cNvSpPr>
              <p:nvPr/>
            </p:nvSpPr>
            <p:spPr bwMode="auto">
              <a:xfrm>
                <a:off x="2592662" y="4049213"/>
                <a:ext cx="85739" cy="58003"/>
              </a:xfrm>
              <a:custGeom>
                <a:avLst/>
                <a:gdLst>
                  <a:gd name="T0" fmla="*/ 0 w 49"/>
                  <a:gd name="T1" fmla="*/ 0 h 35"/>
                  <a:gd name="T2" fmla="*/ 0 w 49"/>
                  <a:gd name="T3" fmla="*/ 2147483647 h 35"/>
                  <a:gd name="T4" fmla="*/ 2147483647 w 49"/>
                  <a:gd name="T5" fmla="*/ 2147483647 h 35"/>
                  <a:gd name="T6" fmla="*/ 2147483647 w 49"/>
                  <a:gd name="T7" fmla="*/ 0 h 35"/>
                  <a:gd name="T8" fmla="*/ 0 w 49"/>
                  <a:gd name="T9" fmla="*/ 0 h 35"/>
                  <a:gd name="T10" fmla="*/ 0 w 49"/>
                  <a:gd name="T11" fmla="*/ 0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9"/>
                  <a:gd name="T19" fmla="*/ 0 h 35"/>
                  <a:gd name="T20" fmla="*/ 49 w 49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9" h="35">
                    <a:moveTo>
                      <a:pt x="0" y="0"/>
                    </a:moveTo>
                    <a:lnTo>
                      <a:pt x="0" y="35"/>
                    </a:lnTo>
                    <a:lnTo>
                      <a:pt x="49" y="35"/>
                    </a:lnTo>
                    <a:lnTo>
                      <a:pt x="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FF"/>
              </a:solidFill>
              <a:ln w="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60" name="Freeform 55"/>
              <p:cNvSpPr>
                <a:spLocks/>
              </p:cNvSpPr>
              <p:nvPr/>
            </p:nvSpPr>
            <p:spPr bwMode="auto">
              <a:xfrm>
                <a:off x="2592662" y="4176820"/>
                <a:ext cx="85739" cy="58003"/>
              </a:xfrm>
              <a:custGeom>
                <a:avLst/>
                <a:gdLst>
                  <a:gd name="T0" fmla="*/ 0 w 49"/>
                  <a:gd name="T1" fmla="*/ 2147483647 h 35"/>
                  <a:gd name="T2" fmla="*/ 2147483647 w 49"/>
                  <a:gd name="T3" fmla="*/ 2147483647 h 35"/>
                  <a:gd name="T4" fmla="*/ 2147483647 w 49"/>
                  <a:gd name="T5" fmla="*/ 0 h 35"/>
                  <a:gd name="T6" fmla="*/ 0 w 49"/>
                  <a:gd name="T7" fmla="*/ 0 h 35"/>
                  <a:gd name="T8" fmla="*/ 0 w 49"/>
                  <a:gd name="T9" fmla="*/ 2147483647 h 35"/>
                  <a:gd name="T10" fmla="*/ 0 w 49"/>
                  <a:gd name="T11" fmla="*/ 2147483647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9"/>
                  <a:gd name="T19" fmla="*/ 0 h 35"/>
                  <a:gd name="T20" fmla="*/ 49 w 49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9" h="35">
                    <a:moveTo>
                      <a:pt x="0" y="35"/>
                    </a:moveTo>
                    <a:lnTo>
                      <a:pt x="49" y="35"/>
                    </a:lnTo>
                    <a:lnTo>
                      <a:pt x="49" y="0"/>
                    </a:lnTo>
                    <a:lnTo>
                      <a:pt x="0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9900"/>
              </a:solidFill>
              <a:ln w="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61" name="Freeform 56"/>
              <p:cNvSpPr>
                <a:spLocks/>
              </p:cNvSpPr>
              <p:nvPr/>
            </p:nvSpPr>
            <p:spPr bwMode="auto">
              <a:xfrm>
                <a:off x="2592662" y="4254708"/>
                <a:ext cx="141732" cy="58003"/>
              </a:xfrm>
              <a:custGeom>
                <a:avLst/>
                <a:gdLst>
                  <a:gd name="T0" fmla="*/ 0 w 81"/>
                  <a:gd name="T1" fmla="*/ 0 h 35"/>
                  <a:gd name="T2" fmla="*/ 0 w 81"/>
                  <a:gd name="T3" fmla="*/ 2147483647 h 35"/>
                  <a:gd name="T4" fmla="*/ 2147483647 w 81"/>
                  <a:gd name="T5" fmla="*/ 2147483647 h 35"/>
                  <a:gd name="T6" fmla="*/ 2147483647 w 81"/>
                  <a:gd name="T7" fmla="*/ 0 h 35"/>
                  <a:gd name="T8" fmla="*/ 0 w 81"/>
                  <a:gd name="T9" fmla="*/ 0 h 35"/>
                  <a:gd name="T10" fmla="*/ 0 w 81"/>
                  <a:gd name="T11" fmla="*/ 0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1"/>
                  <a:gd name="T19" fmla="*/ 0 h 35"/>
                  <a:gd name="T20" fmla="*/ 81 w 81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1" h="35">
                    <a:moveTo>
                      <a:pt x="0" y="0"/>
                    </a:moveTo>
                    <a:lnTo>
                      <a:pt x="0" y="35"/>
                    </a:lnTo>
                    <a:lnTo>
                      <a:pt x="81" y="35"/>
                    </a:lnTo>
                    <a:lnTo>
                      <a:pt x="8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62" name="Freeform 57"/>
              <p:cNvSpPr>
                <a:spLocks/>
              </p:cNvSpPr>
              <p:nvPr/>
            </p:nvSpPr>
            <p:spPr bwMode="auto">
              <a:xfrm>
                <a:off x="2592662" y="4461861"/>
                <a:ext cx="94488" cy="58003"/>
              </a:xfrm>
              <a:custGeom>
                <a:avLst/>
                <a:gdLst>
                  <a:gd name="T0" fmla="*/ 0 w 54"/>
                  <a:gd name="T1" fmla="*/ 2147483647 h 35"/>
                  <a:gd name="T2" fmla="*/ 2147483647 w 54"/>
                  <a:gd name="T3" fmla="*/ 2147483647 h 35"/>
                  <a:gd name="T4" fmla="*/ 2147483647 w 54"/>
                  <a:gd name="T5" fmla="*/ 0 h 35"/>
                  <a:gd name="T6" fmla="*/ 0 w 54"/>
                  <a:gd name="T7" fmla="*/ 0 h 35"/>
                  <a:gd name="T8" fmla="*/ 0 w 54"/>
                  <a:gd name="T9" fmla="*/ 2147483647 h 35"/>
                  <a:gd name="T10" fmla="*/ 0 w 54"/>
                  <a:gd name="T11" fmla="*/ 2147483647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35"/>
                  <a:gd name="T20" fmla="*/ 54 w 54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35">
                    <a:moveTo>
                      <a:pt x="0" y="35"/>
                    </a:moveTo>
                    <a:lnTo>
                      <a:pt x="54" y="35"/>
                    </a:lnTo>
                    <a:lnTo>
                      <a:pt x="54" y="0"/>
                    </a:lnTo>
                    <a:lnTo>
                      <a:pt x="0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9900"/>
              </a:solidFill>
              <a:ln w="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63" name="Freeform 58"/>
              <p:cNvSpPr>
                <a:spLocks/>
              </p:cNvSpPr>
              <p:nvPr/>
            </p:nvSpPr>
            <p:spPr bwMode="auto">
              <a:xfrm>
                <a:off x="2592662" y="4539750"/>
                <a:ext cx="122484" cy="58003"/>
              </a:xfrm>
              <a:custGeom>
                <a:avLst/>
                <a:gdLst>
                  <a:gd name="T0" fmla="*/ 0 w 70"/>
                  <a:gd name="T1" fmla="*/ 2147483647 h 35"/>
                  <a:gd name="T2" fmla="*/ 2147483647 w 70"/>
                  <a:gd name="T3" fmla="*/ 2147483647 h 35"/>
                  <a:gd name="T4" fmla="*/ 2147483647 w 70"/>
                  <a:gd name="T5" fmla="*/ 0 h 35"/>
                  <a:gd name="T6" fmla="*/ 0 w 70"/>
                  <a:gd name="T7" fmla="*/ 0 h 35"/>
                  <a:gd name="T8" fmla="*/ 0 w 70"/>
                  <a:gd name="T9" fmla="*/ 2147483647 h 35"/>
                  <a:gd name="T10" fmla="*/ 0 w 70"/>
                  <a:gd name="T11" fmla="*/ 2147483647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35"/>
                  <a:gd name="T20" fmla="*/ 70 w 70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35">
                    <a:moveTo>
                      <a:pt x="0" y="35"/>
                    </a:moveTo>
                    <a:lnTo>
                      <a:pt x="70" y="35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64" name="Freeform 59"/>
              <p:cNvSpPr>
                <a:spLocks/>
              </p:cNvSpPr>
              <p:nvPr/>
            </p:nvSpPr>
            <p:spPr bwMode="auto">
              <a:xfrm>
                <a:off x="2592662" y="4617640"/>
                <a:ext cx="94488" cy="58003"/>
              </a:xfrm>
              <a:custGeom>
                <a:avLst/>
                <a:gdLst>
                  <a:gd name="T0" fmla="*/ 0 w 54"/>
                  <a:gd name="T1" fmla="*/ 2147483647 h 35"/>
                  <a:gd name="T2" fmla="*/ 2147483647 w 54"/>
                  <a:gd name="T3" fmla="*/ 2147483647 h 35"/>
                  <a:gd name="T4" fmla="*/ 2147483647 w 54"/>
                  <a:gd name="T5" fmla="*/ 0 h 35"/>
                  <a:gd name="T6" fmla="*/ 0 w 54"/>
                  <a:gd name="T7" fmla="*/ 0 h 35"/>
                  <a:gd name="T8" fmla="*/ 0 w 54"/>
                  <a:gd name="T9" fmla="*/ 2147483647 h 35"/>
                  <a:gd name="T10" fmla="*/ 0 w 54"/>
                  <a:gd name="T11" fmla="*/ 2147483647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35"/>
                  <a:gd name="T20" fmla="*/ 54 w 54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35">
                    <a:moveTo>
                      <a:pt x="0" y="35"/>
                    </a:moveTo>
                    <a:lnTo>
                      <a:pt x="54" y="35"/>
                    </a:lnTo>
                    <a:lnTo>
                      <a:pt x="54" y="0"/>
                    </a:lnTo>
                    <a:lnTo>
                      <a:pt x="0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CCFF"/>
              </a:solidFill>
              <a:ln w="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65" name="Freeform 60"/>
              <p:cNvSpPr>
                <a:spLocks/>
              </p:cNvSpPr>
              <p:nvPr/>
            </p:nvSpPr>
            <p:spPr bwMode="auto">
              <a:xfrm>
                <a:off x="2592662" y="4745246"/>
                <a:ext cx="94488" cy="58003"/>
              </a:xfrm>
              <a:custGeom>
                <a:avLst/>
                <a:gdLst>
                  <a:gd name="T0" fmla="*/ 0 w 54"/>
                  <a:gd name="T1" fmla="*/ 2147483647 h 35"/>
                  <a:gd name="T2" fmla="*/ 2147483647 w 54"/>
                  <a:gd name="T3" fmla="*/ 2147483647 h 35"/>
                  <a:gd name="T4" fmla="*/ 2147483647 w 54"/>
                  <a:gd name="T5" fmla="*/ 0 h 35"/>
                  <a:gd name="T6" fmla="*/ 0 w 54"/>
                  <a:gd name="T7" fmla="*/ 0 h 35"/>
                  <a:gd name="T8" fmla="*/ 0 w 54"/>
                  <a:gd name="T9" fmla="*/ 2147483647 h 35"/>
                  <a:gd name="T10" fmla="*/ 0 w 54"/>
                  <a:gd name="T11" fmla="*/ 2147483647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35"/>
                  <a:gd name="T20" fmla="*/ 54 w 54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35">
                    <a:moveTo>
                      <a:pt x="0" y="35"/>
                    </a:moveTo>
                    <a:lnTo>
                      <a:pt x="54" y="35"/>
                    </a:lnTo>
                    <a:lnTo>
                      <a:pt x="54" y="0"/>
                    </a:lnTo>
                    <a:lnTo>
                      <a:pt x="0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9900"/>
              </a:solidFill>
              <a:ln w="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66" name="Freeform 61"/>
              <p:cNvSpPr>
                <a:spLocks/>
              </p:cNvSpPr>
              <p:nvPr/>
            </p:nvSpPr>
            <p:spPr bwMode="auto">
              <a:xfrm>
                <a:off x="2592662" y="4824792"/>
                <a:ext cx="101487" cy="58003"/>
              </a:xfrm>
              <a:custGeom>
                <a:avLst/>
                <a:gdLst>
                  <a:gd name="T0" fmla="*/ 2147483647 w 58"/>
                  <a:gd name="T1" fmla="*/ 0 h 35"/>
                  <a:gd name="T2" fmla="*/ 0 w 58"/>
                  <a:gd name="T3" fmla="*/ 0 h 35"/>
                  <a:gd name="T4" fmla="*/ 0 w 58"/>
                  <a:gd name="T5" fmla="*/ 2147483647 h 35"/>
                  <a:gd name="T6" fmla="*/ 2147483647 w 58"/>
                  <a:gd name="T7" fmla="*/ 2147483647 h 35"/>
                  <a:gd name="T8" fmla="*/ 2147483647 w 58"/>
                  <a:gd name="T9" fmla="*/ 0 h 35"/>
                  <a:gd name="T10" fmla="*/ 2147483647 w 58"/>
                  <a:gd name="T11" fmla="*/ 0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8"/>
                  <a:gd name="T19" fmla="*/ 0 h 35"/>
                  <a:gd name="T20" fmla="*/ 58 w 58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8" h="35">
                    <a:moveTo>
                      <a:pt x="58" y="0"/>
                    </a:moveTo>
                    <a:lnTo>
                      <a:pt x="0" y="0"/>
                    </a:lnTo>
                    <a:lnTo>
                      <a:pt x="0" y="35"/>
                    </a:lnTo>
                    <a:lnTo>
                      <a:pt x="58" y="3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67" name="Freeform 62"/>
              <p:cNvSpPr>
                <a:spLocks/>
              </p:cNvSpPr>
              <p:nvPr/>
            </p:nvSpPr>
            <p:spPr bwMode="auto">
              <a:xfrm>
                <a:off x="2592662" y="4902682"/>
                <a:ext cx="68242" cy="58003"/>
              </a:xfrm>
              <a:custGeom>
                <a:avLst/>
                <a:gdLst>
                  <a:gd name="T0" fmla="*/ 0 w 39"/>
                  <a:gd name="T1" fmla="*/ 2147483647 h 35"/>
                  <a:gd name="T2" fmla="*/ 2147483647 w 39"/>
                  <a:gd name="T3" fmla="*/ 2147483647 h 35"/>
                  <a:gd name="T4" fmla="*/ 2147483647 w 39"/>
                  <a:gd name="T5" fmla="*/ 0 h 35"/>
                  <a:gd name="T6" fmla="*/ 0 w 39"/>
                  <a:gd name="T7" fmla="*/ 0 h 35"/>
                  <a:gd name="T8" fmla="*/ 0 w 39"/>
                  <a:gd name="T9" fmla="*/ 2147483647 h 35"/>
                  <a:gd name="T10" fmla="*/ 0 w 39"/>
                  <a:gd name="T11" fmla="*/ 2147483647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9"/>
                  <a:gd name="T19" fmla="*/ 0 h 35"/>
                  <a:gd name="T20" fmla="*/ 39 w 39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9" h="35">
                    <a:moveTo>
                      <a:pt x="0" y="35"/>
                    </a:moveTo>
                    <a:lnTo>
                      <a:pt x="39" y="35"/>
                    </a:lnTo>
                    <a:lnTo>
                      <a:pt x="39" y="0"/>
                    </a:lnTo>
                    <a:lnTo>
                      <a:pt x="0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CCFF"/>
              </a:solidFill>
              <a:ln w="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68" name="Freeform 63"/>
              <p:cNvSpPr>
                <a:spLocks/>
              </p:cNvSpPr>
              <p:nvPr/>
            </p:nvSpPr>
            <p:spPr bwMode="auto">
              <a:xfrm>
                <a:off x="2592662" y="5030288"/>
                <a:ext cx="57743" cy="58003"/>
              </a:xfrm>
              <a:custGeom>
                <a:avLst/>
                <a:gdLst>
                  <a:gd name="T0" fmla="*/ 0 w 33"/>
                  <a:gd name="T1" fmla="*/ 0 h 35"/>
                  <a:gd name="T2" fmla="*/ 0 w 33"/>
                  <a:gd name="T3" fmla="*/ 2147483647 h 35"/>
                  <a:gd name="T4" fmla="*/ 2147483647 w 33"/>
                  <a:gd name="T5" fmla="*/ 2147483647 h 35"/>
                  <a:gd name="T6" fmla="*/ 2147483647 w 33"/>
                  <a:gd name="T7" fmla="*/ 0 h 35"/>
                  <a:gd name="T8" fmla="*/ 0 w 33"/>
                  <a:gd name="T9" fmla="*/ 0 h 35"/>
                  <a:gd name="T10" fmla="*/ 0 w 33"/>
                  <a:gd name="T11" fmla="*/ 0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5"/>
                  <a:gd name="T20" fmla="*/ 33 w 33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5">
                    <a:moveTo>
                      <a:pt x="0" y="0"/>
                    </a:moveTo>
                    <a:lnTo>
                      <a:pt x="0" y="35"/>
                    </a:lnTo>
                    <a:lnTo>
                      <a:pt x="33" y="35"/>
                    </a:lnTo>
                    <a:lnTo>
                      <a:pt x="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00"/>
              </a:solidFill>
              <a:ln w="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69" name="Freeform 64"/>
              <p:cNvSpPr>
                <a:spLocks/>
              </p:cNvSpPr>
              <p:nvPr/>
            </p:nvSpPr>
            <p:spPr bwMode="auto">
              <a:xfrm>
                <a:off x="2592662" y="5108178"/>
                <a:ext cx="101487" cy="58003"/>
              </a:xfrm>
              <a:custGeom>
                <a:avLst/>
                <a:gdLst>
                  <a:gd name="T0" fmla="*/ 2147483647 w 58"/>
                  <a:gd name="T1" fmla="*/ 0 h 35"/>
                  <a:gd name="T2" fmla="*/ 0 w 58"/>
                  <a:gd name="T3" fmla="*/ 0 h 35"/>
                  <a:gd name="T4" fmla="*/ 0 w 58"/>
                  <a:gd name="T5" fmla="*/ 2147483647 h 35"/>
                  <a:gd name="T6" fmla="*/ 2147483647 w 58"/>
                  <a:gd name="T7" fmla="*/ 2147483647 h 35"/>
                  <a:gd name="T8" fmla="*/ 2147483647 w 58"/>
                  <a:gd name="T9" fmla="*/ 0 h 35"/>
                  <a:gd name="T10" fmla="*/ 2147483647 w 58"/>
                  <a:gd name="T11" fmla="*/ 0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8"/>
                  <a:gd name="T19" fmla="*/ 0 h 35"/>
                  <a:gd name="T20" fmla="*/ 58 w 58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8" h="35">
                    <a:moveTo>
                      <a:pt x="58" y="0"/>
                    </a:moveTo>
                    <a:lnTo>
                      <a:pt x="0" y="0"/>
                    </a:lnTo>
                    <a:lnTo>
                      <a:pt x="0" y="35"/>
                    </a:lnTo>
                    <a:lnTo>
                      <a:pt x="58" y="3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70" name="Rectangle 65"/>
              <p:cNvSpPr>
                <a:spLocks noChangeArrowheads="1"/>
              </p:cNvSpPr>
              <p:nvPr/>
            </p:nvSpPr>
            <p:spPr bwMode="auto">
              <a:xfrm>
                <a:off x="2592662" y="5186066"/>
                <a:ext cx="190726" cy="58003"/>
              </a:xfrm>
              <a:prstGeom prst="rect">
                <a:avLst/>
              </a:prstGeom>
              <a:solidFill>
                <a:srgbClr val="00CCFF"/>
              </a:solidFill>
              <a:ln w="0">
                <a:solidFill>
                  <a:srgbClr val="00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71" name="Freeform 66"/>
              <p:cNvSpPr>
                <a:spLocks/>
              </p:cNvSpPr>
              <p:nvPr/>
            </p:nvSpPr>
            <p:spPr bwMode="auto">
              <a:xfrm>
                <a:off x="2592662" y="5393219"/>
                <a:ext cx="52493" cy="58003"/>
              </a:xfrm>
              <a:custGeom>
                <a:avLst/>
                <a:gdLst>
                  <a:gd name="T0" fmla="*/ 0 w 30"/>
                  <a:gd name="T1" fmla="*/ 2147483647 h 35"/>
                  <a:gd name="T2" fmla="*/ 2147483647 w 30"/>
                  <a:gd name="T3" fmla="*/ 2147483647 h 35"/>
                  <a:gd name="T4" fmla="*/ 2147483647 w 30"/>
                  <a:gd name="T5" fmla="*/ 0 h 35"/>
                  <a:gd name="T6" fmla="*/ 0 w 30"/>
                  <a:gd name="T7" fmla="*/ 0 h 35"/>
                  <a:gd name="T8" fmla="*/ 0 w 30"/>
                  <a:gd name="T9" fmla="*/ 2147483647 h 35"/>
                  <a:gd name="T10" fmla="*/ 0 w 30"/>
                  <a:gd name="T11" fmla="*/ 2147483647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35"/>
                  <a:gd name="T20" fmla="*/ 30 w 30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35">
                    <a:moveTo>
                      <a:pt x="0" y="35"/>
                    </a:moveTo>
                    <a:lnTo>
                      <a:pt x="30" y="35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72" name="Freeform 67"/>
              <p:cNvSpPr>
                <a:spLocks/>
              </p:cNvSpPr>
              <p:nvPr/>
            </p:nvSpPr>
            <p:spPr bwMode="auto">
              <a:xfrm>
                <a:off x="2592662" y="5471108"/>
                <a:ext cx="85739" cy="58003"/>
              </a:xfrm>
              <a:custGeom>
                <a:avLst/>
                <a:gdLst>
                  <a:gd name="T0" fmla="*/ 2147483647 w 49"/>
                  <a:gd name="T1" fmla="*/ 0 h 35"/>
                  <a:gd name="T2" fmla="*/ 0 w 49"/>
                  <a:gd name="T3" fmla="*/ 0 h 35"/>
                  <a:gd name="T4" fmla="*/ 0 w 49"/>
                  <a:gd name="T5" fmla="*/ 2147483647 h 35"/>
                  <a:gd name="T6" fmla="*/ 2147483647 w 49"/>
                  <a:gd name="T7" fmla="*/ 2147483647 h 35"/>
                  <a:gd name="T8" fmla="*/ 2147483647 w 49"/>
                  <a:gd name="T9" fmla="*/ 0 h 35"/>
                  <a:gd name="T10" fmla="*/ 2147483647 w 49"/>
                  <a:gd name="T11" fmla="*/ 0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9"/>
                  <a:gd name="T19" fmla="*/ 0 h 35"/>
                  <a:gd name="T20" fmla="*/ 49 w 49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9" h="35">
                    <a:moveTo>
                      <a:pt x="49" y="0"/>
                    </a:moveTo>
                    <a:lnTo>
                      <a:pt x="0" y="0"/>
                    </a:lnTo>
                    <a:lnTo>
                      <a:pt x="0" y="35"/>
                    </a:lnTo>
                    <a:lnTo>
                      <a:pt x="49" y="35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CCFF"/>
              </a:solidFill>
              <a:ln w="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73" name="Freeform 68"/>
              <p:cNvSpPr>
                <a:spLocks/>
              </p:cNvSpPr>
              <p:nvPr/>
            </p:nvSpPr>
            <p:spPr bwMode="auto">
              <a:xfrm>
                <a:off x="2592662" y="5598715"/>
                <a:ext cx="141732" cy="58003"/>
              </a:xfrm>
              <a:custGeom>
                <a:avLst/>
                <a:gdLst>
                  <a:gd name="T0" fmla="*/ 0 w 81"/>
                  <a:gd name="T1" fmla="*/ 0 h 35"/>
                  <a:gd name="T2" fmla="*/ 0 w 81"/>
                  <a:gd name="T3" fmla="*/ 2147483647 h 35"/>
                  <a:gd name="T4" fmla="*/ 2147483647 w 81"/>
                  <a:gd name="T5" fmla="*/ 2147483647 h 35"/>
                  <a:gd name="T6" fmla="*/ 2147483647 w 81"/>
                  <a:gd name="T7" fmla="*/ 0 h 35"/>
                  <a:gd name="T8" fmla="*/ 0 w 81"/>
                  <a:gd name="T9" fmla="*/ 0 h 35"/>
                  <a:gd name="T10" fmla="*/ 0 w 81"/>
                  <a:gd name="T11" fmla="*/ 0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1"/>
                  <a:gd name="T19" fmla="*/ 0 h 35"/>
                  <a:gd name="T20" fmla="*/ 81 w 81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1" h="35">
                    <a:moveTo>
                      <a:pt x="0" y="0"/>
                    </a:moveTo>
                    <a:lnTo>
                      <a:pt x="0" y="35"/>
                    </a:lnTo>
                    <a:lnTo>
                      <a:pt x="81" y="35"/>
                    </a:lnTo>
                    <a:lnTo>
                      <a:pt x="8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00"/>
              </a:solidFill>
              <a:ln w="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74" name="Freeform 69"/>
              <p:cNvSpPr>
                <a:spLocks/>
              </p:cNvSpPr>
              <p:nvPr/>
            </p:nvSpPr>
            <p:spPr bwMode="auto">
              <a:xfrm>
                <a:off x="2592662" y="5676604"/>
                <a:ext cx="52493" cy="59660"/>
              </a:xfrm>
              <a:custGeom>
                <a:avLst/>
                <a:gdLst>
                  <a:gd name="T0" fmla="*/ 2147483647 w 30"/>
                  <a:gd name="T1" fmla="*/ 0 h 36"/>
                  <a:gd name="T2" fmla="*/ 0 w 30"/>
                  <a:gd name="T3" fmla="*/ 0 h 36"/>
                  <a:gd name="T4" fmla="*/ 0 w 30"/>
                  <a:gd name="T5" fmla="*/ 2147483647 h 36"/>
                  <a:gd name="T6" fmla="*/ 2147483647 w 30"/>
                  <a:gd name="T7" fmla="*/ 2147483647 h 36"/>
                  <a:gd name="T8" fmla="*/ 2147483647 w 30"/>
                  <a:gd name="T9" fmla="*/ 0 h 36"/>
                  <a:gd name="T10" fmla="*/ 2147483647 w 30"/>
                  <a:gd name="T11" fmla="*/ 0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36"/>
                  <a:gd name="T20" fmla="*/ 30 w 30"/>
                  <a:gd name="T21" fmla="*/ 36 h 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36">
                    <a:moveTo>
                      <a:pt x="3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30" y="36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75" name="Freeform 70"/>
              <p:cNvSpPr>
                <a:spLocks/>
              </p:cNvSpPr>
              <p:nvPr/>
            </p:nvSpPr>
            <p:spPr bwMode="auto">
              <a:xfrm>
                <a:off x="2592662" y="5756150"/>
                <a:ext cx="68242" cy="58003"/>
              </a:xfrm>
              <a:custGeom>
                <a:avLst/>
                <a:gdLst>
                  <a:gd name="T0" fmla="*/ 0 w 39"/>
                  <a:gd name="T1" fmla="*/ 0 h 35"/>
                  <a:gd name="T2" fmla="*/ 0 w 39"/>
                  <a:gd name="T3" fmla="*/ 2147483647 h 35"/>
                  <a:gd name="T4" fmla="*/ 2147483647 w 39"/>
                  <a:gd name="T5" fmla="*/ 2147483647 h 35"/>
                  <a:gd name="T6" fmla="*/ 2147483647 w 39"/>
                  <a:gd name="T7" fmla="*/ 0 h 35"/>
                  <a:gd name="T8" fmla="*/ 0 w 39"/>
                  <a:gd name="T9" fmla="*/ 0 h 35"/>
                  <a:gd name="T10" fmla="*/ 0 w 39"/>
                  <a:gd name="T11" fmla="*/ 0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9"/>
                  <a:gd name="T19" fmla="*/ 0 h 35"/>
                  <a:gd name="T20" fmla="*/ 39 w 39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9" h="35">
                    <a:moveTo>
                      <a:pt x="0" y="0"/>
                    </a:moveTo>
                    <a:lnTo>
                      <a:pt x="0" y="35"/>
                    </a:lnTo>
                    <a:lnTo>
                      <a:pt x="39" y="35"/>
                    </a:lnTo>
                    <a:lnTo>
                      <a:pt x="3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FF"/>
              </a:solidFill>
              <a:ln w="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76" name="Rectangle 71"/>
              <p:cNvSpPr>
                <a:spLocks noChangeArrowheads="1"/>
              </p:cNvSpPr>
              <p:nvPr/>
            </p:nvSpPr>
            <p:spPr bwMode="auto">
              <a:xfrm>
                <a:off x="2592662" y="5888728"/>
                <a:ext cx="934377" cy="58003"/>
              </a:xfrm>
              <a:prstGeom prst="rect">
                <a:avLst/>
              </a:prstGeom>
              <a:solidFill>
                <a:srgbClr val="FF9900"/>
              </a:solidFill>
              <a:ln w="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77" name="Rectangle 72"/>
              <p:cNvSpPr>
                <a:spLocks noChangeArrowheads="1"/>
              </p:cNvSpPr>
              <p:nvPr/>
            </p:nvSpPr>
            <p:spPr bwMode="auto">
              <a:xfrm>
                <a:off x="2592662" y="5968274"/>
                <a:ext cx="598422" cy="58003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78" name="Freeform 73"/>
              <p:cNvSpPr>
                <a:spLocks/>
              </p:cNvSpPr>
              <p:nvPr/>
            </p:nvSpPr>
            <p:spPr bwMode="auto">
              <a:xfrm>
                <a:off x="2592662" y="6046164"/>
                <a:ext cx="379701" cy="54689"/>
              </a:xfrm>
              <a:custGeom>
                <a:avLst/>
                <a:gdLst>
                  <a:gd name="T0" fmla="*/ 2147483647 w 217"/>
                  <a:gd name="T1" fmla="*/ 2147483647 h 33"/>
                  <a:gd name="T2" fmla="*/ 2147483647 w 217"/>
                  <a:gd name="T3" fmla="*/ 0 h 33"/>
                  <a:gd name="T4" fmla="*/ 0 w 217"/>
                  <a:gd name="T5" fmla="*/ 0 h 33"/>
                  <a:gd name="T6" fmla="*/ 0 w 217"/>
                  <a:gd name="T7" fmla="*/ 2147483647 h 33"/>
                  <a:gd name="T8" fmla="*/ 2147483647 w 217"/>
                  <a:gd name="T9" fmla="*/ 2147483647 h 33"/>
                  <a:gd name="T10" fmla="*/ 2147483647 w 217"/>
                  <a:gd name="T11" fmla="*/ 2147483647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7"/>
                  <a:gd name="T19" fmla="*/ 0 h 33"/>
                  <a:gd name="T20" fmla="*/ 217 w 217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7" h="33">
                    <a:moveTo>
                      <a:pt x="217" y="33"/>
                    </a:moveTo>
                    <a:lnTo>
                      <a:pt x="217" y="0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217" y="33"/>
                    </a:lnTo>
                    <a:close/>
                  </a:path>
                </a:pathLst>
              </a:custGeom>
              <a:solidFill>
                <a:srgbClr val="00CCFF"/>
              </a:solidFill>
              <a:ln w="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175" name="ZoneTexte 22541"/>
            <p:cNvSpPr txBox="1">
              <a:spLocks noChangeArrowheads="1"/>
            </p:cNvSpPr>
            <p:nvPr/>
          </p:nvSpPr>
          <p:spPr bwMode="auto">
            <a:xfrm>
              <a:off x="2407541" y="6235700"/>
              <a:ext cx="39985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fr-FR" b="0" smtClean="0">
                  <a:solidFill>
                    <a:srgbClr val="FFFFFF"/>
                  </a:solidFill>
                </a:rPr>
                <a:t>0 %</a:t>
              </a:r>
            </a:p>
          </p:txBody>
        </p:sp>
        <p:sp>
          <p:nvSpPr>
            <p:cNvPr id="7176" name="ZoneTexte 78"/>
            <p:cNvSpPr txBox="1">
              <a:spLocks noChangeArrowheads="1"/>
            </p:cNvSpPr>
            <p:nvPr/>
          </p:nvSpPr>
          <p:spPr bwMode="auto">
            <a:xfrm>
              <a:off x="3508535" y="6235700"/>
              <a:ext cx="4759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fr-FR" b="0" smtClean="0">
                  <a:solidFill>
                    <a:srgbClr val="FFFFFF"/>
                  </a:solidFill>
                </a:rPr>
                <a:t>10 %</a:t>
              </a:r>
            </a:p>
          </p:txBody>
        </p:sp>
        <p:sp>
          <p:nvSpPr>
            <p:cNvPr id="7177" name="ZoneTexte 79"/>
            <p:cNvSpPr txBox="1">
              <a:spLocks noChangeArrowheads="1"/>
            </p:cNvSpPr>
            <p:nvPr/>
          </p:nvSpPr>
          <p:spPr bwMode="auto">
            <a:xfrm>
              <a:off x="4648360" y="6235700"/>
              <a:ext cx="4759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fr-FR" b="0" smtClean="0">
                  <a:solidFill>
                    <a:srgbClr val="FFFFFF"/>
                  </a:solidFill>
                </a:rPr>
                <a:t>20 %</a:t>
              </a:r>
            </a:p>
          </p:txBody>
        </p:sp>
        <p:sp>
          <p:nvSpPr>
            <p:cNvPr id="7178" name="ZoneTexte 80"/>
            <p:cNvSpPr txBox="1">
              <a:spLocks noChangeArrowheads="1"/>
            </p:cNvSpPr>
            <p:nvPr/>
          </p:nvSpPr>
          <p:spPr bwMode="auto">
            <a:xfrm>
              <a:off x="5788185" y="6235700"/>
              <a:ext cx="4759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fr-FR" b="0" smtClean="0">
                  <a:solidFill>
                    <a:srgbClr val="FFFFFF"/>
                  </a:solidFill>
                </a:rPr>
                <a:t>30 %</a:t>
              </a:r>
            </a:p>
          </p:txBody>
        </p:sp>
        <p:sp>
          <p:nvSpPr>
            <p:cNvPr id="7179" name="ZoneTexte 81"/>
            <p:cNvSpPr txBox="1">
              <a:spLocks noChangeArrowheads="1"/>
            </p:cNvSpPr>
            <p:nvPr/>
          </p:nvSpPr>
          <p:spPr bwMode="auto">
            <a:xfrm>
              <a:off x="6928010" y="6235700"/>
              <a:ext cx="4759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fr-FR" b="0" smtClean="0">
                  <a:solidFill>
                    <a:srgbClr val="FFFFFF"/>
                  </a:solidFill>
                </a:rPr>
                <a:t>40 %</a:t>
              </a:r>
            </a:p>
          </p:txBody>
        </p:sp>
        <p:sp>
          <p:nvSpPr>
            <p:cNvPr id="7180" name="ZoneTexte 82"/>
            <p:cNvSpPr txBox="1">
              <a:spLocks noChangeArrowheads="1"/>
            </p:cNvSpPr>
            <p:nvPr/>
          </p:nvSpPr>
          <p:spPr bwMode="auto">
            <a:xfrm>
              <a:off x="8067835" y="6235700"/>
              <a:ext cx="4759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fr-FR" b="0" smtClean="0">
                  <a:solidFill>
                    <a:srgbClr val="FFFFFF"/>
                  </a:solidFill>
                </a:rPr>
                <a:t>50 %</a:t>
              </a:r>
            </a:p>
          </p:txBody>
        </p:sp>
        <p:sp>
          <p:nvSpPr>
            <p:cNvPr id="7181" name="ZoneTexte 83"/>
            <p:cNvSpPr txBox="1">
              <a:spLocks noChangeArrowheads="1"/>
            </p:cNvSpPr>
            <p:nvPr/>
          </p:nvSpPr>
          <p:spPr bwMode="auto">
            <a:xfrm>
              <a:off x="2103660" y="1314450"/>
              <a:ext cx="43792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b="0" smtClean="0">
                  <a:solidFill>
                    <a:srgbClr val="FFFFFF"/>
                  </a:solidFill>
                </a:rPr>
                <a:t>Sida</a:t>
              </a:r>
            </a:p>
          </p:txBody>
        </p:sp>
        <p:sp>
          <p:nvSpPr>
            <p:cNvPr id="7182" name="ZoneTexte 84"/>
            <p:cNvSpPr txBox="1">
              <a:spLocks noChangeArrowheads="1"/>
            </p:cNvSpPr>
            <p:nvPr/>
          </p:nvSpPr>
          <p:spPr bwMode="auto">
            <a:xfrm>
              <a:off x="461050" y="1603375"/>
              <a:ext cx="208053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b="0" smtClean="0">
                  <a:solidFill>
                    <a:srgbClr val="FFFFFF"/>
                  </a:solidFill>
                </a:rPr>
                <a:t>Cancer non-sida non-hépatique</a:t>
              </a:r>
            </a:p>
          </p:txBody>
        </p:sp>
        <p:sp>
          <p:nvSpPr>
            <p:cNvPr id="7183" name="ZoneTexte 85"/>
            <p:cNvSpPr txBox="1">
              <a:spLocks noChangeArrowheads="1"/>
            </p:cNvSpPr>
            <p:nvPr/>
          </p:nvSpPr>
          <p:spPr bwMode="auto">
            <a:xfrm>
              <a:off x="1259479" y="1884363"/>
              <a:ext cx="12821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b="0" smtClean="0">
                  <a:solidFill>
                    <a:srgbClr val="FFFFFF"/>
                  </a:solidFill>
                </a:rPr>
                <a:t>Maladie hépatique</a:t>
              </a:r>
            </a:p>
          </p:txBody>
        </p:sp>
        <p:sp>
          <p:nvSpPr>
            <p:cNvPr id="7184" name="ZoneTexte 86"/>
            <p:cNvSpPr txBox="1">
              <a:spLocks noChangeArrowheads="1"/>
            </p:cNvSpPr>
            <p:nvPr/>
          </p:nvSpPr>
          <p:spPr bwMode="auto">
            <a:xfrm>
              <a:off x="830231" y="2170113"/>
              <a:ext cx="171135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b="0" smtClean="0">
                  <a:solidFill>
                    <a:srgbClr val="FFFFFF"/>
                  </a:solidFill>
                </a:rPr>
                <a:t>Atteinte cardio-vasculaire</a:t>
              </a:r>
            </a:p>
          </p:txBody>
        </p:sp>
        <p:sp>
          <p:nvSpPr>
            <p:cNvPr id="7185" name="ZoneTexte 87"/>
            <p:cNvSpPr txBox="1">
              <a:spLocks noChangeArrowheads="1"/>
            </p:cNvSpPr>
            <p:nvPr/>
          </p:nvSpPr>
          <p:spPr bwMode="auto">
            <a:xfrm>
              <a:off x="1297618" y="2454275"/>
              <a:ext cx="124397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b="0" smtClean="0">
                  <a:solidFill>
                    <a:srgbClr val="FFFFFF"/>
                  </a:solidFill>
                </a:rPr>
                <a:t>Infection non-sida</a:t>
              </a:r>
            </a:p>
          </p:txBody>
        </p:sp>
        <p:sp>
          <p:nvSpPr>
            <p:cNvPr id="7186" name="ZoneTexte 88"/>
            <p:cNvSpPr txBox="1">
              <a:spLocks noChangeArrowheads="1"/>
            </p:cNvSpPr>
            <p:nvPr/>
          </p:nvSpPr>
          <p:spPr bwMode="auto">
            <a:xfrm>
              <a:off x="1928802" y="2740025"/>
              <a:ext cx="6127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b="0" smtClean="0">
                  <a:solidFill>
                    <a:srgbClr val="FFFFFF"/>
                  </a:solidFill>
                </a:rPr>
                <a:t>Suicide</a:t>
              </a:r>
            </a:p>
          </p:txBody>
        </p:sp>
        <p:sp>
          <p:nvSpPr>
            <p:cNvPr id="7187" name="ZoneTexte 89"/>
            <p:cNvSpPr txBox="1">
              <a:spLocks noChangeArrowheads="1"/>
            </p:cNvSpPr>
            <p:nvPr/>
          </p:nvSpPr>
          <p:spPr bwMode="auto">
            <a:xfrm>
              <a:off x="1841390" y="3024188"/>
              <a:ext cx="70019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b="0" smtClean="0">
                  <a:solidFill>
                    <a:srgbClr val="FFFFFF"/>
                  </a:solidFill>
                </a:rPr>
                <a:t>Accident</a:t>
              </a:r>
            </a:p>
          </p:txBody>
        </p:sp>
        <p:sp>
          <p:nvSpPr>
            <p:cNvPr id="7188" name="ZoneTexte 90"/>
            <p:cNvSpPr txBox="1">
              <a:spLocks noChangeArrowheads="1"/>
            </p:cNvSpPr>
            <p:nvPr/>
          </p:nvSpPr>
          <p:spPr bwMode="auto">
            <a:xfrm>
              <a:off x="1073154" y="3309938"/>
              <a:ext cx="146843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b="0" smtClean="0">
                  <a:solidFill>
                    <a:srgbClr val="FFFFFF"/>
                  </a:solidFill>
                </a:rPr>
                <a:t>Atteinte neurologique</a:t>
              </a:r>
            </a:p>
          </p:txBody>
        </p:sp>
        <p:sp>
          <p:nvSpPr>
            <p:cNvPr id="7189" name="ZoneTexte 91"/>
            <p:cNvSpPr txBox="1">
              <a:spLocks noChangeArrowheads="1"/>
            </p:cNvSpPr>
            <p:nvPr/>
          </p:nvSpPr>
          <p:spPr bwMode="auto">
            <a:xfrm>
              <a:off x="647554" y="3594100"/>
              <a:ext cx="189403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b="0" smtClean="0">
                  <a:solidFill>
                    <a:srgbClr val="FFFFFF"/>
                  </a:solidFill>
                </a:rPr>
                <a:t>Atteinte broncho-pulmonaire</a:t>
              </a:r>
            </a:p>
          </p:txBody>
        </p:sp>
        <p:sp>
          <p:nvSpPr>
            <p:cNvPr id="7190" name="ZoneTexte 92"/>
            <p:cNvSpPr txBox="1">
              <a:spLocks noChangeArrowheads="1"/>
            </p:cNvSpPr>
            <p:nvPr/>
          </p:nvSpPr>
          <p:spPr bwMode="auto">
            <a:xfrm>
              <a:off x="1135447" y="3878263"/>
              <a:ext cx="14061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b="0" smtClean="0">
                  <a:solidFill>
                    <a:srgbClr val="FFFFFF"/>
                  </a:solidFill>
                </a:rPr>
                <a:t>Trouble métabolique</a:t>
              </a:r>
            </a:p>
          </p:txBody>
        </p:sp>
        <p:sp>
          <p:nvSpPr>
            <p:cNvPr id="7191" name="ZoneTexte 93"/>
            <p:cNvSpPr txBox="1">
              <a:spLocks noChangeArrowheads="1"/>
            </p:cNvSpPr>
            <p:nvPr/>
          </p:nvSpPr>
          <p:spPr bwMode="auto">
            <a:xfrm>
              <a:off x="267243" y="4164013"/>
              <a:ext cx="227434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b="0" smtClean="0">
                  <a:solidFill>
                    <a:srgbClr val="FFFFFF"/>
                  </a:solidFill>
                </a:rPr>
                <a:t>Abus drogue/overdose/intoxication</a:t>
              </a:r>
            </a:p>
          </p:txBody>
        </p:sp>
        <p:sp>
          <p:nvSpPr>
            <p:cNvPr id="7192" name="ZoneTexte 94"/>
            <p:cNvSpPr txBox="1">
              <a:spLocks noChangeArrowheads="1"/>
            </p:cNvSpPr>
            <p:nvPr/>
          </p:nvSpPr>
          <p:spPr bwMode="auto">
            <a:xfrm>
              <a:off x="1483922" y="4448175"/>
              <a:ext cx="105766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b="0" smtClean="0">
                  <a:solidFill>
                    <a:srgbClr val="FFFFFF"/>
                  </a:solidFill>
                </a:rPr>
                <a:t>Atteinte rénale</a:t>
              </a:r>
            </a:p>
          </p:txBody>
        </p:sp>
        <p:sp>
          <p:nvSpPr>
            <p:cNvPr id="7193" name="ZoneTexte 95"/>
            <p:cNvSpPr txBox="1">
              <a:spLocks noChangeArrowheads="1"/>
            </p:cNvSpPr>
            <p:nvPr/>
          </p:nvSpPr>
          <p:spPr bwMode="auto">
            <a:xfrm>
              <a:off x="1324290" y="4733925"/>
              <a:ext cx="121729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b="0" smtClean="0">
                  <a:solidFill>
                    <a:srgbClr val="FFFFFF"/>
                  </a:solidFill>
                </a:rPr>
                <a:t>Atteinte digestive</a:t>
              </a:r>
            </a:p>
          </p:txBody>
        </p:sp>
        <p:sp>
          <p:nvSpPr>
            <p:cNvPr id="7194" name="ZoneTexte 96"/>
            <p:cNvSpPr txBox="1">
              <a:spLocks noChangeArrowheads="1"/>
            </p:cNvSpPr>
            <p:nvPr/>
          </p:nvSpPr>
          <p:spPr bwMode="auto">
            <a:xfrm>
              <a:off x="1769034" y="5018088"/>
              <a:ext cx="77255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b="0" smtClean="0">
                  <a:solidFill>
                    <a:srgbClr val="FFFFFF"/>
                  </a:solidFill>
                </a:rPr>
                <a:t>Iatrogénie</a:t>
              </a:r>
            </a:p>
          </p:txBody>
        </p:sp>
        <p:sp>
          <p:nvSpPr>
            <p:cNvPr id="7195" name="ZoneTexte 97"/>
            <p:cNvSpPr txBox="1">
              <a:spLocks noChangeArrowheads="1"/>
            </p:cNvSpPr>
            <p:nvPr/>
          </p:nvSpPr>
          <p:spPr bwMode="auto">
            <a:xfrm>
              <a:off x="1058192" y="5303838"/>
              <a:ext cx="148339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b="0" smtClean="0">
                  <a:solidFill>
                    <a:srgbClr val="FFFFFF"/>
                  </a:solidFill>
                </a:rPr>
                <a:t>Atteinte psychiatrique</a:t>
              </a:r>
            </a:p>
          </p:txBody>
        </p:sp>
        <p:sp>
          <p:nvSpPr>
            <p:cNvPr id="7196" name="ZoneTexte 98"/>
            <p:cNvSpPr txBox="1">
              <a:spLocks noChangeArrowheads="1"/>
            </p:cNvSpPr>
            <p:nvPr/>
          </p:nvSpPr>
          <p:spPr bwMode="auto">
            <a:xfrm>
              <a:off x="2039094" y="5578475"/>
              <a:ext cx="50249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b="0" smtClean="0">
                  <a:solidFill>
                    <a:srgbClr val="FFFFFF"/>
                  </a:solidFill>
                </a:rPr>
                <a:t>Autre</a:t>
              </a:r>
            </a:p>
          </p:txBody>
        </p:sp>
        <p:sp>
          <p:nvSpPr>
            <p:cNvPr id="7197" name="ZoneTexte 99"/>
            <p:cNvSpPr txBox="1">
              <a:spLocks noChangeArrowheads="1"/>
            </p:cNvSpPr>
            <p:nvPr/>
          </p:nvSpPr>
          <p:spPr bwMode="auto">
            <a:xfrm>
              <a:off x="316446" y="5800725"/>
              <a:ext cx="222514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b="0" smtClean="0">
                  <a:solidFill>
                    <a:srgbClr val="FFFFFF"/>
                  </a:solidFill>
                </a:rPr>
                <a:t>Inconnu/décès soudain/inexpliqué</a:t>
              </a:r>
            </a:p>
          </p:txBody>
        </p:sp>
        <p:sp>
          <p:nvSpPr>
            <p:cNvPr id="7198" name="Rectangle 74"/>
            <p:cNvSpPr>
              <a:spLocks noChangeArrowheads="1"/>
            </p:cNvSpPr>
            <p:nvPr/>
          </p:nvSpPr>
          <p:spPr bwMode="auto">
            <a:xfrm>
              <a:off x="4567238" y="2341563"/>
              <a:ext cx="125412" cy="119062"/>
            </a:xfrm>
            <a:prstGeom prst="rect">
              <a:avLst/>
            </a:prstGeom>
            <a:solidFill>
              <a:srgbClr val="FF9900"/>
            </a:solidFill>
            <a:ln w="0">
              <a:solidFill>
                <a:srgbClr val="FF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2000" b="0" smtClean="0">
                <a:solidFill>
                  <a:srgbClr val="FFFFFF"/>
                </a:solidFill>
              </a:endParaRPr>
            </a:p>
          </p:txBody>
        </p:sp>
        <p:sp>
          <p:nvSpPr>
            <p:cNvPr id="7199" name="Rectangle 75"/>
            <p:cNvSpPr>
              <a:spLocks noChangeArrowheads="1"/>
            </p:cNvSpPr>
            <p:nvPr/>
          </p:nvSpPr>
          <p:spPr bwMode="auto">
            <a:xfrm>
              <a:off x="6081713" y="2341563"/>
              <a:ext cx="125412" cy="119062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2000" b="0" smtClean="0">
                <a:solidFill>
                  <a:srgbClr val="FFFFFF"/>
                </a:solidFill>
              </a:endParaRPr>
            </a:p>
          </p:txBody>
        </p:sp>
        <p:sp>
          <p:nvSpPr>
            <p:cNvPr id="7200" name="Rectangle 76"/>
            <p:cNvSpPr>
              <a:spLocks noChangeArrowheads="1"/>
            </p:cNvSpPr>
            <p:nvPr/>
          </p:nvSpPr>
          <p:spPr bwMode="auto">
            <a:xfrm>
              <a:off x="7580313" y="2341563"/>
              <a:ext cx="125412" cy="119062"/>
            </a:xfrm>
            <a:prstGeom prst="rect">
              <a:avLst/>
            </a:prstGeom>
            <a:solidFill>
              <a:srgbClr val="00CCFF"/>
            </a:solidFill>
            <a:ln w="0">
              <a:solidFill>
                <a:srgbClr val="00CC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2000" b="0" smtClean="0">
                <a:solidFill>
                  <a:srgbClr val="FFFFFF"/>
                </a:solidFill>
              </a:endParaRPr>
            </a:p>
          </p:txBody>
        </p:sp>
        <p:sp>
          <p:nvSpPr>
            <p:cNvPr id="7201" name="ZoneTexte 100"/>
            <p:cNvSpPr txBox="1">
              <a:spLocks noChangeArrowheads="1"/>
            </p:cNvSpPr>
            <p:nvPr/>
          </p:nvSpPr>
          <p:spPr bwMode="auto">
            <a:xfrm>
              <a:off x="7705725" y="2247900"/>
              <a:ext cx="117544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400" b="0" smtClean="0">
                  <a:solidFill>
                    <a:srgbClr val="FFFFFF"/>
                  </a:solidFill>
                </a:rPr>
                <a:t>Mortalité 2000</a:t>
              </a:r>
            </a:p>
          </p:txBody>
        </p:sp>
        <p:sp>
          <p:nvSpPr>
            <p:cNvPr id="7202" name="ZoneTexte 101"/>
            <p:cNvSpPr txBox="1">
              <a:spLocks noChangeArrowheads="1"/>
            </p:cNvSpPr>
            <p:nvPr/>
          </p:nvSpPr>
          <p:spPr bwMode="auto">
            <a:xfrm>
              <a:off x="6207125" y="2247900"/>
              <a:ext cx="117544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400" b="0" smtClean="0">
                  <a:solidFill>
                    <a:srgbClr val="FFFFFF"/>
                  </a:solidFill>
                </a:rPr>
                <a:t>Mortalité 2005</a:t>
              </a:r>
            </a:p>
          </p:txBody>
        </p:sp>
        <p:sp>
          <p:nvSpPr>
            <p:cNvPr id="7203" name="ZoneTexte 102"/>
            <p:cNvSpPr txBox="1">
              <a:spLocks noChangeArrowheads="1"/>
            </p:cNvSpPr>
            <p:nvPr/>
          </p:nvSpPr>
          <p:spPr bwMode="auto">
            <a:xfrm>
              <a:off x="4692650" y="2247900"/>
              <a:ext cx="117544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400" b="0" smtClean="0">
                  <a:solidFill>
                    <a:srgbClr val="FFFFFF"/>
                  </a:solidFill>
                </a:rPr>
                <a:t>Mortalité 2010</a:t>
              </a:r>
            </a:p>
          </p:txBody>
        </p:sp>
        <p:sp>
          <p:nvSpPr>
            <p:cNvPr id="7204" name="ZoneTexte 98"/>
            <p:cNvSpPr txBox="1">
              <a:spLocks noChangeArrowheads="1"/>
            </p:cNvSpPr>
            <p:nvPr/>
          </p:nvSpPr>
          <p:spPr bwMode="auto">
            <a:xfrm>
              <a:off x="7988300" y="1362075"/>
              <a:ext cx="4759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b="0" smtClean="0">
                  <a:solidFill>
                    <a:srgbClr val="FFFFFF"/>
                  </a:solidFill>
                </a:rPr>
                <a:t>47 %</a:t>
              </a:r>
            </a:p>
          </p:txBody>
        </p:sp>
        <p:sp>
          <p:nvSpPr>
            <p:cNvPr id="7205" name="ZoneTexte 99"/>
            <p:cNvSpPr txBox="1">
              <a:spLocks noChangeArrowheads="1"/>
            </p:cNvSpPr>
            <p:nvPr/>
          </p:nvSpPr>
          <p:spPr bwMode="auto">
            <a:xfrm>
              <a:off x="5440363" y="1135063"/>
              <a:ext cx="4759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b="0" smtClean="0">
                  <a:solidFill>
                    <a:srgbClr val="FFFFFF"/>
                  </a:solidFill>
                </a:rPr>
                <a:t>25 %</a:t>
              </a:r>
            </a:p>
          </p:txBody>
        </p:sp>
        <p:sp>
          <p:nvSpPr>
            <p:cNvPr id="7206" name="ZoneTexte 100"/>
            <p:cNvSpPr txBox="1">
              <a:spLocks noChangeArrowheads="1"/>
            </p:cNvSpPr>
            <p:nvPr/>
          </p:nvSpPr>
          <p:spPr bwMode="auto">
            <a:xfrm>
              <a:off x="6699250" y="1222375"/>
              <a:ext cx="4759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b="0" smtClean="0">
                  <a:solidFill>
                    <a:srgbClr val="FFFFFF"/>
                  </a:solidFill>
                </a:rPr>
                <a:t>36 %</a:t>
              </a:r>
            </a:p>
          </p:txBody>
        </p:sp>
        <p:sp>
          <p:nvSpPr>
            <p:cNvPr id="7207" name="ZoneTexte 102"/>
            <p:cNvSpPr txBox="1">
              <a:spLocks noChangeArrowheads="1"/>
            </p:cNvSpPr>
            <p:nvPr/>
          </p:nvSpPr>
          <p:spPr bwMode="auto">
            <a:xfrm>
              <a:off x="5153025" y="1497013"/>
              <a:ext cx="4759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b="0" smtClean="0">
                  <a:solidFill>
                    <a:srgbClr val="FFFFFF"/>
                  </a:solidFill>
                </a:rPr>
                <a:t>22 %</a:t>
              </a:r>
            </a:p>
          </p:txBody>
        </p:sp>
        <p:sp>
          <p:nvSpPr>
            <p:cNvPr id="7208" name="ZoneTexte 103"/>
            <p:cNvSpPr txBox="1">
              <a:spLocks noChangeArrowheads="1"/>
            </p:cNvSpPr>
            <p:nvPr/>
          </p:nvSpPr>
          <p:spPr bwMode="auto">
            <a:xfrm>
              <a:off x="3803650" y="1695450"/>
              <a:ext cx="4657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b="0" smtClean="0">
                  <a:solidFill>
                    <a:srgbClr val="FFFFFF"/>
                  </a:solidFill>
                </a:rPr>
                <a:t>11 %</a:t>
              </a:r>
            </a:p>
          </p:txBody>
        </p:sp>
        <p:sp>
          <p:nvSpPr>
            <p:cNvPr id="7209" name="ZoneTexte 104"/>
            <p:cNvSpPr txBox="1">
              <a:spLocks noChangeArrowheads="1"/>
            </p:cNvSpPr>
            <p:nvPr/>
          </p:nvSpPr>
          <p:spPr bwMode="auto">
            <a:xfrm>
              <a:off x="4502150" y="1638300"/>
              <a:ext cx="4759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b="0" smtClean="0">
                  <a:solidFill>
                    <a:srgbClr val="FFFFFF"/>
                  </a:solidFill>
                </a:rPr>
                <a:t>17 %</a:t>
              </a:r>
            </a:p>
          </p:txBody>
        </p:sp>
        <p:sp>
          <p:nvSpPr>
            <p:cNvPr id="7210" name="ZoneTexte 105"/>
            <p:cNvSpPr txBox="1">
              <a:spLocks noChangeArrowheads="1"/>
            </p:cNvSpPr>
            <p:nvPr/>
          </p:nvSpPr>
          <p:spPr bwMode="auto">
            <a:xfrm>
              <a:off x="3992563" y="1965325"/>
              <a:ext cx="4759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b="0" smtClean="0">
                  <a:solidFill>
                    <a:srgbClr val="FFFFFF"/>
                  </a:solidFill>
                </a:rPr>
                <a:t>13 %</a:t>
              </a:r>
            </a:p>
          </p:txBody>
        </p:sp>
        <p:sp>
          <p:nvSpPr>
            <p:cNvPr id="7211" name="ZoneTexte 106"/>
            <p:cNvSpPr txBox="1">
              <a:spLocks noChangeArrowheads="1"/>
            </p:cNvSpPr>
            <p:nvPr/>
          </p:nvSpPr>
          <p:spPr bwMode="auto">
            <a:xfrm>
              <a:off x="4251325" y="1863725"/>
              <a:ext cx="4759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b="0" smtClean="0">
                  <a:solidFill>
                    <a:srgbClr val="FFFFFF"/>
                  </a:solidFill>
                </a:rPr>
                <a:t>15 %</a:t>
              </a:r>
            </a:p>
          </p:txBody>
        </p:sp>
        <p:sp>
          <p:nvSpPr>
            <p:cNvPr id="7212" name="ZoneTexte 107"/>
            <p:cNvSpPr txBox="1">
              <a:spLocks noChangeArrowheads="1"/>
            </p:cNvSpPr>
            <p:nvPr/>
          </p:nvSpPr>
          <p:spPr bwMode="auto">
            <a:xfrm>
              <a:off x="3704009" y="2071946"/>
              <a:ext cx="4759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b="0" dirty="0" smtClean="0">
                  <a:solidFill>
                    <a:srgbClr val="FFFFFF"/>
                  </a:solidFill>
                </a:rPr>
                <a:t>10 %</a:t>
              </a:r>
            </a:p>
          </p:txBody>
        </p:sp>
        <p:sp>
          <p:nvSpPr>
            <p:cNvPr id="7214" name="ZoneTexte 109"/>
            <p:cNvSpPr txBox="1">
              <a:spLocks noChangeArrowheads="1"/>
            </p:cNvSpPr>
            <p:nvPr/>
          </p:nvSpPr>
          <p:spPr bwMode="auto">
            <a:xfrm>
              <a:off x="3472810" y="2232025"/>
              <a:ext cx="39985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b="0" smtClean="0">
                  <a:solidFill>
                    <a:srgbClr val="FFFFFF"/>
                  </a:solidFill>
                </a:rPr>
                <a:t>7 %</a:t>
              </a:r>
            </a:p>
          </p:txBody>
        </p:sp>
        <p:sp>
          <p:nvSpPr>
            <p:cNvPr id="7215" name="ZoneTexte 110"/>
            <p:cNvSpPr txBox="1">
              <a:spLocks noChangeArrowheads="1"/>
            </p:cNvSpPr>
            <p:nvPr/>
          </p:nvSpPr>
          <p:spPr bwMode="auto">
            <a:xfrm>
              <a:off x="4260850" y="4093545"/>
              <a:ext cx="2288404" cy="640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buClr>
                  <a:srgbClr val="FFFF00"/>
                </a:buClr>
                <a:buFontTx/>
                <a:buChar char="•"/>
              </a:pPr>
              <a:r>
                <a:rPr lang="fr-FR" sz="1600" b="0" dirty="0" smtClean="0">
                  <a:solidFill>
                    <a:srgbClr val="FFFFFF"/>
                  </a:solidFill>
                </a:rPr>
                <a:t>Fumeurs = 71 %</a:t>
              </a:r>
            </a:p>
            <a:p>
              <a:pPr>
                <a:buClr>
                  <a:srgbClr val="FFFF00"/>
                </a:buClr>
                <a:buFontTx/>
                <a:buChar char="•"/>
              </a:pPr>
              <a:r>
                <a:rPr lang="fr-FR" sz="1600" b="0" dirty="0" smtClean="0">
                  <a:solidFill>
                    <a:srgbClr val="FFFFFF"/>
                  </a:solidFill>
                </a:rPr>
                <a:t>Alcooliques = 25 %</a:t>
              </a:r>
            </a:p>
            <a:p>
              <a:pPr>
                <a:buClr>
                  <a:srgbClr val="FFFF00"/>
                </a:buClr>
                <a:buFontTx/>
                <a:buChar char="•"/>
              </a:pPr>
              <a:r>
                <a:rPr lang="fr-FR" sz="1600" b="0" dirty="0" smtClean="0">
                  <a:solidFill>
                    <a:srgbClr val="FFFFFF"/>
                  </a:solidFill>
                </a:rPr>
                <a:t>CD4 &gt; 500 : 20%</a:t>
              </a:r>
            </a:p>
            <a:p>
              <a:pPr>
                <a:buClr>
                  <a:srgbClr val="FFFF00"/>
                </a:buClr>
                <a:buFontTx/>
                <a:buChar char="•"/>
              </a:pPr>
              <a:r>
                <a:rPr lang="fr-FR" sz="1600" b="0" dirty="0" smtClean="0">
                  <a:solidFill>
                    <a:srgbClr val="FFFFFF"/>
                  </a:solidFill>
                </a:rPr>
                <a:t>CV &lt; 50 cop/ml : 56%</a:t>
              </a:r>
            </a:p>
          </p:txBody>
        </p:sp>
      </p:grp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9968507" y="46041"/>
            <a:ext cx="2559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fr-FR" sz="1000" b="0" smtClean="0">
                <a:solidFill>
                  <a:srgbClr val="FFFFFF"/>
                </a:solidFill>
                <a:cs typeface="Arial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4325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Quels sont les moyens diagnostiques et comment les utiliser ?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516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Line 87"/>
          <p:cNvSpPr>
            <a:spLocks noChangeShapeType="1"/>
          </p:cNvSpPr>
          <p:nvPr/>
        </p:nvSpPr>
        <p:spPr bwMode="auto">
          <a:xfrm>
            <a:off x="2305647" y="4124325"/>
            <a:ext cx="671155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197" name="Freeform 125"/>
          <p:cNvSpPr>
            <a:spLocks/>
          </p:cNvSpPr>
          <p:nvPr/>
        </p:nvSpPr>
        <p:spPr bwMode="auto">
          <a:xfrm>
            <a:off x="3857625" y="2805114"/>
            <a:ext cx="2564606" cy="1595437"/>
          </a:xfrm>
          <a:custGeom>
            <a:avLst/>
            <a:gdLst>
              <a:gd name="T0" fmla="*/ 0 w 1436"/>
              <a:gd name="T1" fmla="*/ 1005 h 1005"/>
              <a:gd name="T2" fmla="*/ 228 w 1436"/>
              <a:gd name="T3" fmla="*/ 873 h 1005"/>
              <a:gd name="T4" fmla="*/ 364 w 1436"/>
              <a:gd name="T5" fmla="*/ 617 h 1005"/>
              <a:gd name="T6" fmla="*/ 520 w 1436"/>
              <a:gd name="T7" fmla="*/ 189 h 1005"/>
              <a:gd name="T8" fmla="*/ 700 w 1436"/>
              <a:gd name="T9" fmla="*/ 17 h 1005"/>
              <a:gd name="T10" fmla="*/ 860 w 1436"/>
              <a:gd name="T11" fmla="*/ 89 h 1005"/>
              <a:gd name="T12" fmla="*/ 1000 w 1436"/>
              <a:gd name="T13" fmla="*/ 385 h 1005"/>
              <a:gd name="T14" fmla="*/ 1108 w 1436"/>
              <a:gd name="T15" fmla="*/ 633 h 1005"/>
              <a:gd name="T16" fmla="*/ 1264 w 1436"/>
              <a:gd name="T17" fmla="*/ 833 h 1005"/>
              <a:gd name="T18" fmla="*/ 1436 w 1436"/>
              <a:gd name="T19" fmla="*/ 973 h 100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36"/>
              <a:gd name="T31" fmla="*/ 0 h 1005"/>
              <a:gd name="T32" fmla="*/ 1436 w 1436"/>
              <a:gd name="T33" fmla="*/ 1005 h 100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36" h="1005">
                <a:moveTo>
                  <a:pt x="0" y="1005"/>
                </a:moveTo>
                <a:cubicBezTo>
                  <a:pt x="83" y="971"/>
                  <a:pt x="167" y="938"/>
                  <a:pt x="228" y="873"/>
                </a:cubicBezTo>
                <a:cubicBezTo>
                  <a:pt x="289" y="808"/>
                  <a:pt x="315" y="731"/>
                  <a:pt x="364" y="617"/>
                </a:cubicBezTo>
                <a:cubicBezTo>
                  <a:pt x="413" y="503"/>
                  <a:pt x="464" y="289"/>
                  <a:pt x="520" y="189"/>
                </a:cubicBezTo>
                <a:cubicBezTo>
                  <a:pt x="576" y="89"/>
                  <a:pt x="643" y="34"/>
                  <a:pt x="700" y="17"/>
                </a:cubicBezTo>
                <a:cubicBezTo>
                  <a:pt x="757" y="0"/>
                  <a:pt x="810" y="28"/>
                  <a:pt x="860" y="89"/>
                </a:cubicBezTo>
                <a:cubicBezTo>
                  <a:pt x="910" y="150"/>
                  <a:pt x="959" y="294"/>
                  <a:pt x="1000" y="385"/>
                </a:cubicBezTo>
                <a:cubicBezTo>
                  <a:pt x="1041" y="476"/>
                  <a:pt x="1064" y="558"/>
                  <a:pt x="1108" y="633"/>
                </a:cubicBezTo>
                <a:cubicBezTo>
                  <a:pt x="1152" y="708"/>
                  <a:pt x="1209" y="776"/>
                  <a:pt x="1264" y="833"/>
                </a:cubicBezTo>
                <a:cubicBezTo>
                  <a:pt x="1319" y="890"/>
                  <a:pt x="1377" y="931"/>
                  <a:pt x="1436" y="973"/>
                </a:cubicBezTo>
              </a:path>
            </a:pathLst>
          </a:cu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" name="Freeform 124"/>
          <p:cNvSpPr>
            <a:spLocks/>
          </p:cNvSpPr>
          <p:nvPr/>
        </p:nvSpPr>
        <p:spPr bwMode="auto">
          <a:xfrm>
            <a:off x="4829175" y="2178050"/>
            <a:ext cx="3579019" cy="2222500"/>
          </a:xfrm>
          <a:custGeom>
            <a:avLst/>
            <a:gdLst>
              <a:gd name="T0" fmla="*/ 0 w 2004"/>
              <a:gd name="T1" fmla="*/ 1400 h 1400"/>
              <a:gd name="T2" fmla="*/ 308 w 2004"/>
              <a:gd name="T3" fmla="*/ 1192 h 1400"/>
              <a:gd name="T4" fmla="*/ 520 w 2004"/>
              <a:gd name="T5" fmla="*/ 872 h 1400"/>
              <a:gd name="T6" fmla="*/ 820 w 2004"/>
              <a:gd name="T7" fmla="*/ 324 h 1400"/>
              <a:gd name="T8" fmla="*/ 952 w 2004"/>
              <a:gd name="T9" fmla="*/ 144 h 1400"/>
              <a:gd name="T10" fmla="*/ 1168 w 2004"/>
              <a:gd name="T11" fmla="*/ 28 h 1400"/>
              <a:gd name="T12" fmla="*/ 1576 w 2004"/>
              <a:gd name="T13" fmla="*/ 4 h 1400"/>
              <a:gd name="T14" fmla="*/ 2004 w 2004"/>
              <a:gd name="T15" fmla="*/ 4 h 14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04"/>
              <a:gd name="T25" fmla="*/ 0 h 1400"/>
              <a:gd name="T26" fmla="*/ 2004 w 2004"/>
              <a:gd name="T27" fmla="*/ 1400 h 14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04" h="1400">
                <a:moveTo>
                  <a:pt x="0" y="1400"/>
                </a:moveTo>
                <a:cubicBezTo>
                  <a:pt x="51" y="1365"/>
                  <a:pt x="221" y="1280"/>
                  <a:pt x="308" y="1192"/>
                </a:cubicBezTo>
                <a:cubicBezTo>
                  <a:pt x="395" y="1104"/>
                  <a:pt x="435" y="1016"/>
                  <a:pt x="520" y="872"/>
                </a:cubicBezTo>
                <a:cubicBezTo>
                  <a:pt x="605" y="728"/>
                  <a:pt x="748" y="445"/>
                  <a:pt x="820" y="324"/>
                </a:cubicBezTo>
                <a:cubicBezTo>
                  <a:pt x="892" y="203"/>
                  <a:pt x="894" y="193"/>
                  <a:pt x="952" y="144"/>
                </a:cubicBezTo>
                <a:cubicBezTo>
                  <a:pt x="1010" y="95"/>
                  <a:pt x="1064" y="51"/>
                  <a:pt x="1168" y="28"/>
                </a:cubicBezTo>
                <a:cubicBezTo>
                  <a:pt x="1272" y="5"/>
                  <a:pt x="1437" y="8"/>
                  <a:pt x="1576" y="4"/>
                </a:cubicBezTo>
                <a:cubicBezTo>
                  <a:pt x="1715" y="0"/>
                  <a:pt x="1915" y="4"/>
                  <a:pt x="2004" y="4"/>
                </a:cubicBezTo>
              </a:path>
            </a:pathLst>
          </a:custGeom>
          <a:noFill/>
          <a:ln w="38100">
            <a:solidFill>
              <a:srgbClr val="00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Freeform 122"/>
          <p:cNvSpPr>
            <a:spLocks/>
          </p:cNvSpPr>
          <p:nvPr/>
        </p:nvSpPr>
        <p:spPr bwMode="auto">
          <a:xfrm>
            <a:off x="3286125" y="2017714"/>
            <a:ext cx="4572000" cy="2389187"/>
          </a:xfrm>
          <a:custGeom>
            <a:avLst/>
            <a:gdLst>
              <a:gd name="T0" fmla="*/ 0 w 2560"/>
              <a:gd name="T1" fmla="*/ 1505 h 1505"/>
              <a:gd name="T2" fmla="*/ 200 w 2560"/>
              <a:gd name="T3" fmla="*/ 1409 h 1505"/>
              <a:gd name="T4" fmla="*/ 364 w 2560"/>
              <a:gd name="T5" fmla="*/ 1217 h 1505"/>
              <a:gd name="T6" fmla="*/ 548 w 2560"/>
              <a:gd name="T7" fmla="*/ 797 h 1505"/>
              <a:gd name="T8" fmla="*/ 792 w 2560"/>
              <a:gd name="T9" fmla="*/ 197 h 1505"/>
              <a:gd name="T10" fmla="*/ 1000 w 2560"/>
              <a:gd name="T11" fmla="*/ 9 h 1505"/>
              <a:gd name="T12" fmla="*/ 1196 w 2560"/>
              <a:gd name="T13" fmla="*/ 145 h 1505"/>
              <a:gd name="T14" fmla="*/ 1384 w 2560"/>
              <a:gd name="T15" fmla="*/ 553 h 1505"/>
              <a:gd name="T16" fmla="*/ 1516 w 2560"/>
              <a:gd name="T17" fmla="*/ 785 h 1505"/>
              <a:gd name="T18" fmla="*/ 1664 w 2560"/>
              <a:gd name="T19" fmla="*/ 1037 h 1505"/>
              <a:gd name="T20" fmla="*/ 1920 w 2560"/>
              <a:gd name="T21" fmla="*/ 1217 h 1505"/>
              <a:gd name="T22" fmla="*/ 2560 w 2560"/>
              <a:gd name="T23" fmla="*/ 1237 h 150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560"/>
              <a:gd name="T37" fmla="*/ 0 h 1505"/>
              <a:gd name="T38" fmla="*/ 2560 w 2560"/>
              <a:gd name="T39" fmla="*/ 1505 h 150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560" h="1505">
                <a:moveTo>
                  <a:pt x="0" y="1505"/>
                </a:moveTo>
                <a:cubicBezTo>
                  <a:pt x="33" y="1489"/>
                  <a:pt x="139" y="1457"/>
                  <a:pt x="200" y="1409"/>
                </a:cubicBezTo>
                <a:cubicBezTo>
                  <a:pt x="261" y="1361"/>
                  <a:pt x="306" y="1319"/>
                  <a:pt x="364" y="1217"/>
                </a:cubicBezTo>
                <a:cubicBezTo>
                  <a:pt x="422" y="1115"/>
                  <a:pt x="477" y="967"/>
                  <a:pt x="548" y="797"/>
                </a:cubicBezTo>
                <a:cubicBezTo>
                  <a:pt x="619" y="627"/>
                  <a:pt x="717" y="328"/>
                  <a:pt x="792" y="197"/>
                </a:cubicBezTo>
                <a:cubicBezTo>
                  <a:pt x="867" y="66"/>
                  <a:pt x="933" y="18"/>
                  <a:pt x="1000" y="9"/>
                </a:cubicBezTo>
                <a:cubicBezTo>
                  <a:pt x="1067" y="0"/>
                  <a:pt x="1132" y="54"/>
                  <a:pt x="1196" y="145"/>
                </a:cubicBezTo>
                <a:cubicBezTo>
                  <a:pt x="1260" y="236"/>
                  <a:pt x="1331" y="446"/>
                  <a:pt x="1384" y="553"/>
                </a:cubicBezTo>
                <a:cubicBezTo>
                  <a:pt x="1437" y="660"/>
                  <a:pt x="1469" y="704"/>
                  <a:pt x="1516" y="785"/>
                </a:cubicBezTo>
                <a:cubicBezTo>
                  <a:pt x="1563" y="866"/>
                  <a:pt x="1597" y="965"/>
                  <a:pt x="1664" y="1037"/>
                </a:cubicBezTo>
                <a:cubicBezTo>
                  <a:pt x="1731" y="1109"/>
                  <a:pt x="1771" y="1184"/>
                  <a:pt x="1920" y="1217"/>
                </a:cubicBezTo>
                <a:cubicBezTo>
                  <a:pt x="2069" y="1250"/>
                  <a:pt x="2427" y="1233"/>
                  <a:pt x="2560" y="1237"/>
                </a:cubicBezTo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Freeform 123"/>
          <p:cNvSpPr>
            <a:spLocks/>
          </p:cNvSpPr>
          <p:nvPr/>
        </p:nvSpPr>
        <p:spPr bwMode="auto">
          <a:xfrm>
            <a:off x="5915025" y="3143251"/>
            <a:ext cx="1943100" cy="576263"/>
          </a:xfrm>
          <a:custGeom>
            <a:avLst/>
            <a:gdLst>
              <a:gd name="T0" fmla="*/ 0 w 1088"/>
              <a:gd name="T1" fmla="*/ 0 h 363"/>
              <a:gd name="T2" fmla="*/ 204 w 1088"/>
              <a:gd name="T3" fmla="*/ 240 h 363"/>
              <a:gd name="T4" fmla="*/ 396 w 1088"/>
              <a:gd name="T5" fmla="*/ 344 h 363"/>
              <a:gd name="T6" fmla="*/ 796 w 1088"/>
              <a:gd name="T7" fmla="*/ 356 h 363"/>
              <a:gd name="T8" fmla="*/ 1088 w 1088"/>
              <a:gd name="T9" fmla="*/ 356 h 3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8"/>
              <a:gd name="T16" fmla="*/ 0 h 363"/>
              <a:gd name="T17" fmla="*/ 1088 w 1088"/>
              <a:gd name="T18" fmla="*/ 363 h 3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8" h="363">
                <a:moveTo>
                  <a:pt x="0" y="0"/>
                </a:moveTo>
                <a:cubicBezTo>
                  <a:pt x="33" y="40"/>
                  <a:pt x="138" y="183"/>
                  <a:pt x="204" y="240"/>
                </a:cubicBezTo>
                <a:cubicBezTo>
                  <a:pt x="270" y="297"/>
                  <a:pt x="297" y="325"/>
                  <a:pt x="396" y="344"/>
                </a:cubicBezTo>
                <a:cubicBezTo>
                  <a:pt x="495" y="363"/>
                  <a:pt x="681" y="354"/>
                  <a:pt x="796" y="356"/>
                </a:cubicBezTo>
                <a:cubicBezTo>
                  <a:pt x="911" y="358"/>
                  <a:pt x="999" y="357"/>
                  <a:pt x="1088" y="356"/>
                </a:cubicBezTo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Rectangle 104"/>
          <p:cNvSpPr>
            <a:spLocks noChangeArrowheads="1"/>
          </p:cNvSpPr>
          <p:nvPr/>
        </p:nvSpPr>
        <p:spPr bwMode="auto">
          <a:xfrm>
            <a:off x="4368403" y="5200651"/>
            <a:ext cx="1816299" cy="252413"/>
          </a:xfrm>
          <a:prstGeom prst="leftRightArrow">
            <a:avLst>
              <a:gd name="adj1" fmla="val 100000"/>
              <a:gd name="adj2" fmla="val 47409"/>
            </a:avLst>
          </a:prstGeom>
          <a:solidFill>
            <a:srgbClr val="53620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fr-FR" sz="1200" b="1">
                <a:solidFill>
                  <a:schemeClr val="bg1"/>
                </a:solidFill>
                <a:latin typeface="Arial Narrow" charset="0"/>
              </a:rPr>
              <a:t>Antigénémie P24</a:t>
            </a:r>
          </a:p>
        </p:txBody>
      </p:sp>
      <p:sp>
        <p:nvSpPr>
          <p:cNvPr id="8202" name="Rectangle 77"/>
          <p:cNvSpPr>
            <a:spLocks noChangeArrowheads="1"/>
          </p:cNvSpPr>
          <p:nvPr/>
        </p:nvSpPr>
        <p:spPr bwMode="auto">
          <a:xfrm>
            <a:off x="5566768" y="5765801"/>
            <a:ext cx="3511153" cy="252413"/>
          </a:xfrm>
          <a:prstGeom prst="leftRightArrow">
            <a:avLst>
              <a:gd name="adj1" fmla="val 100000"/>
              <a:gd name="adj2" fmla="val 25989"/>
            </a:avLst>
          </a:prstGeom>
          <a:solidFill>
            <a:srgbClr val="BADC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fr-FR" sz="1200" b="1">
                <a:solidFill>
                  <a:schemeClr val="bg1"/>
                </a:solidFill>
                <a:latin typeface="Arial Narrow" charset="0"/>
              </a:rPr>
              <a:t>Anticorps anti-VIH positifs par ELISA</a:t>
            </a:r>
          </a:p>
        </p:txBody>
      </p:sp>
      <p:sp>
        <p:nvSpPr>
          <p:cNvPr id="8203" name="Rectangle 79"/>
          <p:cNvSpPr>
            <a:spLocks noChangeArrowheads="1"/>
          </p:cNvSpPr>
          <p:nvPr/>
        </p:nvSpPr>
        <p:spPr bwMode="auto">
          <a:xfrm>
            <a:off x="2230637" y="5842001"/>
            <a:ext cx="3228975" cy="252413"/>
          </a:xfrm>
          <a:prstGeom prst="leftRightArrow">
            <a:avLst>
              <a:gd name="adj1" fmla="val 100000"/>
              <a:gd name="adj2" fmla="val 50959"/>
            </a:avLst>
          </a:prstGeom>
          <a:solidFill>
            <a:srgbClr val="536206"/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sz="1200" b="1">
                <a:solidFill>
                  <a:schemeClr val="bg1"/>
                </a:solidFill>
                <a:latin typeface="Arial Narrow" charset="0"/>
              </a:rPr>
              <a:t>Fenêtre sérologique</a:t>
            </a:r>
          </a:p>
        </p:txBody>
      </p:sp>
      <p:sp>
        <p:nvSpPr>
          <p:cNvPr id="8204" name="Rectangle 6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>
                <a:latin typeface="Arial" charset="0"/>
              </a:rPr>
              <a:t>Représentation schématique des marqueurs virologiques au cours de la primo-infection par le VIH en l'absence de traitement</a:t>
            </a:r>
          </a:p>
        </p:txBody>
      </p:sp>
      <p:sp>
        <p:nvSpPr>
          <p:cNvPr id="8205" name="Freeform 58"/>
          <p:cNvSpPr>
            <a:spLocks/>
          </p:cNvSpPr>
          <p:nvPr/>
        </p:nvSpPr>
        <p:spPr bwMode="auto">
          <a:xfrm>
            <a:off x="3934421" y="3813175"/>
            <a:ext cx="125016" cy="52388"/>
          </a:xfrm>
          <a:custGeom>
            <a:avLst/>
            <a:gdLst>
              <a:gd name="T0" fmla="*/ 2147483647 w 53"/>
              <a:gd name="T1" fmla="*/ 2147483647 h 32"/>
              <a:gd name="T2" fmla="*/ 2147483647 w 53"/>
              <a:gd name="T3" fmla="*/ 0 h 32"/>
              <a:gd name="T4" fmla="*/ 0 w 53"/>
              <a:gd name="T5" fmla="*/ 2147483647 h 32"/>
              <a:gd name="T6" fmla="*/ 2147483647 w 53"/>
              <a:gd name="T7" fmla="*/ 2147483647 h 32"/>
              <a:gd name="T8" fmla="*/ 2147483647 w 53"/>
              <a:gd name="T9" fmla="*/ 2147483647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32"/>
              <a:gd name="T17" fmla="*/ 53 w 53"/>
              <a:gd name="T18" fmla="*/ 32 h 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32">
                <a:moveTo>
                  <a:pt x="53" y="19"/>
                </a:moveTo>
                <a:lnTo>
                  <a:pt x="5" y="0"/>
                </a:lnTo>
                <a:lnTo>
                  <a:pt x="0" y="13"/>
                </a:lnTo>
                <a:lnTo>
                  <a:pt x="48" y="32"/>
                </a:lnTo>
                <a:lnTo>
                  <a:pt x="53" y="19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/>
          </a:p>
        </p:txBody>
      </p:sp>
      <p:sp>
        <p:nvSpPr>
          <p:cNvPr id="8206" name="Rectangle 61"/>
          <p:cNvSpPr>
            <a:spLocks noChangeArrowheads="1"/>
          </p:cNvSpPr>
          <p:nvPr/>
        </p:nvSpPr>
        <p:spPr bwMode="auto">
          <a:xfrm>
            <a:off x="3661505" y="4624388"/>
            <a:ext cx="3850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fr-FR" sz="1200" b="1"/>
              <a:t>11-12</a:t>
            </a:r>
          </a:p>
        </p:txBody>
      </p:sp>
      <p:sp>
        <p:nvSpPr>
          <p:cNvPr id="8207" name="Rectangle 62"/>
          <p:cNvSpPr>
            <a:spLocks noChangeArrowheads="1"/>
          </p:cNvSpPr>
          <p:nvPr/>
        </p:nvSpPr>
        <p:spPr bwMode="auto">
          <a:xfrm>
            <a:off x="4168038" y="4624388"/>
            <a:ext cx="39358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fr-FR" sz="1200" b="1"/>
              <a:t>14-15</a:t>
            </a:r>
          </a:p>
        </p:txBody>
      </p:sp>
      <p:sp>
        <p:nvSpPr>
          <p:cNvPr id="8208" name="Rectangle 63"/>
          <p:cNvSpPr>
            <a:spLocks noChangeArrowheads="1"/>
          </p:cNvSpPr>
          <p:nvPr/>
        </p:nvSpPr>
        <p:spPr bwMode="auto">
          <a:xfrm>
            <a:off x="5264603" y="4624388"/>
            <a:ext cx="39358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fr-FR" sz="1200" b="1"/>
              <a:t>20-21</a:t>
            </a:r>
          </a:p>
        </p:txBody>
      </p:sp>
      <p:sp>
        <p:nvSpPr>
          <p:cNvPr id="8209" name="Rectangle 64"/>
          <p:cNvSpPr>
            <a:spLocks noChangeArrowheads="1"/>
          </p:cNvSpPr>
          <p:nvPr/>
        </p:nvSpPr>
        <p:spPr bwMode="auto">
          <a:xfrm>
            <a:off x="6361169" y="4624388"/>
            <a:ext cx="39358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fr-FR" sz="1200" b="1"/>
              <a:t>28-29</a:t>
            </a:r>
          </a:p>
        </p:txBody>
      </p:sp>
      <p:sp>
        <p:nvSpPr>
          <p:cNvPr id="8210" name="Freeform 66"/>
          <p:cNvSpPr>
            <a:spLocks/>
          </p:cNvSpPr>
          <p:nvPr/>
        </p:nvSpPr>
        <p:spPr bwMode="auto">
          <a:xfrm>
            <a:off x="4377334" y="3870325"/>
            <a:ext cx="123229" cy="57150"/>
          </a:xfrm>
          <a:custGeom>
            <a:avLst/>
            <a:gdLst>
              <a:gd name="T0" fmla="*/ 2147483647 w 53"/>
              <a:gd name="T1" fmla="*/ 2147483647 h 35"/>
              <a:gd name="T2" fmla="*/ 2147483647 w 53"/>
              <a:gd name="T3" fmla="*/ 0 h 35"/>
              <a:gd name="T4" fmla="*/ 0 w 53"/>
              <a:gd name="T5" fmla="*/ 2147483647 h 35"/>
              <a:gd name="T6" fmla="*/ 2147483647 w 53"/>
              <a:gd name="T7" fmla="*/ 2147483647 h 35"/>
              <a:gd name="T8" fmla="*/ 2147483647 w 53"/>
              <a:gd name="T9" fmla="*/ 2147483647 h 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35"/>
              <a:gd name="T17" fmla="*/ 53 w 53"/>
              <a:gd name="T18" fmla="*/ 35 h 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35">
                <a:moveTo>
                  <a:pt x="53" y="21"/>
                </a:moveTo>
                <a:lnTo>
                  <a:pt x="5" y="0"/>
                </a:lnTo>
                <a:lnTo>
                  <a:pt x="0" y="16"/>
                </a:lnTo>
                <a:lnTo>
                  <a:pt x="48" y="35"/>
                </a:lnTo>
                <a:lnTo>
                  <a:pt x="53" y="21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/>
          </a:p>
        </p:txBody>
      </p:sp>
      <p:sp>
        <p:nvSpPr>
          <p:cNvPr id="8211" name="Rectangle 67"/>
          <p:cNvSpPr>
            <a:spLocks noChangeArrowheads="1"/>
          </p:cNvSpPr>
          <p:nvPr/>
        </p:nvSpPr>
        <p:spPr bwMode="auto">
          <a:xfrm>
            <a:off x="7931349" y="4624388"/>
            <a:ext cx="10060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sz="1200" b="1"/>
              <a:t>Temps (jours)</a:t>
            </a:r>
          </a:p>
        </p:txBody>
      </p:sp>
      <p:sp>
        <p:nvSpPr>
          <p:cNvPr id="8212" name="Rectangle 68"/>
          <p:cNvSpPr>
            <a:spLocks noChangeArrowheads="1"/>
          </p:cNvSpPr>
          <p:nvPr/>
        </p:nvSpPr>
        <p:spPr bwMode="auto">
          <a:xfrm>
            <a:off x="7970640" y="2273300"/>
            <a:ext cx="94773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sz="1400"/>
              <a:t>anti-gp 160</a:t>
            </a:r>
          </a:p>
          <a:p>
            <a:r>
              <a:rPr lang="fr-FR" sz="1400"/>
              <a:t>anti-gp 120</a:t>
            </a:r>
          </a:p>
          <a:p>
            <a:r>
              <a:rPr lang="fr-FR" sz="1400"/>
              <a:t>anti-gp 41</a:t>
            </a:r>
          </a:p>
          <a:p>
            <a:r>
              <a:rPr lang="fr-FR" sz="1400"/>
              <a:t>anti-p24</a:t>
            </a:r>
          </a:p>
        </p:txBody>
      </p:sp>
      <p:sp>
        <p:nvSpPr>
          <p:cNvPr id="8213" name="Rectangle 69"/>
          <p:cNvSpPr>
            <a:spLocks noChangeArrowheads="1"/>
          </p:cNvSpPr>
          <p:nvPr/>
        </p:nvSpPr>
        <p:spPr bwMode="auto">
          <a:xfrm>
            <a:off x="1566268" y="4595813"/>
            <a:ext cx="8722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sz="1200" b="1"/>
              <a:t>Contage J 0</a:t>
            </a:r>
          </a:p>
        </p:txBody>
      </p:sp>
      <p:sp>
        <p:nvSpPr>
          <p:cNvPr id="8214" name="Rectangle 70"/>
          <p:cNvSpPr>
            <a:spLocks noChangeArrowheads="1"/>
          </p:cNvSpPr>
          <p:nvPr/>
        </p:nvSpPr>
        <p:spPr bwMode="auto">
          <a:xfrm>
            <a:off x="961322" y="2116138"/>
            <a:ext cx="128717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fr-FR" sz="1400"/>
              <a:t>Taux </a:t>
            </a:r>
            <a:br>
              <a:rPr lang="fr-FR" sz="1400"/>
            </a:br>
            <a:r>
              <a:rPr lang="fr-FR" sz="1400"/>
              <a:t>des marqueurs </a:t>
            </a:r>
          </a:p>
        </p:txBody>
      </p:sp>
      <p:sp>
        <p:nvSpPr>
          <p:cNvPr id="8215" name="Freeform 71"/>
          <p:cNvSpPr>
            <a:spLocks/>
          </p:cNvSpPr>
          <p:nvPr/>
        </p:nvSpPr>
        <p:spPr bwMode="auto">
          <a:xfrm>
            <a:off x="5479256" y="3870325"/>
            <a:ext cx="123230" cy="57150"/>
          </a:xfrm>
          <a:custGeom>
            <a:avLst/>
            <a:gdLst>
              <a:gd name="T0" fmla="*/ 2147483647 w 53"/>
              <a:gd name="T1" fmla="*/ 2147483647 h 35"/>
              <a:gd name="T2" fmla="*/ 2147483647 w 53"/>
              <a:gd name="T3" fmla="*/ 0 h 35"/>
              <a:gd name="T4" fmla="*/ 0 w 53"/>
              <a:gd name="T5" fmla="*/ 2147483647 h 35"/>
              <a:gd name="T6" fmla="*/ 2147483647 w 53"/>
              <a:gd name="T7" fmla="*/ 2147483647 h 35"/>
              <a:gd name="T8" fmla="*/ 2147483647 w 53"/>
              <a:gd name="T9" fmla="*/ 2147483647 h 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35"/>
              <a:gd name="T17" fmla="*/ 53 w 53"/>
              <a:gd name="T18" fmla="*/ 35 h 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35">
                <a:moveTo>
                  <a:pt x="53" y="21"/>
                </a:moveTo>
                <a:lnTo>
                  <a:pt x="5" y="0"/>
                </a:lnTo>
                <a:lnTo>
                  <a:pt x="0" y="16"/>
                </a:lnTo>
                <a:lnTo>
                  <a:pt x="48" y="35"/>
                </a:lnTo>
                <a:lnTo>
                  <a:pt x="53" y="21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/>
          </a:p>
        </p:txBody>
      </p:sp>
      <p:sp>
        <p:nvSpPr>
          <p:cNvPr id="8216" name="Rectangle 76"/>
          <p:cNvSpPr>
            <a:spLocks noChangeArrowheads="1"/>
          </p:cNvSpPr>
          <p:nvPr/>
        </p:nvSpPr>
        <p:spPr bwMode="auto">
          <a:xfrm>
            <a:off x="4368403" y="5483226"/>
            <a:ext cx="4709518" cy="252413"/>
          </a:xfrm>
          <a:prstGeom prst="leftRightArrow">
            <a:avLst>
              <a:gd name="adj1" fmla="val 100000"/>
              <a:gd name="adj2" fmla="val 32402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fr-FR" sz="1200" b="1">
                <a:solidFill>
                  <a:schemeClr val="bg1"/>
                </a:solidFill>
                <a:latin typeface="Arial Narrow" charset="0"/>
              </a:rPr>
              <a:t>ADN proviral</a:t>
            </a:r>
          </a:p>
        </p:txBody>
      </p:sp>
      <p:sp>
        <p:nvSpPr>
          <p:cNvPr id="8217" name="Rectangle 80"/>
          <p:cNvSpPr>
            <a:spLocks noChangeArrowheads="1"/>
          </p:cNvSpPr>
          <p:nvPr/>
        </p:nvSpPr>
        <p:spPr bwMode="auto">
          <a:xfrm>
            <a:off x="6850857" y="6049963"/>
            <a:ext cx="2227065" cy="304800"/>
          </a:xfrm>
          <a:prstGeom prst="leftRightArrow">
            <a:avLst>
              <a:gd name="adj1" fmla="val 100000"/>
              <a:gd name="adj2" fmla="val 31782"/>
            </a:avLst>
          </a:prstGeom>
          <a:solidFill>
            <a:srgbClr val="53620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fr-FR" sz="1200" b="1">
                <a:solidFill>
                  <a:schemeClr val="bg1"/>
                </a:solidFill>
                <a:latin typeface="Arial Narrow" charset="0"/>
              </a:rPr>
              <a:t>Ac anti-VIH positifs</a:t>
            </a:r>
            <a:br>
              <a:rPr lang="fr-FR" sz="1200" b="1">
                <a:solidFill>
                  <a:schemeClr val="bg1"/>
                </a:solidFill>
                <a:latin typeface="Arial Narrow" charset="0"/>
              </a:rPr>
            </a:br>
            <a:r>
              <a:rPr lang="fr-FR" sz="1200" b="1">
                <a:solidFill>
                  <a:schemeClr val="bg1"/>
                </a:solidFill>
                <a:latin typeface="Arial Narrow" charset="0"/>
              </a:rPr>
              <a:t>Western - Blot </a:t>
            </a:r>
          </a:p>
        </p:txBody>
      </p:sp>
      <p:sp>
        <p:nvSpPr>
          <p:cNvPr id="8218" name="Rectangle 81"/>
          <p:cNvSpPr>
            <a:spLocks noChangeArrowheads="1"/>
          </p:cNvSpPr>
          <p:nvPr/>
        </p:nvSpPr>
        <p:spPr bwMode="auto">
          <a:xfrm>
            <a:off x="2280643" y="4918075"/>
            <a:ext cx="1587698" cy="273050"/>
          </a:xfrm>
          <a:prstGeom prst="leftRightArrow">
            <a:avLst>
              <a:gd name="adj1" fmla="val 100000"/>
              <a:gd name="adj2" fmla="val 57501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fr-FR" sz="1100" b="1">
                <a:solidFill>
                  <a:schemeClr val="bg1"/>
                </a:solidFill>
                <a:latin typeface="Arial Narrow" charset="0"/>
              </a:rPr>
              <a:t>Fenêtre virologique</a:t>
            </a:r>
            <a:endParaRPr lang="en-US" sz="1100" b="1">
              <a:latin typeface="Arial Narrow" charset="0"/>
            </a:endParaRPr>
          </a:p>
        </p:txBody>
      </p:sp>
      <p:sp>
        <p:nvSpPr>
          <p:cNvPr id="8219" name="Rectangle 83"/>
          <p:cNvSpPr>
            <a:spLocks noChangeArrowheads="1"/>
          </p:cNvSpPr>
          <p:nvPr/>
        </p:nvSpPr>
        <p:spPr bwMode="auto">
          <a:xfrm>
            <a:off x="7970640" y="3705226"/>
            <a:ext cx="74803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sz="1400"/>
              <a:t>ARN-VIH</a:t>
            </a:r>
          </a:p>
        </p:txBody>
      </p:sp>
      <p:sp>
        <p:nvSpPr>
          <p:cNvPr id="8220" name="Rectangle 84"/>
          <p:cNvSpPr>
            <a:spLocks noChangeArrowheads="1"/>
          </p:cNvSpPr>
          <p:nvPr/>
        </p:nvSpPr>
        <p:spPr bwMode="auto">
          <a:xfrm>
            <a:off x="6491884" y="4213226"/>
            <a:ext cx="59857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sz="1400"/>
              <a:t>Ag p24</a:t>
            </a:r>
            <a:endParaRPr lang="fr-FR" sz="2400"/>
          </a:p>
        </p:txBody>
      </p:sp>
      <p:sp>
        <p:nvSpPr>
          <p:cNvPr id="8221" name="Rectangle 86"/>
          <p:cNvSpPr>
            <a:spLocks noChangeArrowheads="1"/>
          </p:cNvSpPr>
          <p:nvPr/>
        </p:nvSpPr>
        <p:spPr bwMode="auto">
          <a:xfrm>
            <a:off x="660193" y="3911600"/>
            <a:ext cx="154365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fr-FR" sz="1400"/>
              <a:t>Seuil de détection</a:t>
            </a:r>
            <a:br>
              <a:rPr lang="fr-FR" sz="1400"/>
            </a:br>
            <a:r>
              <a:rPr lang="fr-FR" sz="1400"/>
              <a:t>des marqueurs</a:t>
            </a:r>
          </a:p>
        </p:txBody>
      </p:sp>
      <p:sp>
        <p:nvSpPr>
          <p:cNvPr id="8222" name="Rectangle 57"/>
          <p:cNvSpPr>
            <a:spLocks noChangeArrowheads="1"/>
          </p:cNvSpPr>
          <p:nvPr/>
        </p:nvSpPr>
        <p:spPr bwMode="auto">
          <a:xfrm>
            <a:off x="3834409" y="4505325"/>
            <a:ext cx="30360" cy="1158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2400"/>
          </a:p>
        </p:txBody>
      </p:sp>
      <p:sp>
        <p:nvSpPr>
          <p:cNvPr id="8223" name="Rectangle 59"/>
          <p:cNvSpPr>
            <a:spLocks noChangeArrowheads="1"/>
          </p:cNvSpPr>
          <p:nvPr/>
        </p:nvSpPr>
        <p:spPr bwMode="auto">
          <a:xfrm>
            <a:off x="4348759" y="4505325"/>
            <a:ext cx="32147" cy="1158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2400"/>
          </a:p>
        </p:txBody>
      </p:sp>
      <p:sp>
        <p:nvSpPr>
          <p:cNvPr id="8224" name="Rectangle 60"/>
          <p:cNvSpPr>
            <a:spLocks noChangeArrowheads="1"/>
          </p:cNvSpPr>
          <p:nvPr/>
        </p:nvSpPr>
        <p:spPr bwMode="auto">
          <a:xfrm>
            <a:off x="5448897" y="4505325"/>
            <a:ext cx="30360" cy="1158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2400"/>
          </a:p>
        </p:txBody>
      </p:sp>
      <p:sp>
        <p:nvSpPr>
          <p:cNvPr id="8225" name="Rectangle 65"/>
          <p:cNvSpPr>
            <a:spLocks noChangeArrowheads="1"/>
          </p:cNvSpPr>
          <p:nvPr/>
        </p:nvSpPr>
        <p:spPr bwMode="auto">
          <a:xfrm>
            <a:off x="6547247" y="4505325"/>
            <a:ext cx="30362" cy="1158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2400"/>
          </a:p>
        </p:txBody>
      </p:sp>
      <p:sp>
        <p:nvSpPr>
          <p:cNvPr id="8226" name="Line 85"/>
          <p:cNvSpPr>
            <a:spLocks noChangeShapeType="1"/>
          </p:cNvSpPr>
          <p:nvPr/>
        </p:nvSpPr>
        <p:spPr bwMode="auto">
          <a:xfrm flipV="1">
            <a:off x="2286000" y="2079626"/>
            <a:ext cx="0" cy="2481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227" name="Line 88"/>
          <p:cNvSpPr>
            <a:spLocks noChangeShapeType="1"/>
          </p:cNvSpPr>
          <p:nvPr/>
        </p:nvSpPr>
        <p:spPr bwMode="auto">
          <a:xfrm>
            <a:off x="2286001" y="4560888"/>
            <a:ext cx="671155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228" name="Rectangle 89"/>
          <p:cNvSpPr>
            <a:spLocks noChangeArrowheads="1"/>
          </p:cNvSpPr>
          <p:nvPr/>
        </p:nvSpPr>
        <p:spPr bwMode="auto">
          <a:xfrm>
            <a:off x="3877271" y="4918076"/>
            <a:ext cx="5200650" cy="252413"/>
          </a:xfrm>
          <a:prstGeom prst="leftRightArrow">
            <a:avLst>
              <a:gd name="adj1" fmla="val 100000"/>
              <a:gd name="adj2" fmla="val 34848"/>
            </a:avLst>
          </a:prstGeom>
          <a:solidFill>
            <a:srgbClr val="BADC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fr-FR" sz="1200" b="1">
                <a:solidFill>
                  <a:schemeClr val="bg1"/>
                </a:solidFill>
                <a:latin typeface="Arial Narrow" charset="0"/>
              </a:rPr>
              <a:t>ARN VIH plasmatique</a:t>
            </a:r>
          </a:p>
        </p:txBody>
      </p:sp>
      <p:sp>
        <p:nvSpPr>
          <p:cNvPr id="8229" name="Freeform 71"/>
          <p:cNvSpPr>
            <a:spLocks/>
          </p:cNvSpPr>
          <p:nvPr/>
        </p:nvSpPr>
        <p:spPr bwMode="auto">
          <a:xfrm rot="-4525635">
            <a:off x="5853112" y="3864372"/>
            <a:ext cx="109538" cy="64294"/>
          </a:xfrm>
          <a:custGeom>
            <a:avLst/>
            <a:gdLst>
              <a:gd name="T0" fmla="*/ 2147483647 w 53"/>
              <a:gd name="T1" fmla="*/ 2147483647 h 35"/>
              <a:gd name="T2" fmla="*/ 2147483647 w 53"/>
              <a:gd name="T3" fmla="*/ 0 h 35"/>
              <a:gd name="T4" fmla="*/ 0 w 53"/>
              <a:gd name="T5" fmla="*/ 2147483647 h 35"/>
              <a:gd name="T6" fmla="*/ 2147483647 w 53"/>
              <a:gd name="T7" fmla="*/ 2147483647 h 35"/>
              <a:gd name="T8" fmla="*/ 2147483647 w 53"/>
              <a:gd name="T9" fmla="*/ 2147483647 h 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35"/>
              <a:gd name="T17" fmla="*/ 53 w 53"/>
              <a:gd name="T18" fmla="*/ 35 h 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35">
                <a:moveTo>
                  <a:pt x="53" y="21"/>
                </a:moveTo>
                <a:lnTo>
                  <a:pt x="5" y="0"/>
                </a:lnTo>
                <a:lnTo>
                  <a:pt x="0" y="16"/>
                </a:lnTo>
                <a:lnTo>
                  <a:pt x="48" y="35"/>
                </a:lnTo>
                <a:lnTo>
                  <a:pt x="53" y="21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rot="10800000"/>
          <a:lstStyle/>
          <a:p>
            <a:pPr eaLnBrk="0" hangingPunct="0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93406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smtClean="0"/>
              <a:t>Le diagnostic biologique de l’infection par le VIH en 2016</a:t>
            </a:r>
            <a:endParaRPr lang="fr-FR" sz="36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fr-FR" sz="2800" dirty="0" smtClean="0"/>
              <a:t>Tests ELISA de 4</a:t>
            </a:r>
            <a:r>
              <a:rPr lang="fr-FR" sz="2800" baseline="30000" dirty="0" smtClean="0"/>
              <a:t>ème</a:t>
            </a:r>
            <a:r>
              <a:rPr lang="fr-FR" sz="2800" dirty="0" smtClean="0"/>
              <a:t> génération</a:t>
            </a:r>
          </a:p>
          <a:p>
            <a:pPr lvl="1"/>
            <a:r>
              <a:rPr lang="fr-FR" sz="2400" dirty="0" smtClean="0"/>
              <a:t>Combinent recherche Ag et Ac P24</a:t>
            </a:r>
          </a:p>
          <a:p>
            <a:pPr lvl="2"/>
            <a:r>
              <a:rPr lang="fr-FR" sz="2000" dirty="0" smtClean="0"/>
              <a:t>Positifs à J14, 100% à </a:t>
            </a:r>
            <a:r>
              <a:rPr lang="fr-FR" sz="2000" u="sng" dirty="0" smtClean="0"/>
              <a:t>6 semaines</a:t>
            </a:r>
          </a:p>
          <a:p>
            <a:r>
              <a:rPr lang="fr-FR" sz="2800" dirty="0" smtClean="0"/>
              <a:t>Tests rapide d’orientation diagnostique</a:t>
            </a:r>
          </a:p>
          <a:p>
            <a:pPr lvl="1"/>
            <a:r>
              <a:rPr lang="fr-FR" sz="2400" dirty="0" smtClean="0"/>
              <a:t>Uniquement Ac P24</a:t>
            </a:r>
          </a:p>
          <a:p>
            <a:pPr lvl="2"/>
            <a:r>
              <a:rPr lang="fr-FR" sz="2000" dirty="0" smtClean="0"/>
              <a:t>Positifs à J21-28, ≈100% à </a:t>
            </a:r>
            <a:r>
              <a:rPr lang="fr-FR" sz="2000" u="sng" dirty="0" smtClean="0"/>
              <a:t>6 semaines</a:t>
            </a:r>
          </a:p>
          <a:p>
            <a:r>
              <a:rPr lang="fr-FR" sz="2800" dirty="0" smtClean="0"/>
              <a:t>Autotests</a:t>
            </a:r>
          </a:p>
          <a:p>
            <a:pPr lvl="1"/>
            <a:r>
              <a:rPr lang="fr-FR" sz="2400" dirty="0" smtClean="0"/>
              <a:t>Uniquement Ac P24</a:t>
            </a:r>
          </a:p>
          <a:p>
            <a:pPr lvl="2"/>
            <a:r>
              <a:rPr lang="fr-FR" sz="2000" dirty="0" smtClean="0"/>
              <a:t>Positifs à 28, </a:t>
            </a:r>
            <a:r>
              <a:rPr lang="fr-FR" sz="2000" dirty="0"/>
              <a:t>≈</a:t>
            </a:r>
            <a:r>
              <a:rPr lang="fr-FR" sz="2000" dirty="0" smtClean="0"/>
              <a:t>100% à </a:t>
            </a:r>
            <a:r>
              <a:rPr lang="fr-FR" sz="2000" u="sng" dirty="0" smtClean="0"/>
              <a:t>12 semaines</a:t>
            </a:r>
          </a:p>
          <a:p>
            <a:pPr lvl="2"/>
            <a:endParaRPr lang="fr-FR" sz="2000" dirty="0"/>
          </a:p>
        </p:txBody>
      </p:sp>
      <p:sp>
        <p:nvSpPr>
          <p:cNvPr id="4" name="ZoneTexte 3"/>
          <p:cNvSpPr txBox="1"/>
          <p:nvPr/>
        </p:nvSpPr>
        <p:spPr>
          <a:xfrm>
            <a:off x="3253218" y="5871762"/>
            <a:ext cx="5801865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800" dirty="0" smtClean="0"/>
              <a:t>Toujours confirmer avec ELISA et WESTERN BLOT</a:t>
            </a:r>
            <a:endParaRPr lang="fr-FR" sz="1800" dirty="0"/>
          </a:p>
        </p:txBody>
      </p:sp>
      <p:sp>
        <p:nvSpPr>
          <p:cNvPr id="5" name="Flèche vers la droite 4"/>
          <p:cNvSpPr/>
          <p:nvPr/>
        </p:nvSpPr>
        <p:spPr bwMode="auto">
          <a:xfrm>
            <a:off x="1391752" y="5906557"/>
            <a:ext cx="1644006" cy="36535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83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Quels sont les moyens thérapeutiques et a qui les proposer ?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067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L’émergence du VIH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fr-FR" sz="2400" dirty="0" smtClean="0"/>
              <a:t>C’est avant tout les grandes campagnes vaccinales des années 1960 en Afrique qui contaminent tout le monde (comme le VHC en Egypte)</a:t>
            </a:r>
          </a:p>
          <a:p>
            <a:pPr marL="514350" indent="-514350">
              <a:buFont typeface="+mj-lt"/>
              <a:buAutoNum type="alphaLcPeriod"/>
            </a:pPr>
            <a:r>
              <a:rPr lang="fr-FR" sz="2400" dirty="0" smtClean="0"/>
              <a:t>C’est les manipulations génétiques en laboratoire de cellules de rein de singes et l’émergence d’un clone qui échappe au chercheurs</a:t>
            </a:r>
          </a:p>
          <a:p>
            <a:pPr marL="514350" indent="-514350">
              <a:buFont typeface="+mj-lt"/>
              <a:buAutoNum type="alphaLcPeriod"/>
            </a:pPr>
            <a:r>
              <a:rPr lang="fr-FR" sz="2400" dirty="0" smtClean="0"/>
              <a:t>C’est la transmission itérative du virus du singe à l’homme</a:t>
            </a:r>
          </a:p>
          <a:p>
            <a:pPr marL="514350" indent="-514350">
              <a:buFont typeface="+mj-lt"/>
              <a:buAutoNum type="alphaLcPeriod"/>
            </a:pPr>
            <a:r>
              <a:rPr lang="fr-FR" sz="2400" dirty="0" smtClean="0"/>
              <a:t>C’est les campagnes de traitements des prostituées par sels de bismuth et d’arsenic à Kinshasa dans les années 1950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99595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523" name="Rectangle 211"/>
          <p:cNvSpPr>
            <a:spLocks noChangeArrowheads="1"/>
          </p:cNvSpPr>
          <p:nvPr/>
        </p:nvSpPr>
        <p:spPr bwMode="auto">
          <a:xfrm>
            <a:off x="573088" y="1133475"/>
            <a:ext cx="9713912" cy="566261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>
                <a:latin typeface="Times New Roman" charset="0"/>
                <a:cs typeface="+mn-cs"/>
              </a:rPr>
              <a:t>Inhibiteurs de la fusion</a:t>
            </a:r>
          </a:p>
          <a:p>
            <a:pPr algn="ctr" eaLnBrk="0" hangingPunct="0">
              <a:defRPr/>
            </a:pPr>
            <a:r>
              <a:rPr lang="en-US">
                <a:latin typeface="Times New Roman" charset="0"/>
                <a:cs typeface="+mn-cs"/>
              </a:rPr>
              <a:t>Inhibiteurs de la fusion</a:t>
            </a:r>
          </a:p>
          <a:p>
            <a:pPr algn="ctr" eaLnBrk="0" hangingPunct="0">
              <a:defRPr/>
            </a:pPr>
            <a:endParaRPr lang="en-US">
              <a:latin typeface="Times New Roman" charset="0"/>
              <a:cs typeface="+mn-cs"/>
            </a:endParaRPr>
          </a:p>
        </p:txBody>
      </p:sp>
      <p:sp>
        <p:nvSpPr>
          <p:cNvPr id="161794" name="Arc 212"/>
          <p:cNvSpPr>
            <a:spLocks/>
          </p:cNvSpPr>
          <p:nvPr/>
        </p:nvSpPr>
        <p:spPr bwMode="auto">
          <a:xfrm>
            <a:off x="538163" y="2262188"/>
            <a:ext cx="4749800" cy="2286000"/>
          </a:xfrm>
          <a:custGeom>
            <a:avLst/>
            <a:gdLst>
              <a:gd name="T0" fmla="*/ 0 w 21600"/>
              <a:gd name="T1" fmla="*/ 240288464 h 21600"/>
              <a:gd name="T2" fmla="*/ 1044133643 w 21600"/>
              <a:gd name="T3" fmla="*/ 0 h 21600"/>
              <a:gd name="T4" fmla="*/ 1044472286 w 21600"/>
              <a:gd name="T5" fmla="*/ 24193501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453"/>
                </a:moveTo>
                <a:cubicBezTo>
                  <a:pt x="81" y="9584"/>
                  <a:pt x="9723" y="3"/>
                  <a:pt x="21593" y="0"/>
                </a:cubicBezTo>
              </a:path>
              <a:path w="21600" h="21600" stroke="0" extrusionOk="0">
                <a:moveTo>
                  <a:pt x="0" y="21453"/>
                </a:moveTo>
                <a:cubicBezTo>
                  <a:pt x="81" y="9584"/>
                  <a:pt x="9723" y="3"/>
                  <a:pt x="21593" y="0"/>
                </a:cubicBezTo>
                <a:lnTo>
                  <a:pt x="21600" y="21600"/>
                </a:lnTo>
                <a:lnTo>
                  <a:pt x="0" y="21453"/>
                </a:lnTo>
                <a:close/>
              </a:path>
            </a:pathLst>
          </a:custGeom>
          <a:solidFill>
            <a:srgbClr val="E8B9FF"/>
          </a:solidFill>
          <a:ln w="28575" cap="rnd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1795" name="Arc 213"/>
          <p:cNvSpPr>
            <a:spLocks/>
          </p:cNvSpPr>
          <p:nvPr/>
        </p:nvSpPr>
        <p:spPr bwMode="auto">
          <a:xfrm>
            <a:off x="5267325" y="2249488"/>
            <a:ext cx="4937125" cy="2338387"/>
          </a:xfrm>
          <a:custGeom>
            <a:avLst/>
            <a:gdLst>
              <a:gd name="T0" fmla="*/ 0 w 21600"/>
              <a:gd name="T1" fmla="*/ 0 h 21600"/>
              <a:gd name="T2" fmla="*/ 1128481453 w 21600"/>
              <a:gd name="T3" fmla="*/ 252974734 h 21600"/>
              <a:gd name="T4" fmla="*/ 0 w 21600"/>
              <a:gd name="T5" fmla="*/ 2531505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3" y="-1"/>
                  <a:pt x="21591" y="9661"/>
                  <a:pt x="21599" y="21585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3" y="-1"/>
                  <a:pt x="21591" y="9661"/>
                  <a:pt x="21599" y="21585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solidFill>
            <a:srgbClr val="E8B9FF"/>
          </a:solidFill>
          <a:ln w="28575" cap="rnd">
            <a:solidFill>
              <a:srgbClr val="FF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1796" name="Rectangle 214"/>
          <p:cNvSpPr>
            <a:spLocks noChangeArrowheads="1"/>
          </p:cNvSpPr>
          <p:nvPr/>
        </p:nvSpPr>
        <p:spPr bwMode="auto">
          <a:xfrm>
            <a:off x="527050" y="4513263"/>
            <a:ext cx="9677400" cy="2198687"/>
          </a:xfrm>
          <a:prstGeom prst="rect">
            <a:avLst/>
          </a:prstGeom>
          <a:solidFill>
            <a:srgbClr val="E8B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797" name="Arc 309"/>
          <p:cNvSpPr>
            <a:spLocks/>
          </p:cNvSpPr>
          <p:nvPr/>
        </p:nvSpPr>
        <p:spPr bwMode="auto">
          <a:xfrm>
            <a:off x="550863" y="4294188"/>
            <a:ext cx="4867275" cy="2244725"/>
          </a:xfrm>
          <a:custGeom>
            <a:avLst/>
            <a:gdLst>
              <a:gd name="T0" fmla="*/ 0 w 21600"/>
              <a:gd name="T1" fmla="*/ 233277246 h 21600"/>
              <a:gd name="T2" fmla="*/ 1096420448 w 21600"/>
              <a:gd name="T3" fmla="*/ 0 h 21600"/>
              <a:gd name="T4" fmla="*/ 1096775578 w 21600"/>
              <a:gd name="T5" fmla="*/ 2332772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21599"/>
                </a:moveTo>
                <a:cubicBezTo>
                  <a:pt x="-1" y="9673"/>
                  <a:pt x="9666" y="3"/>
                  <a:pt x="21593" y="0"/>
                </a:cubicBezTo>
              </a:path>
              <a:path w="21600" h="21600" stroke="0" extrusionOk="0">
                <a:moveTo>
                  <a:pt x="-1" y="21599"/>
                </a:moveTo>
                <a:cubicBezTo>
                  <a:pt x="-1" y="9673"/>
                  <a:pt x="9666" y="3"/>
                  <a:pt x="21593" y="0"/>
                </a:cubicBezTo>
                <a:lnTo>
                  <a:pt x="21600" y="21600"/>
                </a:lnTo>
                <a:lnTo>
                  <a:pt x="-1" y="21599"/>
                </a:lnTo>
                <a:close/>
              </a:path>
            </a:pathLst>
          </a:custGeom>
          <a:solidFill>
            <a:srgbClr val="59BEDD"/>
          </a:solidFill>
          <a:ln w="12700" cap="rnd">
            <a:solidFill>
              <a:srgbClr val="700094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1798" name="Arc 310"/>
          <p:cNvSpPr>
            <a:spLocks/>
          </p:cNvSpPr>
          <p:nvPr/>
        </p:nvSpPr>
        <p:spPr bwMode="auto">
          <a:xfrm>
            <a:off x="5418138" y="4294188"/>
            <a:ext cx="4868862" cy="2244725"/>
          </a:xfrm>
          <a:custGeom>
            <a:avLst/>
            <a:gdLst>
              <a:gd name="T0" fmla="*/ 0 w 21607"/>
              <a:gd name="T1" fmla="*/ 0 h 21600"/>
              <a:gd name="T2" fmla="*/ 1097135586 w 21607"/>
              <a:gd name="T3" fmla="*/ 233277246 h 21600"/>
              <a:gd name="T4" fmla="*/ 355357 w 21607"/>
              <a:gd name="T5" fmla="*/ 233277246 h 21600"/>
              <a:gd name="T6" fmla="*/ 0 60000 65536"/>
              <a:gd name="T7" fmla="*/ 0 60000 65536"/>
              <a:gd name="T8" fmla="*/ 0 60000 65536"/>
              <a:gd name="T9" fmla="*/ 0 w 21607"/>
              <a:gd name="T10" fmla="*/ 0 h 21600"/>
              <a:gd name="T11" fmla="*/ 21607 w 2160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7" h="21600" fill="none" extrusionOk="0">
                <a:moveTo>
                  <a:pt x="0" y="0"/>
                </a:moveTo>
                <a:cubicBezTo>
                  <a:pt x="2" y="0"/>
                  <a:pt x="4" y="-1"/>
                  <a:pt x="7" y="-1"/>
                </a:cubicBezTo>
                <a:cubicBezTo>
                  <a:pt x="11936" y="-1"/>
                  <a:pt x="21607" y="9670"/>
                  <a:pt x="21607" y="21600"/>
                </a:cubicBezTo>
              </a:path>
              <a:path w="21607" h="21600" stroke="0" extrusionOk="0">
                <a:moveTo>
                  <a:pt x="0" y="0"/>
                </a:moveTo>
                <a:cubicBezTo>
                  <a:pt x="2" y="0"/>
                  <a:pt x="4" y="-1"/>
                  <a:pt x="7" y="-1"/>
                </a:cubicBezTo>
                <a:cubicBezTo>
                  <a:pt x="11936" y="-1"/>
                  <a:pt x="21607" y="9670"/>
                  <a:pt x="21607" y="21600"/>
                </a:cubicBezTo>
                <a:lnTo>
                  <a:pt x="7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59BEDD"/>
          </a:solidFill>
          <a:ln w="9525" cap="rnd">
            <a:solidFill>
              <a:srgbClr val="700094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61799" name="Group 5"/>
          <p:cNvGrpSpPr>
            <a:grpSpLocks/>
          </p:cNvGrpSpPr>
          <p:nvPr/>
        </p:nvGrpSpPr>
        <p:grpSpPr bwMode="auto">
          <a:xfrm>
            <a:off x="4760913" y="6165850"/>
            <a:ext cx="1582737" cy="358775"/>
            <a:chOff x="2999" y="3961"/>
            <a:chExt cx="997" cy="226"/>
          </a:xfrm>
        </p:grpSpPr>
        <p:grpSp>
          <p:nvGrpSpPr>
            <p:cNvPr id="223442" name="Group 6"/>
            <p:cNvGrpSpPr>
              <a:grpSpLocks/>
            </p:cNvGrpSpPr>
            <p:nvPr/>
          </p:nvGrpSpPr>
          <p:grpSpPr bwMode="auto">
            <a:xfrm>
              <a:off x="2999" y="3962"/>
              <a:ext cx="981" cy="225"/>
              <a:chOff x="2999" y="3962"/>
              <a:chExt cx="981" cy="225"/>
            </a:xfrm>
          </p:grpSpPr>
          <p:grpSp>
            <p:nvGrpSpPr>
              <p:cNvPr id="223494" name="Group 7"/>
              <p:cNvGrpSpPr>
                <a:grpSpLocks/>
              </p:cNvGrpSpPr>
              <p:nvPr/>
            </p:nvGrpSpPr>
            <p:grpSpPr bwMode="auto">
              <a:xfrm>
                <a:off x="2999" y="3963"/>
                <a:ext cx="476" cy="224"/>
                <a:chOff x="2999" y="3963"/>
                <a:chExt cx="476" cy="224"/>
              </a:xfrm>
            </p:grpSpPr>
            <p:sp>
              <p:nvSpPr>
                <p:cNvPr id="223520" name="Arc 8"/>
                <p:cNvSpPr>
                  <a:spLocks/>
                </p:cNvSpPr>
                <p:nvPr/>
              </p:nvSpPr>
              <p:spPr bwMode="auto">
                <a:xfrm rot="9660000">
                  <a:off x="3395" y="3965"/>
                  <a:ext cx="30" cy="50"/>
                </a:xfrm>
                <a:custGeom>
                  <a:avLst/>
                  <a:gdLst>
                    <a:gd name="T0" fmla="*/ 0 w 22365"/>
                    <a:gd name="T1" fmla="*/ 0 h 22053"/>
                    <a:gd name="T2" fmla="*/ 0 w 22365"/>
                    <a:gd name="T3" fmla="*/ 0 h 22053"/>
                    <a:gd name="T4" fmla="*/ 0 w 22365"/>
                    <a:gd name="T5" fmla="*/ 0 h 22053"/>
                    <a:gd name="T6" fmla="*/ 0 60000 65536"/>
                    <a:gd name="T7" fmla="*/ 0 60000 65536"/>
                    <a:gd name="T8" fmla="*/ 0 60000 65536"/>
                    <a:gd name="T9" fmla="*/ 0 w 22365"/>
                    <a:gd name="T10" fmla="*/ 0 h 22053"/>
                    <a:gd name="T11" fmla="*/ 22365 w 22365"/>
                    <a:gd name="T12" fmla="*/ 22053 h 2205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65" h="22053" fill="none" extrusionOk="0">
                      <a:moveTo>
                        <a:pt x="22360" y="-1"/>
                      </a:moveTo>
                      <a:cubicBezTo>
                        <a:pt x="22363" y="150"/>
                        <a:pt x="22365" y="301"/>
                        <a:pt x="22365" y="453"/>
                      </a:cubicBezTo>
                      <a:cubicBezTo>
                        <a:pt x="22365" y="12382"/>
                        <a:pt x="12694" y="22053"/>
                        <a:pt x="765" y="22053"/>
                      </a:cubicBezTo>
                      <a:cubicBezTo>
                        <a:pt x="509" y="22052"/>
                        <a:pt x="254" y="22048"/>
                        <a:pt x="-1" y="22039"/>
                      </a:cubicBezTo>
                    </a:path>
                    <a:path w="22365" h="22053" stroke="0" extrusionOk="0">
                      <a:moveTo>
                        <a:pt x="22360" y="-1"/>
                      </a:moveTo>
                      <a:cubicBezTo>
                        <a:pt x="22363" y="150"/>
                        <a:pt x="22365" y="301"/>
                        <a:pt x="22365" y="453"/>
                      </a:cubicBezTo>
                      <a:cubicBezTo>
                        <a:pt x="22365" y="12382"/>
                        <a:pt x="12694" y="22053"/>
                        <a:pt x="765" y="22053"/>
                      </a:cubicBezTo>
                      <a:cubicBezTo>
                        <a:pt x="509" y="22052"/>
                        <a:pt x="254" y="22048"/>
                        <a:pt x="-1" y="22039"/>
                      </a:cubicBezTo>
                      <a:lnTo>
                        <a:pt x="765" y="453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21" name="Arc 9"/>
                <p:cNvSpPr>
                  <a:spLocks/>
                </p:cNvSpPr>
                <p:nvPr/>
              </p:nvSpPr>
              <p:spPr bwMode="auto">
                <a:xfrm rot="9660000">
                  <a:off x="3397" y="4020"/>
                  <a:ext cx="29" cy="49"/>
                </a:xfrm>
                <a:custGeom>
                  <a:avLst/>
                  <a:gdLst>
                    <a:gd name="T0" fmla="*/ 0 w 21596"/>
                    <a:gd name="T1" fmla="*/ 0 h 21587"/>
                    <a:gd name="T2" fmla="*/ 0 w 21596"/>
                    <a:gd name="T3" fmla="*/ 0 h 21587"/>
                    <a:gd name="T4" fmla="*/ 0 w 21596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87"/>
                    <a:gd name="T11" fmla="*/ 21596 w 21596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87" fill="none" extrusionOk="0">
                      <a:moveTo>
                        <a:pt x="0" y="21151"/>
                      </a:moveTo>
                      <a:cubicBezTo>
                        <a:pt x="231" y="9679"/>
                        <a:pt x="9391" y="391"/>
                        <a:pt x="20858" y="-1"/>
                      </a:cubicBezTo>
                    </a:path>
                    <a:path w="21596" h="21587" stroke="0" extrusionOk="0">
                      <a:moveTo>
                        <a:pt x="0" y="21151"/>
                      </a:moveTo>
                      <a:cubicBezTo>
                        <a:pt x="231" y="9679"/>
                        <a:pt x="9391" y="391"/>
                        <a:pt x="20858" y="-1"/>
                      </a:cubicBezTo>
                      <a:lnTo>
                        <a:pt x="21596" y="2158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22" name="Arc 10"/>
                <p:cNvSpPr>
                  <a:spLocks/>
                </p:cNvSpPr>
                <p:nvPr/>
              </p:nvSpPr>
              <p:spPr bwMode="auto">
                <a:xfrm rot="9660000">
                  <a:off x="3351" y="3988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7"/>
                    <a:gd name="T11" fmla="*/ 21600 w 21600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7" fill="none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</a:path>
                    <a:path w="21600" h="21577" stroke="0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  <a:lnTo>
                        <a:pt x="21600" y="0"/>
                      </a:lnTo>
                      <a:lnTo>
                        <a:pt x="20596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23" name="Arc 11"/>
                <p:cNvSpPr>
                  <a:spLocks/>
                </p:cNvSpPr>
                <p:nvPr/>
              </p:nvSpPr>
              <p:spPr bwMode="auto">
                <a:xfrm rot="9660000">
                  <a:off x="3453" y="4002"/>
                  <a:ext cx="22" cy="50"/>
                </a:xfrm>
                <a:custGeom>
                  <a:avLst/>
                  <a:gdLst>
                    <a:gd name="T0" fmla="*/ 0 w 21596"/>
                    <a:gd name="T1" fmla="*/ 0 h 21600"/>
                    <a:gd name="T2" fmla="*/ 0 w 21596"/>
                    <a:gd name="T3" fmla="*/ 0 h 21600"/>
                    <a:gd name="T4" fmla="*/ 0 w 21596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600"/>
                    <a:gd name="T11" fmla="*/ 21596 w 2159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600" fill="none" extrusionOk="0">
                      <a:moveTo>
                        <a:pt x="0" y="-1"/>
                      </a:moveTo>
                      <a:cubicBezTo>
                        <a:pt x="11759" y="-1"/>
                        <a:pt x="21358" y="9406"/>
                        <a:pt x="21595" y="21164"/>
                      </a:cubicBezTo>
                    </a:path>
                    <a:path w="21596" h="21600" stroke="0" extrusionOk="0">
                      <a:moveTo>
                        <a:pt x="0" y="-1"/>
                      </a:moveTo>
                      <a:cubicBezTo>
                        <a:pt x="11759" y="-1"/>
                        <a:pt x="21358" y="9406"/>
                        <a:pt x="21595" y="21164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24" name="Arc 12"/>
                <p:cNvSpPr>
                  <a:spLocks/>
                </p:cNvSpPr>
                <p:nvPr/>
              </p:nvSpPr>
              <p:spPr bwMode="auto">
                <a:xfrm rot="9660000">
                  <a:off x="3379" y="4024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25" name="Arc 13"/>
                <p:cNvSpPr>
                  <a:spLocks/>
                </p:cNvSpPr>
                <p:nvPr/>
              </p:nvSpPr>
              <p:spPr bwMode="auto">
                <a:xfrm rot="9660000">
                  <a:off x="3324" y="3991"/>
                  <a:ext cx="28" cy="50"/>
                </a:xfrm>
                <a:custGeom>
                  <a:avLst/>
                  <a:gdLst>
                    <a:gd name="T0" fmla="*/ 0 w 22423"/>
                    <a:gd name="T1" fmla="*/ 0 h 22054"/>
                    <a:gd name="T2" fmla="*/ 0 w 22423"/>
                    <a:gd name="T3" fmla="*/ 0 h 22054"/>
                    <a:gd name="T4" fmla="*/ 0 w 22423"/>
                    <a:gd name="T5" fmla="*/ 0 h 22054"/>
                    <a:gd name="T6" fmla="*/ 0 60000 65536"/>
                    <a:gd name="T7" fmla="*/ 0 60000 65536"/>
                    <a:gd name="T8" fmla="*/ 0 60000 65536"/>
                    <a:gd name="T9" fmla="*/ 0 w 22423"/>
                    <a:gd name="T10" fmla="*/ 0 h 22054"/>
                    <a:gd name="T11" fmla="*/ 22423 w 22423"/>
                    <a:gd name="T12" fmla="*/ 22054 h 2205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423" h="22054" fill="none" extrusionOk="0">
                      <a:moveTo>
                        <a:pt x="22418" y="-1"/>
                      </a:moveTo>
                      <a:cubicBezTo>
                        <a:pt x="22421" y="151"/>
                        <a:pt x="22423" y="302"/>
                        <a:pt x="22423" y="454"/>
                      </a:cubicBezTo>
                      <a:cubicBezTo>
                        <a:pt x="22423" y="12383"/>
                        <a:pt x="12752" y="22054"/>
                        <a:pt x="823" y="22054"/>
                      </a:cubicBezTo>
                      <a:cubicBezTo>
                        <a:pt x="548" y="22053"/>
                        <a:pt x="274" y="22048"/>
                        <a:pt x="-1" y="22038"/>
                      </a:cubicBezTo>
                    </a:path>
                    <a:path w="22423" h="22054" stroke="0" extrusionOk="0">
                      <a:moveTo>
                        <a:pt x="22418" y="-1"/>
                      </a:moveTo>
                      <a:cubicBezTo>
                        <a:pt x="22421" y="151"/>
                        <a:pt x="22423" y="302"/>
                        <a:pt x="22423" y="454"/>
                      </a:cubicBezTo>
                      <a:cubicBezTo>
                        <a:pt x="22423" y="12383"/>
                        <a:pt x="12752" y="22054"/>
                        <a:pt x="823" y="22054"/>
                      </a:cubicBezTo>
                      <a:cubicBezTo>
                        <a:pt x="548" y="22053"/>
                        <a:pt x="274" y="22048"/>
                        <a:pt x="-1" y="22038"/>
                      </a:cubicBezTo>
                      <a:lnTo>
                        <a:pt x="823" y="454"/>
                      </a:lnTo>
                      <a:lnTo>
                        <a:pt x="22418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26" name="Arc 14"/>
                <p:cNvSpPr>
                  <a:spLocks/>
                </p:cNvSpPr>
                <p:nvPr/>
              </p:nvSpPr>
              <p:spPr bwMode="auto">
                <a:xfrm rot="9660000">
                  <a:off x="3323" y="4047"/>
                  <a:ext cx="27" cy="49"/>
                </a:xfrm>
                <a:custGeom>
                  <a:avLst/>
                  <a:gdLst>
                    <a:gd name="T0" fmla="*/ 0 w 21600"/>
                    <a:gd name="T1" fmla="*/ 0 h 21585"/>
                    <a:gd name="T2" fmla="*/ 0 w 21600"/>
                    <a:gd name="T3" fmla="*/ 0 h 21585"/>
                    <a:gd name="T4" fmla="*/ 0 w 21600"/>
                    <a:gd name="T5" fmla="*/ 0 h 215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5"/>
                    <a:gd name="T11" fmla="*/ 21600 w 21600"/>
                    <a:gd name="T12" fmla="*/ 21585 h 215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5" fill="none" extrusionOk="0">
                      <a:moveTo>
                        <a:pt x="-1" y="21584"/>
                      </a:moveTo>
                      <a:cubicBezTo>
                        <a:pt x="-1" y="9966"/>
                        <a:pt x="9190" y="429"/>
                        <a:pt x="20800" y="-1"/>
                      </a:cubicBezTo>
                    </a:path>
                    <a:path w="21600" h="21585" stroke="0" extrusionOk="0">
                      <a:moveTo>
                        <a:pt x="-1" y="21584"/>
                      </a:moveTo>
                      <a:cubicBezTo>
                        <a:pt x="-1" y="9966"/>
                        <a:pt x="9190" y="429"/>
                        <a:pt x="20800" y="-1"/>
                      </a:cubicBezTo>
                      <a:lnTo>
                        <a:pt x="21600" y="21585"/>
                      </a:lnTo>
                      <a:lnTo>
                        <a:pt x="-1" y="2158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27" name="Arc 15"/>
                <p:cNvSpPr>
                  <a:spLocks/>
                </p:cNvSpPr>
                <p:nvPr/>
              </p:nvSpPr>
              <p:spPr bwMode="auto">
                <a:xfrm rot="-1140000">
                  <a:off x="3058" y="4126"/>
                  <a:ext cx="29" cy="50"/>
                </a:xfrm>
                <a:custGeom>
                  <a:avLst/>
                  <a:gdLst>
                    <a:gd name="T0" fmla="*/ 0 w 21600"/>
                    <a:gd name="T1" fmla="*/ 0 h 22015"/>
                    <a:gd name="T2" fmla="*/ 0 w 21600"/>
                    <a:gd name="T3" fmla="*/ 0 h 22015"/>
                    <a:gd name="T4" fmla="*/ 0 w 21600"/>
                    <a:gd name="T5" fmla="*/ 0 h 2201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15"/>
                    <a:gd name="T11" fmla="*/ 21600 w 21600"/>
                    <a:gd name="T12" fmla="*/ 22015 h 220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15" fill="none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</a:path>
                    <a:path w="21600" h="22015" stroke="0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  <a:lnTo>
                        <a:pt x="21600" y="429"/>
                      </a:lnTo>
                      <a:lnTo>
                        <a:pt x="20834" y="2201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28" name="Arc 16"/>
                <p:cNvSpPr>
                  <a:spLocks/>
                </p:cNvSpPr>
                <p:nvPr/>
              </p:nvSpPr>
              <p:spPr bwMode="auto">
                <a:xfrm rot="-1140000">
                  <a:off x="3018" y="4091"/>
                  <a:ext cx="29" cy="50"/>
                </a:xfrm>
                <a:custGeom>
                  <a:avLst/>
                  <a:gdLst>
                    <a:gd name="T0" fmla="*/ 0 w 22345"/>
                    <a:gd name="T1" fmla="*/ 0 h 21600"/>
                    <a:gd name="T2" fmla="*/ 0 w 22345"/>
                    <a:gd name="T3" fmla="*/ 0 h 21600"/>
                    <a:gd name="T4" fmla="*/ 0 w 2234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45"/>
                    <a:gd name="T10" fmla="*/ 0 h 21600"/>
                    <a:gd name="T11" fmla="*/ 22345 w 2234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45" h="21600" fill="none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</a:path>
                    <a:path w="22345" h="21600" stroke="0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  <a:lnTo>
                        <a:pt x="750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29" name="Arc 17"/>
                <p:cNvSpPr>
                  <a:spLocks/>
                </p:cNvSpPr>
                <p:nvPr/>
              </p:nvSpPr>
              <p:spPr bwMode="auto">
                <a:xfrm rot="-1140000">
                  <a:off x="3001" y="4138"/>
                  <a:ext cx="21" cy="49"/>
                </a:xfrm>
                <a:custGeom>
                  <a:avLst/>
                  <a:gdLst>
                    <a:gd name="T0" fmla="*/ 0 w 22652"/>
                    <a:gd name="T1" fmla="*/ 0 h 21600"/>
                    <a:gd name="T2" fmla="*/ 0 w 22652"/>
                    <a:gd name="T3" fmla="*/ 0 h 21600"/>
                    <a:gd name="T4" fmla="*/ 0 w 2265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52"/>
                    <a:gd name="T10" fmla="*/ 0 h 21600"/>
                    <a:gd name="T11" fmla="*/ 22652 w 2265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52" h="21600" fill="none" extrusionOk="0">
                      <a:moveTo>
                        <a:pt x="22652" y="0"/>
                      </a:moveTo>
                      <a:cubicBezTo>
                        <a:pt x="22652" y="11929"/>
                        <a:pt x="12981" y="21600"/>
                        <a:pt x="1052" y="21600"/>
                      </a:cubicBezTo>
                      <a:cubicBezTo>
                        <a:pt x="701" y="21599"/>
                        <a:pt x="350" y="21591"/>
                        <a:pt x="-1" y="21574"/>
                      </a:cubicBezTo>
                    </a:path>
                    <a:path w="22652" h="21600" stroke="0" extrusionOk="0">
                      <a:moveTo>
                        <a:pt x="22652" y="0"/>
                      </a:moveTo>
                      <a:cubicBezTo>
                        <a:pt x="22652" y="11929"/>
                        <a:pt x="12981" y="21600"/>
                        <a:pt x="1052" y="21600"/>
                      </a:cubicBezTo>
                      <a:cubicBezTo>
                        <a:pt x="701" y="21599"/>
                        <a:pt x="350" y="21591"/>
                        <a:pt x="-1" y="21574"/>
                      </a:cubicBezTo>
                      <a:lnTo>
                        <a:pt x="1052" y="0"/>
                      </a:lnTo>
                      <a:lnTo>
                        <a:pt x="22652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30" name="Arc 18"/>
                <p:cNvSpPr>
                  <a:spLocks/>
                </p:cNvSpPr>
                <p:nvPr/>
              </p:nvSpPr>
              <p:spPr bwMode="auto">
                <a:xfrm rot="-1140000">
                  <a:off x="2999" y="4100"/>
                  <a:ext cx="21" cy="49"/>
                </a:xfrm>
                <a:custGeom>
                  <a:avLst/>
                  <a:gdLst>
                    <a:gd name="T0" fmla="*/ 0 w 21596"/>
                    <a:gd name="T1" fmla="*/ 0 h 21577"/>
                    <a:gd name="T2" fmla="*/ 0 w 21596"/>
                    <a:gd name="T3" fmla="*/ 0 h 21577"/>
                    <a:gd name="T4" fmla="*/ 0 w 21596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77"/>
                    <a:gd name="T11" fmla="*/ 21596 w 21596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77" fill="none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</a:path>
                    <a:path w="21596" h="21577" stroke="0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  <a:lnTo>
                        <a:pt x="21596" y="2157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31" name="Arc 19"/>
                <p:cNvSpPr>
                  <a:spLocks/>
                </p:cNvSpPr>
                <p:nvPr/>
              </p:nvSpPr>
              <p:spPr bwMode="auto">
                <a:xfrm rot="-1140000">
                  <a:off x="3141" y="4100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7"/>
                    <a:gd name="T11" fmla="*/ 21600 w 21600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7" fill="none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</a:path>
                    <a:path w="21600" h="21587" stroke="0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  <a:lnTo>
                        <a:pt x="21600" y="0"/>
                      </a:lnTo>
                      <a:lnTo>
                        <a:pt x="20843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32" name="Arc 20"/>
                <p:cNvSpPr>
                  <a:spLocks/>
                </p:cNvSpPr>
                <p:nvPr/>
              </p:nvSpPr>
              <p:spPr bwMode="auto">
                <a:xfrm rot="-1140000">
                  <a:off x="3100" y="4065"/>
                  <a:ext cx="29" cy="50"/>
                </a:xfrm>
                <a:custGeom>
                  <a:avLst/>
                  <a:gdLst>
                    <a:gd name="T0" fmla="*/ 0 w 22359"/>
                    <a:gd name="T1" fmla="*/ 0 h 21600"/>
                    <a:gd name="T2" fmla="*/ 0 w 22359"/>
                    <a:gd name="T3" fmla="*/ 0 h 21600"/>
                    <a:gd name="T4" fmla="*/ 0 w 2235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59"/>
                    <a:gd name="T10" fmla="*/ 0 h 21600"/>
                    <a:gd name="T11" fmla="*/ 22359 w 2235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59" h="21600" fill="none" extrusionOk="0">
                      <a:moveTo>
                        <a:pt x="0" y="13"/>
                      </a:moveTo>
                      <a:cubicBezTo>
                        <a:pt x="254" y="4"/>
                        <a:pt x="508" y="-1"/>
                        <a:pt x="763" y="-1"/>
                      </a:cubicBezTo>
                      <a:cubicBezTo>
                        <a:pt x="12522" y="-1"/>
                        <a:pt x="22121" y="9406"/>
                        <a:pt x="22358" y="21164"/>
                      </a:cubicBezTo>
                    </a:path>
                    <a:path w="22359" h="21600" stroke="0" extrusionOk="0">
                      <a:moveTo>
                        <a:pt x="0" y="13"/>
                      </a:moveTo>
                      <a:cubicBezTo>
                        <a:pt x="254" y="4"/>
                        <a:pt x="508" y="-1"/>
                        <a:pt x="763" y="-1"/>
                      </a:cubicBezTo>
                      <a:cubicBezTo>
                        <a:pt x="12522" y="-1"/>
                        <a:pt x="22121" y="9406"/>
                        <a:pt x="22358" y="21164"/>
                      </a:cubicBezTo>
                      <a:lnTo>
                        <a:pt x="763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33" name="Arc 21"/>
                <p:cNvSpPr>
                  <a:spLocks/>
                </p:cNvSpPr>
                <p:nvPr/>
              </p:nvSpPr>
              <p:spPr bwMode="auto">
                <a:xfrm rot="-1140000">
                  <a:off x="3086" y="4121"/>
                  <a:ext cx="22" cy="50"/>
                </a:xfrm>
                <a:custGeom>
                  <a:avLst/>
                  <a:gdLst>
                    <a:gd name="T0" fmla="*/ 0 w 22663"/>
                    <a:gd name="T1" fmla="*/ 0 h 22056"/>
                    <a:gd name="T2" fmla="*/ 0 w 22663"/>
                    <a:gd name="T3" fmla="*/ 0 h 22056"/>
                    <a:gd name="T4" fmla="*/ 0 w 22663"/>
                    <a:gd name="T5" fmla="*/ 0 h 22056"/>
                    <a:gd name="T6" fmla="*/ 0 60000 65536"/>
                    <a:gd name="T7" fmla="*/ 0 60000 65536"/>
                    <a:gd name="T8" fmla="*/ 0 60000 65536"/>
                    <a:gd name="T9" fmla="*/ 0 w 22663"/>
                    <a:gd name="T10" fmla="*/ 0 h 22056"/>
                    <a:gd name="T11" fmla="*/ 22663 w 22663"/>
                    <a:gd name="T12" fmla="*/ 22056 h 220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63" h="22056" fill="none" extrusionOk="0">
                      <a:moveTo>
                        <a:pt x="22658" y="-1"/>
                      </a:moveTo>
                      <a:cubicBezTo>
                        <a:pt x="22661" y="151"/>
                        <a:pt x="22663" y="303"/>
                        <a:pt x="22663" y="456"/>
                      </a:cubicBezTo>
                      <a:cubicBezTo>
                        <a:pt x="22663" y="12385"/>
                        <a:pt x="12992" y="22056"/>
                        <a:pt x="1063" y="22056"/>
                      </a:cubicBezTo>
                      <a:cubicBezTo>
                        <a:pt x="708" y="22055"/>
                        <a:pt x="354" y="22047"/>
                        <a:pt x="0" y="22029"/>
                      </a:cubicBezTo>
                    </a:path>
                    <a:path w="22663" h="22056" stroke="0" extrusionOk="0">
                      <a:moveTo>
                        <a:pt x="22658" y="-1"/>
                      </a:moveTo>
                      <a:cubicBezTo>
                        <a:pt x="22661" y="151"/>
                        <a:pt x="22663" y="303"/>
                        <a:pt x="22663" y="456"/>
                      </a:cubicBezTo>
                      <a:cubicBezTo>
                        <a:pt x="22663" y="12385"/>
                        <a:pt x="12992" y="22056"/>
                        <a:pt x="1063" y="22056"/>
                      </a:cubicBezTo>
                      <a:cubicBezTo>
                        <a:pt x="708" y="22055"/>
                        <a:pt x="354" y="22047"/>
                        <a:pt x="0" y="22029"/>
                      </a:cubicBezTo>
                      <a:lnTo>
                        <a:pt x="1063" y="456"/>
                      </a:lnTo>
                      <a:lnTo>
                        <a:pt x="22658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34" name="Arc 22"/>
                <p:cNvSpPr>
                  <a:spLocks/>
                </p:cNvSpPr>
                <p:nvPr/>
              </p:nvSpPr>
              <p:spPr bwMode="auto">
                <a:xfrm rot="-1140000">
                  <a:off x="3081" y="4073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7"/>
                    <a:gd name="T11" fmla="*/ 21600 w 21600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7" fill="none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</a:path>
                    <a:path w="21600" h="21577" stroke="0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  <a:lnTo>
                        <a:pt x="21600" y="21577"/>
                      </a:lnTo>
                      <a:lnTo>
                        <a:pt x="-1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35" name="Arc 23"/>
                <p:cNvSpPr>
                  <a:spLocks/>
                </p:cNvSpPr>
                <p:nvPr/>
              </p:nvSpPr>
              <p:spPr bwMode="auto">
                <a:xfrm rot="-1140000">
                  <a:off x="3216" y="4076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7"/>
                    <a:gd name="T11" fmla="*/ 21600 w 21600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7" fill="none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</a:path>
                    <a:path w="21600" h="21587" stroke="0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  <a:lnTo>
                        <a:pt x="21600" y="0"/>
                      </a:lnTo>
                      <a:lnTo>
                        <a:pt x="20843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36" name="Arc 24"/>
                <p:cNvSpPr>
                  <a:spLocks/>
                </p:cNvSpPr>
                <p:nvPr/>
              </p:nvSpPr>
              <p:spPr bwMode="auto">
                <a:xfrm rot="-1140000">
                  <a:off x="3176" y="4041"/>
                  <a:ext cx="30" cy="49"/>
                </a:xfrm>
                <a:custGeom>
                  <a:avLst/>
                  <a:gdLst>
                    <a:gd name="T0" fmla="*/ 0 w 22344"/>
                    <a:gd name="T1" fmla="*/ 0 h 21600"/>
                    <a:gd name="T2" fmla="*/ 0 w 22344"/>
                    <a:gd name="T3" fmla="*/ 0 h 21600"/>
                    <a:gd name="T4" fmla="*/ 0 w 2234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44"/>
                    <a:gd name="T10" fmla="*/ 0 h 21600"/>
                    <a:gd name="T11" fmla="*/ 22344 w 2234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44" h="21600" fill="none" extrusionOk="0">
                      <a:moveTo>
                        <a:pt x="-1" y="12"/>
                      </a:moveTo>
                      <a:cubicBezTo>
                        <a:pt x="247" y="4"/>
                        <a:pt x="495" y="-1"/>
                        <a:pt x="744" y="-1"/>
                      </a:cubicBezTo>
                      <a:cubicBezTo>
                        <a:pt x="12673" y="-1"/>
                        <a:pt x="22344" y="9670"/>
                        <a:pt x="22344" y="21600"/>
                      </a:cubicBezTo>
                    </a:path>
                    <a:path w="22344" h="21600" stroke="0" extrusionOk="0">
                      <a:moveTo>
                        <a:pt x="-1" y="12"/>
                      </a:moveTo>
                      <a:cubicBezTo>
                        <a:pt x="247" y="4"/>
                        <a:pt x="495" y="-1"/>
                        <a:pt x="744" y="-1"/>
                      </a:cubicBezTo>
                      <a:cubicBezTo>
                        <a:pt x="12673" y="-1"/>
                        <a:pt x="22344" y="9670"/>
                        <a:pt x="22344" y="21600"/>
                      </a:cubicBezTo>
                      <a:lnTo>
                        <a:pt x="744" y="21600"/>
                      </a:lnTo>
                      <a:lnTo>
                        <a:pt x="-1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37" name="Arc 25"/>
                <p:cNvSpPr>
                  <a:spLocks/>
                </p:cNvSpPr>
                <p:nvPr/>
              </p:nvSpPr>
              <p:spPr bwMode="auto">
                <a:xfrm rot="-1140000">
                  <a:off x="3167" y="4100"/>
                  <a:ext cx="21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36"/>
                    <a:gd name="T11" fmla="*/ 21600 w 21600"/>
                    <a:gd name="T12" fmla="*/ 22036 h 220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36" fill="none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</a:path>
                    <a:path w="21600" h="22036" stroke="0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  <a:lnTo>
                        <a:pt x="0" y="436"/>
                      </a:lnTo>
                      <a:lnTo>
                        <a:pt x="21595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38" name="Arc 26"/>
                <p:cNvSpPr>
                  <a:spLocks/>
                </p:cNvSpPr>
                <p:nvPr/>
              </p:nvSpPr>
              <p:spPr bwMode="auto">
                <a:xfrm rot="-1140000">
                  <a:off x="3159" y="4046"/>
                  <a:ext cx="21" cy="49"/>
                </a:xfrm>
                <a:custGeom>
                  <a:avLst/>
                  <a:gdLst>
                    <a:gd name="T0" fmla="*/ 0 w 21600"/>
                    <a:gd name="T1" fmla="*/ 0 h 21576"/>
                    <a:gd name="T2" fmla="*/ 0 w 21600"/>
                    <a:gd name="T3" fmla="*/ 0 h 21576"/>
                    <a:gd name="T4" fmla="*/ 0 w 21600"/>
                    <a:gd name="T5" fmla="*/ 0 h 2157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6"/>
                    <a:gd name="T11" fmla="*/ 21600 w 21600"/>
                    <a:gd name="T12" fmla="*/ 21576 h 215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6" fill="none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</a:path>
                    <a:path w="21600" h="21576" stroke="0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  <a:lnTo>
                        <a:pt x="21600" y="21576"/>
                      </a:lnTo>
                      <a:lnTo>
                        <a:pt x="-1" y="2157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39" name="Arc 27"/>
                <p:cNvSpPr>
                  <a:spLocks/>
                </p:cNvSpPr>
                <p:nvPr/>
              </p:nvSpPr>
              <p:spPr bwMode="auto">
                <a:xfrm rot="-1140000">
                  <a:off x="3298" y="4048"/>
                  <a:ext cx="29" cy="50"/>
                </a:xfrm>
                <a:custGeom>
                  <a:avLst/>
                  <a:gdLst>
                    <a:gd name="T0" fmla="*/ 0 w 21600"/>
                    <a:gd name="T1" fmla="*/ 0 h 22015"/>
                    <a:gd name="T2" fmla="*/ 0 w 21600"/>
                    <a:gd name="T3" fmla="*/ 0 h 22015"/>
                    <a:gd name="T4" fmla="*/ 0 w 21600"/>
                    <a:gd name="T5" fmla="*/ 0 h 2201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15"/>
                    <a:gd name="T11" fmla="*/ 21600 w 21600"/>
                    <a:gd name="T12" fmla="*/ 22015 h 220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15" fill="none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</a:path>
                    <a:path w="21600" h="22015" stroke="0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  <a:lnTo>
                        <a:pt x="21600" y="429"/>
                      </a:lnTo>
                      <a:lnTo>
                        <a:pt x="20834" y="2201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40" name="Arc 28"/>
                <p:cNvSpPr>
                  <a:spLocks/>
                </p:cNvSpPr>
                <p:nvPr/>
              </p:nvSpPr>
              <p:spPr bwMode="auto">
                <a:xfrm rot="-1140000">
                  <a:off x="3258" y="4012"/>
                  <a:ext cx="30" cy="49"/>
                </a:xfrm>
                <a:custGeom>
                  <a:avLst/>
                  <a:gdLst>
                    <a:gd name="T0" fmla="*/ 0 w 22332"/>
                    <a:gd name="T1" fmla="*/ 0 h 21600"/>
                    <a:gd name="T2" fmla="*/ 0 w 22332"/>
                    <a:gd name="T3" fmla="*/ 0 h 21600"/>
                    <a:gd name="T4" fmla="*/ 0 w 2233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32"/>
                    <a:gd name="T10" fmla="*/ 0 h 21600"/>
                    <a:gd name="T11" fmla="*/ 22332 w 2233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32" h="21600" fill="none" extrusionOk="0">
                      <a:moveTo>
                        <a:pt x="0" y="12"/>
                      </a:moveTo>
                      <a:cubicBezTo>
                        <a:pt x="243" y="4"/>
                        <a:pt x="487" y="-1"/>
                        <a:pt x="732" y="-1"/>
                      </a:cubicBezTo>
                      <a:cubicBezTo>
                        <a:pt x="12661" y="-1"/>
                        <a:pt x="22332" y="9670"/>
                        <a:pt x="22332" y="21600"/>
                      </a:cubicBezTo>
                    </a:path>
                    <a:path w="22332" h="21600" stroke="0" extrusionOk="0">
                      <a:moveTo>
                        <a:pt x="0" y="12"/>
                      </a:moveTo>
                      <a:cubicBezTo>
                        <a:pt x="243" y="4"/>
                        <a:pt x="487" y="-1"/>
                        <a:pt x="732" y="-1"/>
                      </a:cubicBezTo>
                      <a:cubicBezTo>
                        <a:pt x="12661" y="-1"/>
                        <a:pt x="22332" y="9670"/>
                        <a:pt x="22332" y="21600"/>
                      </a:cubicBezTo>
                      <a:lnTo>
                        <a:pt x="732" y="2160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41" name="Arc 29"/>
                <p:cNvSpPr>
                  <a:spLocks/>
                </p:cNvSpPr>
                <p:nvPr/>
              </p:nvSpPr>
              <p:spPr bwMode="auto">
                <a:xfrm rot="-1140000">
                  <a:off x="3244" y="4071"/>
                  <a:ext cx="22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42" name="Arc 30"/>
                <p:cNvSpPr>
                  <a:spLocks/>
                </p:cNvSpPr>
                <p:nvPr/>
              </p:nvSpPr>
              <p:spPr bwMode="auto">
                <a:xfrm rot="-1140000">
                  <a:off x="3240" y="4020"/>
                  <a:ext cx="20" cy="48"/>
                </a:xfrm>
                <a:custGeom>
                  <a:avLst/>
                  <a:gdLst>
                    <a:gd name="T0" fmla="*/ 0 w 21596"/>
                    <a:gd name="T1" fmla="*/ 0 h 21575"/>
                    <a:gd name="T2" fmla="*/ 0 w 21596"/>
                    <a:gd name="T3" fmla="*/ 0 h 21575"/>
                    <a:gd name="T4" fmla="*/ 0 w 21596"/>
                    <a:gd name="T5" fmla="*/ 0 h 21575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75"/>
                    <a:gd name="T11" fmla="*/ 21596 w 21596"/>
                    <a:gd name="T12" fmla="*/ 21575 h 2157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75" fill="none" extrusionOk="0">
                      <a:moveTo>
                        <a:pt x="0" y="21140"/>
                      </a:moveTo>
                      <a:cubicBezTo>
                        <a:pt x="229" y="9785"/>
                        <a:pt x="9210" y="547"/>
                        <a:pt x="20554" y="0"/>
                      </a:cubicBezTo>
                    </a:path>
                    <a:path w="21596" h="21575" stroke="0" extrusionOk="0">
                      <a:moveTo>
                        <a:pt x="0" y="21140"/>
                      </a:moveTo>
                      <a:cubicBezTo>
                        <a:pt x="229" y="9785"/>
                        <a:pt x="9210" y="547"/>
                        <a:pt x="20554" y="0"/>
                      </a:cubicBezTo>
                      <a:lnTo>
                        <a:pt x="21596" y="21575"/>
                      </a:lnTo>
                      <a:lnTo>
                        <a:pt x="0" y="2114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43" name="Arc 31"/>
                <p:cNvSpPr>
                  <a:spLocks/>
                </p:cNvSpPr>
                <p:nvPr/>
              </p:nvSpPr>
              <p:spPr bwMode="auto">
                <a:xfrm rot="9660000">
                  <a:off x="3421" y="3963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7"/>
                    <a:gd name="T11" fmla="*/ 21600 w 21600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7" fill="none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</a:path>
                    <a:path w="21600" h="21577" stroke="0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  <a:lnTo>
                        <a:pt x="21600" y="0"/>
                      </a:lnTo>
                      <a:lnTo>
                        <a:pt x="20596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23495" name="Group 32"/>
              <p:cNvGrpSpPr>
                <a:grpSpLocks/>
              </p:cNvGrpSpPr>
              <p:nvPr/>
            </p:nvGrpSpPr>
            <p:grpSpPr bwMode="auto">
              <a:xfrm>
                <a:off x="3503" y="3962"/>
                <a:ext cx="477" cy="224"/>
                <a:chOff x="3503" y="3962"/>
                <a:chExt cx="477" cy="224"/>
              </a:xfrm>
            </p:grpSpPr>
            <p:sp>
              <p:nvSpPr>
                <p:cNvPr id="223496" name="Arc 33"/>
                <p:cNvSpPr>
                  <a:spLocks/>
                </p:cNvSpPr>
                <p:nvPr/>
              </p:nvSpPr>
              <p:spPr bwMode="auto">
                <a:xfrm rot="-9660000">
                  <a:off x="3552" y="3965"/>
                  <a:ext cx="29" cy="49"/>
                </a:xfrm>
                <a:custGeom>
                  <a:avLst/>
                  <a:gdLst>
                    <a:gd name="T0" fmla="*/ 0 w 21600"/>
                    <a:gd name="T1" fmla="*/ 0 h 22024"/>
                    <a:gd name="T2" fmla="*/ 0 w 21600"/>
                    <a:gd name="T3" fmla="*/ 0 h 22024"/>
                    <a:gd name="T4" fmla="*/ 0 w 21600"/>
                    <a:gd name="T5" fmla="*/ 0 h 2202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24"/>
                    <a:gd name="T11" fmla="*/ 21600 w 21600"/>
                    <a:gd name="T12" fmla="*/ 22024 h 2202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24" fill="none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</a:path>
                    <a:path w="21600" h="22024" stroke="0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  <a:lnTo>
                        <a:pt x="21600" y="438"/>
                      </a:lnTo>
                      <a:lnTo>
                        <a:pt x="20834" y="220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97" name="Arc 34"/>
                <p:cNvSpPr>
                  <a:spLocks/>
                </p:cNvSpPr>
                <p:nvPr/>
              </p:nvSpPr>
              <p:spPr bwMode="auto">
                <a:xfrm rot="-9660000">
                  <a:off x="3551" y="4019"/>
                  <a:ext cx="29" cy="49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57"/>
                    <a:gd name="T10" fmla="*/ 0 h 21600"/>
                    <a:gd name="T11" fmla="*/ 22357 w 2235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57" h="21600" fill="none" extrusionOk="0">
                      <a:moveTo>
                        <a:pt x="0" y="13"/>
                      </a:moveTo>
                      <a:cubicBezTo>
                        <a:pt x="252" y="4"/>
                        <a:pt x="504" y="-1"/>
                        <a:pt x="757" y="-1"/>
                      </a:cubicBezTo>
                      <a:cubicBezTo>
                        <a:pt x="12686" y="-1"/>
                        <a:pt x="22357" y="9670"/>
                        <a:pt x="22357" y="21600"/>
                      </a:cubicBezTo>
                    </a:path>
                    <a:path w="22357" h="21600" stroke="0" extrusionOk="0">
                      <a:moveTo>
                        <a:pt x="0" y="13"/>
                      </a:moveTo>
                      <a:cubicBezTo>
                        <a:pt x="252" y="4"/>
                        <a:pt x="504" y="-1"/>
                        <a:pt x="757" y="-1"/>
                      </a:cubicBezTo>
                      <a:cubicBezTo>
                        <a:pt x="12686" y="-1"/>
                        <a:pt x="22357" y="9670"/>
                        <a:pt x="22357" y="21600"/>
                      </a:cubicBezTo>
                      <a:lnTo>
                        <a:pt x="757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98" name="Arc 35"/>
                <p:cNvSpPr>
                  <a:spLocks/>
                </p:cNvSpPr>
                <p:nvPr/>
              </p:nvSpPr>
              <p:spPr bwMode="auto">
                <a:xfrm rot="-9660000">
                  <a:off x="3604" y="3988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99" name="Arc 36"/>
                <p:cNvSpPr>
                  <a:spLocks/>
                </p:cNvSpPr>
                <p:nvPr/>
              </p:nvSpPr>
              <p:spPr bwMode="auto">
                <a:xfrm rot="-9660000">
                  <a:off x="3503" y="4002"/>
                  <a:ext cx="21" cy="49"/>
                </a:xfrm>
                <a:custGeom>
                  <a:avLst/>
                  <a:gdLst>
                    <a:gd name="T0" fmla="*/ 0 w 21596"/>
                    <a:gd name="T1" fmla="*/ 0 h 21577"/>
                    <a:gd name="T2" fmla="*/ 0 w 21596"/>
                    <a:gd name="T3" fmla="*/ 0 h 21577"/>
                    <a:gd name="T4" fmla="*/ 0 w 21596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77"/>
                    <a:gd name="T11" fmla="*/ 21596 w 21596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77" fill="none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</a:path>
                    <a:path w="21596" h="21577" stroke="0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  <a:lnTo>
                        <a:pt x="21596" y="2157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00" name="Arc 37"/>
                <p:cNvSpPr>
                  <a:spLocks/>
                </p:cNvSpPr>
                <p:nvPr/>
              </p:nvSpPr>
              <p:spPr bwMode="auto">
                <a:xfrm rot="-9660000">
                  <a:off x="3576" y="4023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7"/>
                    <a:gd name="T11" fmla="*/ 21600 w 21600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7" fill="none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</a:path>
                    <a:path w="21600" h="21577" stroke="0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  <a:lnTo>
                        <a:pt x="21600" y="21577"/>
                      </a:lnTo>
                      <a:lnTo>
                        <a:pt x="-1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01" name="Arc 38"/>
                <p:cNvSpPr>
                  <a:spLocks/>
                </p:cNvSpPr>
                <p:nvPr/>
              </p:nvSpPr>
              <p:spPr bwMode="auto">
                <a:xfrm rot="-9660000">
                  <a:off x="3625" y="3992"/>
                  <a:ext cx="27" cy="49"/>
                </a:xfrm>
                <a:custGeom>
                  <a:avLst/>
                  <a:gdLst>
                    <a:gd name="T0" fmla="*/ 0 w 21600"/>
                    <a:gd name="T1" fmla="*/ 0 h 22021"/>
                    <a:gd name="T2" fmla="*/ 0 w 21600"/>
                    <a:gd name="T3" fmla="*/ 0 h 22021"/>
                    <a:gd name="T4" fmla="*/ 0 w 21600"/>
                    <a:gd name="T5" fmla="*/ 0 h 2202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21"/>
                    <a:gd name="T11" fmla="*/ 21600 w 21600"/>
                    <a:gd name="T12" fmla="*/ 22021 h 2202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21" fill="none" extrusionOk="0">
                      <a:moveTo>
                        <a:pt x="20776" y="22021"/>
                      </a:moveTo>
                      <a:cubicBezTo>
                        <a:pt x="9176" y="21578"/>
                        <a:pt x="0" y="12046"/>
                        <a:pt x="0" y="437"/>
                      </a:cubicBezTo>
                      <a:cubicBezTo>
                        <a:pt x="0" y="291"/>
                        <a:pt x="1" y="145"/>
                        <a:pt x="4" y="0"/>
                      </a:cubicBezTo>
                    </a:path>
                    <a:path w="21600" h="22021" stroke="0" extrusionOk="0">
                      <a:moveTo>
                        <a:pt x="20776" y="22021"/>
                      </a:moveTo>
                      <a:cubicBezTo>
                        <a:pt x="9176" y="21578"/>
                        <a:pt x="0" y="12046"/>
                        <a:pt x="0" y="437"/>
                      </a:cubicBezTo>
                      <a:cubicBezTo>
                        <a:pt x="0" y="291"/>
                        <a:pt x="1" y="145"/>
                        <a:pt x="4" y="0"/>
                      </a:cubicBezTo>
                      <a:lnTo>
                        <a:pt x="21600" y="437"/>
                      </a:lnTo>
                      <a:lnTo>
                        <a:pt x="20776" y="2202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02" name="Arc 39"/>
                <p:cNvSpPr>
                  <a:spLocks/>
                </p:cNvSpPr>
                <p:nvPr/>
              </p:nvSpPr>
              <p:spPr bwMode="auto">
                <a:xfrm rot="-9660000">
                  <a:off x="3626" y="4046"/>
                  <a:ext cx="27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03" name="Arc 40"/>
                <p:cNvSpPr>
                  <a:spLocks/>
                </p:cNvSpPr>
                <p:nvPr/>
              </p:nvSpPr>
              <p:spPr bwMode="auto">
                <a:xfrm rot="1140000">
                  <a:off x="3890" y="4125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36"/>
                    <a:gd name="T11" fmla="*/ 21600 w 21600"/>
                    <a:gd name="T12" fmla="*/ 22036 h 220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36" fill="none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</a:path>
                    <a:path w="21600" h="22036" stroke="0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  <a:lnTo>
                        <a:pt x="0" y="436"/>
                      </a:lnTo>
                      <a:lnTo>
                        <a:pt x="21595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04" name="Arc 41"/>
                <p:cNvSpPr>
                  <a:spLocks/>
                </p:cNvSpPr>
                <p:nvPr/>
              </p:nvSpPr>
              <p:spPr bwMode="auto">
                <a:xfrm rot="1140000">
                  <a:off x="3930" y="4090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7"/>
                    <a:gd name="T11" fmla="*/ 21600 w 21600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05" name="Arc 42"/>
                <p:cNvSpPr>
                  <a:spLocks/>
                </p:cNvSpPr>
                <p:nvPr/>
              </p:nvSpPr>
              <p:spPr bwMode="auto">
                <a:xfrm rot="1140000">
                  <a:off x="3955" y="4137"/>
                  <a:ext cx="21" cy="49"/>
                </a:xfrm>
                <a:custGeom>
                  <a:avLst/>
                  <a:gdLst>
                    <a:gd name="T0" fmla="*/ 0 w 21600"/>
                    <a:gd name="T1" fmla="*/ 0 h 21574"/>
                    <a:gd name="T2" fmla="*/ 0 w 21600"/>
                    <a:gd name="T3" fmla="*/ 0 h 21574"/>
                    <a:gd name="T4" fmla="*/ 0 w 21600"/>
                    <a:gd name="T5" fmla="*/ 0 h 2157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4"/>
                    <a:gd name="T11" fmla="*/ 21600 w 21600"/>
                    <a:gd name="T12" fmla="*/ 21574 h 2157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4" fill="none" extrusionOk="0">
                      <a:moveTo>
                        <a:pt x="20547" y="21574"/>
                      </a:moveTo>
                      <a:cubicBezTo>
                        <a:pt x="9041" y="21013"/>
                        <a:pt x="-1" y="11520"/>
                        <a:pt x="-1" y="-1"/>
                      </a:cubicBezTo>
                    </a:path>
                    <a:path w="21600" h="21574" stroke="0" extrusionOk="0">
                      <a:moveTo>
                        <a:pt x="20547" y="21574"/>
                      </a:moveTo>
                      <a:cubicBezTo>
                        <a:pt x="9041" y="21013"/>
                        <a:pt x="-1" y="11520"/>
                        <a:pt x="-1" y="-1"/>
                      </a:cubicBezTo>
                      <a:lnTo>
                        <a:pt x="21600" y="0"/>
                      </a:lnTo>
                      <a:lnTo>
                        <a:pt x="20547" y="2157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06" name="Arc 43"/>
                <p:cNvSpPr>
                  <a:spLocks/>
                </p:cNvSpPr>
                <p:nvPr/>
              </p:nvSpPr>
              <p:spPr bwMode="auto">
                <a:xfrm rot="1140000">
                  <a:off x="3957" y="4098"/>
                  <a:ext cx="23" cy="50"/>
                </a:xfrm>
                <a:custGeom>
                  <a:avLst/>
                  <a:gdLst>
                    <a:gd name="T0" fmla="*/ 0 w 22567"/>
                    <a:gd name="T1" fmla="*/ 0 h 21600"/>
                    <a:gd name="T2" fmla="*/ 0 w 22567"/>
                    <a:gd name="T3" fmla="*/ 0 h 21600"/>
                    <a:gd name="T4" fmla="*/ 0 w 2256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567"/>
                    <a:gd name="T10" fmla="*/ 0 h 21600"/>
                    <a:gd name="T11" fmla="*/ 22567 w 2256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567" h="21600" fill="none" extrusionOk="0">
                      <a:moveTo>
                        <a:pt x="-1" y="21"/>
                      </a:moveTo>
                      <a:cubicBezTo>
                        <a:pt x="323" y="7"/>
                        <a:pt x="647" y="-1"/>
                        <a:pt x="971" y="-1"/>
                      </a:cubicBezTo>
                      <a:cubicBezTo>
                        <a:pt x="12730" y="-1"/>
                        <a:pt x="22329" y="9406"/>
                        <a:pt x="22566" y="21164"/>
                      </a:cubicBezTo>
                    </a:path>
                    <a:path w="22567" h="21600" stroke="0" extrusionOk="0">
                      <a:moveTo>
                        <a:pt x="-1" y="21"/>
                      </a:moveTo>
                      <a:cubicBezTo>
                        <a:pt x="323" y="7"/>
                        <a:pt x="647" y="-1"/>
                        <a:pt x="971" y="-1"/>
                      </a:cubicBezTo>
                      <a:cubicBezTo>
                        <a:pt x="12730" y="-1"/>
                        <a:pt x="22329" y="9406"/>
                        <a:pt x="22566" y="21164"/>
                      </a:cubicBezTo>
                      <a:lnTo>
                        <a:pt x="971" y="21600"/>
                      </a:lnTo>
                      <a:lnTo>
                        <a:pt x="-1" y="2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07" name="Arc 44"/>
                <p:cNvSpPr>
                  <a:spLocks/>
                </p:cNvSpPr>
                <p:nvPr/>
              </p:nvSpPr>
              <p:spPr bwMode="auto">
                <a:xfrm rot="1140000">
                  <a:off x="3807" y="4099"/>
                  <a:ext cx="28" cy="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08" name="Arc 45"/>
                <p:cNvSpPr>
                  <a:spLocks/>
                </p:cNvSpPr>
                <p:nvPr/>
              </p:nvSpPr>
              <p:spPr bwMode="auto">
                <a:xfrm rot="1140000">
                  <a:off x="3848" y="4064"/>
                  <a:ext cx="28" cy="50"/>
                </a:xfrm>
                <a:custGeom>
                  <a:avLst/>
                  <a:gdLst>
                    <a:gd name="T0" fmla="*/ 0 w 21600"/>
                    <a:gd name="T1" fmla="*/ 0 h 21586"/>
                    <a:gd name="T2" fmla="*/ 0 w 21600"/>
                    <a:gd name="T3" fmla="*/ 0 h 21586"/>
                    <a:gd name="T4" fmla="*/ 0 w 21600"/>
                    <a:gd name="T5" fmla="*/ 0 h 2158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6"/>
                    <a:gd name="T11" fmla="*/ 21600 w 21600"/>
                    <a:gd name="T12" fmla="*/ 21586 h 2158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6" fill="none" extrusionOk="0">
                      <a:moveTo>
                        <a:pt x="-1" y="21585"/>
                      </a:moveTo>
                      <a:cubicBezTo>
                        <a:pt x="-1" y="9956"/>
                        <a:pt x="9207" y="414"/>
                        <a:pt x="20828" y="-1"/>
                      </a:cubicBezTo>
                    </a:path>
                    <a:path w="21600" h="21586" stroke="0" extrusionOk="0">
                      <a:moveTo>
                        <a:pt x="-1" y="21585"/>
                      </a:moveTo>
                      <a:cubicBezTo>
                        <a:pt x="-1" y="9956"/>
                        <a:pt x="9207" y="414"/>
                        <a:pt x="20828" y="-1"/>
                      </a:cubicBezTo>
                      <a:lnTo>
                        <a:pt x="21600" y="21586"/>
                      </a:lnTo>
                      <a:lnTo>
                        <a:pt x="-1" y="2158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09" name="Arc 46"/>
                <p:cNvSpPr>
                  <a:spLocks/>
                </p:cNvSpPr>
                <p:nvPr/>
              </p:nvSpPr>
              <p:spPr bwMode="auto">
                <a:xfrm rot="1140000">
                  <a:off x="3869" y="4121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45"/>
                    <a:gd name="T11" fmla="*/ 21600 w 21600"/>
                    <a:gd name="T12" fmla="*/ 22045 h 220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10" name="Arc 47"/>
                <p:cNvSpPr>
                  <a:spLocks/>
                </p:cNvSpPr>
                <p:nvPr/>
              </p:nvSpPr>
              <p:spPr bwMode="auto">
                <a:xfrm rot="1140000">
                  <a:off x="3874" y="4072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04"/>
                    <a:gd name="T10" fmla="*/ 0 h 21600"/>
                    <a:gd name="T11" fmla="*/ 22604 w 2260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11" name="Arc 48"/>
                <p:cNvSpPr>
                  <a:spLocks/>
                </p:cNvSpPr>
                <p:nvPr/>
              </p:nvSpPr>
              <p:spPr bwMode="auto">
                <a:xfrm rot="1140000">
                  <a:off x="3732" y="4075"/>
                  <a:ext cx="29" cy="50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57"/>
                    <a:gd name="T10" fmla="*/ 0 h 21600"/>
                    <a:gd name="T11" fmla="*/ 22357 w 2235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57" h="21600" fill="none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</a:path>
                    <a:path w="22357" h="21600" stroke="0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  <a:lnTo>
                        <a:pt x="757" y="0"/>
                      </a:lnTo>
                      <a:lnTo>
                        <a:pt x="22357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12" name="Arc 49"/>
                <p:cNvSpPr>
                  <a:spLocks/>
                </p:cNvSpPr>
                <p:nvPr/>
              </p:nvSpPr>
              <p:spPr bwMode="auto">
                <a:xfrm rot="1140000">
                  <a:off x="3771" y="4040"/>
                  <a:ext cx="30" cy="49"/>
                </a:xfrm>
                <a:custGeom>
                  <a:avLst/>
                  <a:gdLst>
                    <a:gd name="T0" fmla="*/ 0 w 21600"/>
                    <a:gd name="T1" fmla="*/ 0 h 21588"/>
                    <a:gd name="T2" fmla="*/ 0 w 21600"/>
                    <a:gd name="T3" fmla="*/ 0 h 21588"/>
                    <a:gd name="T4" fmla="*/ 0 w 21600"/>
                    <a:gd name="T5" fmla="*/ 0 h 21588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8"/>
                    <a:gd name="T11" fmla="*/ 21600 w 21600"/>
                    <a:gd name="T12" fmla="*/ 21588 h 215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8" fill="none" extrusionOk="0">
                      <a:moveTo>
                        <a:pt x="-1" y="21587"/>
                      </a:moveTo>
                      <a:cubicBezTo>
                        <a:pt x="-1" y="9943"/>
                        <a:pt x="9230" y="395"/>
                        <a:pt x="20868" y="0"/>
                      </a:cubicBezTo>
                    </a:path>
                    <a:path w="21600" h="21588" stroke="0" extrusionOk="0">
                      <a:moveTo>
                        <a:pt x="-1" y="21587"/>
                      </a:moveTo>
                      <a:cubicBezTo>
                        <a:pt x="-1" y="9943"/>
                        <a:pt x="9230" y="395"/>
                        <a:pt x="20868" y="0"/>
                      </a:cubicBezTo>
                      <a:lnTo>
                        <a:pt x="21600" y="21588"/>
                      </a:lnTo>
                      <a:lnTo>
                        <a:pt x="-1" y="21587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13" name="Arc 50"/>
                <p:cNvSpPr>
                  <a:spLocks/>
                </p:cNvSpPr>
                <p:nvPr/>
              </p:nvSpPr>
              <p:spPr bwMode="auto">
                <a:xfrm rot="1140000">
                  <a:off x="3788" y="4099"/>
                  <a:ext cx="21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36"/>
                    <a:gd name="T11" fmla="*/ 21600 w 21600"/>
                    <a:gd name="T12" fmla="*/ 22036 h 220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36" fill="none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</a:path>
                    <a:path w="21600" h="22036" stroke="0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  <a:lnTo>
                        <a:pt x="21600" y="436"/>
                      </a:lnTo>
                      <a:lnTo>
                        <a:pt x="21600" y="2203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14" name="Arc 51"/>
                <p:cNvSpPr>
                  <a:spLocks/>
                </p:cNvSpPr>
                <p:nvPr/>
              </p:nvSpPr>
              <p:spPr bwMode="auto">
                <a:xfrm rot="1140000">
                  <a:off x="3796" y="4045"/>
                  <a:ext cx="22" cy="49"/>
                </a:xfrm>
                <a:custGeom>
                  <a:avLst/>
                  <a:gdLst>
                    <a:gd name="T0" fmla="*/ 0 w 22627"/>
                    <a:gd name="T1" fmla="*/ 0 h 21600"/>
                    <a:gd name="T2" fmla="*/ 0 w 22627"/>
                    <a:gd name="T3" fmla="*/ 0 h 21600"/>
                    <a:gd name="T4" fmla="*/ 0 w 2262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27"/>
                    <a:gd name="T10" fmla="*/ 0 h 21600"/>
                    <a:gd name="T11" fmla="*/ 22627 w 2262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27" h="21600" fill="none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</a:path>
                    <a:path w="22627" h="21600" stroke="0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  <a:lnTo>
                        <a:pt x="1027" y="2160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15" name="Arc 52"/>
                <p:cNvSpPr>
                  <a:spLocks/>
                </p:cNvSpPr>
                <p:nvPr/>
              </p:nvSpPr>
              <p:spPr bwMode="auto">
                <a:xfrm rot="1140000">
                  <a:off x="3649" y="4046"/>
                  <a:ext cx="30" cy="51"/>
                </a:xfrm>
                <a:custGeom>
                  <a:avLst/>
                  <a:gdLst>
                    <a:gd name="T0" fmla="*/ 0 w 22365"/>
                    <a:gd name="T1" fmla="*/ 0 h 22044"/>
                    <a:gd name="T2" fmla="*/ 0 w 22365"/>
                    <a:gd name="T3" fmla="*/ 0 h 22044"/>
                    <a:gd name="T4" fmla="*/ 0 w 22365"/>
                    <a:gd name="T5" fmla="*/ 0 h 22044"/>
                    <a:gd name="T6" fmla="*/ 0 60000 65536"/>
                    <a:gd name="T7" fmla="*/ 0 60000 65536"/>
                    <a:gd name="T8" fmla="*/ 0 60000 65536"/>
                    <a:gd name="T9" fmla="*/ 0 w 22365"/>
                    <a:gd name="T10" fmla="*/ 0 h 22044"/>
                    <a:gd name="T11" fmla="*/ 22365 w 22365"/>
                    <a:gd name="T12" fmla="*/ 22044 h 220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65" h="22044" fill="none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</a:path>
                    <a:path w="22365" h="22044" stroke="0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  <a:lnTo>
                        <a:pt x="765" y="444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16" name="Arc 53"/>
                <p:cNvSpPr>
                  <a:spLocks/>
                </p:cNvSpPr>
                <p:nvPr/>
              </p:nvSpPr>
              <p:spPr bwMode="auto">
                <a:xfrm rot="1140000">
                  <a:off x="3689" y="4011"/>
                  <a:ext cx="30" cy="49"/>
                </a:xfrm>
                <a:custGeom>
                  <a:avLst/>
                  <a:gdLst>
                    <a:gd name="T0" fmla="*/ 0 w 21600"/>
                    <a:gd name="T1" fmla="*/ 0 h 21588"/>
                    <a:gd name="T2" fmla="*/ 0 w 21600"/>
                    <a:gd name="T3" fmla="*/ 0 h 21588"/>
                    <a:gd name="T4" fmla="*/ 0 w 21600"/>
                    <a:gd name="T5" fmla="*/ 0 h 21588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8"/>
                    <a:gd name="T11" fmla="*/ 21600 w 21600"/>
                    <a:gd name="T12" fmla="*/ 21588 h 215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8" fill="none" extrusionOk="0">
                      <a:moveTo>
                        <a:pt x="-1" y="21587"/>
                      </a:moveTo>
                      <a:cubicBezTo>
                        <a:pt x="-1" y="9943"/>
                        <a:pt x="9230" y="395"/>
                        <a:pt x="20868" y="0"/>
                      </a:cubicBezTo>
                    </a:path>
                    <a:path w="21600" h="21588" stroke="0" extrusionOk="0">
                      <a:moveTo>
                        <a:pt x="-1" y="21587"/>
                      </a:moveTo>
                      <a:cubicBezTo>
                        <a:pt x="-1" y="9943"/>
                        <a:pt x="9230" y="395"/>
                        <a:pt x="20868" y="0"/>
                      </a:cubicBezTo>
                      <a:lnTo>
                        <a:pt x="21600" y="21588"/>
                      </a:lnTo>
                      <a:lnTo>
                        <a:pt x="-1" y="21587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17" name="Arc 54"/>
                <p:cNvSpPr>
                  <a:spLocks/>
                </p:cNvSpPr>
                <p:nvPr/>
              </p:nvSpPr>
              <p:spPr bwMode="auto">
                <a:xfrm rot="1140000">
                  <a:off x="3711" y="4071"/>
                  <a:ext cx="22" cy="49"/>
                </a:xfrm>
                <a:custGeom>
                  <a:avLst/>
                  <a:gdLst>
                    <a:gd name="T0" fmla="*/ 0 w 21600"/>
                    <a:gd name="T1" fmla="*/ 0 h 22011"/>
                    <a:gd name="T2" fmla="*/ 0 w 21600"/>
                    <a:gd name="T3" fmla="*/ 0 h 22011"/>
                    <a:gd name="T4" fmla="*/ 0 w 21600"/>
                    <a:gd name="T5" fmla="*/ 0 h 2201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11"/>
                    <a:gd name="T11" fmla="*/ 21600 w 21600"/>
                    <a:gd name="T12" fmla="*/ 22011 h 220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11" fill="none" extrusionOk="0">
                      <a:moveTo>
                        <a:pt x="20585" y="22011"/>
                      </a:moveTo>
                      <a:cubicBezTo>
                        <a:pt x="9063" y="21469"/>
                        <a:pt x="0" y="11970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</a:path>
                    <a:path w="21600" h="22011" stroke="0" extrusionOk="0">
                      <a:moveTo>
                        <a:pt x="20585" y="22011"/>
                      </a:moveTo>
                      <a:cubicBezTo>
                        <a:pt x="9063" y="21469"/>
                        <a:pt x="0" y="11970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  <a:lnTo>
                        <a:pt x="21600" y="435"/>
                      </a:lnTo>
                      <a:lnTo>
                        <a:pt x="20585" y="2201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18" name="Arc 55"/>
                <p:cNvSpPr>
                  <a:spLocks/>
                </p:cNvSpPr>
                <p:nvPr/>
              </p:nvSpPr>
              <p:spPr bwMode="auto">
                <a:xfrm rot="1140000">
                  <a:off x="3717" y="4019"/>
                  <a:ext cx="21" cy="48"/>
                </a:xfrm>
                <a:custGeom>
                  <a:avLst/>
                  <a:gdLst>
                    <a:gd name="T0" fmla="*/ 0 w 22652"/>
                    <a:gd name="T1" fmla="*/ 0 h 21600"/>
                    <a:gd name="T2" fmla="*/ 0 w 22652"/>
                    <a:gd name="T3" fmla="*/ 0 h 21600"/>
                    <a:gd name="T4" fmla="*/ 0 w 2265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52"/>
                    <a:gd name="T10" fmla="*/ 0 h 21600"/>
                    <a:gd name="T11" fmla="*/ 22652 w 2265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52" h="21600" fill="none" extrusionOk="0">
                      <a:moveTo>
                        <a:pt x="-1" y="25"/>
                      </a:moveTo>
                      <a:cubicBezTo>
                        <a:pt x="350" y="8"/>
                        <a:pt x="701" y="-1"/>
                        <a:pt x="1052" y="-1"/>
                      </a:cubicBezTo>
                      <a:cubicBezTo>
                        <a:pt x="12981" y="-1"/>
                        <a:pt x="22652" y="9670"/>
                        <a:pt x="22652" y="21600"/>
                      </a:cubicBezTo>
                    </a:path>
                    <a:path w="22652" h="21600" stroke="0" extrusionOk="0">
                      <a:moveTo>
                        <a:pt x="-1" y="25"/>
                      </a:moveTo>
                      <a:cubicBezTo>
                        <a:pt x="350" y="8"/>
                        <a:pt x="701" y="-1"/>
                        <a:pt x="1052" y="-1"/>
                      </a:cubicBezTo>
                      <a:cubicBezTo>
                        <a:pt x="12981" y="-1"/>
                        <a:pt x="22652" y="9670"/>
                        <a:pt x="22652" y="21600"/>
                      </a:cubicBezTo>
                      <a:lnTo>
                        <a:pt x="1052" y="21600"/>
                      </a:lnTo>
                      <a:lnTo>
                        <a:pt x="-1" y="2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19" name="Arc 56"/>
                <p:cNvSpPr>
                  <a:spLocks/>
                </p:cNvSpPr>
                <p:nvPr/>
              </p:nvSpPr>
              <p:spPr bwMode="auto">
                <a:xfrm rot="-9660000">
                  <a:off x="3534" y="3962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223443" name="Group 57"/>
            <p:cNvGrpSpPr>
              <a:grpSpLocks/>
            </p:cNvGrpSpPr>
            <p:nvPr/>
          </p:nvGrpSpPr>
          <p:grpSpPr bwMode="auto">
            <a:xfrm>
              <a:off x="3015" y="3961"/>
              <a:ext cx="981" cy="225"/>
              <a:chOff x="3015" y="3961"/>
              <a:chExt cx="981" cy="225"/>
            </a:xfrm>
          </p:grpSpPr>
          <p:grpSp>
            <p:nvGrpSpPr>
              <p:cNvPr id="223444" name="Group 58"/>
              <p:cNvGrpSpPr>
                <a:grpSpLocks/>
              </p:cNvGrpSpPr>
              <p:nvPr/>
            </p:nvGrpSpPr>
            <p:grpSpPr bwMode="auto">
              <a:xfrm>
                <a:off x="3015" y="3962"/>
                <a:ext cx="477" cy="224"/>
                <a:chOff x="3015" y="3962"/>
                <a:chExt cx="477" cy="224"/>
              </a:xfrm>
            </p:grpSpPr>
            <p:sp>
              <p:nvSpPr>
                <p:cNvPr id="223470" name="Arc 59"/>
                <p:cNvSpPr>
                  <a:spLocks/>
                </p:cNvSpPr>
                <p:nvPr/>
              </p:nvSpPr>
              <p:spPr bwMode="auto">
                <a:xfrm rot="9660000">
                  <a:off x="3412" y="3964"/>
                  <a:ext cx="30" cy="50"/>
                </a:xfrm>
                <a:custGeom>
                  <a:avLst/>
                  <a:gdLst>
                    <a:gd name="T0" fmla="*/ 0 w 22365"/>
                    <a:gd name="T1" fmla="*/ 0 h 22053"/>
                    <a:gd name="T2" fmla="*/ 0 w 22365"/>
                    <a:gd name="T3" fmla="*/ 0 h 22053"/>
                    <a:gd name="T4" fmla="*/ 0 w 22365"/>
                    <a:gd name="T5" fmla="*/ 0 h 22053"/>
                    <a:gd name="T6" fmla="*/ 0 60000 65536"/>
                    <a:gd name="T7" fmla="*/ 0 60000 65536"/>
                    <a:gd name="T8" fmla="*/ 0 60000 65536"/>
                    <a:gd name="T9" fmla="*/ 0 w 22365"/>
                    <a:gd name="T10" fmla="*/ 0 h 22053"/>
                    <a:gd name="T11" fmla="*/ 22365 w 22365"/>
                    <a:gd name="T12" fmla="*/ 22053 h 2205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65" h="22053" fill="none" extrusionOk="0">
                      <a:moveTo>
                        <a:pt x="22360" y="-1"/>
                      </a:moveTo>
                      <a:cubicBezTo>
                        <a:pt x="22363" y="150"/>
                        <a:pt x="22365" y="301"/>
                        <a:pt x="22365" y="453"/>
                      </a:cubicBezTo>
                      <a:cubicBezTo>
                        <a:pt x="22365" y="12382"/>
                        <a:pt x="12694" y="22053"/>
                        <a:pt x="765" y="22053"/>
                      </a:cubicBezTo>
                      <a:cubicBezTo>
                        <a:pt x="509" y="22052"/>
                        <a:pt x="254" y="22048"/>
                        <a:pt x="-1" y="22039"/>
                      </a:cubicBezTo>
                    </a:path>
                    <a:path w="22365" h="22053" stroke="0" extrusionOk="0">
                      <a:moveTo>
                        <a:pt x="22360" y="-1"/>
                      </a:moveTo>
                      <a:cubicBezTo>
                        <a:pt x="22363" y="150"/>
                        <a:pt x="22365" y="301"/>
                        <a:pt x="22365" y="453"/>
                      </a:cubicBezTo>
                      <a:cubicBezTo>
                        <a:pt x="22365" y="12382"/>
                        <a:pt x="12694" y="22053"/>
                        <a:pt x="765" y="22053"/>
                      </a:cubicBezTo>
                      <a:cubicBezTo>
                        <a:pt x="509" y="22052"/>
                        <a:pt x="254" y="22048"/>
                        <a:pt x="-1" y="22039"/>
                      </a:cubicBezTo>
                      <a:lnTo>
                        <a:pt x="765" y="453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71" name="Arc 60"/>
                <p:cNvSpPr>
                  <a:spLocks/>
                </p:cNvSpPr>
                <p:nvPr/>
              </p:nvSpPr>
              <p:spPr bwMode="auto">
                <a:xfrm rot="9660000">
                  <a:off x="3415" y="4019"/>
                  <a:ext cx="28" cy="49"/>
                </a:xfrm>
                <a:custGeom>
                  <a:avLst/>
                  <a:gdLst>
                    <a:gd name="T0" fmla="*/ 0 w 21596"/>
                    <a:gd name="T1" fmla="*/ 0 h 21587"/>
                    <a:gd name="T2" fmla="*/ 0 w 21596"/>
                    <a:gd name="T3" fmla="*/ 0 h 21587"/>
                    <a:gd name="T4" fmla="*/ 0 w 21596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87"/>
                    <a:gd name="T11" fmla="*/ 21596 w 21596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87" fill="none" extrusionOk="0">
                      <a:moveTo>
                        <a:pt x="0" y="21158"/>
                      </a:moveTo>
                      <a:cubicBezTo>
                        <a:pt x="228" y="9688"/>
                        <a:pt x="9381" y="398"/>
                        <a:pt x="20846" y="0"/>
                      </a:cubicBezTo>
                    </a:path>
                    <a:path w="21596" h="21587" stroke="0" extrusionOk="0">
                      <a:moveTo>
                        <a:pt x="0" y="21158"/>
                      </a:moveTo>
                      <a:cubicBezTo>
                        <a:pt x="228" y="9688"/>
                        <a:pt x="9381" y="398"/>
                        <a:pt x="20846" y="0"/>
                      </a:cubicBezTo>
                      <a:lnTo>
                        <a:pt x="21596" y="21587"/>
                      </a:lnTo>
                      <a:lnTo>
                        <a:pt x="0" y="21158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72" name="Arc 61"/>
                <p:cNvSpPr>
                  <a:spLocks/>
                </p:cNvSpPr>
                <p:nvPr/>
              </p:nvSpPr>
              <p:spPr bwMode="auto">
                <a:xfrm rot="9660000">
                  <a:off x="3368" y="3988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45"/>
                    <a:gd name="T11" fmla="*/ 21600 w 21600"/>
                    <a:gd name="T12" fmla="*/ 22045 h 220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73" name="Arc 62"/>
                <p:cNvSpPr>
                  <a:spLocks/>
                </p:cNvSpPr>
                <p:nvPr/>
              </p:nvSpPr>
              <p:spPr bwMode="auto">
                <a:xfrm rot="9660000">
                  <a:off x="3470" y="4001"/>
                  <a:ext cx="22" cy="50"/>
                </a:xfrm>
                <a:custGeom>
                  <a:avLst/>
                  <a:gdLst>
                    <a:gd name="T0" fmla="*/ 0 w 22589"/>
                    <a:gd name="T1" fmla="*/ 0 h 21600"/>
                    <a:gd name="T2" fmla="*/ 0 w 22589"/>
                    <a:gd name="T3" fmla="*/ 0 h 21600"/>
                    <a:gd name="T4" fmla="*/ 0 w 2258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589"/>
                    <a:gd name="T10" fmla="*/ 0 h 21600"/>
                    <a:gd name="T11" fmla="*/ 22589 w 2258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589" h="21600" fill="none" extrusionOk="0">
                      <a:moveTo>
                        <a:pt x="-1" y="22"/>
                      </a:moveTo>
                      <a:cubicBezTo>
                        <a:pt x="331" y="7"/>
                        <a:pt x="662" y="-1"/>
                        <a:pt x="994" y="-1"/>
                      </a:cubicBezTo>
                      <a:cubicBezTo>
                        <a:pt x="12749" y="-1"/>
                        <a:pt x="22346" y="9400"/>
                        <a:pt x="22589" y="21152"/>
                      </a:cubicBezTo>
                    </a:path>
                    <a:path w="22589" h="21600" stroke="0" extrusionOk="0">
                      <a:moveTo>
                        <a:pt x="-1" y="22"/>
                      </a:moveTo>
                      <a:cubicBezTo>
                        <a:pt x="331" y="7"/>
                        <a:pt x="662" y="-1"/>
                        <a:pt x="994" y="-1"/>
                      </a:cubicBezTo>
                      <a:cubicBezTo>
                        <a:pt x="12749" y="-1"/>
                        <a:pt x="22346" y="9400"/>
                        <a:pt x="22589" y="21152"/>
                      </a:cubicBezTo>
                      <a:lnTo>
                        <a:pt x="994" y="21600"/>
                      </a:lnTo>
                      <a:lnTo>
                        <a:pt x="-1" y="2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74" name="Arc 63"/>
                <p:cNvSpPr>
                  <a:spLocks/>
                </p:cNvSpPr>
                <p:nvPr/>
              </p:nvSpPr>
              <p:spPr bwMode="auto">
                <a:xfrm rot="9660000">
                  <a:off x="3396" y="4023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04"/>
                    <a:gd name="T10" fmla="*/ 0 h 21600"/>
                    <a:gd name="T11" fmla="*/ 22604 w 2260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75" name="Arc 64"/>
                <p:cNvSpPr>
                  <a:spLocks/>
                </p:cNvSpPr>
                <p:nvPr/>
              </p:nvSpPr>
              <p:spPr bwMode="auto">
                <a:xfrm rot="9660000">
                  <a:off x="3341" y="3991"/>
                  <a:ext cx="27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76" name="Arc 65"/>
                <p:cNvSpPr>
                  <a:spLocks/>
                </p:cNvSpPr>
                <p:nvPr/>
              </p:nvSpPr>
              <p:spPr bwMode="auto">
                <a:xfrm rot="9660000">
                  <a:off x="3339" y="4046"/>
                  <a:ext cx="28" cy="49"/>
                </a:xfrm>
                <a:custGeom>
                  <a:avLst/>
                  <a:gdLst>
                    <a:gd name="T0" fmla="*/ 0 w 21600"/>
                    <a:gd name="T1" fmla="*/ 0 h 21586"/>
                    <a:gd name="T2" fmla="*/ 0 w 21600"/>
                    <a:gd name="T3" fmla="*/ 0 h 21586"/>
                    <a:gd name="T4" fmla="*/ 0 w 21600"/>
                    <a:gd name="T5" fmla="*/ 0 h 2158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6"/>
                    <a:gd name="T11" fmla="*/ 21600 w 21600"/>
                    <a:gd name="T12" fmla="*/ 21586 h 2158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6" fill="none" extrusionOk="0">
                      <a:moveTo>
                        <a:pt x="-1" y="21585"/>
                      </a:moveTo>
                      <a:cubicBezTo>
                        <a:pt x="-1" y="9962"/>
                        <a:pt x="9198" y="422"/>
                        <a:pt x="20815" y="0"/>
                      </a:cubicBezTo>
                    </a:path>
                    <a:path w="21600" h="21586" stroke="0" extrusionOk="0">
                      <a:moveTo>
                        <a:pt x="-1" y="21585"/>
                      </a:moveTo>
                      <a:cubicBezTo>
                        <a:pt x="-1" y="9962"/>
                        <a:pt x="9198" y="422"/>
                        <a:pt x="20815" y="0"/>
                      </a:cubicBezTo>
                      <a:lnTo>
                        <a:pt x="21600" y="21586"/>
                      </a:lnTo>
                      <a:lnTo>
                        <a:pt x="-1" y="2158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77" name="Arc 66"/>
                <p:cNvSpPr>
                  <a:spLocks/>
                </p:cNvSpPr>
                <p:nvPr/>
              </p:nvSpPr>
              <p:spPr bwMode="auto">
                <a:xfrm rot="-1140000">
                  <a:off x="3075" y="4125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36"/>
                    <a:gd name="T11" fmla="*/ 21600 w 21600"/>
                    <a:gd name="T12" fmla="*/ 22036 h 220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36" fill="none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</a:path>
                    <a:path w="21600" h="22036" stroke="0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  <a:lnTo>
                        <a:pt x="21600" y="436"/>
                      </a:lnTo>
                      <a:lnTo>
                        <a:pt x="21600" y="2203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78" name="Arc 67"/>
                <p:cNvSpPr>
                  <a:spLocks/>
                </p:cNvSpPr>
                <p:nvPr/>
              </p:nvSpPr>
              <p:spPr bwMode="auto">
                <a:xfrm rot="-1140000">
                  <a:off x="3035" y="4090"/>
                  <a:ext cx="29" cy="50"/>
                </a:xfrm>
                <a:custGeom>
                  <a:avLst/>
                  <a:gdLst>
                    <a:gd name="T0" fmla="*/ 0 w 22345"/>
                    <a:gd name="T1" fmla="*/ 0 h 21600"/>
                    <a:gd name="T2" fmla="*/ 0 w 22345"/>
                    <a:gd name="T3" fmla="*/ 0 h 21600"/>
                    <a:gd name="T4" fmla="*/ 0 w 2234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45"/>
                    <a:gd name="T10" fmla="*/ 0 h 21600"/>
                    <a:gd name="T11" fmla="*/ 22345 w 2234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45" h="21600" fill="none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</a:path>
                    <a:path w="22345" h="21600" stroke="0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  <a:lnTo>
                        <a:pt x="750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79" name="Arc 68"/>
                <p:cNvSpPr>
                  <a:spLocks/>
                </p:cNvSpPr>
                <p:nvPr/>
              </p:nvSpPr>
              <p:spPr bwMode="auto">
                <a:xfrm rot="-1140000">
                  <a:off x="3018" y="4137"/>
                  <a:ext cx="21" cy="49"/>
                </a:xfrm>
                <a:custGeom>
                  <a:avLst/>
                  <a:gdLst>
                    <a:gd name="T0" fmla="*/ 0 w 22652"/>
                    <a:gd name="T1" fmla="*/ 0 h 21600"/>
                    <a:gd name="T2" fmla="*/ 0 w 22652"/>
                    <a:gd name="T3" fmla="*/ 0 h 21600"/>
                    <a:gd name="T4" fmla="*/ 0 w 2265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52"/>
                    <a:gd name="T10" fmla="*/ 0 h 21600"/>
                    <a:gd name="T11" fmla="*/ 22652 w 2265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52" h="21600" fill="none" extrusionOk="0">
                      <a:moveTo>
                        <a:pt x="22652" y="0"/>
                      </a:moveTo>
                      <a:cubicBezTo>
                        <a:pt x="22652" y="11929"/>
                        <a:pt x="12981" y="21600"/>
                        <a:pt x="1052" y="21600"/>
                      </a:cubicBezTo>
                      <a:cubicBezTo>
                        <a:pt x="701" y="21599"/>
                        <a:pt x="350" y="21591"/>
                        <a:pt x="-1" y="21574"/>
                      </a:cubicBezTo>
                    </a:path>
                    <a:path w="22652" h="21600" stroke="0" extrusionOk="0">
                      <a:moveTo>
                        <a:pt x="22652" y="0"/>
                      </a:moveTo>
                      <a:cubicBezTo>
                        <a:pt x="22652" y="11929"/>
                        <a:pt x="12981" y="21600"/>
                        <a:pt x="1052" y="21600"/>
                      </a:cubicBezTo>
                      <a:cubicBezTo>
                        <a:pt x="701" y="21599"/>
                        <a:pt x="350" y="21591"/>
                        <a:pt x="-1" y="21574"/>
                      </a:cubicBezTo>
                      <a:lnTo>
                        <a:pt x="1052" y="0"/>
                      </a:lnTo>
                      <a:lnTo>
                        <a:pt x="22652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80" name="Arc 69"/>
                <p:cNvSpPr>
                  <a:spLocks/>
                </p:cNvSpPr>
                <p:nvPr/>
              </p:nvSpPr>
              <p:spPr bwMode="auto">
                <a:xfrm rot="-1140000">
                  <a:off x="3015" y="4099"/>
                  <a:ext cx="21" cy="49"/>
                </a:xfrm>
                <a:custGeom>
                  <a:avLst/>
                  <a:gdLst>
                    <a:gd name="T0" fmla="*/ 0 w 21596"/>
                    <a:gd name="T1" fmla="*/ 0 h 21577"/>
                    <a:gd name="T2" fmla="*/ 0 w 21596"/>
                    <a:gd name="T3" fmla="*/ 0 h 21577"/>
                    <a:gd name="T4" fmla="*/ 0 w 21596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77"/>
                    <a:gd name="T11" fmla="*/ 21596 w 21596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77" fill="none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</a:path>
                    <a:path w="21596" h="21577" stroke="0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  <a:lnTo>
                        <a:pt x="21596" y="2157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81" name="Arc 70"/>
                <p:cNvSpPr>
                  <a:spLocks/>
                </p:cNvSpPr>
                <p:nvPr/>
              </p:nvSpPr>
              <p:spPr bwMode="auto">
                <a:xfrm rot="-1140000">
                  <a:off x="3158" y="4099"/>
                  <a:ext cx="28" cy="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82" name="Arc 71"/>
                <p:cNvSpPr>
                  <a:spLocks/>
                </p:cNvSpPr>
                <p:nvPr/>
              </p:nvSpPr>
              <p:spPr bwMode="auto">
                <a:xfrm rot="-1140000">
                  <a:off x="3117" y="4064"/>
                  <a:ext cx="29" cy="50"/>
                </a:xfrm>
                <a:custGeom>
                  <a:avLst/>
                  <a:gdLst>
                    <a:gd name="T0" fmla="*/ 0 w 22359"/>
                    <a:gd name="T1" fmla="*/ 0 h 21600"/>
                    <a:gd name="T2" fmla="*/ 0 w 22359"/>
                    <a:gd name="T3" fmla="*/ 0 h 21600"/>
                    <a:gd name="T4" fmla="*/ 0 w 2235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59"/>
                    <a:gd name="T10" fmla="*/ 0 h 21600"/>
                    <a:gd name="T11" fmla="*/ 22359 w 2235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59" h="21600" fill="none" extrusionOk="0">
                      <a:moveTo>
                        <a:pt x="0" y="13"/>
                      </a:moveTo>
                      <a:cubicBezTo>
                        <a:pt x="254" y="4"/>
                        <a:pt x="508" y="-1"/>
                        <a:pt x="763" y="-1"/>
                      </a:cubicBezTo>
                      <a:cubicBezTo>
                        <a:pt x="12522" y="-1"/>
                        <a:pt x="22121" y="9406"/>
                        <a:pt x="22358" y="21164"/>
                      </a:cubicBezTo>
                    </a:path>
                    <a:path w="22359" h="21600" stroke="0" extrusionOk="0">
                      <a:moveTo>
                        <a:pt x="0" y="13"/>
                      </a:moveTo>
                      <a:cubicBezTo>
                        <a:pt x="254" y="4"/>
                        <a:pt x="508" y="-1"/>
                        <a:pt x="763" y="-1"/>
                      </a:cubicBezTo>
                      <a:cubicBezTo>
                        <a:pt x="12522" y="-1"/>
                        <a:pt x="22121" y="9406"/>
                        <a:pt x="22358" y="21164"/>
                      </a:cubicBezTo>
                      <a:lnTo>
                        <a:pt x="763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83" name="Arc 72"/>
                <p:cNvSpPr>
                  <a:spLocks/>
                </p:cNvSpPr>
                <p:nvPr/>
              </p:nvSpPr>
              <p:spPr bwMode="auto">
                <a:xfrm rot="-1140000">
                  <a:off x="3103" y="4121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45"/>
                    <a:gd name="T11" fmla="*/ 21600 w 21600"/>
                    <a:gd name="T12" fmla="*/ 22045 h 220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45" fill="none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</a:path>
                    <a:path w="21600" h="22045" stroke="0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  <a:lnTo>
                        <a:pt x="0" y="445"/>
                      </a:lnTo>
                      <a:lnTo>
                        <a:pt x="21595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84" name="Arc 73"/>
                <p:cNvSpPr>
                  <a:spLocks/>
                </p:cNvSpPr>
                <p:nvPr/>
              </p:nvSpPr>
              <p:spPr bwMode="auto">
                <a:xfrm rot="-1140000">
                  <a:off x="3098" y="4072"/>
                  <a:ext cx="21" cy="49"/>
                </a:xfrm>
                <a:custGeom>
                  <a:avLst/>
                  <a:gdLst>
                    <a:gd name="T0" fmla="*/ 0 w 21600"/>
                    <a:gd name="T1" fmla="*/ 0 h 21576"/>
                    <a:gd name="T2" fmla="*/ 0 w 21600"/>
                    <a:gd name="T3" fmla="*/ 0 h 21576"/>
                    <a:gd name="T4" fmla="*/ 0 w 21600"/>
                    <a:gd name="T5" fmla="*/ 0 h 2157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6"/>
                    <a:gd name="T11" fmla="*/ 21600 w 21600"/>
                    <a:gd name="T12" fmla="*/ 21576 h 215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6" fill="none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</a:path>
                    <a:path w="21600" h="21576" stroke="0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  <a:lnTo>
                        <a:pt x="21600" y="21576"/>
                      </a:lnTo>
                      <a:lnTo>
                        <a:pt x="-1" y="2157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85" name="Arc 74"/>
                <p:cNvSpPr>
                  <a:spLocks/>
                </p:cNvSpPr>
                <p:nvPr/>
              </p:nvSpPr>
              <p:spPr bwMode="auto">
                <a:xfrm rot="-1140000">
                  <a:off x="3233" y="4075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7"/>
                    <a:gd name="T11" fmla="*/ 21600 w 21600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7" fill="none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</a:path>
                    <a:path w="21600" h="21587" stroke="0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  <a:lnTo>
                        <a:pt x="21600" y="0"/>
                      </a:lnTo>
                      <a:lnTo>
                        <a:pt x="20843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86" name="Arc 75"/>
                <p:cNvSpPr>
                  <a:spLocks/>
                </p:cNvSpPr>
                <p:nvPr/>
              </p:nvSpPr>
              <p:spPr bwMode="auto">
                <a:xfrm rot="-1140000">
                  <a:off x="3192" y="4040"/>
                  <a:ext cx="30" cy="49"/>
                </a:xfrm>
                <a:custGeom>
                  <a:avLst/>
                  <a:gdLst>
                    <a:gd name="T0" fmla="*/ 0 w 22344"/>
                    <a:gd name="T1" fmla="*/ 0 h 21600"/>
                    <a:gd name="T2" fmla="*/ 0 w 22344"/>
                    <a:gd name="T3" fmla="*/ 0 h 21600"/>
                    <a:gd name="T4" fmla="*/ 0 w 2234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44"/>
                    <a:gd name="T10" fmla="*/ 0 h 21600"/>
                    <a:gd name="T11" fmla="*/ 22344 w 2234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44" h="21600" fill="none" extrusionOk="0">
                      <a:moveTo>
                        <a:pt x="-1" y="12"/>
                      </a:moveTo>
                      <a:cubicBezTo>
                        <a:pt x="247" y="4"/>
                        <a:pt x="495" y="-1"/>
                        <a:pt x="744" y="-1"/>
                      </a:cubicBezTo>
                      <a:cubicBezTo>
                        <a:pt x="12673" y="-1"/>
                        <a:pt x="22344" y="9670"/>
                        <a:pt x="22344" y="21600"/>
                      </a:cubicBezTo>
                    </a:path>
                    <a:path w="22344" h="21600" stroke="0" extrusionOk="0">
                      <a:moveTo>
                        <a:pt x="-1" y="12"/>
                      </a:moveTo>
                      <a:cubicBezTo>
                        <a:pt x="247" y="4"/>
                        <a:pt x="495" y="-1"/>
                        <a:pt x="744" y="-1"/>
                      </a:cubicBezTo>
                      <a:cubicBezTo>
                        <a:pt x="12673" y="-1"/>
                        <a:pt x="22344" y="9670"/>
                        <a:pt x="22344" y="21600"/>
                      </a:cubicBezTo>
                      <a:lnTo>
                        <a:pt x="744" y="21600"/>
                      </a:lnTo>
                      <a:lnTo>
                        <a:pt x="-1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87" name="Arc 76"/>
                <p:cNvSpPr>
                  <a:spLocks/>
                </p:cNvSpPr>
                <p:nvPr/>
              </p:nvSpPr>
              <p:spPr bwMode="auto">
                <a:xfrm rot="-1140000">
                  <a:off x="3183" y="4098"/>
                  <a:ext cx="23" cy="51"/>
                </a:xfrm>
                <a:custGeom>
                  <a:avLst/>
                  <a:gdLst>
                    <a:gd name="T0" fmla="*/ 0 w 22614"/>
                    <a:gd name="T1" fmla="*/ 0 h 22047"/>
                    <a:gd name="T2" fmla="*/ 0 w 22614"/>
                    <a:gd name="T3" fmla="*/ 0 h 22047"/>
                    <a:gd name="T4" fmla="*/ 0 w 22614"/>
                    <a:gd name="T5" fmla="*/ 0 h 22047"/>
                    <a:gd name="T6" fmla="*/ 0 60000 65536"/>
                    <a:gd name="T7" fmla="*/ 0 60000 65536"/>
                    <a:gd name="T8" fmla="*/ 0 60000 65536"/>
                    <a:gd name="T9" fmla="*/ 0 w 22614"/>
                    <a:gd name="T10" fmla="*/ 0 h 22047"/>
                    <a:gd name="T11" fmla="*/ 22614 w 22614"/>
                    <a:gd name="T12" fmla="*/ 22047 h 2204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14" h="22047" fill="none" extrusionOk="0">
                      <a:moveTo>
                        <a:pt x="22609" y="-1"/>
                      </a:moveTo>
                      <a:cubicBezTo>
                        <a:pt x="22612" y="148"/>
                        <a:pt x="22614" y="297"/>
                        <a:pt x="22614" y="447"/>
                      </a:cubicBezTo>
                      <a:cubicBezTo>
                        <a:pt x="22614" y="12376"/>
                        <a:pt x="12943" y="22047"/>
                        <a:pt x="1014" y="22047"/>
                      </a:cubicBezTo>
                      <a:cubicBezTo>
                        <a:pt x="675" y="22046"/>
                        <a:pt x="337" y="22039"/>
                        <a:pt x="-1" y="22023"/>
                      </a:cubicBezTo>
                    </a:path>
                    <a:path w="22614" h="22047" stroke="0" extrusionOk="0">
                      <a:moveTo>
                        <a:pt x="22609" y="-1"/>
                      </a:moveTo>
                      <a:cubicBezTo>
                        <a:pt x="22612" y="148"/>
                        <a:pt x="22614" y="297"/>
                        <a:pt x="22614" y="447"/>
                      </a:cubicBezTo>
                      <a:cubicBezTo>
                        <a:pt x="22614" y="12376"/>
                        <a:pt x="12943" y="22047"/>
                        <a:pt x="1014" y="22047"/>
                      </a:cubicBezTo>
                      <a:cubicBezTo>
                        <a:pt x="675" y="22046"/>
                        <a:pt x="337" y="22039"/>
                        <a:pt x="-1" y="22023"/>
                      </a:cubicBezTo>
                      <a:lnTo>
                        <a:pt x="1014" y="447"/>
                      </a:lnTo>
                      <a:lnTo>
                        <a:pt x="22609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88" name="Arc 77"/>
                <p:cNvSpPr>
                  <a:spLocks/>
                </p:cNvSpPr>
                <p:nvPr/>
              </p:nvSpPr>
              <p:spPr bwMode="auto">
                <a:xfrm rot="-1140000">
                  <a:off x="3175" y="4045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7"/>
                    <a:gd name="T11" fmla="*/ 21600 w 21600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7" fill="none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</a:path>
                    <a:path w="21600" h="21577" stroke="0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  <a:lnTo>
                        <a:pt x="21600" y="21577"/>
                      </a:lnTo>
                      <a:lnTo>
                        <a:pt x="-1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89" name="Arc 78"/>
                <p:cNvSpPr>
                  <a:spLocks/>
                </p:cNvSpPr>
                <p:nvPr/>
              </p:nvSpPr>
              <p:spPr bwMode="auto">
                <a:xfrm rot="-1140000">
                  <a:off x="3315" y="4047"/>
                  <a:ext cx="29" cy="50"/>
                </a:xfrm>
                <a:custGeom>
                  <a:avLst/>
                  <a:gdLst>
                    <a:gd name="T0" fmla="*/ 0 w 21600"/>
                    <a:gd name="T1" fmla="*/ 0 h 22015"/>
                    <a:gd name="T2" fmla="*/ 0 w 21600"/>
                    <a:gd name="T3" fmla="*/ 0 h 22015"/>
                    <a:gd name="T4" fmla="*/ 0 w 21600"/>
                    <a:gd name="T5" fmla="*/ 0 h 2201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15"/>
                    <a:gd name="T11" fmla="*/ 21600 w 21600"/>
                    <a:gd name="T12" fmla="*/ 22015 h 220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15" fill="none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</a:path>
                    <a:path w="21600" h="22015" stroke="0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  <a:lnTo>
                        <a:pt x="21600" y="429"/>
                      </a:lnTo>
                      <a:lnTo>
                        <a:pt x="20834" y="2201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90" name="Arc 79"/>
                <p:cNvSpPr>
                  <a:spLocks/>
                </p:cNvSpPr>
                <p:nvPr/>
              </p:nvSpPr>
              <p:spPr bwMode="auto">
                <a:xfrm rot="-1140000">
                  <a:off x="3274" y="4011"/>
                  <a:ext cx="30" cy="49"/>
                </a:xfrm>
                <a:custGeom>
                  <a:avLst/>
                  <a:gdLst>
                    <a:gd name="T0" fmla="*/ 0 w 22332"/>
                    <a:gd name="T1" fmla="*/ 0 h 21600"/>
                    <a:gd name="T2" fmla="*/ 0 w 22332"/>
                    <a:gd name="T3" fmla="*/ 0 h 21600"/>
                    <a:gd name="T4" fmla="*/ 0 w 2233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32"/>
                    <a:gd name="T10" fmla="*/ 0 h 21600"/>
                    <a:gd name="T11" fmla="*/ 22332 w 2233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32" h="21600" fill="none" extrusionOk="0">
                      <a:moveTo>
                        <a:pt x="0" y="12"/>
                      </a:moveTo>
                      <a:cubicBezTo>
                        <a:pt x="243" y="4"/>
                        <a:pt x="487" y="-1"/>
                        <a:pt x="732" y="-1"/>
                      </a:cubicBezTo>
                      <a:cubicBezTo>
                        <a:pt x="12661" y="-1"/>
                        <a:pt x="22332" y="9670"/>
                        <a:pt x="22332" y="21600"/>
                      </a:cubicBezTo>
                    </a:path>
                    <a:path w="22332" h="21600" stroke="0" extrusionOk="0">
                      <a:moveTo>
                        <a:pt x="0" y="12"/>
                      </a:moveTo>
                      <a:cubicBezTo>
                        <a:pt x="243" y="4"/>
                        <a:pt x="487" y="-1"/>
                        <a:pt x="732" y="-1"/>
                      </a:cubicBezTo>
                      <a:cubicBezTo>
                        <a:pt x="12661" y="-1"/>
                        <a:pt x="22332" y="9670"/>
                        <a:pt x="22332" y="21600"/>
                      </a:cubicBezTo>
                      <a:lnTo>
                        <a:pt x="732" y="2160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91" name="Arc 80"/>
                <p:cNvSpPr>
                  <a:spLocks/>
                </p:cNvSpPr>
                <p:nvPr/>
              </p:nvSpPr>
              <p:spPr bwMode="auto">
                <a:xfrm rot="-1140000">
                  <a:off x="3261" y="4070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04"/>
                    <a:gd name="T10" fmla="*/ 0 h 21600"/>
                    <a:gd name="T11" fmla="*/ 22604 w 2260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04" h="21600" fill="none" extrusionOk="0">
                      <a:moveTo>
                        <a:pt x="22604" y="0"/>
                      </a:moveTo>
                      <a:cubicBezTo>
                        <a:pt x="22604" y="11929"/>
                        <a:pt x="12933" y="21600"/>
                        <a:pt x="1004" y="21600"/>
                      </a:cubicBezTo>
                      <a:cubicBezTo>
                        <a:pt x="669" y="21599"/>
                        <a:pt x="334" y="21592"/>
                        <a:pt x="0" y="21576"/>
                      </a:cubicBezTo>
                    </a:path>
                    <a:path w="22604" h="21600" stroke="0" extrusionOk="0">
                      <a:moveTo>
                        <a:pt x="22604" y="0"/>
                      </a:moveTo>
                      <a:cubicBezTo>
                        <a:pt x="22604" y="11929"/>
                        <a:pt x="12933" y="21600"/>
                        <a:pt x="1004" y="21600"/>
                      </a:cubicBezTo>
                      <a:cubicBezTo>
                        <a:pt x="669" y="21599"/>
                        <a:pt x="334" y="21592"/>
                        <a:pt x="0" y="21576"/>
                      </a:cubicBezTo>
                      <a:lnTo>
                        <a:pt x="1004" y="0"/>
                      </a:lnTo>
                      <a:lnTo>
                        <a:pt x="22604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92" name="Arc 81"/>
                <p:cNvSpPr>
                  <a:spLocks/>
                </p:cNvSpPr>
                <p:nvPr/>
              </p:nvSpPr>
              <p:spPr bwMode="auto">
                <a:xfrm rot="-1140000">
                  <a:off x="3257" y="4019"/>
                  <a:ext cx="20" cy="48"/>
                </a:xfrm>
                <a:custGeom>
                  <a:avLst/>
                  <a:gdLst>
                    <a:gd name="T0" fmla="*/ 0 w 21596"/>
                    <a:gd name="T1" fmla="*/ 0 h 21575"/>
                    <a:gd name="T2" fmla="*/ 0 w 21596"/>
                    <a:gd name="T3" fmla="*/ 0 h 21575"/>
                    <a:gd name="T4" fmla="*/ 0 w 21596"/>
                    <a:gd name="T5" fmla="*/ 0 h 21575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75"/>
                    <a:gd name="T11" fmla="*/ 21596 w 21596"/>
                    <a:gd name="T12" fmla="*/ 21575 h 2157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75" fill="none" extrusionOk="0">
                      <a:moveTo>
                        <a:pt x="0" y="21140"/>
                      </a:moveTo>
                      <a:cubicBezTo>
                        <a:pt x="229" y="9785"/>
                        <a:pt x="9210" y="547"/>
                        <a:pt x="20554" y="0"/>
                      </a:cubicBezTo>
                    </a:path>
                    <a:path w="21596" h="21575" stroke="0" extrusionOk="0">
                      <a:moveTo>
                        <a:pt x="0" y="21140"/>
                      </a:moveTo>
                      <a:cubicBezTo>
                        <a:pt x="229" y="9785"/>
                        <a:pt x="9210" y="547"/>
                        <a:pt x="20554" y="0"/>
                      </a:cubicBezTo>
                      <a:lnTo>
                        <a:pt x="21596" y="21575"/>
                      </a:lnTo>
                      <a:lnTo>
                        <a:pt x="0" y="2114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93" name="Arc 82"/>
                <p:cNvSpPr>
                  <a:spLocks/>
                </p:cNvSpPr>
                <p:nvPr/>
              </p:nvSpPr>
              <p:spPr bwMode="auto">
                <a:xfrm rot="9660000">
                  <a:off x="3438" y="3962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23445" name="Group 83"/>
              <p:cNvGrpSpPr>
                <a:grpSpLocks/>
              </p:cNvGrpSpPr>
              <p:nvPr/>
            </p:nvGrpSpPr>
            <p:grpSpPr bwMode="auto">
              <a:xfrm>
                <a:off x="3519" y="3961"/>
                <a:ext cx="477" cy="224"/>
                <a:chOff x="3519" y="3961"/>
                <a:chExt cx="477" cy="224"/>
              </a:xfrm>
            </p:grpSpPr>
            <p:sp>
              <p:nvSpPr>
                <p:cNvPr id="223446" name="Arc 84"/>
                <p:cNvSpPr>
                  <a:spLocks/>
                </p:cNvSpPr>
                <p:nvPr/>
              </p:nvSpPr>
              <p:spPr bwMode="auto">
                <a:xfrm rot="-9660000">
                  <a:off x="3569" y="3964"/>
                  <a:ext cx="29" cy="49"/>
                </a:xfrm>
                <a:custGeom>
                  <a:avLst/>
                  <a:gdLst>
                    <a:gd name="T0" fmla="*/ 0 w 21600"/>
                    <a:gd name="T1" fmla="*/ 0 h 22024"/>
                    <a:gd name="T2" fmla="*/ 0 w 21600"/>
                    <a:gd name="T3" fmla="*/ 0 h 22024"/>
                    <a:gd name="T4" fmla="*/ 0 w 21600"/>
                    <a:gd name="T5" fmla="*/ 0 h 2202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24"/>
                    <a:gd name="T11" fmla="*/ 21600 w 21600"/>
                    <a:gd name="T12" fmla="*/ 22024 h 2202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24" fill="none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</a:path>
                    <a:path w="21600" h="22024" stroke="0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  <a:lnTo>
                        <a:pt x="21600" y="438"/>
                      </a:lnTo>
                      <a:lnTo>
                        <a:pt x="20834" y="220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47" name="Arc 85"/>
                <p:cNvSpPr>
                  <a:spLocks/>
                </p:cNvSpPr>
                <p:nvPr/>
              </p:nvSpPr>
              <p:spPr bwMode="auto">
                <a:xfrm rot="-9660000">
                  <a:off x="3567" y="4018"/>
                  <a:ext cx="29" cy="49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57"/>
                    <a:gd name="T10" fmla="*/ 0 h 21600"/>
                    <a:gd name="T11" fmla="*/ 22357 w 2235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57" h="21600" fill="none" extrusionOk="0">
                      <a:moveTo>
                        <a:pt x="0" y="13"/>
                      </a:moveTo>
                      <a:cubicBezTo>
                        <a:pt x="252" y="4"/>
                        <a:pt x="504" y="-1"/>
                        <a:pt x="757" y="-1"/>
                      </a:cubicBezTo>
                      <a:cubicBezTo>
                        <a:pt x="12686" y="-1"/>
                        <a:pt x="22357" y="9670"/>
                        <a:pt x="22357" y="21600"/>
                      </a:cubicBezTo>
                    </a:path>
                    <a:path w="22357" h="21600" stroke="0" extrusionOk="0">
                      <a:moveTo>
                        <a:pt x="0" y="13"/>
                      </a:moveTo>
                      <a:cubicBezTo>
                        <a:pt x="252" y="4"/>
                        <a:pt x="504" y="-1"/>
                        <a:pt x="757" y="-1"/>
                      </a:cubicBezTo>
                      <a:cubicBezTo>
                        <a:pt x="12686" y="-1"/>
                        <a:pt x="22357" y="9670"/>
                        <a:pt x="22357" y="21600"/>
                      </a:cubicBezTo>
                      <a:lnTo>
                        <a:pt x="757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48" name="Arc 86"/>
                <p:cNvSpPr>
                  <a:spLocks/>
                </p:cNvSpPr>
                <p:nvPr/>
              </p:nvSpPr>
              <p:spPr bwMode="auto">
                <a:xfrm rot="-9660000">
                  <a:off x="3620" y="3987"/>
                  <a:ext cx="23" cy="50"/>
                </a:xfrm>
                <a:custGeom>
                  <a:avLst/>
                  <a:gdLst>
                    <a:gd name="T0" fmla="*/ 0 w 22614"/>
                    <a:gd name="T1" fmla="*/ 0 h 22056"/>
                    <a:gd name="T2" fmla="*/ 0 w 22614"/>
                    <a:gd name="T3" fmla="*/ 0 h 22056"/>
                    <a:gd name="T4" fmla="*/ 0 w 22614"/>
                    <a:gd name="T5" fmla="*/ 0 h 22056"/>
                    <a:gd name="T6" fmla="*/ 0 60000 65536"/>
                    <a:gd name="T7" fmla="*/ 0 60000 65536"/>
                    <a:gd name="T8" fmla="*/ 0 60000 65536"/>
                    <a:gd name="T9" fmla="*/ 0 w 22614"/>
                    <a:gd name="T10" fmla="*/ 0 h 22056"/>
                    <a:gd name="T11" fmla="*/ 22614 w 22614"/>
                    <a:gd name="T12" fmla="*/ 22056 h 220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14" h="22056" fill="none" extrusionOk="0">
                      <a:moveTo>
                        <a:pt x="22609" y="-1"/>
                      </a:moveTo>
                      <a:cubicBezTo>
                        <a:pt x="22612" y="151"/>
                        <a:pt x="22614" y="303"/>
                        <a:pt x="22614" y="456"/>
                      </a:cubicBezTo>
                      <a:cubicBezTo>
                        <a:pt x="22614" y="12385"/>
                        <a:pt x="12943" y="22056"/>
                        <a:pt x="1014" y="22056"/>
                      </a:cubicBezTo>
                      <a:cubicBezTo>
                        <a:pt x="675" y="22055"/>
                        <a:pt x="337" y="22048"/>
                        <a:pt x="-1" y="22032"/>
                      </a:cubicBezTo>
                    </a:path>
                    <a:path w="22614" h="22056" stroke="0" extrusionOk="0">
                      <a:moveTo>
                        <a:pt x="22609" y="-1"/>
                      </a:moveTo>
                      <a:cubicBezTo>
                        <a:pt x="22612" y="151"/>
                        <a:pt x="22614" y="303"/>
                        <a:pt x="22614" y="456"/>
                      </a:cubicBezTo>
                      <a:cubicBezTo>
                        <a:pt x="22614" y="12385"/>
                        <a:pt x="12943" y="22056"/>
                        <a:pt x="1014" y="22056"/>
                      </a:cubicBezTo>
                      <a:cubicBezTo>
                        <a:pt x="675" y="22055"/>
                        <a:pt x="337" y="22048"/>
                        <a:pt x="-1" y="22032"/>
                      </a:cubicBezTo>
                      <a:lnTo>
                        <a:pt x="1014" y="456"/>
                      </a:lnTo>
                      <a:lnTo>
                        <a:pt x="22609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49" name="Arc 87"/>
                <p:cNvSpPr>
                  <a:spLocks/>
                </p:cNvSpPr>
                <p:nvPr/>
              </p:nvSpPr>
              <p:spPr bwMode="auto">
                <a:xfrm rot="-9660000">
                  <a:off x="3519" y="4001"/>
                  <a:ext cx="21" cy="49"/>
                </a:xfrm>
                <a:custGeom>
                  <a:avLst/>
                  <a:gdLst>
                    <a:gd name="T0" fmla="*/ 0 w 21596"/>
                    <a:gd name="T1" fmla="*/ 0 h 21577"/>
                    <a:gd name="T2" fmla="*/ 0 w 21596"/>
                    <a:gd name="T3" fmla="*/ 0 h 21577"/>
                    <a:gd name="T4" fmla="*/ 0 w 21596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77"/>
                    <a:gd name="T11" fmla="*/ 21596 w 21596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77" fill="none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</a:path>
                    <a:path w="21596" h="21577" stroke="0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  <a:lnTo>
                        <a:pt x="21596" y="2157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50" name="Arc 88"/>
                <p:cNvSpPr>
                  <a:spLocks/>
                </p:cNvSpPr>
                <p:nvPr/>
              </p:nvSpPr>
              <p:spPr bwMode="auto">
                <a:xfrm rot="-9660000">
                  <a:off x="3593" y="4024"/>
                  <a:ext cx="21" cy="48"/>
                </a:xfrm>
                <a:custGeom>
                  <a:avLst/>
                  <a:gdLst>
                    <a:gd name="T0" fmla="*/ 0 w 21595"/>
                    <a:gd name="T1" fmla="*/ 0 h 21576"/>
                    <a:gd name="T2" fmla="*/ 0 w 21595"/>
                    <a:gd name="T3" fmla="*/ 0 h 21576"/>
                    <a:gd name="T4" fmla="*/ 0 w 21595"/>
                    <a:gd name="T5" fmla="*/ 0 h 21576"/>
                    <a:gd name="T6" fmla="*/ 0 60000 65536"/>
                    <a:gd name="T7" fmla="*/ 0 60000 65536"/>
                    <a:gd name="T8" fmla="*/ 0 60000 65536"/>
                    <a:gd name="T9" fmla="*/ 0 w 21595"/>
                    <a:gd name="T10" fmla="*/ 0 h 21576"/>
                    <a:gd name="T11" fmla="*/ 21595 w 21595"/>
                    <a:gd name="T12" fmla="*/ 21576 h 215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5" h="21576" fill="none" extrusionOk="0">
                      <a:moveTo>
                        <a:pt x="-1" y="21130"/>
                      </a:moveTo>
                      <a:cubicBezTo>
                        <a:pt x="233" y="9771"/>
                        <a:pt x="9228" y="534"/>
                        <a:pt x="20577" y="-1"/>
                      </a:cubicBezTo>
                    </a:path>
                    <a:path w="21595" h="21576" stroke="0" extrusionOk="0">
                      <a:moveTo>
                        <a:pt x="-1" y="21130"/>
                      </a:moveTo>
                      <a:cubicBezTo>
                        <a:pt x="233" y="9771"/>
                        <a:pt x="9228" y="534"/>
                        <a:pt x="20577" y="-1"/>
                      </a:cubicBezTo>
                      <a:lnTo>
                        <a:pt x="21595" y="21576"/>
                      </a:lnTo>
                      <a:lnTo>
                        <a:pt x="-1" y="2113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51" name="Arc 89"/>
                <p:cNvSpPr>
                  <a:spLocks/>
                </p:cNvSpPr>
                <p:nvPr/>
              </p:nvSpPr>
              <p:spPr bwMode="auto">
                <a:xfrm rot="-9660000">
                  <a:off x="3642" y="3991"/>
                  <a:ext cx="27" cy="49"/>
                </a:xfrm>
                <a:custGeom>
                  <a:avLst/>
                  <a:gdLst>
                    <a:gd name="T0" fmla="*/ 0 w 21600"/>
                    <a:gd name="T1" fmla="*/ 0 h 21585"/>
                    <a:gd name="T2" fmla="*/ 0 w 21600"/>
                    <a:gd name="T3" fmla="*/ 0 h 21585"/>
                    <a:gd name="T4" fmla="*/ 0 w 21600"/>
                    <a:gd name="T5" fmla="*/ 0 h 215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5"/>
                    <a:gd name="T11" fmla="*/ 21600 w 21600"/>
                    <a:gd name="T12" fmla="*/ 21585 h 215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5" fill="none" extrusionOk="0">
                      <a:moveTo>
                        <a:pt x="20785" y="21584"/>
                      </a:moveTo>
                      <a:cubicBezTo>
                        <a:pt x="9181" y="21146"/>
                        <a:pt x="-1" y="11612"/>
                        <a:pt x="-1" y="-1"/>
                      </a:cubicBezTo>
                    </a:path>
                    <a:path w="21600" h="21585" stroke="0" extrusionOk="0">
                      <a:moveTo>
                        <a:pt x="20785" y="21584"/>
                      </a:moveTo>
                      <a:cubicBezTo>
                        <a:pt x="9181" y="21146"/>
                        <a:pt x="-1" y="11612"/>
                        <a:pt x="-1" y="-1"/>
                      </a:cubicBezTo>
                      <a:lnTo>
                        <a:pt x="21600" y="0"/>
                      </a:lnTo>
                      <a:lnTo>
                        <a:pt x="20785" y="2158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52" name="Arc 90"/>
                <p:cNvSpPr>
                  <a:spLocks/>
                </p:cNvSpPr>
                <p:nvPr/>
              </p:nvSpPr>
              <p:spPr bwMode="auto">
                <a:xfrm rot="-9660000">
                  <a:off x="3643" y="4045"/>
                  <a:ext cx="27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53" name="Arc 91"/>
                <p:cNvSpPr>
                  <a:spLocks/>
                </p:cNvSpPr>
                <p:nvPr/>
              </p:nvSpPr>
              <p:spPr bwMode="auto">
                <a:xfrm rot="1140000">
                  <a:off x="3906" y="4124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36"/>
                    <a:gd name="T11" fmla="*/ 21600 w 21600"/>
                    <a:gd name="T12" fmla="*/ 22036 h 220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36" fill="none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</a:path>
                    <a:path w="21600" h="22036" stroke="0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  <a:lnTo>
                        <a:pt x="0" y="436"/>
                      </a:lnTo>
                      <a:lnTo>
                        <a:pt x="21595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54" name="Arc 92"/>
                <p:cNvSpPr>
                  <a:spLocks/>
                </p:cNvSpPr>
                <p:nvPr/>
              </p:nvSpPr>
              <p:spPr bwMode="auto">
                <a:xfrm rot="1140000">
                  <a:off x="3947" y="4089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7"/>
                    <a:gd name="T11" fmla="*/ 21600 w 21600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55" name="Arc 93"/>
                <p:cNvSpPr>
                  <a:spLocks/>
                </p:cNvSpPr>
                <p:nvPr/>
              </p:nvSpPr>
              <p:spPr bwMode="auto">
                <a:xfrm rot="1140000">
                  <a:off x="3971" y="4136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56" name="Arc 94"/>
                <p:cNvSpPr>
                  <a:spLocks/>
                </p:cNvSpPr>
                <p:nvPr/>
              </p:nvSpPr>
              <p:spPr bwMode="auto">
                <a:xfrm rot="1140000">
                  <a:off x="3974" y="4097"/>
                  <a:ext cx="22" cy="50"/>
                </a:xfrm>
                <a:custGeom>
                  <a:avLst/>
                  <a:gdLst>
                    <a:gd name="T0" fmla="*/ 0 w 22589"/>
                    <a:gd name="T1" fmla="*/ 0 h 21600"/>
                    <a:gd name="T2" fmla="*/ 0 w 22589"/>
                    <a:gd name="T3" fmla="*/ 0 h 21600"/>
                    <a:gd name="T4" fmla="*/ 0 w 2258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589"/>
                    <a:gd name="T10" fmla="*/ 0 h 21600"/>
                    <a:gd name="T11" fmla="*/ 22589 w 2258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589" h="21600" fill="none" extrusionOk="0">
                      <a:moveTo>
                        <a:pt x="-1" y="22"/>
                      </a:moveTo>
                      <a:cubicBezTo>
                        <a:pt x="331" y="7"/>
                        <a:pt x="662" y="-1"/>
                        <a:pt x="994" y="-1"/>
                      </a:cubicBezTo>
                      <a:cubicBezTo>
                        <a:pt x="12749" y="-1"/>
                        <a:pt x="22346" y="9400"/>
                        <a:pt x="22589" y="21152"/>
                      </a:cubicBezTo>
                    </a:path>
                    <a:path w="22589" h="21600" stroke="0" extrusionOk="0">
                      <a:moveTo>
                        <a:pt x="-1" y="22"/>
                      </a:moveTo>
                      <a:cubicBezTo>
                        <a:pt x="331" y="7"/>
                        <a:pt x="662" y="-1"/>
                        <a:pt x="994" y="-1"/>
                      </a:cubicBezTo>
                      <a:cubicBezTo>
                        <a:pt x="12749" y="-1"/>
                        <a:pt x="22346" y="9400"/>
                        <a:pt x="22589" y="21152"/>
                      </a:cubicBezTo>
                      <a:lnTo>
                        <a:pt x="994" y="21600"/>
                      </a:lnTo>
                      <a:lnTo>
                        <a:pt x="-1" y="2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57" name="Arc 95"/>
                <p:cNvSpPr>
                  <a:spLocks/>
                </p:cNvSpPr>
                <p:nvPr/>
              </p:nvSpPr>
              <p:spPr bwMode="auto">
                <a:xfrm rot="1140000">
                  <a:off x="3823" y="4098"/>
                  <a:ext cx="30" cy="51"/>
                </a:xfrm>
                <a:custGeom>
                  <a:avLst/>
                  <a:gdLst>
                    <a:gd name="T0" fmla="*/ 0 w 22365"/>
                    <a:gd name="T1" fmla="*/ 0 h 22044"/>
                    <a:gd name="T2" fmla="*/ 0 w 22365"/>
                    <a:gd name="T3" fmla="*/ 0 h 22044"/>
                    <a:gd name="T4" fmla="*/ 0 w 22365"/>
                    <a:gd name="T5" fmla="*/ 0 h 22044"/>
                    <a:gd name="T6" fmla="*/ 0 60000 65536"/>
                    <a:gd name="T7" fmla="*/ 0 60000 65536"/>
                    <a:gd name="T8" fmla="*/ 0 60000 65536"/>
                    <a:gd name="T9" fmla="*/ 0 w 22365"/>
                    <a:gd name="T10" fmla="*/ 0 h 22044"/>
                    <a:gd name="T11" fmla="*/ 22365 w 22365"/>
                    <a:gd name="T12" fmla="*/ 22044 h 220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65" h="22044" fill="none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</a:path>
                    <a:path w="22365" h="22044" stroke="0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  <a:lnTo>
                        <a:pt x="765" y="444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58" name="Arc 96"/>
                <p:cNvSpPr>
                  <a:spLocks/>
                </p:cNvSpPr>
                <p:nvPr/>
              </p:nvSpPr>
              <p:spPr bwMode="auto">
                <a:xfrm rot="1140000">
                  <a:off x="3865" y="4063"/>
                  <a:ext cx="28" cy="50"/>
                </a:xfrm>
                <a:custGeom>
                  <a:avLst/>
                  <a:gdLst>
                    <a:gd name="T0" fmla="*/ 0 w 21600"/>
                    <a:gd name="T1" fmla="*/ 0 h 21586"/>
                    <a:gd name="T2" fmla="*/ 0 w 21600"/>
                    <a:gd name="T3" fmla="*/ 0 h 21586"/>
                    <a:gd name="T4" fmla="*/ 0 w 21600"/>
                    <a:gd name="T5" fmla="*/ 0 h 2158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6"/>
                    <a:gd name="T11" fmla="*/ 21600 w 21600"/>
                    <a:gd name="T12" fmla="*/ 21586 h 2158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6" fill="none" extrusionOk="0">
                      <a:moveTo>
                        <a:pt x="-1" y="21585"/>
                      </a:moveTo>
                      <a:cubicBezTo>
                        <a:pt x="-1" y="9956"/>
                        <a:pt x="9207" y="414"/>
                        <a:pt x="20828" y="-1"/>
                      </a:cubicBezTo>
                    </a:path>
                    <a:path w="21600" h="21586" stroke="0" extrusionOk="0">
                      <a:moveTo>
                        <a:pt x="-1" y="21585"/>
                      </a:moveTo>
                      <a:cubicBezTo>
                        <a:pt x="-1" y="9956"/>
                        <a:pt x="9207" y="414"/>
                        <a:pt x="20828" y="-1"/>
                      </a:cubicBezTo>
                      <a:lnTo>
                        <a:pt x="21600" y="21586"/>
                      </a:lnTo>
                      <a:lnTo>
                        <a:pt x="-1" y="2158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59" name="Arc 97"/>
                <p:cNvSpPr>
                  <a:spLocks/>
                </p:cNvSpPr>
                <p:nvPr/>
              </p:nvSpPr>
              <p:spPr bwMode="auto">
                <a:xfrm rot="1140000">
                  <a:off x="3886" y="4120"/>
                  <a:ext cx="21" cy="49"/>
                </a:xfrm>
                <a:custGeom>
                  <a:avLst/>
                  <a:gdLst>
                    <a:gd name="T0" fmla="*/ 0 w 21600"/>
                    <a:gd name="T1" fmla="*/ 0 h 21574"/>
                    <a:gd name="T2" fmla="*/ 0 w 21600"/>
                    <a:gd name="T3" fmla="*/ 0 h 21574"/>
                    <a:gd name="T4" fmla="*/ 0 w 21600"/>
                    <a:gd name="T5" fmla="*/ 0 h 2157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4"/>
                    <a:gd name="T11" fmla="*/ 21600 w 21600"/>
                    <a:gd name="T12" fmla="*/ 21574 h 2157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4" fill="none" extrusionOk="0">
                      <a:moveTo>
                        <a:pt x="20547" y="21574"/>
                      </a:moveTo>
                      <a:cubicBezTo>
                        <a:pt x="9041" y="21013"/>
                        <a:pt x="-1" y="11520"/>
                        <a:pt x="-1" y="-1"/>
                      </a:cubicBezTo>
                    </a:path>
                    <a:path w="21600" h="21574" stroke="0" extrusionOk="0">
                      <a:moveTo>
                        <a:pt x="20547" y="21574"/>
                      </a:moveTo>
                      <a:cubicBezTo>
                        <a:pt x="9041" y="21013"/>
                        <a:pt x="-1" y="11520"/>
                        <a:pt x="-1" y="-1"/>
                      </a:cubicBezTo>
                      <a:lnTo>
                        <a:pt x="21600" y="0"/>
                      </a:lnTo>
                      <a:lnTo>
                        <a:pt x="20547" y="2157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60" name="Arc 98"/>
                <p:cNvSpPr>
                  <a:spLocks/>
                </p:cNvSpPr>
                <p:nvPr/>
              </p:nvSpPr>
              <p:spPr bwMode="auto">
                <a:xfrm rot="1140000">
                  <a:off x="3890" y="4071"/>
                  <a:ext cx="22" cy="50"/>
                </a:xfrm>
                <a:custGeom>
                  <a:avLst/>
                  <a:gdLst>
                    <a:gd name="T0" fmla="*/ 0 w 22613"/>
                    <a:gd name="T1" fmla="*/ 0 h 21600"/>
                    <a:gd name="T2" fmla="*/ 0 w 22613"/>
                    <a:gd name="T3" fmla="*/ 0 h 21600"/>
                    <a:gd name="T4" fmla="*/ 0 w 2261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13"/>
                    <a:gd name="T10" fmla="*/ 0 h 21600"/>
                    <a:gd name="T11" fmla="*/ 22613 w 2261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13" h="21600" fill="none" extrusionOk="0">
                      <a:moveTo>
                        <a:pt x="-1" y="23"/>
                      </a:moveTo>
                      <a:cubicBezTo>
                        <a:pt x="338" y="7"/>
                        <a:pt x="677" y="-1"/>
                        <a:pt x="1017" y="-1"/>
                      </a:cubicBezTo>
                      <a:cubicBezTo>
                        <a:pt x="12776" y="-1"/>
                        <a:pt x="22375" y="9406"/>
                        <a:pt x="22612" y="21164"/>
                      </a:cubicBezTo>
                    </a:path>
                    <a:path w="22613" h="21600" stroke="0" extrusionOk="0">
                      <a:moveTo>
                        <a:pt x="-1" y="23"/>
                      </a:moveTo>
                      <a:cubicBezTo>
                        <a:pt x="338" y="7"/>
                        <a:pt x="677" y="-1"/>
                        <a:pt x="1017" y="-1"/>
                      </a:cubicBezTo>
                      <a:cubicBezTo>
                        <a:pt x="12776" y="-1"/>
                        <a:pt x="22375" y="9406"/>
                        <a:pt x="22612" y="21164"/>
                      </a:cubicBezTo>
                      <a:lnTo>
                        <a:pt x="1017" y="21600"/>
                      </a:lnTo>
                      <a:lnTo>
                        <a:pt x="-1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61" name="Arc 99"/>
                <p:cNvSpPr>
                  <a:spLocks/>
                </p:cNvSpPr>
                <p:nvPr/>
              </p:nvSpPr>
              <p:spPr bwMode="auto">
                <a:xfrm rot="1140000">
                  <a:off x="3749" y="4074"/>
                  <a:ext cx="29" cy="50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57"/>
                    <a:gd name="T10" fmla="*/ 0 h 21600"/>
                    <a:gd name="T11" fmla="*/ 22357 w 2235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57" h="21600" fill="none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</a:path>
                    <a:path w="22357" h="21600" stroke="0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  <a:lnTo>
                        <a:pt x="757" y="0"/>
                      </a:lnTo>
                      <a:lnTo>
                        <a:pt x="22357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62" name="Arc 100"/>
                <p:cNvSpPr>
                  <a:spLocks/>
                </p:cNvSpPr>
                <p:nvPr/>
              </p:nvSpPr>
              <p:spPr bwMode="auto">
                <a:xfrm rot="1140000">
                  <a:off x="3788" y="4039"/>
                  <a:ext cx="29" cy="49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7"/>
                    <a:gd name="T11" fmla="*/ 21600 w 21600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47"/>
                        <a:pt x="9223" y="400"/>
                        <a:pt x="20855" y="-1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47"/>
                        <a:pt x="9223" y="400"/>
                        <a:pt x="20855" y="-1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63" name="Arc 101"/>
                <p:cNvSpPr>
                  <a:spLocks/>
                </p:cNvSpPr>
                <p:nvPr/>
              </p:nvSpPr>
              <p:spPr bwMode="auto">
                <a:xfrm rot="1140000">
                  <a:off x="3805" y="4098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64" name="Arc 102"/>
                <p:cNvSpPr>
                  <a:spLocks/>
                </p:cNvSpPr>
                <p:nvPr/>
              </p:nvSpPr>
              <p:spPr bwMode="auto">
                <a:xfrm rot="1140000">
                  <a:off x="3813" y="4044"/>
                  <a:ext cx="22" cy="50"/>
                </a:xfrm>
                <a:custGeom>
                  <a:avLst/>
                  <a:gdLst>
                    <a:gd name="T0" fmla="*/ 0 w 22613"/>
                    <a:gd name="T1" fmla="*/ 0 h 21600"/>
                    <a:gd name="T2" fmla="*/ 0 w 22613"/>
                    <a:gd name="T3" fmla="*/ 0 h 21600"/>
                    <a:gd name="T4" fmla="*/ 0 w 2261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13"/>
                    <a:gd name="T10" fmla="*/ 0 h 21600"/>
                    <a:gd name="T11" fmla="*/ 22613 w 2261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13" h="21600" fill="none" extrusionOk="0">
                      <a:moveTo>
                        <a:pt x="-1" y="23"/>
                      </a:moveTo>
                      <a:cubicBezTo>
                        <a:pt x="338" y="7"/>
                        <a:pt x="677" y="-1"/>
                        <a:pt x="1017" y="-1"/>
                      </a:cubicBezTo>
                      <a:cubicBezTo>
                        <a:pt x="12776" y="-1"/>
                        <a:pt x="22375" y="9406"/>
                        <a:pt x="22612" y="21164"/>
                      </a:cubicBezTo>
                    </a:path>
                    <a:path w="22613" h="21600" stroke="0" extrusionOk="0">
                      <a:moveTo>
                        <a:pt x="-1" y="23"/>
                      </a:moveTo>
                      <a:cubicBezTo>
                        <a:pt x="338" y="7"/>
                        <a:pt x="677" y="-1"/>
                        <a:pt x="1017" y="-1"/>
                      </a:cubicBezTo>
                      <a:cubicBezTo>
                        <a:pt x="12776" y="-1"/>
                        <a:pt x="22375" y="9406"/>
                        <a:pt x="22612" y="21164"/>
                      </a:cubicBezTo>
                      <a:lnTo>
                        <a:pt x="1017" y="21600"/>
                      </a:lnTo>
                      <a:lnTo>
                        <a:pt x="-1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65" name="Arc 103"/>
                <p:cNvSpPr>
                  <a:spLocks/>
                </p:cNvSpPr>
                <p:nvPr/>
              </p:nvSpPr>
              <p:spPr bwMode="auto">
                <a:xfrm rot="1140000">
                  <a:off x="3666" y="4045"/>
                  <a:ext cx="30" cy="51"/>
                </a:xfrm>
                <a:custGeom>
                  <a:avLst/>
                  <a:gdLst>
                    <a:gd name="T0" fmla="*/ 0 w 22365"/>
                    <a:gd name="T1" fmla="*/ 0 h 22044"/>
                    <a:gd name="T2" fmla="*/ 0 w 22365"/>
                    <a:gd name="T3" fmla="*/ 0 h 22044"/>
                    <a:gd name="T4" fmla="*/ 0 w 22365"/>
                    <a:gd name="T5" fmla="*/ 0 h 22044"/>
                    <a:gd name="T6" fmla="*/ 0 60000 65536"/>
                    <a:gd name="T7" fmla="*/ 0 60000 65536"/>
                    <a:gd name="T8" fmla="*/ 0 60000 65536"/>
                    <a:gd name="T9" fmla="*/ 0 w 22365"/>
                    <a:gd name="T10" fmla="*/ 0 h 22044"/>
                    <a:gd name="T11" fmla="*/ 22365 w 22365"/>
                    <a:gd name="T12" fmla="*/ 22044 h 220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65" h="22044" fill="none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</a:path>
                    <a:path w="22365" h="22044" stroke="0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  <a:lnTo>
                        <a:pt x="765" y="444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66" name="Arc 104"/>
                <p:cNvSpPr>
                  <a:spLocks/>
                </p:cNvSpPr>
                <p:nvPr/>
              </p:nvSpPr>
              <p:spPr bwMode="auto">
                <a:xfrm rot="1140000">
                  <a:off x="3706" y="4010"/>
                  <a:ext cx="30" cy="49"/>
                </a:xfrm>
                <a:custGeom>
                  <a:avLst/>
                  <a:gdLst>
                    <a:gd name="T0" fmla="*/ 0 w 21600"/>
                    <a:gd name="T1" fmla="*/ 0 h 21588"/>
                    <a:gd name="T2" fmla="*/ 0 w 21600"/>
                    <a:gd name="T3" fmla="*/ 0 h 21588"/>
                    <a:gd name="T4" fmla="*/ 0 w 21600"/>
                    <a:gd name="T5" fmla="*/ 0 h 21588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8"/>
                    <a:gd name="T11" fmla="*/ 21600 w 21600"/>
                    <a:gd name="T12" fmla="*/ 21588 h 215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8" fill="none" extrusionOk="0">
                      <a:moveTo>
                        <a:pt x="-1" y="21587"/>
                      </a:moveTo>
                      <a:cubicBezTo>
                        <a:pt x="-1" y="9943"/>
                        <a:pt x="9230" y="395"/>
                        <a:pt x="20868" y="0"/>
                      </a:cubicBezTo>
                    </a:path>
                    <a:path w="21600" h="21588" stroke="0" extrusionOk="0">
                      <a:moveTo>
                        <a:pt x="-1" y="21587"/>
                      </a:moveTo>
                      <a:cubicBezTo>
                        <a:pt x="-1" y="9943"/>
                        <a:pt x="9230" y="395"/>
                        <a:pt x="20868" y="0"/>
                      </a:cubicBezTo>
                      <a:lnTo>
                        <a:pt x="21600" y="21588"/>
                      </a:lnTo>
                      <a:lnTo>
                        <a:pt x="-1" y="21587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67" name="Arc 105"/>
                <p:cNvSpPr>
                  <a:spLocks/>
                </p:cNvSpPr>
                <p:nvPr/>
              </p:nvSpPr>
              <p:spPr bwMode="auto">
                <a:xfrm rot="1140000">
                  <a:off x="3727" y="4070"/>
                  <a:ext cx="22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45"/>
                    <a:gd name="T11" fmla="*/ 21600 w 21600"/>
                    <a:gd name="T12" fmla="*/ 22045 h 220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68" name="Arc 106"/>
                <p:cNvSpPr>
                  <a:spLocks/>
                </p:cNvSpPr>
                <p:nvPr/>
              </p:nvSpPr>
              <p:spPr bwMode="auto">
                <a:xfrm rot="1140000">
                  <a:off x="3733" y="4018"/>
                  <a:ext cx="22" cy="49"/>
                </a:xfrm>
                <a:custGeom>
                  <a:avLst/>
                  <a:gdLst>
                    <a:gd name="T0" fmla="*/ 0 w 22612"/>
                    <a:gd name="T1" fmla="*/ 0 h 21600"/>
                    <a:gd name="T2" fmla="*/ 0 w 22612"/>
                    <a:gd name="T3" fmla="*/ 0 h 21600"/>
                    <a:gd name="T4" fmla="*/ 0 w 2261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12"/>
                    <a:gd name="T10" fmla="*/ 0 h 21600"/>
                    <a:gd name="T11" fmla="*/ 22612 w 2261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12" h="21600" fill="none" extrusionOk="0">
                      <a:moveTo>
                        <a:pt x="-1" y="23"/>
                      </a:moveTo>
                      <a:cubicBezTo>
                        <a:pt x="338" y="7"/>
                        <a:pt x="677" y="-1"/>
                        <a:pt x="1017" y="-1"/>
                      </a:cubicBezTo>
                      <a:cubicBezTo>
                        <a:pt x="12772" y="-1"/>
                        <a:pt x="22370" y="9401"/>
                        <a:pt x="22612" y="21154"/>
                      </a:cubicBezTo>
                    </a:path>
                    <a:path w="22612" h="21600" stroke="0" extrusionOk="0">
                      <a:moveTo>
                        <a:pt x="-1" y="23"/>
                      </a:moveTo>
                      <a:cubicBezTo>
                        <a:pt x="338" y="7"/>
                        <a:pt x="677" y="-1"/>
                        <a:pt x="1017" y="-1"/>
                      </a:cubicBezTo>
                      <a:cubicBezTo>
                        <a:pt x="12772" y="-1"/>
                        <a:pt x="22370" y="9401"/>
                        <a:pt x="22612" y="21154"/>
                      </a:cubicBezTo>
                      <a:lnTo>
                        <a:pt x="1017" y="21600"/>
                      </a:lnTo>
                      <a:lnTo>
                        <a:pt x="-1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69" name="Arc 107"/>
                <p:cNvSpPr>
                  <a:spLocks/>
                </p:cNvSpPr>
                <p:nvPr/>
              </p:nvSpPr>
              <p:spPr bwMode="auto">
                <a:xfrm rot="-9660000">
                  <a:off x="3550" y="3961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161800" name="Group 108"/>
          <p:cNvGrpSpPr>
            <a:grpSpLocks/>
          </p:cNvGrpSpPr>
          <p:nvPr/>
        </p:nvGrpSpPr>
        <p:grpSpPr bwMode="auto">
          <a:xfrm>
            <a:off x="523875" y="6216650"/>
            <a:ext cx="1585913" cy="358775"/>
            <a:chOff x="249" y="3993"/>
            <a:chExt cx="999" cy="226"/>
          </a:xfrm>
        </p:grpSpPr>
        <p:grpSp>
          <p:nvGrpSpPr>
            <p:cNvPr id="223340" name="Group 109"/>
            <p:cNvGrpSpPr>
              <a:grpSpLocks/>
            </p:cNvGrpSpPr>
            <p:nvPr/>
          </p:nvGrpSpPr>
          <p:grpSpPr bwMode="auto">
            <a:xfrm>
              <a:off x="249" y="3993"/>
              <a:ext cx="982" cy="226"/>
              <a:chOff x="249" y="3993"/>
              <a:chExt cx="982" cy="226"/>
            </a:xfrm>
          </p:grpSpPr>
          <p:grpSp>
            <p:nvGrpSpPr>
              <p:cNvPr id="223392" name="Group 110"/>
              <p:cNvGrpSpPr>
                <a:grpSpLocks/>
              </p:cNvGrpSpPr>
              <p:nvPr/>
            </p:nvGrpSpPr>
            <p:grpSpPr bwMode="auto">
              <a:xfrm>
                <a:off x="249" y="3995"/>
                <a:ext cx="478" cy="224"/>
                <a:chOff x="249" y="3995"/>
                <a:chExt cx="478" cy="224"/>
              </a:xfrm>
            </p:grpSpPr>
            <p:sp>
              <p:nvSpPr>
                <p:cNvPr id="223418" name="Arc 111"/>
                <p:cNvSpPr>
                  <a:spLocks/>
                </p:cNvSpPr>
                <p:nvPr/>
              </p:nvSpPr>
              <p:spPr bwMode="auto">
                <a:xfrm rot="9660000">
                  <a:off x="648" y="3997"/>
                  <a:ext cx="29" cy="49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57"/>
                    <a:gd name="T10" fmla="*/ 0 h 21600"/>
                    <a:gd name="T11" fmla="*/ 22357 w 2235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57" h="21600" fill="none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</a:path>
                    <a:path w="22357" h="21600" stroke="0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  <a:lnTo>
                        <a:pt x="757" y="0"/>
                      </a:lnTo>
                      <a:lnTo>
                        <a:pt x="22357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19" name="Arc 112"/>
                <p:cNvSpPr>
                  <a:spLocks/>
                </p:cNvSpPr>
                <p:nvPr/>
              </p:nvSpPr>
              <p:spPr bwMode="auto">
                <a:xfrm rot="9660000">
                  <a:off x="649" y="4050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7"/>
                    <a:gd name="T11" fmla="*/ 21600 w 21600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20" name="Arc 113"/>
                <p:cNvSpPr>
                  <a:spLocks/>
                </p:cNvSpPr>
                <p:nvPr/>
              </p:nvSpPr>
              <p:spPr bwMode="auto">
                <a:xfrm rot="9660000">
                  <a:off x="603" y="4020"/>
                  <a:ext cx="22" cy="49"/>
                </a:xfrm>
                <a:custGeom>
                  <a:avLst/>
                  <a:gdLst>
                    <a:gd name="T0" fmla="*/ 0 w 21600"/>
                    <a:gd name="T1" fmla="*/ 0 h 22011"/>
                    <a:gd name="T2" fmla="*/ 0 w 21600"/>
                    <a:gd name="T3" fmla="*/ 0 h 22011"/>
                    <a:gd name="T4" fmla="*/ 0 w 21600"/>
                    <a:gd name="T5" fmla="*/ 0 h 2201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11"/>
                    <a:gd name="T11" fmla="*/ 21600 w 21600"/>
                    <a:gd name="T12" fmla="*/ 22011 h 220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11" fill="none" extrusionOk="0">
                      <a:moveTo>
                        <a:pt x="20585" y="22011"/>
                      </a:moveTo>
                      <a:cubicBezTo>
                        <a:pt x="9063" y="21469"/>
                        <a:pt x="0" y="11970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</a:path>
                    <a:path w="21600" h="22011" stroke="0" extrusionOk="0">
                      <a:moveTo>
                        <a:pt x="20585" y="22011"/>
                      </a:moveTo>
                      <a:cubicBezTo>
                        <a:pt x="9063" y="21469"/>
                        <a:pt x="0" y="11970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  <a:lnTo>
                        <a:pt x="21600" y="435"/>
                      </a:lnTo>
                      <a:lnTo>
                        <a:pt x="20585" y="2201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21" name="Arc 114"/>
                <p:cNvSpPr>
                  <a:spLocks/>
                </p:cNvSpPr>
                <p:nvPr/>
              </p:nvSpPr>
              <p:spPr bwMode="auto">
                <a:xfrm rot="9660000">
                  <a:off x="705" y="4033"/>
                  <a:ext cx="22" cy="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22" name="Arc 115"/>
                <p:cNvSpPr>
                  <a:spLocks/>
                </p:cNvSpPr>
                <p:nvPr/>
              </p:nvSpPr>
              <p:spPr bwMode="auto">
                <a:xfrm rot="9660000">
                  <a:off x="631" y="4056"/>
                  <a:ext cx="21" cy="49"/>
                </a:xfrm>
                <a:custGeom>
                  <a:avLst/>
                  <a:gdLst>
                    <a:gd name="T0" fmla="*/ 0 w 21595"/>
                    <a:gd name="T1" fmla="*/ 0 h 21600"/>
                    <a:gd name="T2" fmla="*/ 0 w 21595"/>
                    <a:gd name="T3" fmla="*/ 0 h 21600"/>
                    <a:gd name="T4" fmla="*/ 0 w 2159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595"/>
                    <a:gd name="T10" fmla="*/ 0 h 21600"/>
                    <a:gd name="T11" fmla="*/ 21595 w 2159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5" h="21600" fill="none" extrusionOk="0">
                      <a:moveTo>
                        <a:pt x="0" y="-1"/>
                      </a:moveTo>
                      <a:cubicBezTo>
                        <a:pt x="11755" y="-1"/>
                        <a:pt x="21353" y="9401"/>
                        <a:pt x="21595" y="21154"/>
                      </a:cubicBezTo>
                    </a:path>
                    <a:path w="21595" h="21600" stroke="0" extrusionOk="0">
                      <a:moveTo>
                        <a:pt x="0" y="-1"/>
                      </a:moveTo>
                      <a:cubicBezTo>
                        <a:pt x="11755" y="-1"/>
                        <a:pt x="21353" y="9401"/>
                        <a:pt x="21595" y="21154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23" name="Arc 116"/>
                <p:cNvSpPr>
                  <a:spLocks/>
                </p:cNvSpPr>
                <p:nvPr/>
              </p:nvSpPr>
              <p:spPr bwMode="auto">
                <a:xfrm rot="9660000">
                  <a:off x="576" y="4023"/>
                  <a:ext cx="28" cy="50"/>
                </a:xfrm>
                <a:custGeom>
                  <a:avLst/>
                  <a:gdLst>
                    <a:gd name="T0" fmla="*/ 0 w 22423"/>
                    <a:gd name="T1" fmla="*/ 0 h 22054"/>
                    <a:gd name="T2" fmla="*/ 0 w 22423"/>
                    <a:gd name="T3" fmla="*/ 0 h 22054"/>
                    <a:gd name="T4" fmla="*/ 0 w 22423"/>
                    <a:gd name="T5" fmla="*/ 0 h 22054"/>
                    <a:gd name="T6" fmla="*/ 0 60000 65536"/>
                    <a:gd name="T7" fmla="*/ 0 60000 65536"/>
                    <a:gd name="T8" fmla="*/ 0 60000 65536"/>
                    <a:gd name="T9" fmla="*/ 0 w 22423"/>
                    <a:gd name="T10" fmla="*/ 0 h 22054"/>
                    <a:gd name="T11" fmla="*/ 22423 w 22423"/>
                    <a:gd name="T12" fmla="*/ 22054 h 2205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423" h="22054" fill="none" extrusionOk="0">
                      <a:moveTo>
                        <a:pt x="22418" y="-1"/>
                      </a:moveTo>
                      <a:cubicBezTo>
                        <a:pt x="22421" y="151"/>
                        <a:pt x="22423" y="302"/>
                        <a:pt x="22423" y="454"/>
                      </a:cubicBezTo>
                      <a:cubicBezTo>
                        <a:pt x="22423" y="12383"/>
                        <a:pt x="12752" y="22054"/>
                        <a:pt x="823" y="22054"/>
                      </a:cubicBezTo>
                      <a:cubicBezTo>
                        <a:pt x="548" y="22053"/>
                        <a:pt x="274" y="22048"/>
                        <a:pt x="-1" y="22038"/>
                      </a:cubicBezTo>
                    </a:path>
                    <a:path w="22423" h="22054" stroke="0" extrusionOk="0">
                      <a:moveTo>
                        <a:pt x="22418" y="-1"/>
                      </a:moveTo>
                      <a:cubicBezTo>
                        <a:pt x="22421" y="151"/>
                        <a:pt x="22423" y="302"/>
                        <a:pt x="22423" y="454"/>
                      </a:cubicBezTo>
                      <a:cubicBezTo>
                        <a:pt x="22423" y="12383"/>
                        <a:pt x="12752" y="22054"/>
                        <a:pt x="823" y="22054"/>
                      </a:cubicBezTo>
                      <a:cubicBezTo>
                        <a:pt x="548" y="22053"/>
                        <a:pt x="274" y="22048"/>
                        <a:pt x="-1" y="22038"/>
                      </a:cubicBezTo>
                      <a:lnTo>
                        <a:pt x="823" y="454"/>
                      </a:lnTo>
                      <a:lnTo>
                        <a:pt x="22418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24" name="Arc 117"/>
                <p:cNvSpPr>
                  <a:spLocks/>
                </p:cNvSpPr>
                <p:nvPr/>
              </p:nvSpPr>
              <p:spPr bwMode="auto">
                <a:xfrm rot="9660000">
                  <a:off x="575" y="4079"/>
                  <a:ext cx="27" cy="49"/>
                </a:xfrm>
                <a:custGeom>
                  <a:avLst/>
                  <a:gdLst>
                    <a:gd name="T0" fmla="*/ 0 w 21596"/>
                    <a:gd name="T1" fmla="*/ 0 h 21585"/>
                    <a:gd name="T2" fmla="*/ 0 w 21596"/>
                    <a:gd name="T3" fmla="*/ 0 h 21585"/>
                    <a:gd name="T4" fmla="*/ 0 w 21596"/>
                    <a:gd name="T5" fmla="*/ 0 h 21585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85"/>
                    <a:gd name="T11" fmla="*/ 21596 w 21596"/>
                    <a:gd name="T12" fmla="*/ 21585 h 215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85" fill="none" extrusionOk="0">
                      <a:moveTo>
                        <a:pt x="0" y="21149"/>
                      </a:moveTo>
                      <a:cubicBezTo>
                        <a:pt x="231" y="9698"/>
                        <a:pt x="9359" y="418"/>
                        <a:pt x="20804" y="-1"/>
                      </a:cubicBezTo>
                    </a:path>
                    <a:path w="21596" h="21585" stroke="0" extrusionOk="0">
                      <a:moveTo>
                        <a:pt x="0" y="21149"/>
                      </a:moveTo>
                      <a:cubicBezTo>
                        <a:pt x="231" y="9698"/>
                        <a:pt x="9359" y="418"/>
                        <a:pt x="20804" y="-1"/>
                      </a:cubicBezTo>
                      <a:lnTo>
                        <a:pt x="21596" y="21585"/>
                      </a:lnTo>
                      <a:lnTo>
                        <a:pt x="0" y="2114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25" name="Arc 118"/>
                <p:cNvSpPr>
                  <a:spLocks/>
                </p:cNvSpPr>
                <p:nvPr/>
              </p:nvSpPr>
              <p:spPr bwMode="auto">
                <a:xfrm rot="-1140000">
                  <a:off x="310" y="4157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36"/>
                    <a:gd name="T11" fmla="*/ 21600 w 21600"/>
                    <a:gd name="T12" fmla="*/ 22036 h 220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36" fill="none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</a:path>
                    <a:path w="21600" h="22036" stroke="0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  <a:lnTo>
                        <a:pt x="21600" y="436"/>
                      </a:lnTo>
                      <a:lnTo>
                        <a:pt x="21600" y="2203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26" name="Arc 119"/>
                <p:cNvSpPr>
                  <a:spLocks/>
                </p:cNvSpPr>
                <p:nvPr/>
              </p:nvSpPr>
              <p:spPr bwMode="auto">
                <a:xfrm rot="-1140000">
                  <a:off x="270" y="4123"/>
                  <a:ext cx="29" cy="50"/>
                </a:xfrm>
                <a:custGeom>
                  <a:avLst/>
                  <a:gdLst>
                    <a:gd name="T0" fmla="*/ 0 w 22345"/>
                    <a:gd name="T1" fmla="*/ 0 h 21600"/>
                    <a:gd name="T2" fmla="*/ 0 w 22345"/>
                    <a:gd name="T3" fmla="*/ 0 h 21600"/>
                    <a:gd name="T4" fmla="*/ 0 w 2234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45"/>
                    <a:gd name="T10" fmla="*/ 0 h 21600"/>
                    <a:gd name="T11" fmla="*/ 22345 w 2234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45" h="21600" fill="none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</a:path>
                    <a:path w="22345" h="21600" stroke="0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  <a:lnTo>
                        <a:pt x="750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27" name="Arc 120"/>
                <p:cNvSpPr>
                  <a:spLocks/>
                </p:cNvSpPr>
                <p:nvPr/>
              </p:nvSpPr>
              <p:spPr bwMode="auto">
                <a:xfrm rot="-1140000">
                  <a:off x="252" y="4169"/>
                  <a:ext cx="22" cy="50"/>
                </a:xfrm>
                <a:custGeom>
                  <a:avLst/>
                  <a:gdLst>
                    <a:gd name="T0" fmla="*/ 0 w 22663"/>
                    <a:gd name="T1" fmla="*/ 0 h 22056"/>
                    <a:gd name="T2" fmla="*/ 0 w 22663"/>
                    <a:gd name="T3" fmla="*/ 0 h 22056"/>
                    <a:gd name="T4" fmla="*/ 0 w 22663"/>
                    <a:gd name="T5" fmla="*/ 0 h 22056"/>
                    <a:gd name="T6" fmla="*/ 0 60000 65536"/>
                    <a:gd name="T7" fmla="*/ 0 60000 65536"/>
                    <a:gd name="T8" fmla="*/ 0 60000 65536"/>
                    <a:gd name="T9" fmla="*/ 0 w 22663"/>
                    <a:gd name="T10" fmla="*/ 0 h 22056"/>
                    <a:gd name="T11" fmla="*/ 22663 w 22663"/>
                    <a:gd name="T12" fmla="*/ 22056 h 220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63" h="22056" fill="none" extrusionOk="0">
                      <a:moveTo>
                        <a:pt x="22658" y="-1"/>
                      </a:moveTo>
                      <a:cubicBezTo>
                        <a:pt x="22661" y="151"/>
                        <a:pt x="22663" y="303"/>
                        <a:pt x="22663" y="456"/>
                      </a:cubicBezTo>
                      <a:cubicBezTo>
                        <a:pt x="22663" y="12385"/>
                        <a:pt x="12992" y="22056"/>
                        <a:pt x="1063" y="22056"/>
                      </a:cubicBezTo>
                      <a:cubicBezTo>
                        <a:pt x="708" y="22055"/>
                        <a:pt x="354" y="22047"/>
                        <a:pt x="0" y="22029"/>
                      </a:cubicBezTo>
                    </a:path>
                    <a:path w="22663" h="22056" stroke="0" extrusionOk="0">
                      <a:moveTo>
                        <a:pt x="22658" y="-1"/>
                      </a:moveTo>
                      <a:cubicBezTo>
                        <a:pt x="22661" y="151"/>
                        <a:pt x="22663" y="303"/>
                        <a:pt x="22663" y="456"/>
                      </a:cubicBezTo>
                      <a:cubicBezTo>
                        <a:pt x="22663" y="12385"/>
                        <a:pt x="12992" y="22056"/>
                        <a:pt x="1063" y="22056"/>
                      </a:cubicBezTo>
                      <a:cubicBezTo>
                        <a:pt x="708" y="22055"/>
                        <a:pt x="354" y="22047"/>
                        <a:pt x="0" y="22029"/>
                      </a:cubicBezTo>
                      <a:lnTo>
                        <a:pt x="1063" y="456"/>
                      </a:lnTo>
                      <a:lnTo>
                        <a:pt x="22658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28" name="Arc 121"/>
                <p:cNvSpPr>
                  <a:spLocks/>
                </p:cNvSpPr>
                <p:nvPr/>
              </p:nvSpPr>
              <p:spPr bwMode="auto">
                <a:xfrm rot="-1140000">
                  <a:off x="249" y="4131"/>
                  <a:ext cx="22" cy="49"/>
                </a:xfrm>
                <a:custGeom>
                  <a:avLst/>
                  <a:gdLst>
                    <a:gd name="T0" fmla="*/ 0 w 21600"/>
                    <a:gd name="T1" fmla="*/ 0 h 21578"/>
                    <a:gd name="T2" fmla="*/ 0 w 21600"/>
                    <a:gd name="T3" fmla="*/ 0 h 21578"/>
                    <a:gd name="T4" fmla="*/ 0 w 21600"/>
                    <a:gd name="T5" fmla="*/ 0 h 21578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8"/>
                    <a:gd name="T11" fmla="*/ 21600 w 21600"/>
                    <a:gd name="T12" fmla="*/ 21578 h 215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8" fill="none" extrusionOk="0">
                      <a:moveTo>
                        <a:pt x="-1" y="21577"/>
                      </a:moveTo>
                      <a:cubicBezTo>
                        <a:pt x="-1" y="10030"/>
                        <a:pt x="9083" y="524"/>
                        <a:pt x="20619" y="0"/>
                      </a:cubicBezTo>
                    </a:path>
                    <a:path w="21600" h="21578" stroke="0" extrusionOk="0">
                      <a:moveTo>
                        <a:pt x="-1" y="21577"/>
                      </a:moveTo>
                      <a:cubicBezTo>
                        <a:pt x="-1" y="10030"/>
                        <a:pt x="9083" y="524"/>
                        <a:pt x="20619" y="0"/>
                      </a:cubicBezTo>
                      <a:lnTo>
                        <a:pt x="21600" y="21578"/>
                      </a:lnTo>
                      <a:lnTo>
                        <a:pt x="-1" y="21577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29" name="Arc 122"/>
                <p:cNvSpPr>
                  <a:spLocks/>
                </p:cNvSpPr>
                <p:nvPr/>
              </p:nvSpPr>
              <p:spPr bwMode="auto">
                <a:xfrm rot="-1140000">
                  <a:off x="393" y="4132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36"/>
                    <a:gd name="T11" fmla="*/ 21600 w 21600"/>
                    <a:gd name="T12" fmla="*/ 22036 h 220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36" fill="none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</a:path>
                    <a:path w="21600" h="22036" stroke="0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  <a:lnTo>
                        <a:pt x="21600" y="436"/>
                      </a:lnTo>
                      <a:lnTo>
                        <a:pt x="21600" y="2203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30" name="Arc 123"/>
                <p:cNvSpPr>
                  <a:spLocks/>
                </p:cNvSpPr>
                <p:nvPr/>
              </p:nvSpPr>
              <p:spPr bwMode="auto">
                <a:xfrm rot="-1140000">
                  <a:off x="352" y="4096"/>
                  <a:ext cx="29" cy="50"/>
                </a:xfrm>
                <a:custGeom>
                  <a:avLst/>
                  <a:gdLst>
                    <a:gd name="T0" fmla="*/ 0 w 22371"/>
                    <a:gd name="T1" fmla="*/ 0 h 21600"/>
                    <a:gd name="T2" fmla="*/ 0 w 22371"/>
                    <a:gd name="T3" fmla="*/ 0 h 21600"/>
                    <a:gd name="T4" fmla="*/ 0 w 22371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71"/>
                    <a:gd name="T10" fmla="*/ 0 h 21600"/>
                    <a:gd name="T11" fmla="*/ 22371 w 22371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71" h="21600" fill="none" extrusionOk="0">
                      <a:moveTo>
                        <a:pt x="-1" y="13"/>
                      </a:moveTo>
                      <a:cubicBezTo>
                        <a:pt x="256" y="4"/>
                        <a:pt x="513" y="-1"/>
                        <a:pt x="771" y="-1"/>
                      </a:cubicBezTo>
                      <a:cubicBezTo>
                        <a:pt x="12700" y="-1"/>
                        <a:pt x="22371" y="9670"/>
                        <a:pt x="22371" y="21600"/>
                      </a:cubicBezTo>
                    </a:path>
                    <a:path w="22371" h="21600" stroke="0" extrusionOk="0">
                      <a:moveTo>
                        <a:pt x="-1" y="13"/>
                      </a:moveTo>
                      <a:cubicBezTo>
                        <a:pt x="256" y="4"/>
                        <a:pt x="513" y="-1"/>
                        <a:pt x="771" y="-1"/>
                      </a:cubicBezTo>
                      <a:cubicBezTo>
                        <a:pt x="12700" y="-1"/>
                        <a:pt x="22371" y="9670"/>
                        <a:pt x="22371" y="21600"/>
                      </a:cubicBezTo>
                      <a:lnTo>
                        <a:pt x="771" y="21600"/>
                      </a:lnTo>
                      <a:lnTo>
                        <a:pt x="-1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31" name="Arc 124"/>
                <p:cNvSpPr>
                  <a:spLocks/>
                </p:cNvSpPr>
                <p:nvPr/>
              </p:nvSpPr>
              <p:spPr bwMode="auto">
                <a:xfrm rot="-1140000">
                  <a:off x="338" y="4154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45"/>
                    <a:gd name="T11" fmla="*/ 21600 w 21600"/>
                    <a:gd name="T12" fmla="*/ 22045 h 220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45" fill="none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</a:path>
                    <a:path w="21600" h="22045" stroke="0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  <a:lnTo>
                        <a:pt x="0" y="445"/>
                      </a:lnTo>
                      <a:lnTo>
                        <a:pt x="21595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32" name="Arc 125"/>
                <p:cNvSpPr>
                  <a:spLocks/>
                </p:cNvSpPr>
                <p:nvPr/>
              </p:nvSpPr>
              <p:spPr bwMode="auto">
                <a:xfrm rot="-1140000">
                  <a:off x="333" y="4105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7"/>
                    <a:gd name="T11" fmla="*/ 21600 w 21600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7" fill="none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</a:path>
                    <a:path w="21600" h="21577" stroke="0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  <a:lnTo>
                        <a:pt x="21600" y="21577"/>
                      </a:lnTo>
                      <a:lnTo>
                        <a:pt x="-1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33" name="Arc 126"/>
                <p:cNvSpPr>
                  <a:spLocks/>
                </p:cNvSpPr>
                <p:nvPr/>
              </p:nvSpPr>
              <p:spPr bwMode="auto">
                <a:xfrm rot="-1140000">
                  <a:off x="468" y="4108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7"/>
                    <a:gd name="T11" fmla="*/ 21600 w 21600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7" fill="none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</a:path>
                    <a:path w="21600" h="21587" stroke="0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  <a:lnTo>
                        <a:pt x="21600" y="0"/>
                      </a:lnTo>
                      <a:lnTo>
                        <a:pt x="20843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34" name="Arc 127"/>
                <p:cNvSpPr>
                  <a:spLocks/>
                </p:cNvSpPr>
                <p:nvPr/>
              </p:nvSpPr>
              <p:spPr bwMode="auto">
                <a:xfrm rot="-1140000">
                  <a:off x="428" y="4072"/>
                  <a:ext cx="30" cy="49"/>
                </a:xfrm>
                <a:custGeom>
                  <a:avLst/>
                  <a:gdLst>
                    <a:gd name="T0" fmla="*/ 0 w 22344"/>
                    <a:gd name="T1" fmla="*/ 0 h 21600"/>
                    <a:gd name="T2" fmla="*/ 0 w 22344"/>
                    <a:gd name="T3" fmla="*/ 0 h 21600"/>
                    <a:gd name="T4" fmla="*/ 0 w 2234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44"/>
                    <a:gd name="T10" fmla="*/ 0 h 21600"/>
                    <a:gd name="T11" fmla="*/ 22344 w 2234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44" h="21600" fill="none" extrusionOk="0">
                      <a:moveTo>
                        <a:pt x="-1" y="12"/>
                      </a:moveTo>
                      <a:cubicBezTo>
                        <a:pt x="247" y="4"/>
                        <a:pt x="495" y="-1"/>
                        <a:pt x="744" y="-1"/>
                      </a:cubicBezTo>
                      <a:cubicBezTo>
                        <a:pt x="12673" y="-1"/>
                        <a:pt x="22344" y="9670"/>
                        <a:pt x="22344" y="21600"/>
                      </a:cubicBezTo>
                    </a:path>
                    <a:path w="22344" h="21600" stroke="0" extrusionOk="0">
                      <a:moveTo>
                        <a:pt x="-1" y="12"/>
                      </a:moveTo>
                      <a:cubicBezTo>
                        <a:pt x="247" y="4"/>
                        <a:pt x="495" y="-1"/>
                        <a:pt x="744" y="-1"/>
                      </a:cubicBezTo>
                      <a:cubicBezTo>
                        <a:pt x="12673" y="-1"/>
                        <a:pt x="22344" y="9670"/>
                        <a:pt x="22344" y="21600"/>
                      </a:cubicBezTo>
                      <a:lnTo>
                        <a:pt x="744" y="21600"/>
                      </a:lnTo>
                      <a:lnTo>
                        <a:pt x="-1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35" name="Arc 128"/>
                <p:cNvSpPr>
                  <a:spLocks/>
                </p:cNvSpPr>
                <p:nvPr/>
              </p:nvSpPr>
              <p:spPr bwMode="auto">
                <a:xfrm rot="-1140000">
                  <a:off x="419" y="4131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36" name="Arc 129"/>
                <p:cNvSpPr>
                  <a:spLocks/>
                </p:cNvSpPr>
                <p:nvPr/>
              </p:nvSpPr>
              <p:spPr bwMode="auto">
                <a:xfrm rot="-1140000">
                  <a:off x="411" y="4078"/>
                  <a:ext cx="21" cy="49"/>
                </a:xfrm>
                <a:custGeom>
                  <a:avLst/>
                  <a:gdLst>
                    <a:gd name="T0" fmla="*/ 0 w 21600"/>
                    <a:gd name="T1" fmla="*/ 0 h 21576"/>
                    <a:gd name="T2" fmla="*/ 0 w 21600"/>
                    <a:gd name="T3" fmla="*/ 0 h 21576"/>
                    <a:gd name="T4" fmla="*/ 0 w 21600"/>
                    <a:gd name="T5" fmla="*/ 0 h 2157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6"/>
                    <a:gd name="T11" fmla="*/ 21600 w 21600"/>
                    <a:gd name="T12" fmla="*/ 21576 h 215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6" fill="none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</a:path>
                    <a:path w="21600" h="21576" stroke="0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  <a:lnTo>
                        <a:pt x="21600" y="21576"/>
                      </a:lnTo>
                      <a:lnTo>
                        <a:pt x="-1" y="2157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37" name="Arc 130"/>
                <p:cNvSpPr>
                  <a:spLocks/>
                </p:cNvSpPr>
                <p:nvPr/>
              </p:nvSpPr>
              <p:spPr bwMode="auto">
                <a:xfrm rot="-1140000">
                  <a:off x="550" y="4080"/>
                  <a:ext cx="29" cy="50"/>
                </a:xfrm>
                <a:custGeom>
                  <a:avLst/>
                  <a:gdLst>
                    <a:gd name="T0" fmla="*/ 0 w 21600"/>
                    <a:gd name="T1" fmla="*/ 0 h 22015"/>
                    <a:gd name="T2" fmla="*/ 0 w 21600"/>
                    <a:gd name="T3" fmla="*/ 0 h 22015"/>
                    <a:gd name="T4" fmla="*/ 0 w 21600"/>
                    <a:gd name="T5" fmla="*/ 0 h 2201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15"/>
                    <a:gd name="T11" fmla="*/ 21600 w 21600"/>
                    <a:gd name="T12" fmla="*/ 22015 h 220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15" fill="none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</a:path>
                    <a:path w="21600" h="22015" stroke="0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  <a:lnTo>
                        <a:pt x="21600" y="429"/>
                      </a:lnTo>
                      <a:lnTo>
                        <a:pt x="20834" y="2201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38" name="Arc 131"/>
                <p:cNvSpPr>
                  <a:spLocks/>
                </p:cNvSpPr>
                <p:nvPr/>
              </p:nvSpPr>
              <p:spPr bwMode="auto">
                <a:xfrm rot="-1140000">
                  <a:off x="510" y="4043"/>
                  <a:ext cx="30" cy="50"/>
                </a:xfrm>
                <a:custGeom>
                  <a:avLst/>
                  <a:gdLst>
                    <a:gd name="T0" fmla="*/ 0 w 22319"/>
                    <a:gd name="T1" fmla="*/ 0 h 21600"/>
                    <a:gd name="T2" fmla="*/ 0 w 22319"/>
                    <a:gd name="T3" fmla="*/ 0 h 21600"/>
                    <a:gd name="T4" fmla="*/ 0 w 2231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19"/>
                    <a:gd name="T10" fmla="*/ 0 h 21600"/>
                    <a:gd name="T11" fmla="*/ 22319 w 2231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19" h="21600" fill="none" extrusionOk="0">
                      <a:moveTo>
                        <a:pt x="0" y="12"/>
                      </a:moveTo>
                      <a:cubicBezTo>
                        <a:pt x="241" y="4"/>
                        <a:pt x="482" y="-1"/>
                        <a:pt x="724" y="-1"/>
                      </a:cubicBezTo>
                      <a:cubicBezTo>
                        <a:pt x="12480" y="-1"/>
                        <a:pt x="22077" y="9402"/>
                        <a:pt x="22319" y="21155"/>
                      </a:cubicBezTo>
                    </a:path>
                    <a:path w="22319" h="21600" stroke="0" extrusionOk="0">
                      <a:moveTo>
                        <a:pt x="0" y="12"/>
                      </a:moveTo>
                      <a:cubicBezTo>
                        <a:pt x="241" y="4"/>
                        <a:pt x="482" y="-1"/>
                        <a:pt x="724" y="-1"/>
                      </a:cubicBezTo>
                      <a:cubicBezTo>
                        <a:pt x="12480" y="-1"/>
                        <a:pt x="22077" y="9402"/>
                        <a:pt x="22319" y="21155"/>
                      </a:cubicBezTo>
                      <a:lnTo>
                        <a:pt x="724" y="2160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39" name="Arc 132"/>
                <p:cNvSpPr>
                  <a:spLocks/>
                </p:cNvSpPr>
                <p:nvPr/>
              </p:nvSpPr>
              <p:spPr bwMode="auto">
                <a:xfrm rot="-1140000">
                  <a:off x="496" y="4102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04"/>
                    <a:gd name="T10" fmla="*/ 0 h 21600"/>
                    <a:gd name="T11" fmla="*/ 22604 w 2260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04" h="21600" fill="none" extrusionOk="0">
                      <a:moveTo>
                        <a:pt x="22604" y="0"/>
                      </a:moveTo>
                      <a:cubicBezTo>
                        <a:pt x="22604" y="11929"/>
                        <a:pt x="12933" y="21600"/>
                        <a:pt x="1004" y="21600"/>
                      </a:cubicBezTo>
                      <a:cubicBezTo>
                        <a:pt x="669" y="21599"/>
                        <a:pt x="334" y="21592"/>
                        <a:pt x="0" y="21576"/>
                      </a:cubicBezTo>
                    </a:path>
                    <a:path w="22604" h="21600" stroke="0" extrusionOk="0">
                      <a:moveTo>
                        <a:pt x="22604" y="0"/>
                      </a:moveTo>
                      <a:cubicBezTo>
                        <a:pt x="22604" y="11929"/>
                        <a:pt x="12933" y="21600"/>
                        <a:pt x="1004" y="21600"/>
                      </a:cubicBezTo>
                      <a:cubicBezTo>
                        <a:pt x="669" y="21599"/>
                        <a:pt x="334" y="21592"/>
                        <a:pt x="0" y="21576"/>
                      </a:cubicBezTo>
                      <a:lnTo>
                        <a:pt x="1004" y="0"/>
                      </a:lnTo>
                      <a:lnTo>
                        <a:pt x="22604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40" name="Arc 133"/>
                <p:cNvSpPr>
                  <a:spLocks/>
                </p:cNvSpPr>
                <p:nvPr/>
              </p:nvSpPr>
              <p:spPr bwMode="auto">
                <a:xfrm rot="-1140000">
                  <a:off x="491" y="4050"/>
                  <a:ext cx="21" cy="49"/>
                </a:xfrm>
                <a:custGeom>
                  <a:avLst/>
                  <a:gdLst>
                    <a:gd name="T0" fmla="*/ 0 w 21600"/>
                    <a:gd name="T1" fmla="*/ 0 h 21574"/>
                    <a:gd name="T2" fmla="*/ 0 w 21600"/>
                    <a:gd name="T3" fmla="*/ 0 h 21574"/>
                    <a:gd name="T4" fmla="*/ 0 w 21600"/>
                    <a:gd name="T5" fmla="*/ 0 h 2157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4"/>
                    <a:gd name="T11" fmla="*/ 21600 w 21600"/>
                    <a:gd name="T12" fmla="*/ 21574 h 2157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4" fill="none" extrusionOk="0">
                      <a:moveTo>
                        <a:pt x="-1" y="21573"/>
                      </a:moveTo>
                      <a:cubicBezTo>
                        <a:pt x="-1" y="10053"/>
                        <a:pt x="9041" y="560"/>
                        <a:pt x="20547" y="-1"/>
                      </a:cubicBezTo>
                    </a:path>
                    <a:path w="21600" h="21574" stroke="0" extrusionOk="0">
                      <a:moveTo>
                        <a:pt x="-1" y="21573"/>
                      </a:moveTo>
                      <a:cubicBezTo>
                        <a:pt x="-1" y="10053"/>
                        <a:pt x="9041" y="560"/>
                        <a:pt x="20547" y="-1"/>
                      </a:cubicBezTo>
                      <a:lnTo>
                        <a:pt x="21600" y="21574"/>
                      </a:lnTo>
                      <a:lnTo>
                        <a:pt x="-1" y="2157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41" name="Arc 134"/>
                <p:cNvSpPr>
                  <a:spLocks/>
                </p:cNvSpPr>
                <p:nvPr/>
              </p:nvSpPr>
              <p:spPr bwMode="auto">
                <a:xfrm rot="9660000">
                  <a:off x="673" y="3995"/>
                  <a:ext cx="22" cy="49"/>
                </a:xfrm>
                <a:custGeom>
                  <a:avLst/>
                  <a:gdLst>
                    <a:gd name="T0" fmla="*/ 0 w 21600"/>
                    <a:gd name="T1" fmla="*/ 0 h 22011"/>
                    <a:gd name="T2" fmla="*/ 0 w 21600"/>
                    <a:gd name="T3" fmla="*/ 0 h 22011"/>
                    <a:gd name="T4" fmla="*/ 0 w 21600"/>
                    <a:gd name="T5" fmla="*/ 0 h 2201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11"/>
                    <a:gd name="T11" fmla="*/ 21600 w 21600"/>
                    <a:gd name="T12" fmla="*/ 22011 h 220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11" fill="none" extrusionOk="0">
                      <a:moveTo>
                        <a:pt x="20585" y="22011"/>
                      </a:moveTo>
                      <a:cubicBezTo>
                        <a:pt x="9063" y="21469"/>
                        <a:pt x="0" y="11970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</a:path>
                    <a:path w="21600" h="22011" stroke="0" extrusionOk="0">
                      <a:moveTo>
                        <a:pt x="20585" y="22011"/>
                      </a:moveTo>
                      <a:cubicBezTo>
                        <a:pt x="9063" y="21469"/>
                        <a:pt x="0" y="11970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  <a:lnTo>
                        <a:pt x="21600" y="435"/>
                      </a:lnTo>
                      <a:lnTo>
                        <a:pt x="20585" y="2201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23393" name="Group 135"/>
              <p:cNvGrpSpPr>
                <a:grpSpLocks/>
              </p:cNvGrpSpPr>
              <p:nvPr/>
            </p:nvGrpSpPr>
            <p:grpSpPr bwMode="auto">
              <a:xfrm>
                <a:off x="753" y="3993"/>
                <a:ext cx="478" cy="225"/>
                <a:chOff x="753" y="3993"/>
                <a:chExt cx="478" cy="225"/>
              </a:xfrm>
            </p:grpSpPr>
            <p:sp>
              <p:nvSpPr>
                <p:cNvPr id="223394" name="Arc 136"/>
                <p:cNvSpPr>
                  <a:spLocks/>
                </p:cNvSpPr>
                <p:nvPr/>
              </p:nvSpPr>
              <p:spPr bwMode="auto">
                <a:xfrm rot="-9660000">
                  <a:off x="804" y="3997"/>
                  <a:ext cx="29" cy="49"/>
                </a:xfrm>
                <a:custGeom>
                  <a:avLst/>
                  <a:gdLst>
                    <a:gd name="T0" fmla="*/ 0 w 21600"/>
                    <a:gd name="T1" fmla="*/ 0 h 22024"/>
                    <a:gd name="T2" fmla="*/ 0 w 21600"/>
                    <a:gd name="T3" fmla="*/ 0 h 22024"/>
                    <a:gd name="T4" fmla="*/ 0 w 21600"/>
                    <a:gd name="T5" fmla="*/ 0 h 2202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24"/>
                    <a:gd name="T11" fmla="*/ 21600 w 21600"/>
                    <a:gd name="T12" fmla="*/ 22024 h 2202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24" fill="none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</a:path>
                    <a:path w="21600" h="22024" stroke="0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  <a:lnTo>
                        <a:pt x="21600" y="438"/>
                      </a:lnTo>
                      <a:lnTo>
                        <a:pt x="20834" y="220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95" name="Arc 137"/>
                <p:cNvSpPr>
                  <a:spLocks/>
                </p:cNvSpPr>
                <p:nvPr/>
              </p:nvSpPr>
              <p:spPr bwMode="auto">
                <a:xfrm rot="-9660000">
                  <a:off x="803" y="4050"/>
                  <a:ext cx="29" cy="50"/>
                </a:xfrm>
                <a:custGeom>
                  <a:avLst/>
                  <a:gdLst>
                    <a:gd name="T0" fmla="*/ 0 w 22345"/>
                    <a:gd name="T1" fmla="*/ 0 h 21600"/>
                    <a:gd name="T2" fmla="*/ 0 w 22345"/>
                    <a:gd name="T3" fmla="*/ 0 h 21600"/>
                    <a:gd name="T4" fmla="*/ 0 w 2234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45"/>
                    <a:gd name="T10" fmla="*/ 0 h 21600"/>
                    <a:gd name="T11" fmla="*/ 22345 w 2234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45" h="21600" fill="none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</a:path>
                    <a:path w="22345" h="21600" stroke="0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  <a:lnTo>
                        <a:pt x="750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96" name="Arc 138"/>
                <p:cNvSpPr>
                  <a:spLocks/>
                </p:cNvSpPr>
                <p:nvPr/>
              </p:nvSpPr>
              <p:spPr bwMode="auto">
                <a:xfrm rot="-9660000">
                  <a:off x="855" y="4019"/>
                  <a:ext cx="23" cy="50"/>
                </a:xfrm>
                <a:custGeom>
                  <a:avLst/>
                  <a:gdLst>
                    <a:gd name="T0" fmla="*/ 0 w 22614"/>
                    <a:gd name="T1" fmla="*/ 0 h 22056"/>
                    <a:gd name="T2" fmla="*/ 0 w 22614"/>
                    <a:gd name="T3" fmla="*/ 0 h 22056"/>
                    <a:gd name="T4" fmla="*/ 0 w 22614"/>
                    <a:gd name="T5" fmla="*/ 0 h 22056"/>
                    <a:gd name="T6" fmla="*/ 0 60000 65536"/>
                    <a:gd name="T7" fmla="*/ 0 60000 65536"/>
                    <a:gd name="T8" fmla="*/ 0 60000 65536"/>
                    <a:gd name="T9" fmla="*/ 0 w 22614"/>
                    <a:gd name="T10" fmla="*/ 0 h 22056"/>
                    <a:gd name="T11" fmla="*/ 22614 w 22614"/>
                    <a:gd name="T12" fmla="*/ 22056 h 220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14" h="22056" fill="none" extrusionOk="0">
                      <a:moveTo>
                        <a:pt x="22609" y="-1"/>
                      </a:moveTo>
                      <a:cubicBezTo>
                        <a:pt x="22612" y="151"/>
                        <a:pt x="22614" y="303"/>
                        <a:pt x="22614" y="456"/>
                      </a:cubicBezTo>
                      <a:cubicBezTo>
                        <a:pt x="22614" y="12385"/>
                        <a:pt x="12943" y="22056"/>
                        <a:pt x="1014" y="22056"/>
                      </a:cubicBezTo>
                      <a:cubicBezTo>
                        <a:pt x="675" y="22055"/>
                        <a:pt x="337" y="22048"/>
                        <a:pt x="-1" y="22032"/>
                      </a:cubicBezTo>
                    </a:path>
                    <a:path w="22614" h="22056" stroke="0" extrusionOk="0">
                      <a:moveTo>
                        <a:pt x="22609" y="-1"/>
                      </a:moveTo>
                      <a:cubicBezTo>
                        <a:pt x="22612" y="151"/>
                        <a:pt x="22614" y="303"/>
                        <a:pt x="22614" y="456"/>
                      </a:cubicBezTo>
                      <a:cubicBezTo>
                        <a:pt x="22614" y="12385"/>
                        <a:pt x="12943" y="22056"/>
                        <a:pt x="1014" y="22056"/>
                      </a:cubicBezTo>
                      <a:cubicBezTo>
                        <a:pt x="675" y="22055"/>
                        <a:pt x="337" y="22048"/>
                        <a:pt x="-1" y="22032"/>
                      </a:cubicBezTo>
                      <a:lnTo>
                        <a:pt x="1014" y="456"/>
                      </a:lnTo>
                      <a:lnTo>
                        <a:pt x="22609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97" name="Arc 139"/>
                <p:cNvSpPr>
                  <a:spLocks/>
                </p:cNvSpPr>
                <p:nvPr/>
              </p:nvSpPr>
              <p:spPr bwMode="auto">
                <a:xfrm rot="-9660000">
                  <a:off x="753" y="4032"/>
                  <a:ext cx="22" cy="50"/>
                </a:xfrm>
                <a:custGeom>
                  <a:avLst/>
                  <a:gdLst>
                    <a:gd name="T0" fmla="*/ 0 w 21600"/>
                    <a:gd name="T1" fmla="*/ 0 h 21578"/>
                    <a:gd name="T2" fmla="*/ 0 w 21600"/>
                    <a:gd name="T3" fmla="*/ 0 h 21578"/>
                    <a:gd name="T4" fmla="*/ 0 w 21600"/>
                    <a:gd name="T5" fmla="*/ 0 h 21578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8"/>
                    <a:gd name="T11" fmla="*/ 21600 w 21600"/>
                    <a:gd name="T12" fmla="*/ 21578 h 215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8" fill="none" extrusionOk="0">
                      <a:moveTo>
                        <a:pt x="-1" y="21577"/>
                      </a:moveTo>
                      <a:cubicBezTo>
                        <a:pt x="-1" y="10030"/>
                        <a:pt x="9083" y="524"/>
                        <a:pt x="20619" y="0"/>
                      </a:cubicBezTo>
                    </a:path>
                    <a:path w="21600" h="21578" stroke="0" extrusionOk="0">
                      <a:moveTo>
                        <a:pt x="-1" y="21577"/>
                      </a:moveTo>
                      <a:cubicBezTo>
                        <a:pt x="-1" y="10030"/>
                        <a:pt x="9083" y="524"/>
                        <a:pt x="20619" y="0"/>
                      </a:cubicBezTo>
                      <a:lnTo>
                        <a:pt x="21600" y="21578"/>
                      </a:lnTo>
                      <a:lnTo>
                        <a:pt x="-1" y="21577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98" name="Arc 140"/>
                <p:cNvSpPr>
                  <a:spLocks/>
                </p:cNvSpPr>
                <p:nvPr/>
              </p:nvSpPr>
              <p:spPr bwMode="auto">
                <a:xfrm rot="-9660000">
                  <a:off x="828" y="4056"/>
                  <a:ext cx="21" cy="48"/>
                </a:xfrm>
                <a:custGeom>
                  <a:avLst/>
                  <a:gdLst>
                    <a:gd name="T0" fmla="*/ 0 w 21595"/>
                    <a:gd name="T1" fmla="*/ 0 h 21576"/>
                    <a:gd name="T2" fmla="*/ 0 w 21595"/>
                    <a:gd name="T3" fmla="*/ 0 h 21576"/>
                    <a:gd name="T4" fmla="*/ 0 w 21595"/>
                    <a:gd name="T5" fmla="*/ 0 h 21576"/>
                    <a:gd name="T6" fmla="*/ 0 60000 65536"/>
                    <a:gd name="T7" fmla="*/ 0 60000 65536"/>
                    <a:gd name="T8" fmla="*/ 0 60000 65536"/>
                    <a:gd name="T9" fmla="*/ 0 w 21595"/>
                    <a:gd name="T10" fmla="*/ 0 h 21576"/>
                    <a:gd name="T11" fmla="*/ 21595 w 21595"/>
                    <a:gd name="T12" fmla="*/ 21576 h 215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5" h="21576" fill="none" extrusionOk="0">
                      <a:moveTo>
                        <a:pt x="-1" y="21130"/>
                      </a:moveTo>
                      <a:cubicBezTo>
                        <a:pt x="233" y="9771"/>
                        <a:pt x="9228" y="534"/>
                        <a:pt x="20577" y="-1"/>
                      </a:cubicBezTo>
                    </a:path>
                    <a:path w="21595" h="21576" stroke="0" extrusionOk="0">
                      <a:moveTo>
                        <a:pt x="-1" y="21130"/>
                      </a:moveTo>
                      <a:cubicBezTo>
                        <a:pt x="233" y="9771"/>
                        <a:pt x="9228" y="534"/>
                        <a:pt x="20577" y="-1"/>
                      </a:cubicBezTo>
                      <a:lnTo>
                        <a:pt x="21595" y="21576"/>
                      </a:lnTo>
                      <a:lnTo>
                        <a:pt x="-1" y="2113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99" name="Arc 141"/>
                <p:cNvSpPr>
                  <a:spLocks/>
                </p:cNvSpPr>
                <p:nvPr/>
              </p:nvSpPr>
              <p:spPr bwMode="auto">
                <a:xfrm rot="-9660000">
                  <a:off x="877" y="4024"/>
                  <a:ext cx="27" cy="49"/>
                </a:xfrm>
                <a:custGeom>
                  <a:avLst/>
                  <a:gdLst>
                    <a:gd name="T0" fmla="*/ 0 w 21600"/>
                    <a:gd name="T1" fmla="*/ 0 h 22021"/>
                    <a:gd name="T2" fmla="*/ 0 w 21600"/>
                    <a:gd name="T3" fmla="*/ 0 h 22021"/>
                    <a:gd name="T4" fmla="*/ 0 w 21600"/>
                    <a:gd name="T5" fmla="*/ 0 h 2202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21"/>
                    <a:gd name="T11" fmla="*/ 21600 w 21600"/>
                    <a:gd name="T12" fmla="*/ 22021 h 2202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21" fill="none" extrusionOk="0">
                      <a:moveTo>
                        <a:pt x="20776" y="22021"/>
                      </a:moveTo>
                      <a:cubicBezTo>
                        <a:pt x="9176" y="21578"/>
                        <a:pt x="0" y="12046"/>
                        <a:pt x="0" y="437"/>
                      </a:cubicBezTo>
                      <a:cubicBezTo>
                        <a:pt x="0" y="291"/>
                        <a:pt x="1" y="145"/>
                        <a:pt x="4" y="0"/>
                      </a:cubicBezTo>
                    </a:path>
                    <a:path w="21600" h="22021" stroke="0" extrusionOk="0">
                      <a:moveTo>
                        <a:pt x="20776" y="22021"/>
                      </a:moveTo>
                      <a:cubicBezTo>
                        <a:pt x="9176" y="21578"/>
                        <a:pt x="0" y="12046"/>
                        <a:pt x="0" y="437"/>
                      </a:cubicBezTo>
                      <a:cubicBezTo>
                        <a:pt x="0" y="291"/>
                        <a:pt x="1" y="145"/>
                        <a:pt x="4" y="0"/>
                      </a:cubicBezTo>
                      <a:lnTo>
                        <a:pt x="21600" y="437"/>
                      </a:lnTo>
                      <a:lnTo>
                        <a:pt x="20776" y="2202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00" name="Arc 142"/>
                <p:cNvSpPr>
                  <a:spLocks/>
                </p:cNvSpPr>
                <p:nvPr/>
              </p:nvSpPr>
              <p:spPr bwMode="auto">
                <a:xfrm rot="-9660000">
                  <a:off x="878" y="4078"/>
                  <a:ext cx="27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01" name="Arc 143"/>
                <p:cNvSpPr>
                  <a:spLocks/>
                </p:cNvSpPr>
                <p:nvPr/>
              </p:nvSpPr>
              <p:spPr bwMode="auto">
                <a:xfrm rot="1140000">
                  <a:off x="1142" y="4156"/>
                  <a:ext cx="29" cy="50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57"/>
                    <a:gd name="T10" fmla="*/ 0 h 21600"/>
                    <a:gd name="T11" fmla="*/ 22357 w 2235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57" h="21600" fill="none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</a:path>
                    <a:path w="22357" h="21600" stroke="0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  <a:lnTo>
                        <a:pt x="757" y="0"/>
                      </a:lnTo>
                      <a:lnTo>
                        <a:pt x="22357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02" name="Arc 144"/>
                <p:cNvSpPr>
                  <a:spLocks/>
                </p:cNvSpPr>
                <p:nvPr/>
              </p:nvSpPr>
              <p:spPr bwMode="auto">
                <a:xfrm rot="1140000">
                  <a:off x="1182" y="4122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7"/>
                    <a:gd name="T11" fmla="*/ 21600 w 21600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03" name="Arc 145"/>
                <p:cNvSpPr>
                  <a:spLocks/>
                </p:cNvSpPr>
                <p:nvPr/>
              </p:nvSpPr>
              <p:spPr bwMode="auto">
                <a:xfrm rot="1140000">
                  <a:off x="1207" y="4169"/>
                  <a:ext cx="21" cy="49"/>
                </a:xfrm>
                <a:custGeom>
                  <a:avLst/>
                  <a:gdLst>
                    <a:gd name="T0" fmla="*/ 0 w 21600"/>
                    <a:gd name="T1" fmla="*/ 0 h 22009"/>
                    <a:gd name="T2" fmla="*/ 0 w 21600"/>
                    <a:gd name="T3" fmla="*/ 0 h 22009"/>
                    <a:gd name="T4" fmla="*/ 0 w 21600"/>
                    <a:gd name="T5" fmla="*/ 0 h 2200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09"/>
                    <a:gd name="T11" fmla="*/ 21600 w 21600"/>
                    <a:gd name="T12" fmla="*/ 22009 h 2200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09" fill="none" extrusionOk="0">
                      <a:moveTo>
                        <a:pt x="20537" y="22008"/>
                      </a:moveTo>
                      <a:cubicBezTo>
                        <a:pt x="9034" y="21442"/>
                        <a:pt x="0" y="11951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</a:path>
                    <a:path w="21600" h="22009" stroke="0" extrusionOk="0">
                      <a:moveTo>
                        <a:pt x="20537" y="22008"/>
                      </a:moveTo>
                      <a:cubicBezTo>
                        <a:pt x="9034" y="21442"/>
                        <a:pt x="0" y="11951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  <a:lnTo>
                        <a:pt x="21600" y="435"/>
                      </a:lnTo>
                      <a:lnTo>
                        <a:pt x="20537" y="22008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04" name="Arc 146"/>
                <p:cNvSpPr>
                  <a:spLocks/>
                </p:cNvSpPr>
                <p:nvPr/>
              </p:nvSpPr>
              <p:spPr bwMode="auto">
                <a:xfrm rot="1140000">
                  <a:off x="1209" y="4130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04"/>
                    <a:gd name="T10" fmla="*/ 0 h 21600"/>
                    <a:gd name="T11" fmla="*/ 22604 w 2260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05" name="Arc 147"/>
                <p:cNvSpPr>
                  <a:spLocks/>
                </p:cNvSpPr>
                <p:nvPr/>
              </p:nvSpPr>
              <p:spPr bwMode="auto">
                <a:xfrm rot="1140000">
                  <a:off x="1059" y="4131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36"/>
                    <a:gd name="T11" fmla="*/ 21600 w 21600"/>
                    <a:gd name="T12" fmla="*/ 22036 h 220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36" fill="none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</a:path>
                    <a:path w="21600" h="22036" stroke="0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  <a:lnTo>
                        <a:pt x="0" y="436"/>
                      </a:lnTo>
                      <a:lnTo>
                        <a:pt x="21595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06" name="Arc 148"/>
                <p:cNvSpPr>
                  <a:spLocks/>
                </p:cNvSpPr>
                <p:nvPr/>
              </p:nvSpPr>
              <p:spPr bwMode="auto">
                <a:xfrm rot="1140000">
                  <a:off x="1100" y="4096"/>
                  <a:ext cx="28" cy="50"/>
                </a:xfrm>
                <a:custGeom>
                  <a:avLst/>
                  <a:gdLst>
                    <a:gd name="T0" fmla="*/ 0 w 21600"/>
                    <a:gd name="T1" fmla="*/ 0 h 21586"/>
                    <a:gd name="T2" fmla="*/ 0 w 21600"/>
                    <a:gd name="T3" fmla="*/ 0 h 21586"/>
                    <a:gd name="T4" fmla="*/ 0 w 21600"/>
                    <a:gd name="T5" fmla="*/ 0 h 2158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6"/>
                    <a:gd name="T11" fmla="*/ 21600 w 21600"/>
                    <a:gd name="T12" fmla="*/ 21586 h 2158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6" fill="none" extrusionOk="0">
                      <a:moveTo>
                        <a:pt x="-1" y="21585"/>
                      </a:moveTo>
                      <a:cubicBezTo>
                        <a:pt x="-1" y="9956"/>
                        <a:pt x="9207" y="414"/>
                        <a:pt x="20828" y="-1"/>
                      </a:cubicBezTo>
                    </a:path>
                    <a:path w="21600" h="21586" stroke="0" extrusionOk="0">
                      <a:moveTo>
                        <a:pt x="-1" y="21585"/>
                      </a:moveTo>
                      <a:cubicBezTo>
                        <a:pt x="-1" y="9956"/>
                        <a:pt x="9207" y="414"/>
                        <a:pt x="20828" y="-1"/>
                      </a:cubicBezTo>
                      <a:lnTo>
                        <a:pt x="21600" y="21586"/>
                      </a:lnTo>
                      <a:lnTo>
                        <a:pt x="-1" y="2158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07" name="Arc 149"/>
                <p:cNvSpPr>
                  <a:spLocks/>
                </p:cNvSpPr>
                <p:nvPr/>
              </p:nvSpPr>
              <p:spPr bwMode="auto">
                <a:xfrm rot="1140000">
                  <a:off x="1121" y="4153"/>
                  <a:ext cx="21" cy="49"/>
                </a:xfrm>
                <a:custGeom>
                  <a:avLst/>
                  <a:gdLst>
                    <a:gd name="T0" fmla="*/ 0 w 21600"/>
                    <a:gd name="T1" fmla="*/ 0 h 22009"/>
                    <a:gd name="T2" fmla="*/ 0 w 21600"/>
                    <a:gd name="T3" fmla="*/ 0 h 22009"/>
                    <a:gd name="T4" fmla="*/ 0 w 21600"/>
                    <a:gd name="T5" fmla="*/ 0 h 2200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09"/>
                    <a:gd name="T11" fmla="*/ 21600 w 21600"/>
                    <a:gd name="T12" fmla="*/ 22009 h 2200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09" fill="none" extrusionOk="0">
                      <a:moveTo>
                        <a:pt x="20537" y="22008"/>
                      </a:moveTo>
                      <a:cubicBezTo>
                        <a:pt x="9034" y="21442"/>
                        <a:pt x="0" y="11951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</a:path>
                    <a:path w="21600" h="22009" stroke="0" extrusionOk="0">
                      <a:moveTo>
                        <a:pt x="20537" y="22008"/>
                      </a:moveTo>
                      <a:cubicBezTo>
                        <a:pt x="9034" y="21442"/>
                        <a:pt x="0" y="11951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  <a:lnTo>
                        <a:pt x="21600" y="435"/>
                      </a:lnTo>
                      <a:lnTo>
                        <a:pt x="20537" y="22008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08" name="Arc 150"/>
                <p:cNvSpPr>
                  <a:spLocks/>
                </p:cNvSpPr>
                <p:nvPr/>
              </p:nvSpPr>
              <p:spPr bwMode="auto">
                <a:xfrm rot="1140000">
                  <a:off x="1126" y="4104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04"/>
                    <a:gd name="T10" fmla="*/ 0 h 21600"/>
                    <a:gd name="T11" fmla="*/ 22604 w 2260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09" name="Arc 151"/>
                <p:cNvSpPr>
                  <a:spLocks/>
                </p:cNvSpPr>
                <p:nvPr/>
              </p:nvSpPr>
              <p:spPr bwMode="auto">
                <a:xfrm rot="1140000">
                  <a:off x="984" y="4107"/>
                  <a:ext cx="29" cy="50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57"/>
                    <a:gd name="T10" fmla="*/ 0 h 21600"/>
                    <a:gd name="T11" fmla="*/ 22357 w 2235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57" h="21600" fill="none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</a:path>
                    <a:path w="22357" h="21600" stroke="0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  <a:lnTo>
                        <a:pt x="757" y="0"/>
                      </a:lnTo>
                      <a:lnTo>
                        <a:pt x="22357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10" name="Arc 152"/>
                <p:cNvSpPr>
                  <a:spLocks/>
                </p:cNvSpPr>
                <p:nvPr/>
              </p:nvSpPr>
              <p:spPr bwMode="auto">
                <a:xfrm rot="1140000">
                  <a:off x="1023" y="4072"/>
                  <a:ext cx="29" cy="49"/>
                </a:xfrm>
                <a:custGeom>
                  <a:avLst/>
                  <a:gdLst>
                    <a:gd name="T0" fmla="*/ 0 w 21596"/>
                    <a:gd name="T1" fmla="*/ 0 h 21587"/>
                    <a:gd name="T2" fmla="*/ 0 w 21596"/>
                    <a:gd name="T3" fmla="*/ 0 h 21587"/>
                    <a:gd name="T4" fmla="*/ 0 w 21596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87"/>
                    <a:gd name="T11" fmla="*/ 21596 w 21596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87" fill="none" extrusionOk="0">
                      <a:moveTo>
                        <a:pt x="0" y="21151"/>
                      </a:moveTo>
                      <a:cubicBezTo>
                        <a:pt x="231" y="9679"/>
                        <a:pt x="9391" y="391"/>
                        <a:pt x="20858" y="-1"/>
                      </a:cubicBezTo>
                    </a:path>
                    <a:path w="21596" h="21587" stroke="0" extrusionOk="0">
                      <a:moveTo>
                        <a:pt x="0" y="21151"/>
                      </a:moveTo>
                      <a:cubicBezTo>
                        <a:pt x="231" y="9679"/>
                        <a:pt x="9391" y="391"/>
                        <a:pt x="20858" y="-1"/>
                      </a:cubicBezTo>
                      <a:lnTo>
                        <a:pt x="21596" y="2158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11" name="Arc 153"/>
                <p:cNvSpPr>
                  <a:spLocks/>
                </p:cNvSpPr>
                <p:nvPr/>
              </p:nvSpPr>
              <p:spPr bwMode="auto">
                <a:xfrm rot="1140000">
                  <a:off x="1040" y="4130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12" name="Arc 154"/>
                <p:cNvSpPr>
                  <a:spLocks/>
                </p:cNvSpPr>
                <p:nvPr/>
              </p:nvSpPr>
              <p:spPr bwMode="auto">
                <a:xfrm rot="1140000">
                  <a:off x="1048" y="4077"/>
                  <a:ext cx="22" cy="49"/>
                </a:xfrm>
                <a:custGeom>
                  <a:avLst/>
                  <a:gdLst>
                    <a:gd name="T0" fmla="*/ 0 w 22627"/>
                    <a:gd name="T1" fmla="*/ 0 h 21600"/>
                    <a:gd name="T2" fmla="*/ 0 w 22627"/>
                    <a:gd name="T3" fmla="*/ 0 h 21600"/>
                    <a:gd name="T4" fmla="*/ 0 w 2262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27"/>
                    <a:gd name="T10" fmla="*/ 0 h 21600"/>
                    <a:gd name="T11" fmla="*/ 22627 w 2262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27" h="21600" fill="none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</a:path>
                    <a:path w="22627" h="21600" stroke="0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  <a:lnTo>
                        <a:pt x="1027" y="2160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13" name="Arc 155"/>
                <p:cNvSpPr>
                  <a:spLocks/>
                </p:cNvSpPr>
                <p:nvPr/>
              </p:nvSpPr>
              <p:spPr bwMode="auto">
                <a:xfrm rot="1140000">
                  <a:off x="901" y="4078"/>
                  <a:ext cx="30" cy="51"/>
                </a:xfrm>
                <a:custGeom>
                  <a:avLst/>
                  <a:gdLst>
                    <a:gd name="T0" fmla="*/ 0 w 22365"/>
                    <a:gd name="T1" fmla="*/ 0 h 22044"/>
                    <a:gd name="T2" fmla="*/ 0 w 22365"/>
                    <a:gd name="T3" fmla="*/ 0 h 22044"/>
                    <a:gd name="T4" fmla="*/ 0 w 22365"/>
                    <a:gd name="T5" fmla="*/ 0 h 22044"/>
                    <a:gd name="T6" fmla="*/ 0 60000 65536"/>
                    <a:gd name="T7" fmla="*/ 0 60000 65536"/>
                    <a:gd name="T8" fmla="*/ 0 60000 65536"/>
                    <a:gd name="T9" fmla="*/ 0 w 22365"/>
                    <a:gd name="T10" fmla="*/ 0 h 22044"/>
                    <a:gd name="T11" fmla="*/ 22365 w 22365"/>
                    <a:gd name="T12" fmla="*/ 22044 h 220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65" h="22044" fill="none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</a:path>
                    <a:path w="22365" h="22044" stroke="0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  <a:lnTo>
                        <a:pt x="765" y="444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14" name="Arc 156"/>
                <p:cNvSpPr>
                  <a:spLocks/>
                </p:cNvSpPr>
                <p:nvPr/>
              </p:nvSpPr>
              <p:spPr bwMode="auto">
                <a:xfrm rot="1140000">
                  <a:off x="942" y="4043"/>
                  <a:ext cx="29" cy="49"/>
                </a:xfrm>
                <a:custGeom>
                  <a:avLst/>
                  <a:gdLst>
                    <a:gd name="T0" fmla="*/ 0 w 21596"/>
                    <a:gd name="T1" fmla="*/ 0 h 21588"/>
                    <a:gd name="T2" fmla="*/ 0 w 21596"/>
                    <a:gd name="T3" fmla="*/ 0 h 21588"/>
                    <a:gd name="T4" fmla="*/ 0 w 21596"/>
                    <a:gd name="T5" fmla="*/ 0 h 21588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88"/>
                    <a:gd name="T11" fmla="*/ 21596 w 21596"/>
                    <a:gd name="T12" fmla="*/ 21588 h 215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88" fill="none" extrusionOk="0">
                      <a:moveTo>
                        <a:pt x="0" y="21159"/>
                      </a:moveTo>
                      <a:cubicBezTo>
                        <a:pt x="228" y="9679"/>
                        <a:pt x="9396" y="384"/>
                        <a:pt x="20872" y="0"/>
                      </a:cubicBezTo>
                    </a:path>
                    <a:path w="21596" h="21588" stroke="0" extrusionOk="0">
                      <a:moveTo>
                        <a:pt x="0" y="21159"/>
                      </a:moveTo>
                      <a:cubicBezTo>
                        <a:pt x="228" y="9679"/>
                        <a:pt x="9396" y="384"/>
                        <a:pt x="20872" y="0"/>
                      </a:cubicBezTo>
                      <a:lnTo>
                        <a:pt x="21596" y="21588"/>
                      </a:lnTo>
                      <a:lnTo>
                        <a:pt x="0" y="2115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15" name="Arc 157"/>
                <p:cNvSpPr>
                  <a:spLocks/>
                </p:cNvSpPr>
                <p:nvPr/>
              </p:nvSpPr>
              <p:spPr bwMode="auto">
                <a:xfrm rot="1140000">
                  <a:off x="962" y="4102"/>
                  <a:ext cx="22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16" name="Arc 158"/>
                <p:cNvSpPr>
                  <a:spLocks/>
                </p:cNvSpPr>
                <p:nvPr/>
              </p:nvSpPr>
              <p:spPr bwMode="auto">
                <a:xfrm rot="1140000">
                  <a:off x="969" y="4050"/>
                  <a:ext cx="21" cy="49"/>
                </a:xfrm>
                <a:custGeom>
                  <a:avLst/>
                  <a:gdLst>
                    <a:gd name="T0" fmla="*/ 0 w 22637"/>
                    <a:gd name="T1" fmla="*/ 0 h 21600"/>
                    <a:gd name="T2" fmla="*/ 0 w 22637"/>
                    <a:gd name="T3" fmla="*/ 0 h 21600"/>
                    <a:gd name="T4" fmla="*/ 0 w 2263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37"/>
                    <a:gd name="T10" fmla="*/ 0 h 21600"/>
                    <a:gd name="T11" fmla="*/ 22637 w 2263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37" h="21600" fill="none" extrusionOk="0">
                      <a:moveTo>
                        <a:pt x="0" y="25"/>
                      </a:moveTo>
                      <a:cubicBezTo>
                        <a:pt x="347" y="8"/>
                        <a:pt x="694" y="-1"/>
                        <a:pt x="1042" y="-1"/>
                      </a:cubicBezTo>
                      <a:cubicBezTo>
                        <a:pt x="12793" y="-1"/>
                        <a:pt x="22389" y="9394"/>
                        <a:pt x="22637" y="21143"/>
                      </a:cubicBezTo>
                    </a:path>
                    <a:path w="22637" h="21600" stroke="0" extrusionOk="0">
                      <a:moveTo>
                        <a:pt x="0" y="25"/>
                      </a:moveTo>
                      <a:cubicBezTo>
                        <a:pt x="347" y="8"/>
                        <a:pt x="694" y="-1"/>
                        <a:pt x="1042" y="-1"/>
                      </a:cubicBezTo>
                      <a:cubicBezTo>
                        <a:pt x="12793" y="-1"/>
                        <a:pt x="22389" y="9394"/>
                        <a:pt x="22637" y="21143"/>
                      </a:cubicBezTo>
                      <a:lnTo>
                        <a:pt x="1042" y="2160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17" name="Arc 159"/>
                <p:cNvSpPr>
                  <a:spLocks/>
                </p:cNvSpPr>
                <p:nvPr/>
              </p:nvSpPr>
              <p:spPr bwMode="auto">
                <a:xfrm rot="-9660000">
                  <a:off x="785" y="3993"/>
                  <a:ext cx="23" cy="50"/>
                </a:xfrm>
                <a:custGeom>
                  <a:avLst/>
                  <a:gdLst>
                    <a:gd name="T0" fmla="*/ 0 w 22614"/>
                    <a:gd name="T1" fmla="*/ 0 h 22056"/>
                    <a:gd name="T2" fmla="*/ 0 w 22614"/>
                    <a:gd name="T3" fmla="*/ 0 h 22056"/>
                    <a:gd name="T4" fmla="*/ 0 w 22614"/>
                    <a:gd name="T5" fmla="*/ 0 h 22056"/>
                    <a:gd name="T6" fmla="*/ 0 60000 65536"/>
                    <a:gd name="T7" fmla="*/ 0 60000 65536"/>
                    <a:gd name="T8" fmla="*/ 0 60000 65536"/>
                    <a:gd name="T9" fmla="*/ 0 w 22614"/>
                    <a:gd name="T10" fmla="*/ 0 h 22056"/>
                    <a:gd name="T11" fmla="*/ 22614 w 22614"/>
                    <a:gd name="T12" fmla="*/ 22056 h 220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14" h="22056" fill="none" extrusionOk="0">
                      <a:moveTo>
                        <a:pt x="22609" y="-1"/>
                      </a:moveTo>
                      <a:cubicBezTo>
                        <a:pt x="22612" y="151"/>
                        <a:pt x="22614" y="303"/>
                        <a:pt x="22614" y="456"/>
                      </a:cubicBezTo>
                      <a:cubicBezTo>
                        <a:pt x="22614" y="12385"/>
                        <a:pt x="12943" y="22056"/>
                        <a:pt x="1014" y="22056"/>
                      </a:cubicBezTo>
                      <a:cubicBezTo>
                        <a:pt x="675" y="22055"/>
                        <a:pt x="337" y="22048"/>
                        <a:pt x="-1" y="22032"/>
                      </a:cubicBezTo>
                    </a:path>
                    <a:path w="22614" h="22056" stroke="0" extrusionOk="0">
                      <a:moveTo>
                        <a:pt x="22609" y="-1"/>
                      </a:moveTo>
                      <a:cubicBezTo>
                        <a:pt x="22612" y="151"/>
                        <a:pt x="22614" y="303"/>
                        <a:pt x="22614" y="456"/>
                      </a:cubicBezTo>
                      <a:cubicBezTo>
                        <a:pt x="22614" y="12385"/>
                        <a:pt x="12943" y="22056"/>
                        <a:pt x="1014" y="22056"/>
                      </a:cubicBezTo>
                      <a:cubicBezTo>
                        <a:pt x="675" y="22055"/>
                        <a:pt x="337" y="22048"/>
                        <a:pt x="-1" y="22032"/>
                      </a:cubicBezTo>
                      <a:lnTo>
                        <a:pt x="1014" y="456"/>
                      </a:lnTo>
                      <a:lnTo>
                        <a:pt x="22609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223341" name="Group 160"/>
            <p:cNvGrpSpPr>
              <a:grpSpLocks/>
            </p:cNvGrpSpPr>
            <p:nvPr/>
          </p:nvGrpSpPr>
          <p:grpSpPr bwMode="auto">
            <a:xfrm>
              <a:off x="266" y="3993"/>
              <a:ext cx="982" cy="225"/>
              <a:chOff x="266" y="3993"/>
              <a:chExt cx="982" cy="225"/>
            </a:xfrm>
          </p:grpSpPr>
          <p:grpSp>
            <p:nvGrpSpPr>
              <p:cNvPr id="223342" name="Group 161"/>
              <p:cNvGrpSpPr>
                <a:grpSpLocks/>
              </p:cNvGrpSpPr>
              <p:nvPr/>
            </p:nvGrpSpPr>
            <p:grpSpPr bwMode="auto">
              <a:xfrm>
                <a:off x="266" y="3994"/>
                <a:ext cx="478" cy="224"/>
                <a:chOff x="266" y="3994"/>
                <a:chExt cx="478" cy="224"/>
              </a:xfrm>
            </p:grpSpPr>
            <p:sp>
              <p:nvSpPr>
                <p:cNvPr id="223368" name="Arc 162"/>
                <p:cNvSpPr>
                  <a:spLocks/>
                </p:cNvSpPr>
                <p:nvPr/>
              </p:nvSpPr>
              <p:spPr bwMode="auto">
                <a:xfrm rot="9660000">
                  <a:off x="663" y="3996"/>
                  <a:ext cx="30" cy="50"/>
                </a:xfrm>
                <a:custGeom>
                  <a:avLst/>
                  <a:gdLst>
                    <a:gd name="T0" fmla="*/ 0 w 22365"/>
                    <a:gd name="T1" fmla="*/ 0 h 22053"/>
                    <a:gd name="T2" fmla="*/ 0 w 22365"/>
                    <a:gd name="T3" fmla="*/ 0 h 22053"/>
                    <a:gd name="T4" fmla="*/ 0 w 22365"/>
                    <a:gd name="T5" fmla="*/ 0 h 22053"/>
                    <a:gd name="T6" fmla="*/ 0 60000 65536"/>
                    <a:gd name="T7" fmla="*/ 0 60000 65536"/>
                    <a:gd name="T8" fmla="*/ 0 60000 65536"/>
                    <a:gd name="T9" fmla="*/ 0 w 22365"/>
                    <a:gd name="T10" fmla="*/ 0 h 22053"/>
                    <a:gd name="T11" fmla="*/ 22365 w 22365"/>
                    <a:gd name="T12" fmla="*/ 22053 h 2205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65" h="22053" fill="none" extrusionOk="0">
                      <a:moveTo>
                        <a:pt x="22360" y="-1"/>
                      </a:moveTo>
                      <a:cubicBezTo>
                        <a:pt x="22363" y="150"/>
                        <a:pt x="22365" y="301"/>
                        <a:pt x="22365" y="453"/>
                      </a:cubicBezTo>
                      <a:cubicBezTo>
                        <a:pt x="22365" y="12382"/>
                        <a:pt x="12694" y="22053"/>
                        <a:pt x="765" y="22053"/>
                      </a:cubicBezTo>
                      <a:cubicBezTo>
                        <a:pt x="509" y="22052"/>
                        <a:pt x="254" y="22048"/>
                        <a:pt x="-1" y="22039"/>
                      </a:cubicBezTo>
                    </a:path>
                    <a:path w="22365" h="22053" stroke="0" extrusionOk="0">
                      <a:moveTo>
                        <a:pt x="22360" y="-1"/>
                      </a:moveTo>
                      <a:cubicBezTo>
                        <a:pt x="22363" y="150"/>
                        <a:pt x="22365" y="301"/>
                        <a:pt x="22365" y="453"/>
                      </a:cubicBezTo>
                      <a:cubicBezTo>
                        <a:pt x="22365" y="12382"/>
                        <a:pt x="12694" y="22053"/>
                        <a:pt x="765" y="22053"/>
                      </a:cubicBezTo>
                      <a:cubicBezTo>
                        <a:pt x="509" y="22052"/>
                        <a:pt x="254" y="22048"/>
                        <a:pt x="-1" y="22039"/>
                      </a:cubicBezTo>
                      <a:lnTo>
                        <a:pt x="765" y="453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69" name="Arc 163"/>
                <p:cNvSpPr>
                  <a:spLocks/>
                </p:cNvSpPr>
                <p:nvPr/>
              </p:nvSpPr>
              <p:spPr bwMode="auto">
                <a:xfrm rot="9660000">
                  <a:off x="667" y="4051"/>
                  <a:ext cx="28" cy="49"/>
                </a:xfrm>
                <a:custGeom>
                  <a:avLst/>
                  <a:gdLst>
                    <a:gd name="T0" fmla="*/ 0 w 21596"/>
                    <a:gd name="T1" fmla="*/ 0 h 21587"/>
                    <a:gd name="T2" fmla="*/ 0 w 21596"/>
                    <a:gd name="T3" fmla="*/ 0 h 21587"/>
                    <a:gd name="T4" fmla="*/ 0 w 21596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87"/>
                    <a:gd name="T11" fmla="*/ 21596 w 21596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87" fill="none" extrusionOk="0">
                      <a:moveTo>
                        <a:pt x="0" y="21158"/>
                      </a:moveTo>
                      <a:cubicBezTo>
                        <a:pt x="228" y="9688"/>
                        <a:pt x="9381" y="398"/>
                        <a:pt x="20846" y="0"/>
                      </a:cubicBezTo>
                    </a:path>
                    <a:path w="21596" h="21587" stroke="0" extrusionOk="0">
                      <a:moveTo>
                        <a:pt x="0" y="21158"/>
                      </a:moveTo>
                      <a:cubicBezTo>
                        <a:pt x="228" y="9688"/>
                        <a:pt x="9381" y="398"/>
                        <a:pt x="20846" y="0"/>
                      </a:cubicBezTo>
                      <a:lnTo>
                        <a:pt x="21596" y="21587"/>
                      </a:lnTo>
                      <a:lnTo>
                        <a:pt x="0" y="21158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70" name="Arc 164"/>
                <p:cNvSpPr>
                  <a:spLocks/>
                </p:cNvSpPr>
                <p:nvPr/>
              </p:nvSpPr>
              <p:spPr bwMode="auto">
                <a:xfrm rot="9660000">
                  <a:off x="620" y="4019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71" name="Arc 165"/>
                <p:cNvSpPr>
                  <a:spLocks/>
                </p:cNvSpPr>
                <p:nvPr/>
              </p:nvSpPr>
              <p:spPr bwMode="auto">
                <a:xfrm rot="9660000">
                  <a:off x="722" y="4032"/>
                  <a:ext cx="22" cy="50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04"/>
                    <a:gd name="T10" fmla="*/ 0 h 21600"/>
                    <a:gd name="T11" fmla="*/ 22604 w 2260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72" name="Arc 166"/>
                <p:cNvSpPr>
                  <a:spLocks/>
                </p:cNvSpPr>
                <p:nvPr/>
              </p:nvSpPr>
              <p:spPr bwMode="auto">
                <a:xfrm rot="9660000">
                  <a:off x="647" y="4055"/>
                  <a:ext cx="21" cy="49"/>
                </a:xfrm>
                <a:custGeom>
                  <a:avLst/>
                  <a:gdLst>
                    <a:gd name="T0" fmla="*/ 0 w 21595"/>
                    <a:gd name="T1" fmla="*/ 0 h 21600"/>
                    <a:gd name="T2" fmla="*/ 0 w 21595"/>
                    <a:gd name="T3" fmla="*/ 0 h 21600"/>
                    <a:gd name="T4" fmla="*/ 0 w 2159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595"/>
                    <a:gd name="T10" fmla="*/ 0 h 21600"/>
                    <a:gd name="T11" fmla="*/ 21595 w 2159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5" h="21600" fill="none" extrusionOk="0">
                      <a:moveTo>
                        <a:pt x="0" y="-1"/>
                      </a:moveTo>
                      <a:cubicBezTo>
                        <a:pt x="11755" y="-1"/>
                        <a:pt x="21353" y="9401"/>
                        <a:pt x="21595" y="21154"/>
                      </a:cubicBezTo>
                    </a:path>
                    <a:path w="21595" h="21600" stroke="0" extrusionOk="0">
                      <a:moveTo>
                        <a:pt x="0" y="-1"/>
                      </a:moveTo>
                      <a:cubicBezTo>
                        <a:pt x="11755" y="-1"/>
                        <a:pt x="21353" y="9401"/>
                        <a:pt x="21595" y="21154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73" name="Arc 167"/>
                <p:cNvSpPr>
                  <a:spLocks/>
                </p:cNvSpPr>
                <p:nvPr/>
              </p:nvSpPr>
              <p:spPr bwMode="auto">
                <a:xfrm rot="9660000">
                  <a:off x="593" y="4023"/>
                  <a:ext cx="27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45"/>
                    <a:gd name="T11" fmla="*/ 21600 w 21600"/>
                    <a:gd name="T12" fmla="*/ 22045 h 220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45" fill="none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</a:path>
                    <a:path w="21600" h="22045" stroke="0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  <a:lnTo>
                        <a:pt x="0" y="445"/>
                      </a:lnTo>
                      <a:lnTo>
                        <a:pt x="21595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74" name="Arc 168"/>
                <p:cNvSpPr>
                  <a:spLocks/>
                </p:cNvSpPr>
                <p:nvPr/>
              </p:nvSpPr>
              <p:spPr bwMode="auto">
                <a:xfrm rot="9660000">
                  <a:off x="591" y="4078"/>
                  <a:ext cx="28" cy="49"/>
                </a:xfrm>
                <a:custGeom>
                  <a:avLst/>
                  <a:gdLst>
                    <a:gd name="T0" fmla="*/ 0 w 21600"/>
                    <a:gd name="T1" fmla="*/ 0 h 21586"/>
                    <a:gd name="T2" fmla="*/ 0 w 21600"/>
                    <a:gd name="T3" fmla="*/ 0 h 21586"/>
                    <a:gd name="T4" fmla="*/ 0 w 21600"/>
                    <a:gd name="T5" fmla="*/ 0 h 2158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6"/>
                    <a:gd name="T11" fmla="*/ 21600 w 21600"/>
                    <a:gd name="T12" fmla="*/ 21586 h 2158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6" fill="none" extrusionOk="0">
                      <a:moveTo>
                        <a:pt x="-1" y="21585"/>
                      </a:moveTo>
                      <a:cubicBezTo>
                        <a:pt x="-1" y="9962"/>
                        <a:pt x="9198" y="422"/>
                        <a:pt x="20815" y="0"/>
                      </a:cubicBezTo>
                    </a:path>
                    <a:path w="21600" h="21586" stroke="0" extrusionOk="0">
                      <a:moveTo>
                        <a:pt x="-1" y="21585"/>
                      </a:moveTo>
                      <a:cubicBezTo>
                        <a:pt x="-1" y="9962"/>
                        <a:pt x="9198" y="422"/>
                        <a:pt x="20815" y="0"/>
                      </a:cubicBezTo>
                      <a:lnTo>
                        <a:pt x="21600" y="21586"/>
                      </a:lnTo>
                      <a:lnTo>
                        <a:pt x="-1" y="2158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75" name="Arc 169"/>
                <p:cNvSpPr>
                  <a:spLocks/>
                </p:cNvSpPr>
                <p:nvPr/>
              </p:nvSpPr>
              <p:spPr bwMode="auto">
                <a:xfrm rot="-1140000">
                  <a:off x="327" y="4156"/>
                  <a:ext cx="28" cy="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76" name="Arc 170"/>
                <p:cNvSpPr>
                  <a:spLocks/>
                </p:cNvSpPr>
                <p:nvPr/>
              </p:nvSpPr>
              <p:spPr bwMode="auto">
                <a:xfrm rot="-1140000">
                  <a:off x="287" y="4122"/>
                  <a:ext cx="29" cy="50"/>
                </a:xfrm>
                <a:custGeom>
                  <a:avLst/>
                  <a:gdLst>
                    <a:gd name="T0" fmla="*/ 0 w 22345"/>
                    <a:gd name="T1" fmla="*/ 0 h 21600"/>
                    <a:gd name="T2" fmla="*/ 0 w 22345"/>
                    <a:gd name="T3" fmla="*/ 0 h 21600"/>
                    <a:gd name="T4" fmla="*/ 0 w 2234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45"/>
                    <a:gd name="T10" fmla="*/ 0 h 21600"/>
                    <a:gd name="T11" fmla="*/ 22345 w 2234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45" h="21600" fill="none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</a:path>
                    <a:path w="22345" h="21600" stroke="0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  <a:lnTo>
                        <a:pt x="750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77" name="Arc 171"/>
                <p:cNvSpPr>
                  <a:spLocks/>
                </p:cNvSpPr>
                <p:nvPr/>
              </p:nvSpPr>
              <p:spPr bwMode="auto">
                <a:xfrm rot="-1140000">
                  <a:off x="269" y="4169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45"/>
                    <a:gd name="T11" fmla="*/ 21600 w 21600"/>
                    <a:gd name="T12" fmla="*/ 22045 h 220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45" fill="none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</a:path>
                    <a:path w="21600" h="22045" stroke="0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  <a:lnTo>
                        <a:pt x="0" y="445"/>
                      </a:lnTo>
                      <a:lnTo>
                        <a:pt x="21595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78" name="Arc 172"/>
                <p:cNvSpPr>
                  <a:spLocks/>
                </p:cNvSpPr>
                <p:nvPr/>
              </p:nvSpPr>
              <p:spPr bwMode="auto">
                <a:xfrm rot="-1140000">
                  <a:off x="266" y="4130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7"/>
                    <a:gd name="T11" fmla="*/ 21600 w 21600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7" fill="none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</a:path>
                    <a:path w="21600" h="21577" stroke="0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  <a:lnTo>
                        <a:pt x="21600" y="21577"/>
                      </a:lnTo>
                      <a:lnTo>
                        <a:pt x="-1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79" name="Arc 173"/>
                <p:cNvSpPr>
                  <a:spLocks/>
                </p:cNvSpPr>
                <p:nvPr/>
              </p:nvSpPr>
              <p:spPr bwMode="auto">
                <a:xfrm rot="-1140000">
                  <a:off x="410" y="4131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36"/>
                    <a:gd name="T11" fmla="*/ 21600 w 21600"/>
                    <a:gd name="T12" fmla="*/ 22036 h 220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36" fill="none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</a:path>
                    <a:path w="21600" h="22036" stroke="0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  <a:lnTo>
                        <a:pt x="21600" y="436"/>
                      </a:lnTo>
                      <a:lnTo>
                        <a:pt x="21600" y="2203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80" name="Arc 174"/>
                <p:cNvSpPr>
                  <a:spLocks/>
                </p:cNvSpPr>
                <p:nvPr/>
              </p:nvSpPr>
              <p:spPr bwMode="auto">
                <a:xfrm rot="-1140000">
                  <a:off x="369" y="4096"/>
                  <a:ext cx="29" cy="50"/>
                </a:xfrm>
                <a:custGeom>
                  <a:avLst/>
                  <a:gdLst>
                    <a:gd name="T0" fmla="*/ 0 w 22345"/>
                    <a:gd name="T1" fmla="*/ 0 h 21600"/>
                    <a:gd name="T2" fmla="*/ 0 w 22345"/>
                    <a:gd name="T3" fmla="*/ 0 h 21600"/>
                    <a:gd name="T4" fmla="*/ 0 w 2234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45"/>
                    <a:gd name="T10" fmla="*/ 0 h 21600"/>
                    <a:gd name="T11" fmla="*/ 22345 w 2234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45" h="21600" fill="none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</a:path>
                    <a:path w="22345" h="21600" stroke="0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  <a:lnTo>
                        <a:pt x="750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81" name="Arc 175"/>
                <p:cNvSpPr>
                  <a:spLocks/>
                </p:cNvSpPr>
                <p:nvPr/>
              </p:nvSpPr>
              <p:spPr bwMode="auto">
                <a:xfrm rot="-1140000">
                  <a:off x="355" y="4153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45"/>
                    <a:gd name="T11" fmla="*/ 21600 w 21600"/>
                    <a:gd name="T12" fmla="*/ 22045 h 220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45" fill="none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</a:path>
                    <a:path w="21600" h="22045" stroke="0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  <a:lnTo>
                        <a:pt x="0" y="445"/>
                      </a:lnTo>
                      <a:lnTo>
                        <a:pt x="21595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82" name="Arc 176"/>
                <p:cNvSpPr>
                  <a:spLocks/>
                </p:cNvSpPr>
                <p:nvPr/>
              </p:nvSpPr>
              <p:spPr bwMode="auto">
                <a:xfrm rot="-1140000">
                  <a:off x="350" y="4104"/>
                  <a:ext cx="21" cy="49"/>
                </a:xfrm>
                <a:custGeom>
                  <a:avLst/>
                  <a:gdLst>
                    <a:gd name="T0" fmla="*/ 0 w 21600"/>
                    <a:gd name="T1" fmla="*/ 0 h 21576"/>
                    <a:gd name="T2" fmla="*/ 0 w 21600"/>
                    <a:gd name="T3" fmla="*/ 0 h 21576"/>
                    <a:gd name="T4" fmla="*/ 0 w 21600"/>
                    <a:gd name="T5" fmla="*/ 0 h 2157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6"/>
                    <a:gd name="T11" fmla="*/ 21600 w 21600"/>
                    <a:gd name="T12" fmla="*/ 21576 h 215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6" fill="none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</a:path>
                    <a:path w="21600" h="21576" stroke="0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  <a:lnTo>
                        <a:pt x="21600" y="21576"/>
                      </a:lnTo>
                      <a:lnTo>
                        <a:pt x="-1" y="2157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83" name="Arc 177"/>
                <p:cNvSpPr>
                  <a:spLocks/>
                </p:cNvSpPr>
                <p:nvPr/>
              </p:nvSpPr>
              <p:spPr bwMode="auto">
                <a:xfrm rot="-1140000">
                  <a:off x="484" y="4107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7"/>
                    <a:gd name="T11" fmla="*/ 21600 w 21600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7" fill="none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</a:path>
                    <a:path w="21600" h="21587" stroke="0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  <a:lnTo>
                        <a:pt x="21600" y="0"/>
                      </a:lnTo>
                      <a:lnTo>
                        <a:pt x="20843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84" name="Arc 178"/>
                <p:cNvSpPr>
                  <a:spLocks/>
                </p:cNvSpPr>
                <p:nvPr/>
              </p:nvSpPr>
              <p:spPr bwMode="auto">
                <a:xfrm rot="-1140000">
                  <a:off x="444" y="4071"/>
                  <a:ext cx="30" cy="50"/>
                </a:xfrm>
                <a:custGeom>
                  <a:avLst/>
                  <a:gdLst>
                    <a:gd name="T0" fmla="*/ 0 w 22333"/>
                    <a:gd name="T1" fmla="*/ 0 h 21600"/>
                    <a:gd name="T2" fmla="*/ 0 w 22333"/>
                    <a:gd name="T3" fmla="*/ 0 h 21600"/>
                    <a:gd name="T4" fmla="*/ 0 w 2233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33"/>
                    <a:gd name="T10" fmla="*/ 0 h 21600"/>
                    <a:gd name="T11" fmla="*/ 22333 w 2233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33" h="21600" fill="none" extrusionOk="0">
                      <a:moveTo>
                        <a:pt x="-1" y="12"/>
                      </a:moveTo>
                      <a:cubicBezTo>
                        <a:pt x="245" y="4"/>
                        <a:pt x="491" y="-1"/>
                        <a:pt x="737" y="-1"/>
                      </a:cubicBezTo>
                      <a:cubicBezTo>
                        <a:pt x="12496" y="-1"/>
                        <a:pt x="22095" y="9406"/>
                        <a:pt x="22332" y="21164"/>
                      </a:cubicBezTo>
                    </a:path>
                    <a:path w="22333" h="21600" stroke="0" extrusionOk="0">
                      <a:moveTo>
                        <a:pt x="-1" y="12"/>
                      </a:moveTo>
                      <a:cubicBezTo>
                        <a:pt x="245" y="4"/>
                        <a:pt x="491" y="-1"/>
                        <a:pt x="737" y="-1"/>
                      </a:cubicBezTo>
                      <a:cubicBezTo>
                        <a:pt x="12496" y="-1"/>
                        <a:pt x="22095" y="9406"/>
                        <a:pt x="22332" y="21164"/>
                      </a:cubicBezTo>
                      <a:lnTo>
                        <a:pt x="737" y="21600"/>
                      </a:lnTo>
                      <a:lnTo>
                        <a:pt x="-1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85" name="Arc 179"/>
                <p:cNvSpPr>
                  <a:spLocks/>
                </p:cNvSpPr>
                <p:nvPr/>
              </p:nvSpPr>
              <p:spPr bwMode="auto">
                <a:xfrm rot="-1140000">
                  <a:off x="436" y="4130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04"/>
                    <a:gd name="T10" fmla="*/ 0 h 21600"/>
                    <a:gd name="T11" fmla="*/ 22604 w 2260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04" h="21600" fill="none" extrusionOk="0">
                      <a:moveTo>
                        <a:pt x="22604" y="0"/>
                      </a:moveTo>
                      <a:cubicBezTo>
                        <a:pt x="22604" y="11929"/>
                        <a:pt x="12933" y="21600"/>
                        <a:pt x="1004" y="21600"/>
                      </a:cubicBezTo>
                      <a:cubicBezTo>
                        <a:pt x="669" y="21599"/>
                        <a:pt x="334" y="21592"/>
                        <a:pt x="0" y="21576"/>
                      </a:cubicBezTo>
                    </a:path>
                    <a:path w="22604" h="21600" stroke="0" extrusionOk="0">
                      <a:moveTo>
                        <a:pt x="22604" y="0"/>
                      </a:moveTo>
                      <a:cubicBezTo>
                        <a:pt x="22604" y="11929"/>
                        <a:pt x="12933" y="21600"/>
                        <a:pt x="1004" y="21600"/>
                      </a:cubicBezTo>
                      <a:cubicBezTo>
                        <a:pt x="669" y="21599"/>
                        <a:pt x="334" y="21592"/>
                        <a:pt x="0" y="21576"/>
                      </a:cubicBezTo>
                      <a:lnTo>
                        <a:pt x="1004" y="0"/>
                      </a:lnTo>
                      <a:lnTo>
                        <a:pt x="22604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86" name="Arc 180"/>
                <p:cNvSpPr>
                  <a:spLocks/>
                </p:cNvSpPr>
                <p:nvPr/>
              </p:nvSpPr>
              <p:spPr bwMode="auto">
                <a:xfrm rot="-1140000">
                  <a:off x="427" y="4077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7"/>
                    <a:gd name="T11" fmla="*/ 21600 w 21600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7" fill="none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</a:path>
                    <a:path w="21600" h="21577" stroke="0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  <a:lnTo>
                        <a:pt x="21600" y="21577"/>
                      </a:lnTo>
                      <a:lnTo>
                        <a:pt x="-1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87" name="Arc 181"/>
                <p:cNvSpPr>
                  <a:spLocks/>
                </p:cNvSpPr>
                <p:nvPr/>
              </p:nvSpPr>
              <p:spPr bwMode="auto">
                <a:xfrm rot="-1140000">
                  <a:off x="566" y="4079"/>
                  <a:ext cx="29" cy="50"/>
                </a:xfrm>
                <a:custGeom>
                  <a:avLst/>
                  <a:gdLst>
                    <a:gd name="T0" fmla="*/ 0 w 21600"/>
                    <a:gd name="T1" fmla="*/ 0 h 22015"/>
                    <a:gd name="T2" fmla="*/ 0 w 21600"/>
                    <a:gd name="T3" fmla="*/ 0 h 22015"/>
                    <a:gd name="T4" fmla="*/ 0 w 21600"/>
                    <a:gd name="T5" fmla="*/ 0 h 2201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15"/>
                    <a:gd name="T11" fmla="*/ 21600 w 21600"/>
                    <a:gd name="T12" fmla="*/ 22015 h 220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15" fill="none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</a:path>
                    <a:path w="21600" h="22015" stroke="0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  <a:lnTo>
                        <a:pt x="21600" y="429"/>
                      </a:lnTo>
                      <a:lnTo>
                        <a:pt x="20834" y="2201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88" name="Arc 182"/>
                <p:cNvSpPr>
                  <a:spLocks/>
                </p:cNvSpPr>
                <p:nvPr/>
              </p:nvSpPr>
              <p:spPr bwMode="auto">
                <a:xfrm rot="-1140000">
                  <a:off x="526" y="4042"/>
                  <a:ext cx="30" cy="50"/>
                </a:xfrm>
                <a:custGeom>
                  <a:avLst/>
                  <a:gdLst>
                    <a:gd name="T0" fmla="*/ 0 w 22319"/>
                    <a:gd name="T1" fmla="*/ 0 h 21600"/>
                    <a:gd name="T2" fmla="*/ 0 w 22319"/>
                    <a:gd name="T3" fmla="*/ 0 h 21600"/>
                    <a:gd name="T4" fmla="*/ 0 w 2231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19"/>
                    <a:gd name="T10" fmla="*/ 0 h 21600"/>
                    <a:gd name="T11" fmla="*/ 22319 w 2231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19" h="21600" fill="none" extrusionOk="0">
                      <a:moveTo>
                        <a:pt x="0" y="12"/>
                      </a:moveTo>
                      <a:cubicBezTo>
                        <a:pt x="241" y="4"/>
                        <a:pt x="482" y="-1"/>
                        <a:pt x="724" y="-1"/>
                      </a:cubicBezTo>
                      <a:cubicBezTo>
                        <a:pt x="12480" y="-1"/>
                        <a:pt x="22077" y="9402"/>
                        <a:pt x="22319" y="21155"/>
                      </a:cubicBezTo>
                    </a:path>
                    <a:path w="22319" h="21600" stroke="0" extrusionOk="0">
                      <a:moveTo>
                        <a:pt x="0" y="12"/>
                      </a:moveTo>
                      <a:cubicBezTo>
                        <a:pt x="241" y="4"/>
                        <a:pt x="482" y="-1"/>
                        <a:pt x="724" y="-1"/>
                      </a:cubicBezTo>
                      <a:cubicBezTo>
                        <a:pt x="12480" y="-1"/>
                        <a:pt x="22077" y="9402"/>
                        <a:pt x="22319" y="21155"/>
                      </a:cubicBezTo>
                      <a:lnTo>
                        <a:pt x="724" y="2160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89" name="Arc 183"/>
                <p:cNvSpPr>
                  <a:spLocks/>
                </p:cNvSpPr>
                <p:nvPr/>
              </p:nvSpPr>
              <p:spPr bwMode="auto">
                <a:xfrm rot="-1140000">
                  <a:off x="512" y="4101"/>
                  <a:ext cx="23" cy="51"/>
                </a:xfrm>
                <a:custGeom>
                  <a:avLst/>
                  <a:gdLst>
                    <a:gd name="T0" fmla="*/ 0 w 22614"/>
                    <a:gd name="T1" fmla="*/ 0 h 22047"/>
                    <a:gd name="T2" fmla="*/ 0 w 22614"/>
                    <a:gd name="T3" fmla="*/ 0 h 22047"/>
                    <a:gd name="T4" fmla="*/ 0 w 22614"/>
                    <a:gd name="T5" fmla="*/ 0 h 22047"/>
                    <a:gd name="T6" fmla="*/ 0 60000 65536"/>
                    <a:gd name="T7" fmla="*/ 0 60000 65536"/>
                    <a:gd name="T8" fmla="*/ 0 60000 65536"/>
                    <a:gd name="T9" fmla="*/ 0 w 22614"/>
                    <a:gd name="T10" fmla="*/ 0 h 22047"/>
                    <a:gd name="T11" fmla="*/ 22614 w 22614"/>
                    <a:gd name="T12" fmla="*/ 22047 h 2204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14" h="22047" fill="none" extrusionOk="0">
                      <a:moveTo>
                        <a:pt x="22609" y="-1"/>
                      </a:moveTo>
                      <a:cubicBezTo>
                        <a:pt x="22612" y="148"/>
                        <a:pt x="22614" y="297"/>
                        <a:pt x="22614" y="447"/>
                      </a:cubicBezTo>
                      <a:cubicBezTo>
                        <a:pt x="22614" y="12376"/>
                        <a:pt x="12943" y="22047"/>
                        <a:pt x="1014" y="22047"/>
                      </a:cubicBezTo>
                      <a:cubicBezTo>
                        <a:pt x="675" y="22046"/>
                        <a:pt x="337" y="22039"/>
                        <a:pt x="-1" y="22023"/>
                      </a:cubicBezTo>
                    </a:path>
                    <a:path w="22614" h="22047" stroke="0" extrusionOk="0">
                      <a:moveTo>
                        <a:pt x="22609" y="-1"/>
                      </a:moveTo>
                      <a:cubicBezTo>
                        <a:pt x="22612" y="148"/>
                        <a:pt x="22614" y="297"/>
                        <a:pt x="22614" y="447"/>
                      </a:cubicBezTo>
                      <a:cubicBezTo>
                        <a:pt x="22614" y="12376"/>
                        <a:pt x="12943" y="22047"/>
                        <a:pt x="1014" y="22047"/>
                      </a:cubicBezTo>
                      <a:cubicBezTo>
                        <a:pt x="675" y="22046"/>
                        <a:pt x="337" y="22039"/>
                        <a:pt x="-1" y="22023"/>
                      </a:cubicBezTo>
                      <a:lnTo>
                        <a:pt x="1014" y="447"/>
                      </a:lnTo>
                      <a:lnTo>
                        <a:pt x="22609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90" name="Arc 184"/>
                <p:cNvSpPr>
                  <a:spLocks/>
                </p:cNvSpPr>
                <p:nvPr/>
              </p:nvSpPr>
              <p:spPr bwMode="auto">
                <a:xfrm rot="-1140000">
                  <a:off x="507" y="4051"/>
                  <a:ext cx="21" cy="48"/>
                </a:xfrm>
                <a:custGeom>
                  <a:avLst/>
                  <a:gdLst>
                    <a:gd name="T0" fmla="*/ 0 w 21595"/>
                    <a:gd name="T1" fmla="*/ 0 h 21576"/>
                    <a:gd name="T2" fmla="*/ 0 w 21595"/>
                    <a:gd name="T3" fmla="*/ 0 h 21576"/>
                    <a:gd name="T4" fmla="*/ 0 w 21595"/>
                    <a:gd name="T5" fmla="*/ 0 h 21576"/>
                    <a:gd name="T6" fmla="*/ 0 60000 65536"/>
                    <a:gd name="T7" fmla="*/ 0 60000 65536"/>
                    <a:gd name="T8" fmla="*/ 0 60000 65536"/>
                    <a:gd name="T9" fmla="*/ 0 w 21595"/>
                    <a:gd name="T10" fmla="*/ 0 h 21576"/>
                    <a:gd name="T11" fmla="*/ 21595 w 21595"/>
                    <a:gd name="T12" fmla="*/ 21576 h 215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5" h="21576" fill="none" extrusionOk="0">
                      <a:moveTo>
                        <a:pt x="-1" y="21130"/>
                      </a:moveTo>
                      <a:cubicBezTo>
                        <a:pt x="233" y="9771"/>
                        <a:pt x="9228" y="534"/>
                        <a:pt x="20577" y="-1"/>
                      </a:cubicBezTo>
                    </a:path>
                    <a:path w="21595" h="21576" stroke="0" extrusionOk="0">
                      <a:moveTo>
                        <a:pt x="-1" y="21130"/>
                      </a:moveTo>
                      <a:cubicBezTo>
                        <a:pt x="233" y="9771"/>
                        <a:pt x="9228" y="534"/>
                        <a:pt x="20577" y="-1"/>
                      </a:cubicBezTo>
                      <a:lnTo>
                        <a:pt x="21595" y="21576"/>
                      </a:lnTo>
                      <a:lnTo>
                        <a:pt x="-1" y="2113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91" name="Arc 185"/>
                <p:cNvSpPr>
                  <a:spLocks/>
                </p:cNvSpPr>
                <p:nvPr/>
              </p:nvSpPr>
              <p:spPr bwMode="auto">
                <a:xfrm rot="9660000">
                  <a:off x="690" y="3994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45"/>
                    <a:gd name="T11" fmla="*/ 21600 w 21600"/>
                    <a:gd name="T12" fmla="*/ 22045 h 220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23343" name="Group 186"/>
              <p:cNvGrpSpPr>
                <a:grpSpLocks/>
              </p:cNvGrpSpPr>
              <p:nvPr/>
            </p:nvGrpSpPr>
            <p:grpSpPr bwMode="auto">
              <a:xfrm>
                <a:off x="771" y="3993"/>
                <a:ext cx="477" cy="224"/>
                <a:chOff x="771" y="3993"/>
                <a:chExt cx="477" cy="224"/>
              </a:xfrm>
            </p:grpSpPr>
            <p:sp>
              <p:nvSpPr>
                <p:cNvPr id="223344" name="Arc 187"/>
                <p:cNvSpPr>
                  <a:spLocks/>
                </p:cNvSpPr>
                <p:nvPr/>
              </p:nvSpPr>
              <p:spPr bwMode="auto">
                <a:xfrm rot="-9660000">
                  <a:off x="821" y="3996"/>
                  <a:ext cx="29" cy="49"/>
                </a:xfrm>
                <a:custGeom>
                  <a:avLst/>
                  <a:gdLst>
                    <a:gd name="T0" fmla="*/ 0 w 21600"/>
                    <a:gd name="T1" fmla="*/ 0 h 22024"/>
                    <a:gd name="T2" fmla="*/ 0 w 21600"/>
                    <a:gd name="T3" fmla="*/ 0 h 22024"/>
                    <a:gd name="T4" fmla="*/ 0 w 21600"/>
                    <a:gd name="T5" fmla="*/ 0 h 2202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24"/>
                    <a:gd name="T11" fmla="*/ 21600 w 21600"/>
                    <a:gd name="T12" fmla="*/ 22024 h 2202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24" fill="none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</a:path>
                    <a:path w="21600" h="22024" stroke="0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  <a:lnTo>
                        <a:pt x="21600" y="438"/>
                      </a:lnTo>
                      <a:lnTo>
                        <a:pt x="20834" y="220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45" name="Arc 188"/>
                <p:cNvSpPr>
                  <a:spLocks/>
                </p:cNvSpPr>
                <p:nvPr/>
              </p:nvSpPr>
              <p:spPr bwMode="auto">
                <a:xfrm rot="-9660000">
                  <a:off x="819" y="4050"/>
                  <a:ext cx="29" cy="49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57"/>
                    <a:gd name="T10" fmla="*/ 0 h 21600"/>
                    <a:gd name="T11" fmla="*/ 22357 w 2235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57" h="21600" fill="none" extrusionOk="0">
                      <a:moveTo>
                        <a:pt x="0" y="13"/>
                      </a:moveTo>
                      <a:cubicBezTo>
                        <a:pt x="252" y="4"/>
                        <a:pt x="504" y="-1"/>
                        <a:pt x="757" y="-1"/>
                      </a:cubicBezTo>
                      <a:cubicBezTo>
                        <a:pt x="12686" y="-1"/>
                        <a:pt x="22357" y="9670"/>
                        <a:pt x="22357" y="21600"/>
                      </a:cubicBezTo>
                    </a:path>
                    <a:path w="22357" h="21600" stroke="0" extrusionOk="0">
                      <a:moveTo>
                        <a:pt x="0" y="13"/>
                      </a:moveTo>
                      <a:cubicBezTo>
                        <a:pt x="252" y="4"/>
                        <a:pt x="504" y="-1"/>
                        <a:pt x="757" y="-1"/>
                      </a:cubicBezTo>
                      <a:cubicBezTo>
                        <a:pt x="12686" y="-1"/>
                        <a:pt x="22357" y="9670"/>
                        <a:pt x="22357" y="21600"/>
                      </a:cubicBezTo>
                      <a:lnTo>
                        <a:pt x="757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46" name="Arc 189"/>
                <p:cNvSpPr>
                  <a:spLocks/>
                </p:cNvSpPr>
                <p:nvPr/>
              </p:nvSpPr>
              <p:spPr bwMode="auto">
                <a:xfrm rot="-9660000">
                  <a:off x="872" y="4019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47" name="Arc 190"/>
                <p:cNvSpPr>
                  <a:spLocks/>
                </p:cNvSpPr>
                <p:nvPr/>
              </p:nvSpPr>
              <p:spPr bwMode="auto">
                <a:xfrm rot="-9660000">
                  <a:off x="771" y="4033"/>
                  <a:ext cx="21" cy="49"/>
                </a:xfrm>
                <a:custGeom>
                  <a:avLst/>
                  <a:gdLst>
                    <a:gd name="T0" fmla="*/ 0 w 21596"/>
                    <a:gd name="T1" fmla="*/ 0 h 21577"/>
                    <a:gd name="T2" fmla="*/ 0 w 21596"/>
                    <a:gd name="T3" fmla="*/ 0 h 21577"/>
                    <a:gd name="T4" fmla="*/ 0 w 21596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77"/>
                    <a:gd name="T11" fmla="*/ 21596 w 21596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77" fill="none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</a:path>
                    <a:path w="21596" h="21577" stroke="0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  <a:lnTo>
                        <a:pt x="21596" y="2157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48" name="Arc 191"/>
                <p:cNvSpPr>
                  <a:spLocks/>
                </p:cNvSpPr>
                <p:nvPr/>
              </p:nvSpPr>
              <p:spPr bwMode="auto">
                <a:xfrm rot="-9660000">
                  <a:off x="845" y="4054"/>
                  <a:ext cx="21" cy="49"/>
                </a:xfrm>
                <a:custGeom>
                  <a:avLst/>
                  <a:gdLst>
                    <a:gd name="T0" fmla="*/ 0 w 21600"/>
                    <a:gd name="T1" fmla="*/ 0 h 21576"/>
                    <a:gd name="T2" fmla="*/ 0 w 21600"/>
                    <a:gd name="T3" fmla="*/ 0 h 21576"/>
                    <a:gd name="T4" fmla="*/ 0 w 21600"/>
                    <a:gd name="T5" fmla="*/ 0 h 2157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6"/>
                    <a:gd name="T11" fmla="*/ 21600 w 21600"/>
                    <a:gd name="T12" fmla="*/ 21576 h 215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6" fill="none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</a:path>
                    <a:path w="21600" h="21576" stroke="0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  <a:lnTo>
                        <a:pt x="21600" y="21576"/>
                      </a:lnTo>
                      <a:lnTo>
                        <a:pt x="-1" y="2157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49" name="Arc 192"/>
                <p:cNvSpPr>
                  <a:spLocks/>
                </p:cNvSpPr>
                <p:nvPr/>
              </p:nvSpPr>
              <p:spPr bwMode="auto">
                <a:xfrm rot="-9660000">
                  <a:off x="893" y="4023"/>
                  <a:ext cx="27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45"/>
                    <a:gd name="T11" fmla="*/ 21600 w 21600"/>
                    <a:gd name="T12" fmla="*/ 22045 h 220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50" name="Arc 193"/>
                <p:cNvSpPr>
                  <a:spLocks/>
                </p:cNvSpPr>
                <p:nvPr/>
              </p:nvSpPr>
              <p:spPr bwMode="auto">
                <a:xfrm rot="-9660000">
                  <a:off x="895" y="4077"/>
                  <a:ext cx="28" cy="49"/>
                </a:xfrm>
                <a:custGeom>
                  <a:avLst/>
                  <a:gdLst>
                    <a:gd name="T0" fmla="*/ 0 w 22385"/>
                    <a:gd name="T1" fmla="*/ 0 h 21600"/>
                    <a:gd name="T2" fmla="*/ 0 w 22385"/>
                    <a:gd name="T3" fmla="*/ 0 h 21600"/>
                    <a:gd name="T4" fmla="*/ 0 w 2238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85"/>
                    <a:gd name="T10" fmla="*/ 0 h 21600"/>
                    <a:gd name="T11" fmla="*/ 22385 w 2238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85" h="21600" fill="none" extrusionOk="0">
                      <a:moveTo>
                        <a:pt x="0" y="14"/>
                      </a:moveTo>
                      <a:cubicBezTo>
                        <a:pt x="261" y="4"/>
                        <a:pt x="523" y="-1"/>
                        <a:pt x="785" y="-1"/>
                      </a:cubicBezTo>
                      <a:cubicBezTo>
                        <a:pt x="12714" y="-1"/>
                        <a:pt x="22385" y="9670"/>
                        <a:pt x="22385" y="21600"/>
                      </a:cubicBezTo>
                    </a:path>
                    <a:path w="22385" h="21600" stroke="0" extrusionOk="0">
                      <a:moveTo>
                        <a:pt x="0" y="14"/>
                      </a:moveTo>
                      <a:cubicBezTo>
                        <a:pt x="261" y="4"/>
                        <a:pt x="523" y="-1"/>
                        <a:pt x="785" y="-1"/>
                      </a:cubicBezTo>
                      <a:cubicBezTo>
                        <a:pt x="12714" y="-1"/>
                        <a:pt x="22385" y="9670"/>
                        <a:pt x="22385" y="21600"/>
                      </a:cubicBezTo>
                      <a:lnTo>
                        <a:pt x="785" y="2160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51" name="Arc 194"/>
                <p:cNvSpPr>
                  <a:spLocks/>
                </p:cNvSpPr>
                <p:nvPr/>
              </p:nvSpPr>
              <p:spPr bwMode="auto">
                <a:xfrm rot="1140000">
                  <a:off x="1158" y="4155"/>
                  <a:ext cx="28" cy="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52" name="Arc 195"/>
                <p:cNvSpPr>
                  <a:spLocks/>
                </p:cNvSpPr>
                <p:nvPr/>
              </p:nvSpPr>
              <p:spPr bwMode="auto">
                <a:xfrm rot="1140000">
                  <a:off x="1198" y="4121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7"/>
                    <a:gd name="T11" fmla="*/ 21600 w 21600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53" name="Arc 196"/>
                <p:cNvSpPr>
                  <a:spLocks/>
                </p:cNvSpPr>
                <p:nvPr/>
              </p:nvSpPr>
              <p:spPr bwMode="auto">
                <a:xfrm rot="1140000">
                  <a:off x="1223" y="4168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45"/>
                    <a:gd name="T11" fmla="*/ 21600 w 21600"/>
                    <a:gd name="T12" fmla="*/ 22045 h 220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54" name="Arc 197"/>
                <p:cNvSpPr>
                  <a:spLocks/>
                </p:cNvSpPr>
                <p:nvPr/>
              </p:nvSpPr>
              <p:spPr bwMode="auto">
                <a:xfrm rot="1140000">
                  <a:off x="1226" y="4129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04"/>
                    <a:gd name="T10" fmla="*/ 0 h 21600"/>
                    <a:gd name="T11" fmla="*/ 22604 w 2260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55" name="Arc 198"/>
                <p:cNvSpPr>
                  <a:spLocks/>
                </p:cNvSpPr>
                <p:nvPr/>
              </p:nvSpPr>
              <p:spPr bwMode="auto">
                <a:xfrm rot="1140000">
                  <a:off x="1075" y="4130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36"/>
                    <a:gd name="T11" fmla="*/ 21600 w 21600"/>
                    <a:gd name="T12" fmla="*/ 22036 h 220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36" fill="none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</a:path>
                    <a:path w="21600" h="22036" stroke="0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  <a:lnTo>
                        <a:pt x="0" y="436"/>
                      </a:lnTo>
                      <a:lnTo>
                        <a:pt x="21595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56" name="Arc 199"/>
                <p:cNvSpPr>
                  <a:spLocks/>
                </p:cNvSpPr>
                <p:nvPr/>
              </p:nvSpPr>
              <p:spPr bwMode="auto">
                <a:xfrm rot="1140000">
                  <a:off x="1116" y="4095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7"/>
                    <a:gd name="T11" fmla="*/ 21600 w 21600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57" name="Arc 200"/>
                <p:cNvSpPr>
                  <a:spLocks/>
                </p:cNvSpPr>
                <p:nvPr/>
              </p:nvSpPr>
              <p:spPr bwMode="auto">
                <a:xfrm rot="1140000">
                  <a:off x="1137" y="4152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45"/>
                    <a:gd name="T11" fmla="*/ 21600 w 21600"/>
                    <a:gd name="T12" fmla="*/ 22045 h 220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58" name="Arc 201"/>
                <p:cNvSpPr>
                  <a:spLocks/>
                </p:cNvSpPr>
                <p:nvPr/>
              </p:nvSpPr>
              <p:spPr bwMode="auto">
                <a:xfrm rot="1140000">
                  <a:off x="1142" y="4103"/>
                  <a:ext cx="22" cy="49"/>
                </a:xfrm>
                <a:custGeom>
                  <a:avLst/>
                  <a:gdLst>
                    <a:gd name="T0" fmla="*/ 0 w 22627"/>
                    <a:gd name="T1" fmla="*/ 0 h 21600"/>
                    <a:gd name="T2" fmla="*/ 0 w 22627"/>
                    <a:gd name="T3" fmla="*/ 0 h 21600"/>
                    <a:gd name="T4" fmla="*/ 0 w 2262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27"/>
                    <a:gd name="T10" fmla="*/ 0 h 21600"/>
                    <a:gd name="T11" fmla="*/ 22627 w 2262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27" h="21600" fill="none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</a:path>
                    <a:path w="22627" h="21600" stroke="0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  <a:lnTo>
                        <a:pt x="1027" y="2160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59" name="Arc 202"/>
                <p:cNvSpPr>
                  <a:spLocks/>
                </p:cNvSpPr>
                <p:nvPr/>
              </p:nvSpPr>
              <p:spPr bwMode="auto">
                <a:xfrm rot="1140000">
                  <a:off x="1001" y="4106"/>
                  <a:ext cx="29" cy="50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57"/>
                    <a:gd name="T10" fmla="*/ 0 h 21600"/>
                    <a:gd name="T11" fmla="*/ 22357 w 2235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57" h="21600" fill="none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</a:path>
                    <a:path w="22357" h="21600" stroke="0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  <a:lnTo>
                        <a:pt x="757" y="0"/>
                      </a:lnTo>
                      <a:lnTo>
                        <a:pt x="22357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60" name="Arc 203"/>
                <p:cNvSpPr>
                  <a:spLocks/>
                </p:cNvSpPr>
                <p:nvPr/>
              </p:nvSpPr>
              <p:spPr bwMode="auto">
                <a:xfrm rot="1140000">
                  <a:off x="1040" y="4071"/>
                  <a:ext cx="29" cy="49"/>
                </a:xfrm>
                <a:custGeom>
                  <a:avLst/>
                  <a:gdLst>
                    <a:gd name="T0" fmla="*/ 0 w 21596"/>
                    <a:gd name="T1" fmla="*/ 0 h 21587"/>
                    <a:gd name="T2" fmla="*/ 0 w 21596"/>
                    <a:gd name="T3" fmla="*/ 0 h 21587"/>
                    <a:gd name="T4" fmla="*/ 0 w 21596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87"/>
                    <a:gd name="T11" fmla="*/ 21596 w 21596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87" fill="none" extrusionOk="0">
                      <a:moveTo>
                        <a:pt x="0" y="21151"/>
                      </a:moveTo>
                      <a:cubicBezTo>
                        <a:pt x="231" y="9679"/>
                        <a:pt x="9391" y="391"/>
                        <a:pt x="20858" y="-1"/>
                      </a:cubicBezTo>
                    </a:path>
                    <a:path w="21596" h="21587" stroke="0" extrusionOk="0">
                      <a:moveTo>
                        <a:pt x="0" y="21151"/>
                      </a:moveTo>
                      <a:cubicBezTo>
                        <a:pt x="231" y="9679"/>
                        <a:pt x="9391" y="391"/>
                        <a:pt x="20858" y="-1"/>
                      </a:cubicBezTo>
                      <a:lnTo>
                        <a:pt x="21596" y="2158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61" name="Arc 204"/>
                <p:cNvSpPr>
                  <a:spLocks/>
                </p:cNvSpPr>
                <p:nvPr/>
              </p:nvSpPr>
              <p:spPr bwMode="auto">
                <a:xfrm rot="1140000">
                  <a:off x="1056" y="4129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7"/>
                    <a:gd name="T11" fmla="*/ 21600 w 21600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7" fill="none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</a:path>
                    <a:path w="21600" h="21577" stroke="0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  <a:lnTo>
                        <a:pt x="21600" y="0"/>
                      </a:lnTo>
                      <a:lnTo>
                        <a:pt x="20596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62" name="Arc 205"/>
                <p:cNvSpPr>
                  <a:spLocks/>
                </p:cNvSpPr>
                <p:nvPr/>
              </p:nvSpPr>
              <p:spPr bwMode="auto">
                <a:xfrm rot="1140000">
                  <a:off x="1065" y="4076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04"/>
                    <a:gd name="T10" fmla="*/ 0 h 21600"/>
                    <a:gd name="T11" fmla="*/ 22604 w 2260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63" name="Arc 206"/>
                <p:cNvSpPr>
                  <a:spLocks/>
                </p:cNvSpPr>
                <p:nvPr/>
              </p:nvSpPr>
              <p:spPr bwMode="auto">
                <a:xfrm rot="1140000">
                  <a:off x="918" y="4077"/>
                  <a:ext cx="30" cy="51"/>
                </a:xfrm>
                <a:custGeom>
                  <a:avLst/>
                  <a:gdLst>
                    <a:gd name="T0" fmla="*/ 0 w 22365"/>
                    <a:gd name="T1" fmla="*/ 0 h 22044"/>
                    <a:gd name="T2" fmla="*/ 0 w 22365"/>
                    <a:gd name="T3" fmla="*/ 0 h 22044"/>
                    <a:gd name="T4" fmla="*/ 0 w 22365"/>
                    <a:gd name="T5" fmla="*/ 0 h 22044"/>
                    <a:gd name="T6" fmla="*/ 0 60000 65536"/>
                    <a:gd name="T7" fmla="*/ 0 60000 65536"/>
                    <a:gd name="T8" fmla="*/ 0 60000 65536"/>
                    <a:gd name="T9" fmla="*/ 0 w 22365"/>
                    <a:gd name="T10" fmla="*/ 0 h 22044"/>
                    <a:gd name="T11" fmla="*/ 22365 w 22365"/>
                    <a:gd name="T12" fmla="*/ 22044 h 220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65" h="22044" fill="none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</a:path>
                    <a:path w="22365" h="22044" stroke="0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  <a:lnTo>
                        <a:pt x="765" y="444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64" name="Arc 207"/>
                <p:cNvSpPr>
                  <a:spLocks/>
                </p:cNvSpPr>
                <p:nvPr/>
              </p:nvSpPr>
              <p:spPr bwMode="auto">
                <a:xfrm rot="1140000">
                  <a:off x="959" y="4042"/>
                  <a:ext cx="29" cy="49"/>
                </a:xfrm>
                <a:custGeom>
                  <a:avLst/>
                  <a:gdLst>
                    <a:gd name="T0" fmla="*/ 0 w 21596"/>
                    <a:gd name="T1" fmla="*/ 0 h 21588"/>
                    <a:gd name="T2" fmla="*/ 0 w 21596"/>
                    <a:gd name="T3" fmla="*/ 0 h 21588"/>
                    <a:gd name="T4" fmla="*/ 0 w 21596"/>
                    <a:gd name="T5" fmla="*/ 0 h 21588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88"/>
                    <a:gd name="T11" fmla="*/ 21596 w 21596"/>
                    <a:gd name="T12" fmla="*/ 21588 h 215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88" fill="none" extrusionOk="0">
                      <a:moveTo>
                        <a:pt x="0" y="21159"/>
                      </a:moveTo>
                      <a:cubicBezTo>
                        <a:pt x="228" y="9679"/>
                        <a:pt x="9396" y="384"/>
                        <a:pt x="20872" y="0"/>
                      </a:cubicBezTo>
                    </a:path>
                    <a:path w="21596" h="21588" stroke="0" extrusionOk="0">
                      <a:moveTo>
                        <a:pt x="0" y="21159"/>
                      </a:moveTo>
                      <a:cubicBezTo>
                        <a:pt x="228" y="9679"/>
                        <a:pt x="9396" y="384"/>
                        <a:pt x="20872" y="0"/>
                      </a:cubicBezTo>
                      <a:lnTo>
                        <a:pt x="21596" y="21588"/>
                      </a:lnTo>
                      <a:lnTo>
                        <a:pt x="0" y="2115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65" name="Arc 208"/>
                <p:cNvSpPr>
                  <a:spLocks/>
                </p:cNvSpPr>
                <p:nvPr/>
              </p:nvSpPr>
              <p:spPr bwMode="auto">
                <a:xfrm rot="1140000">
                  <a:off x="979" y="4101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7"/>
                    <a:gd name="T11" fmla="*/ 21600 w 21600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7" fill="none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</a:path>
                    <a:path w="21600" h="21577" stroke="0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  <a:lnTo>
                        <a:pt x="21600" y="0"/>
                      </a:lnTo>
                      <a:lnTo>
                        <a:pt x="20596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66" name="Arc 209"/>
                <p:cNvSpPr>
                  <a:spLocks/>
                </p:cNvSpPr>
                <p:nvPr/>
              </p:nvSpPr>
              <p:spPr bwMode="auto">
                <a:xfrm rot="1140000">
                  <a:off x="985" y="4050"/>
                  <a:ext cx="22" cy="48"/>
                </a:xfrm>
                <a:custGeom>
                  <a:avLst/>
                  <a:gdLst>
                    <a:gd name="T0" fmla="*/ 0 w 22627"/>
                    <a:gd name="T1" fmla="*/ 0 h 21600"/>
                    <a:gd name="T2" fmla="*/ 0 w 22627"/>
                    <a:gd name="T3" fmla="*/ 0 h 21600"/>
                    <a:gd name="T4" fmla="*/ 0 w 2262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27"/>
                    <a:gd name="T10" fmla="*/ 0 h 21600"/>
                    <a:gd name="T11" fmla="*/ 22627 w 2262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27" h="21600" fill="none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</a:path>
                    <a:path w="22627" h="21600" stroke="0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  <a:lnTo>
                        <a:pt x="1027" y="2160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67" name="Arc 210"/>
                <p:cNvSpPr>
                  <a:spLocks/>
                </p:cNvSpPr>
                <p:nvPr/>
              </p:nvSpPr>
              <p:spPr bwMode="auto">
                <a:xfrm rot="-9660000">
                  <a:off x="802" y="3993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45"/>
                    <a:gd name="T11" fmla="*/ 21600 w 21600"/>
                    <a:gd name="T12" fmla="*/ 22045 h 220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45" fill="none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</a:path>
                    <a:path w="21600" h="22045" stroke="0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  <a:lnTo>
                        <a:pt x="0" y="445"/>
                      </a:lnTo>
                      <a:lnTo>
                        <a:pt x="21595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161801" name="Group 215"/>
          <p:cNvGrpSpPr>
            <a:grpSpLocks/>
          </p:cNvGrpSpPr>
          <p:nvPr/>
        </p:nvGrpSpPr>
        <p:grpSpPr bwMode="auto">
          <a:xfrm>
            <a:off x="6656388" y="1892300"/>
            <a:ext cx="647700" cy="623888"/>
            <a:chOff x="4102" y="1044"/>
            <a:chExt cx="408" cy="393"/>
          </a:xfrm>
        </p:grpSpPr>
        <p:sp>
          <p:nvSpPr>
            <p:cNvPr id="223338" name="Oval 216"/>
            <p:cNvSpPr>
              <a:spLocks noChangeArrowheads="1"/>
            </p:cNvSpPr>
            <p:nvPr/>
          </p:nvSpPr>
          <p:spPr bwMode="auto">
            <a:xfrm>
              <a:off x="4102" y="1044"/>
              <a:ext cx="408" cy="393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 useBgFill="1">
          <p:nvSpPr>
            <p:cNvPr id="223339" name="Oval 217"/>
            <p:cNvSpPr>
              <a:spLocks noChangeArrowheads="1"/>
            </p:cNvSpPr>
            <p:nvPr/>
          </p:nvSpPr>
          <p:spPr bwMode="auto">
            <a:xfrm>
              <a:off x="4117" y="1061"/>
              <a:ext cx="377" cy="361"/>
            </a:xfrm>
            <a:prstGeom prst="ellipse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1802" name="Group 218"/>
          <p:cNvGrpSpPr>
            <a:grpSpLocks/>
          </p:cNvGrpSpPr>
          <p:nvPr/>
        </p:nvGrpSpPr>
        <p:grpSpPr bwMode="auto">
          <a:xfrm>
            <a:off x="6551613" y="1798638"/>
            <a:ext cx="860425" cy="847725"/>
            <a:chOff x="4035" y="985"/>
            <a:chExt cx="543" cy="534"/>
          </a:xfrm>
        </p:grpSpPr>
        <p:grpSp>
          <p:nvGrpSpPr>
            <p:cNvPr id="223280" name="Group 219"/>
            <p:cNvGrpSpPr>
              <a:grpSpLocks/>
            </p:cNvGrpSpPr>
            <p:nvPr/>
          </p:nvGrpSpPr>
          <p:grpSpPr bwMode="auto">
            <a:xfrm>
              <a:off x="4105" y="1041"/>
              <a:ext cx="56" cy="82"/>
              <a:chOff x="4105" y="1041"/>
              <a:chExt cx="56" cy="82"/>
            </a:xfrm>
          </p:grpSpPr>
          <p:grpSp>
            <p:nvGrpSpPr>
              <p:cNvPr id="223334" name="Group 220"/>
              <p:cNvGrpSpPr>
                <a:grpSpLocks/>
              </p:cNvGrpSpPr>
              <p:nvPr/>
            </p:nvGrpSpPr>
            <p:grpSpPr bwMode="auto">
              <a:xfrm>
                <a:off x="4105" y="1041"/>
                <a:ext cx="50" cy="51"/>
                <a:chOff x="4105" y="1041"/>
                <a:chExt cx="50" cy="51"/>
              </a:xfrm>
            </p:grpSpPr>
            <p:sp>
              <p:nvSpPr>
                <p:cNvPr id="223336" name="Oval 221"/>
                <p:cNvSpPr>
                  <a:spLocks noChangeArrowheads="1"/>
                </p:cNvSpPr>
                <p:nvPr/>
              </p:nvSpPr>
              <p:spPr bwMode="auto">
                <a:xfrm>
                  <a:off x="4117" y="1041"/>
                  <a:ext cx="38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  <p:sp>
              <p:nvSpPr>
                <p:cNvPr id="223337" name="Oval 222"/>
                <p:cNvSpPr>
                  <a:spLocks noChangeArrowheads="1"/>
                </p:cNvSpPr>
                <p:nvPr/>
              </p:nvSpPr>
              <p:spPr bwMode="auto">
                <a:xfrm>
                  <a:off x="4105" y="1056"/>
                  <a:ext cx="36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</p:grpSp>
          <p:sp>
            <p:nvSpPr>
              <p:cNvPr id="223335" name="Rectangle 223"/>
              <p:cNvSpPr>
                <a:spLocks noChangeArrowheads="1"/>
              </p:cNvSpPr>
              <p:nvPr/>
            </p:nvSpPr>
            <p:spPr bwMode="auto">
              <a:xfrm rot="-2220000">
                <a:off x="4140" y="1048"/>
                <a:ext cx="21" cy="75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223281" name="Group 224"/>
            <p:cNvGrpSpPr>
              <a:grpSpLocks/>
            </p:cNvGrpSpPr>
            <p:nvPr/>
          </p:nvGrpSpPr>
          <p:grpSpPr bwMode="auto">
            <a:xfrm>
              <a:off x="4200" y="985"/>
              <a:ext cx="63" cy="42"/>
              <a:chOff x="4200" y="985"/>
              <a:chExt cx="63" cy="42"/>
            </a:xfrm>
          </p:grpSpPr>
          <p:sp>
            <p:nvSpPr>
              <p:cNvPr id="223332" name="Oval 225"/>
              <p:cNvSpPr>
                <a:spLocks noChangeArrowheads="1"/>
              </p:cNvSpPr>
              <p:nvPr/>
            </p:nvSpPr>
            <p:spPr bwMode="auto">
              <a:xfrm>
                <a:off x="4225" y="985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333" name="Oval 226"/>
              <p:cNvSpPr>
                <a:spLocks noChangeArrowheads="1"/>
              </p:cNvSpPr>
              <p:nvPr/>
            </p:nvSpPr>
            <p:spPr bwMode="auto">
              <a:xfrm>
                <a:off x="4200" y="993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223282" name="Group 227"/>
            <p:cNvGrpSpPr>
              <a:grpSpLocks/>
            </p:cNvGrpSpPr>
            <p:nvPr/>
          </p:nvGrpSpPr>
          <p:grpSpPr bwMode="auto">
            <a:xfrm>
              <a:off x="4294" y="985"/>
              <a:ext cx="65" cy="35"/>
              <a:chOff x="4294" y="985"/>
              <a:chExt cx="65" cy="35"/>
            </a:xfrm>
          </p:grpSpPr>
          <p:sp>
            <p:nvSpPr>
              <p:cNvPr id="223330" name="Oval 228"/>
              <p:cNvSpPr>
                <a:spLocks noChangeArrowheads="1"/>
              </p:cNvSpPr>
              <p:nvPr/>
            </p:nvSpPr>
            <p:spPr bwMode="auto">
              <a:xfrm>
                <a:off x="4323" y="985"/>
                <a:ext cx="36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331" name="Oval 229"/>
              <p:cNvSpPr>
                <a:spLocks noChangeArrowheads="1"/>
              </p:cNvSpPr>
              <p:nvPr/>
            </p:nvSpPr>
            <p:spPr bwMode="auto">
              <a:xfrm>
                <a:off x="4294" y="985"/>
                <a:ext cx="36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223283" name="Group 230"/>
            <p:cNvGrpSpPr>
              <a:grpSpLocks/>
            </p:cNvGrpSpPr>
            <p:nvPr/>
          </p:nvGrpSpPr>
          <p:grpSpPr bwMode="auto">
            <a:xfrm>
              <a:off x="4405" y="1008"/>
              <a:ext cx="58" cy="48"/>
              <a:chOff x="4405" y="1008"/>
              <a:chExt cx="58" cy="48"/>
            </a:xfrm>
          </p:grpSpPr>
          <p:sp>
            <p:nvSpPr>
              <p:cNvPr id="223328" name="Oval 231"/>
              <p:cNvSpPr>
                <a:spLocks noChangeArrowheads="1"/>
              </p:cNvSpPr>
              <p:nvPr/>
            </p:nvSpPr>
            <p:spPr bwMode="auto">
              <a:xfrm>
                <a:off x="4425" y="1020"/>
                <a:ext cx="38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329" name="Oval 232"/>
              <p:cNvSpPr>
                <a:spLocks noChangeArrowheads="1"/>
              </p:cNvSpPr>
              <p:nvPr/>
            </p:nvSpPr>
            <p:spPr bwMode="auto">
              <a:xfrm>
                <a:off x="4405" y="1008"/>
                <a:ext cx="36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223284" name="Oval 233"/>
            <p:cNvSpPr>
              <a:spLocks noChangeArrowheads="1"/>
            </p:cNvSpPr>
            <p:nvPr/>
          </p:nvSpPr>
          <p:spPr bwMode="auto">
            <a:xfrm>
              <a:off x="4048" y="1145"/>
              <a:ext cx="38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23285" name="Oval 234"/>
            <p:cNvSpPr>
              <a:spLocks noChangeArrowheads="1"/>
            </p:cNvSpPr>
            <p:nvPr/>
          </p:nvSpPr>
          <p:spPr bwMode="auto">
            <a:xfrm>
              <a:off x="4044" y="1164"/>
              <a:ext cx="37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grpSp>
          <p:nvGrpSpPr>
            <p:cNvPr id="223286" name="Group 235"/>
            <p:cNvGrpSpPr>
              <a:grpSpLocks/>
            </p:cNvGrpSpPr>
            <p:nvPr/>
          </p:nvGrpSpPr>
          <p:grpSpPr bwMode="auto">
            <a:xfrm>
              <a:off x="4144" y="1436"/>
              <a:ext cx="59" cy="49"/>
              <a:chOff x="4144" y="1436"/>
              <a:chExt cx="59" cy="49"/>
            </a:xfrm>
          </p:grpSpPr>
          <p:sp>
            <p:nvSpPr>
              <p:cNvPr id="223326" name="Oval 236"/>
              <p:cNvSpPr>
                <a:spLocks noChangeArrowheads="1"/>
              </p:cNvSpPr>
              <p:nvPr/>
            </p:nvSpPr>
            <p:spPr bwMode="auto">
              <a:xfrm>
                <a:off x="4166" y="1452"/>
                <a:ext cx="37" cy="3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327" name="Oval 237"/>
              <p:cNvSpPr>
                <a:spLocks noChangeArrowheads="1"/>
              </p:cNvSpPr>
              <p:nvPr/>
            </p:nvSpPr>
            <p:spPr bwMode="auto">
              <a:xfrm>
                <a:off x="4144" y="1436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223287" name="Group 238"/>
            <p:cNvGrpSpPr>
              <a:grpSpLocks/>
            </p:cNvGrpSpPr>
            <p:nvPr/>
          </p:nvGrpSpPr>
          <p:grpSpPr bwMode="auto">
            <a:xfrm>
              <a:off x="4237" y="1477"/>
              <a:ext cx="67" cy="42"/>
              <a:chOff x="4237" y="1477"/>
              <a:chExt cx="67" cy="42"/>
            </a:xfrm>
          </p:grpSpPr>
          <p:sp>
            <p:nvSpPr>
              <p:cNvPr id="223324" name="Oval 239"/>
              <p:cNvSpPr>
                <a:spLocks noChangeArrowheads="1"/>
              </p:cNvSpPr>
              <p:nvPr/>
            </p:nvSpPr>
            <p:spPr bwMode="auto">
              <a:xfrm>
                <a:off x="4266" y="1484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325" name="Oval 240"/>
              <p:cNvSpPr>
                <a:spLocks noChangeArrowheads="1"/>
              </p:cNvSpPr>
              <p:nvPr/>
            </p:nvSpPr>
            <p:spPr bwMode="auto">
              <a:xfrm>
                <a:off x="4237" y="1477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223288" name="Group 241"/>
            <p:cNvGrpSpPr>
              <a:grpSpLocks/>
            </p:cNvGrpSpPr>
            <p:nvPr/>
          </p:nvGrpSpPr>
          <p:grpSpPr bwMode="auto">
            <a:xfrm>
              <a:off x="4360" y="1453"/>
              <a:ext cx="66" cy="50"/>
              <a:chOff x="4360" y="1453"/>
              <a:chExt cx="66" cy="50"/>
            </a:xfrm>
          </p:grpSpPr>
          <p:sp>
            <p:nvSpPr>
              <p:cNvPr id="223322" name="Oval 242"/>
              <p:cNvSpPr>
                <a:spLocks noChangeArrowheads="1"/>
              </p:cNvSpPr>
              <p:nvPr/>
            </p:nvSpPr>
            <p:spPr bwMode="auto">
              <a:xfrm>
                <a:off x="4390" y="1453"/>
                <a:ext cx="36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323" name="Oval 243"/>
              <p:cNvSpPr>
                <a:spLocks noChangeArrowheads="1"/>
              </p:cNvSpPr>
              <p:nvPr/>
            </p:nvSpPr>
            <p:spPr bwMode="auto">
              <a:xfrm>
                <a:off x="4360" y="1469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223289" name="Group 244"/>
            <p:cNvGrpSpPr>
              <a:grpSpLocks/>
            </p:cNvGrpSpPr>
            <p:nvPr/>
          </p:nvGrpSpPr>
          <p:grpSpPr bwMode="auto">
            <a:xfrm>
              <a:off x="4468" y="1368"/>
              <a:ext cx="60" cy="62"/>
              <a:chOff x="4468" y="1368"/>
              <a:chExt cx="60" cy="62"/>
            </a:xfrm>
          </p:grpSpPr>
          <p:sp>
            <p:nvSpPr>
              <p:cNvPr id="223320" name="Oval 245"/>
              <p:cNvSpPr>
                <a:spLocks noChangeArrowheads="1"/>
              </p:cNvSpPr>
              <p:nvPr/>
            </p:nvSpPr>
            <p:spPr bwMode="auto">
              <a:xfrm>
                <a:off x="4490" y="1368"/>
                <a:ext cx="38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321" name="Oval 246"/>
              <p:cNvSpPr>
                <a:spLocks noChangeArrowheads="1"/>
              </p:cNvSpPr>
              <p:nvPr/>
            </p:nvSpPr>
            <p:spPr bwMode="auto">
              <a:xfrm>
                <a:off x="4468" y="1395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223290" name="Group 247"/>
            <p:cNvGrpSpPr>
              <a:grpSpLocks/>
            </p:cNvGrpSpPr>
            <p:nvPr/>
          </p:nvGrpSpPr>
          <p:grpSpPr bwMode="auto">
            <a:xfrm>
              <a:off x="4537" y="1252"/>
              <a:ext cx="41" cy="70"/>
              <a:chOff x="4537" y="1252"/>
              <a:chExt cx="41" cy="70"/>
            </a:xfrm>
          </p:grpSpPr>
          <p:sp>
            <p:nvSpPr>
              <p:cNvPr id="223318" name="Oval 248"/>
              <p:cNvSpPr>
                <a:spLocks noChangeArrowheads="1"/>
              </p:cNvSpPr>
              <p:nvPr/>
            </p:nvSpPr>
            <p:spPr bwMode="auto">
              <a:xfrm>
                <a:off x="4540" y="1252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319" name="Oval 249"/>
              <p:cNvSpPr>
                <a:spLocks noChangeArrowheads="1"/>
              </p:cNvSpPr>
              <p:nvPr/>
            </p:nvSpPr>
            <p:spPr bwMode="auto">
              <a:xfrm>
                <a:off x="4537" y="1285"/>
                <a:ext cx="36" cy="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223291" name="Group 250"/>
            <p:cNvGrpSpPr>
              <a:grpSpLocks/>
            </p:cNvGrpSpPr>
            <p:nvPr/>
          </p:nvGrpSpPr>
          <p:grpSpPr bwMode="auto">
            <a:xfrm>
              <a:off x="4522" y="1140"/>
              <a:ext cx="44" cy="62"/>
              <a:chOff x="4522" y="1140"/>
              <a:chExt cx="44" cy="62"/>
            </a:xfrm>
          </p:grpSpPr>
          <p:sp>
            <p:nvSpPr>
              <p:cNvPr id="223316" name="Oval 251"/>
              <p:cNvSpPr>
                <a:spLocks noChangeArrowheads="1"/>
              </p:cNvSpPr>
              <p:nvPr/>
            </p:nvSpPr>
            <p:spPr bwMode="auto">
              <a:xfrm>
                <a:off x="4522" y="1140"/>
                <a:ext cx="37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317" name="Oval 252"/>
              <p:cNvSpPr>
                <a:spLocks noChangeArrowheads="1"/>
              </p:cNvSpPr>
              <p:nvPr/>
            </p:nvSpPr>
            <p:spPr bwMode="auto">
              <a:xfrm>
                <a:off x="4530" y="1166"/>
                <a:ext cx="36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223292" name="Group 253"/>
            <p:cNvGrpSpPr>
              <a:grpSpLocks/>
            </p:cNvGrpSpPr>
            <p:nvPr/>
          </p:nvGrpSpPr>
          <p:grpSpPr bwMode="auto">
            <a:xfrm>
              <a:off x="4480" y="1068"/>
              <a:ext cx="49" cy="55"/>
              <a:chOff x="4480" y="1068"/>
              <a:chExt cx="49" cy="55"/>
            </a:xfrm>
          </p:grpSpPr>
          <p:sp>
            <p:nvSpPr>
              <p:cNvPr id="223314" name="Oval 254"/>
              <p:cNvSpPr>
                <a:spLocks noChangeArrowheads="1"/>
              </p:cNvSpPr>
              <p:nvPr/>
            </p:nvSpPr>
            <p:spPr bwMode="auto">
              <a:xfrm>
                <a:off x="4480" y="1068"/>
                <a:ext cx="38" cy="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315" name="Oval 255"/>
              <p:cNvSpPr>
                <a:spLocks noChangeArrowheads="1"/>
              </p:cNvSpPr>
              <p:nvPr/>
            </p:nvSpPr>
            <p:spPr bwMode="auto">
              <a:xfrm>
                <a:off x="4492" y="1089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223293" name="Rectangle 256"/>
            <p:cNvSpPr>
              <a:spLocks noChangeArrowheads="1"/>
            </p:cNvSpPr>
            <p:nvPr/>
          </p:nvSpPr>
          <p:spPr bwMode="auto">
            <a:xfrm rot="1920000">
              <a:off x="4417" y="1011"/>
              <a:ext cx="21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23294" name="Rectangle 257"/>
            <p:cNvSpPr>
              <a:spLocks noChangeArrowheads="1"/>
            </p:cNvSpPr>
            <p:nvPr/>
          </p:nvSpPr>
          <p:spPr bwMode="auto">
            <a:xfrm rot="1680000">
              <a:off x="4180" y="1392"/>
              <a:ext cx="21" cy="8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23295" name="Rectangle 258"/>
            <p:cNvSpPr>
              <a:spLocks noChangeArrowheads="1"/>
            </p:cNvSpPr>
            <p:nvPr/>
          </p:nvSpPr>
          <p:spPr bwMode="auto">
            <a:xfrm rot="240000">
              <a:off x="4316" y="987"/>
              <a:ext cx="22" cy="81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23296" name="Rectangle 259"/>
            <p:cNvSpPr>
              <a:spLocks noChangeArrowheads="1"/>
            </p:cNvSpPr>
            <p:nvPr/>
          </p:nvSpPr>
          <p:spPr bwMode="auto">
            <a:xfrm rot="6420000">
              <a:off x="4083" y="1140"/>
              <a:ext cx="20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23297" name="Rectangle 260"/>
            <p:cNvSpPr>
              <a:spLocks noChangeArrowheads="1"/>
            </p:cNvSpPr>
            <p:nvPr/>
          </p:nvSpPr>
          <p:spPr bwMode="auto">
            <a:xfrm rot="-840000">
              <a:off x="4227" y="991"/>
              <a:ext cx="22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grpSp>
          <p:nvGrpSpPr>
            <p:cNvPr id="223298" name="Group 261"/>
            <p:cNvGrpSpPr>
              <a:grpSpLocks/>
            </p:cNvGrpSpPr>
            <p:nvPr/>
          </p:nvGrpSpPr>
          <p:grpSpPr bwMode="auto">
            <a:xfrm>
              <a:off x="4035" y="1274"/>
              <a:ext cx="96" cy="59"/>
              <a:chOff x="4035" y="1274"/>
              <a:chExt cx="96" cy="59"/>
            </a:xfrm>
          </p:grpSpPr>
          <p:grpSp>
            <p:nvGrpSpPr>
              <p:cNvPr id="223310" name="Group 262"/>
              <p:cNvGrpSpPr>
                <a:grpSpLocks/>
              </p:cNvGrpSpPr>
              <p:nvPr/>
            </p:nvGrpSpPr>
            <p:grpSpPr bwMode="auto">
              <a:xfrm>
                <a:off x="4035" y="1274"/>
                <a:ext cx="49" cy="59"/>
                <a:chOff x="4035" y="1274"/>
                <a:chExt cx="49" cy="59"/>
              </a:xfrm>
            </p:grpSpPr>
            <p:sp>
              <p:nvSpPr>
                <p:cNvPr id="223312" name="Oval 263"/>
                <p:cNvSpPr>
                  <a:spLocks noChangeArrowheads="1"/>
                </p:cNvSpPr>
                <p:nvPr/>
              </p:nvSpPr>
              <p:spPr bwMode="auto">
                <a:xfrm>
                  <a:off x="4035" y="1274"/>
                  <a:ext cx="38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  <p:sp>
              <p:nvSpPr>
                <p:cNvPr id="223313" name="Oval 264"/>
                <p:cNvSpPr>
                  <a:spLocks noChangeArrowheads="1"/>
                </p:cNvSpPr>
                <p:nvPr/>
              </p:nvSpPr>
              <p:spPr bwMode="auto">
                <a:xfrm>
                  <a:off x="4046" y="1299"/>
                  <a:ext cx="38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</p:grpSp>
          <p:sp>
            <p:nvSpPr>
              <p:cNvPr id="223311" name="Rectangle 265"/>
              <p:cNvSpPr>
                <a:spLocks noChangeArrowheads="1"/>
              </p:cNvSpPr>
              <p:nvPr/>
            </p:nvSpPr>
            <p:spPr bwMode="auto">
              <a:xfrm rot="4320000">
                <a:off x="4078" y="1253"/>
                <a:ext cx="21" cy="85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223299" name="Group 266"/>
            <p:cNvGrpSpPr>
              <a:grpSpLocks/>
            </p:cNvGrpSpPr>
            <p:nvPr/>
          </p:nvGrpSpPr>
          <p:grpSpPr bwMode="auto">
            <a:xfrm>
              <a:off x="4081" y="1365"/>
              <a:ext cx="87" cy="52"/>
              <a:chOff x="4081" y="1365"/>
              <a:chExt cx="87" cy="52"/>
            </a:xfrm>
          </p:grpSpPr>
          <p:grpSp>
            <p:nvGrpSpPr>
              <p:cNvPr id="223306" name="Group 267"/>
              <p:cNvGrpSpPr>
                <a:grpSpLocks/>
              </p:cNvGrpSpPr>
              <p:nvPr/>
            </p:nvGrpSpPr>
            <p:grpSpPr bwMode="auto">
              <a:xfrm>
                <a:off x="4081" y="1365"/>
                <a:ext cx="49" cy="52"/>
                <a:chOff x="4081" y="1365"/>
                <a:chExt cx="49" cy="52"/>
              </a:xfrm>
            </p:grpSpPr>
            <p:sp>
              <p:nvSpPr>
                <p:cNvPr id="223308" name="Oval 268"/>
                <p:cNvSpPr>
                  <a:spLocks noChangeArrowheads="1"/>
                </p:cNvSpPr>
                <p:nvPr/>
              </p:nvSpPr>
              <p:spPr bwMode="auto">
                <a:xfrm>
                  <a:off x="4088" y="1378"/>
                  <a:ext cx="42" cy="39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  <p:sp>
              <p:nvSpPr>
                <p:cNvPr id="223309" name="Oval 269"/>
                <p:cNvSpPr>
                  <a:spLocks noChangeArrowheads="1"/>
                </p:cNvSpPr>
                <p:nvPr/>
              </p:nvSpPr>
              <p:spPr bwMode="auto">
                <a:xfrm>
                  <a:off x="4081" y="1365"/>
                  <a:ext cx="37" cy="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</p:grpSp>
          <p:sp>
            <p:nvSpPr>
              <p:cNvPr id="223307" name="Rectangle 270"/>
              <p:cNvSpPr>
                <a:spLocks noChangeArrowheads="1"/>
              </p:cNvSpPr>
              <p:nvPr/>
            </p:nvSpPr>
            <p:spPr bwMode="auto">
              <a:xfrm rot="3000000">
                <a:off x="4118" y="1336"/>
                <a:ext cx="21" cy="82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223300" name="Rectangle 271"/>
            <p:cNvSpPr>
              <a:spLocks noChangeArrowheads="1"/>
            </p:cNvSpPr>
            <p:nvPr/>
          </p:nvSpPr>
          <p:spPr bwMode="auto">
            <a:xfrm rot="660000">
              <a:off x="4270" y="1431"/>
              <a:ext cx="21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23301" name="Rectangle 272"/>
            <p:cNvSpPr>
              <a:spLocks noChangeArrowheads="1"/>
            </p:cNvSpPr>
            <p:nvPr/>
          </p:nvSpPr>
          <p:spPr bwMode="auto">
            <a:xfrm rot="2880000">
              <a:off x="4480" y="1067"/>
              <a:ext cx="21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23302" name="Rectangle 273"/>
            <p:cNvSpPr>
              <a:spLocks noChangeArrowheads="1"/>
            </p:cNvSpPr>
            <p:nvPr/>
          </p:nvSpPr>
          <p:spPr bwMode="auto">
            <a:xfrm rot="4080000">
              <a:off x="4516" y="1140"/>
              <a:ext cx="22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23303" name="Rectangle 274"/>
            <p:cNvSpPr>
              <a:spLocks noChangeArrowheads="1"/>
            </p:cNvSpPr>
            <p:nvPr/>
          </p:nvSpPr>
          <p:spPr bwMode="auto">
            <a:xfrm rot="-1080000">
              <a:off x="4376" y="1408"/>
              <a:ext cx="21" cy="8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23304" name="Rectangle 275"/>
            <p:cNvSpPr>
              <a:spLocks noChangeArrowheads="1"/>
            </p:cNvSpPr>
            <p:nvPr/>
          </p:nvSpPr>
          <p:spPr bwMode="auto">
            <a:xfrm rot="-2880000">
              <a:off x="4470" y="1341"/>
              <a:ext cx="20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23305" name="Rectangle 276"/>
            <p:cNvSpPr>
              <a:spLocks noChangeArrowheads="1"/>
            </p:cNvSpPr>
            <p:nvPr/>
          </p:nvSpPr>
          <p:spPr bwMode="auto">
            <a:xfrm rot="5880000">
              <a:off x="4522" y="1240"/>
              <a:ext cx="21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1803" name="Group 277"/>
          <p:cNvGrpSpPr>
            <a:grpSpLocks/>
          </p:cNvGrpSpPr>
          <p:nvPr/>
        </p:nvGrpSpPr>
        <p:grpSpPr bwMode="auto">
          <a:xfrm>
            <a:off x="3211513" y="2025650"/>
            <a:ext cx="193675" cy="625475"/>
            <a:chOff x="1932" y="1128"/>
            <a:chExt cx="122" cy="394"/>
          </a:xfrm>
        </p:grpSpPr>
        <p:sp>
          <p:nvSpPr>
            <p:cNvPr id="223272" name="Line 278"/>
            <p:cNvSpPr>
              <a:spLocks noChangeShapeType="1"/>
            </p:cNvSpPr>
            <p:nvPr/>
          </p:nvSpPr>
          <p:spPr bwMode="auto">
            <a:xfrm>
              <a:off x="1952" y="1280"/>
              <a:ext cx="27" cy="154"/>
            </a:xfrm>
            <a:prstGeom prst="line">
              <a:avLst/>
            </a:prstGeom>
            <a:noFill/>
            <a:ln w="12700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73" name="Line 279"/>
            <p:cNvSpPr>
              <a:spLocks noChangeShapeType="1"/>
            </p:cNvSpPr>
            <p:nvPr/>
          </p:nvSpPr>
          <p:spPr bwMode="auto">
            <a:xfrm flipH="1">
              <a:off x="1963" y="1434"/>
              <a:ext cx="14" cy="32"/>
            </a:xfrm>
            <a:prstGeom prst="line">
              <a:avLst/>
            </a:prstGeom>
            <a:noFill/>
            <a:ln w="12700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74" name="Line 280"/>
            <p:cNvSpPr>
              <a:spLocks noChangeShapeType="1"/>
            </p:cNvSpPr>
            <p:nvPr/>
          </p:nvSpPr>
          <p:spPr bwMode="auto">
            <a:xfrm>
              <a:off x="1963" y="1458"/>
              <a:ext cx="8" cy="35"/>
            </a:xfrm>
            <a:prstGeom prst="line">
              <a:avLst/>
            </a:prstGeom>
            <a:noFill/>
            <a:ln w="12700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75" name="Arc 281"/>
            <p:cNvSpPr>
              <a:spLocks/>
            </p:cNvSpPr>
            <p:nvPr/>
          </p:nvSpPr>
          <p:spPr bwMode="auto">
            <a:xfrm>
              <a:off x="1957" y="1490"/>
              <a:ext cx="15" cy="32"/>
            </a:xfrm>
            <a:custGeom>
              <a:avLst/>
              <a:gdLst>
                <a:gd name="T0" fmla="*/ 0 w 21590"/>
                <a:gd name="T1" fmla="*/ 0 h 21554"/>
                <a:gd name="T2" fmla="*/ 0 w 21590"/>
                <a:gd name="T3" fmla="*/ 0 h 21554"/>
                <a:gd name="T4" fmla="*/ 0 w 21590"/>
                <a:gd name="T5" fmla="*/ 0 h 21554"/>
                <a:gd name="T6" fmla="*/ 0 60000 65536"/>
                <a:gd name="T7" fmla="*/ 0 60000 65536"/>
                <a:gd name="T8" fmla="*/ 0 60000 65536"/>
                <a:gd name="T9" fmla="*/ 0 w 21590"/>
                <a:gd name="T10" fmla="*/ 0 h 21554"/>
                <a:gd name="T11" fmla="*/ 21590 w 21590"/>
                <a:gd name="T12" fmla="*/ 21554 h 215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0" h="21554" fill="none" extrusionOk="0">
                  <a:moveTo>
                    <a:pt x="0" y="20890"/>
                  </a:moveTo>
                  <a:cubicBezTo>
                    <a:pt x="342" y="9770"/>
                    <a:pt x="9074" y="729"/>
                    <a:pt x="20175" y="0"/>
                  </a:cubicBezTo>
                </a:path>
                <a:path w="21590" h="21554" stroke="0" extrusionOk="0">
                  <a:moveTo>
                    <a:pt x="0" y="20890"/>
                  </a:moveTo>
                  <a:cubicBezTo>
                    <a:pt x="342" y="9770"/>
                    <a:pt x="9074" y="729"/>
                    <a:pt x="20175" y="0"/>
                  </a:cubicBezTo>
                  <a:lnTo>
                    <a:pt x="21590" y="21554"/>
                  </a:lnTo>
                  <a:lnTo>
                    <a:pt x="0" y="2089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76" name="Arc 282"/>
            <p:cNvSpPr>
              <a:spLocks/>
            </p:cNvSpPr>
            <p:nvPr/>
          </p:nvSpPr>
          <p:spPr bwMode="auto">
            <a:xfrm>
              <a:off x="1932" y="1237"/>
              <a:ext cx="45" cy="49"/>
            </a:xfrm>
            <a:custGeom>
              <a:avLst/>
              <a:gdLst>
                <a:gd name="T0" fmla="*/ 0 w 36115"/>
                <a:gd name="T1" fmla="*/ 0 h 43186"/>
                <a:gd name="T2" fmla="*/ 0 w 36115"/>
                <a:gd name="T3" fmla="*/ 0 h 43186"/>
                <a:gd name="T4" fmla="*/ 0 w 36115"/>
                <a:gd name="T5" fmla="*/ 0 h 43186"/>
                <a:gd name="T6" fmla="*/ 0 60000 65536"/>
                <a:gd name="T7" fmla="*/ 0 60000 65536"/>
                <a:gd name="T8" fmla="*/ 0 60000 65536"/>
                <a:gd name="T9" fmla="*/ 0 w 36115"/>
                <a:gd name="T10" fmla="*/ 0 h 43186"/>
                <a:gd name="T11" fmla="*/ 36115 w 36115"/>
                <a:gd name="T12" fmla="*/ 43186 h 43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115" h="43186" fill="none" extrusionOk="0">
                  <a:moveTo>
                    <a:pt x="15297" y="0"/>
                  </a:moveTo>
                  <a:cubicBezTo>
                    <a:pt x="26914" y="421"/>
                    <a:pt x="36115" y="9961"/>
                    <a:pt x="36115" y="21586"/>
                  </a:cubicBezTo>
                  <a:cubicBezTo>
                    <a:pt x="36115" y="33515"/>
                    <a:pt x="26444" y="43186"/>
                    <a:pt x="14515" y="43186"/>
                  </a:cubicBezTo>
                  <a:cubicBezTo>
                    <a:pt x="9148" y="43185"/>
                    <a:pt x="3974" y="41188"/>
                    <a:pt x="-1" y="37582"/>
                  </a:cubicBezTo>
                </a:path>
                <a:path w="36115" h="43186" stroke="0" extrusionOk="0">
                  <a:moveTo>
                    <a:pt x="15297" y="0"/>
                  </a:moveTo>
                  <a:cubicBezTo>
                    <a:pt x="26914" y="421"/>
                    <a:pt x="36115" y="9961"/>
                    <a:pt x="36115" y="21586"/>
                  </a:cubicBezTo>
                  <a:cubicBezTo>
                    <a:pt x="36115" y="33515"/>
                    <a:pt x="26444" y="43186"/>
                    <a:pt x="14515" y="43186"/>
                  </a:cubicBezTo>
                  <a:cubicBezTo>
                    <a:pt x="9148" y="43185"/>
                    <a:pt x="3974" y="41188"/>
                    <a:pt x="-1" y="37582"/>
                  </a:cubicBezTo>
                  <a:lnTo>
                    <a:pt x="14515" y="21586"/>
                  </a:lnTo>
                  <a:lnTo>
                    <a:pt x="15297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77" name="Arc 283"/>
            <p:cNvSpPr>
              <a:spLocks/>
            </p:cNvSpPr>
            <p:nvPr/>
          </p:nvSpPr>
          <p:spPr bwMode="auto">
            <a:xfrm>
              <a:off x="1950" y="1197"/>
              <a:ext cx="44" cy="48"/>
            </a:xfrm>
            <a:custGeom>
              <a:avLst/>
              <a:gdLst>
                <a:gd name="T0" fmla="*/ 0 w 36100"/>
                <a:gd name="T1" fmla="*/ 0 h 43185"/>
                <a:gd name="T2" fmla="*/ 0 w 36100"/>
                <a:gd name="T3" fmla="*/ 0 h 43185"/>
                <a:gd name="T4" fmla="*/ 0 w 36100"/>
                <a:gd name="T5" fmla="*/ 0 h 43185"/>
                <a:gd name="T6" fmla="*/ 0 60000 65536"/>
                <a:gd name="T7" fmla="*/ 0 60000 65536"/>
                <a:gd name="T8" fmla="*/ 0 60000 65536"/>
                <a:gd name="T9" fmla="*/ 0 w 36100"/>
                <a:gd name="T10" fmla="*/ 0 h 43185"/>
                <a:gd name="T11" fmla="*/ 36100 w 36100"/>
                <a:gd name="T12" fmla="*/ 43185 h 43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100" h="43185" fill="none" extrusionOk="0">
                  <a:moveTo>
                    <a:pt x="15314" y="0"/>
                  </a:moveTo>
                  <a:cubicBezTo>
                    <a:pt x="26918" y="438"/>
                    <a:pt x="36100" y="9972"/>
                    <a:pt x="36100" y="21585"/>
                  </a:cubicBezTo>
                  <a:cubicBezTo>
                    <a:pt x="36100" y="33514"/>
                    <a:pt x="26429" y="43185"/>
                    <a:pt x="14500" y="43185"/>
                  </a:cubicBezTo>
                  <a:cubicBezTo>
                    <a:pt x="9140" y="43184"/>
                    <a:pt x="3972" y="41192"/>
                    <a:pt x="0" y="37594"/>
                  </a:cubicBezTo>
                </a:path>
                <a:path w="36100" h="43185" stroke="0" extrusionOk="0">
                  <a:moveTo>
                    <a:pt x="15314" y="0"/>
                  </a:moveTo>
                  <a:cubicBezTo>
                    <a:pt x="26918" y="438"/>
                    <a:pt x="36100" y="9972"/>
                    <a:pt x="36100" y="21585"/>
                  </a:cubicBezTo>
                  <a:cubicBezTo>
                    <a:pt x="36100" y="33514"/>
                    <a:pt x="26429" y="43185"/>
                    <a:pt x="14500" y="43185"/>
                  </a:cubicBezTo>
                  <a:cubicBezTo>
                    <a:pt x="9140" y="43184"/>
                    <a:pt x="3972" y="41192"/>
                    <a:pt x="0" y="37594"/>
                  </a:cubicBezTo>
                  <a:lnTo>
                    <a:pt x="14500" y="21585"/>
                  </a:lnTo>
                  <a:lnTo>
                    <a:pt x="15314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78" name="Arc 284"/>
            <p:cNvSpPr>
              <a:spLocks/>
            </p:cNvSpPr>
            <p:nvPr/>
          </p:nvSpPr>
          <p:spPr bwMode="auto">
            <a:xfrm>
              <a:off x="1964" y="1158"/>
              <a:ext cx="44" cy="47"/>
            </a:xfrm>
            <a:custGeom>
              <a:avLst/>
              <a:gdLst>
                <a:gd name="T0" fmla="*/ 0 w 36263"/>
                <a:gd name="T1" fmla="*/ 0 h 41355"/>
                <a:gd name="T2" fmla="*/ 0 w 36263"/>
                <a:gd name="T3" fmla="*/ 0 h 41355"/>
                <a:gd name="T4" fmla="*/ 0 w 36263"/>
                <a:gd name="T5" fmla="*/ 0 h 41355"/>
                <a:gd name="T6" fmla="*/ 0 60000 65536"/>
                <a:gd name="T7" fmla="*/ 0 60000 65536"/>
                <a:gd name="T8" fmla="*/ 0 60000 65536"/>
                <a:gd name="T9" fmla="*/ 0 w 36263"/>
                <a:gd name="T10" fmla="*/ 0 h 41355"/>
                <a:gd name="T11" fmla="*/ 36263 w 36263"/>
                <a:gd name="T12" fmla="*/ 41355 h 413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263" h="41355" fill="none" extrusionOk="0">
                  <a:moveTo>
                    <a:pt x="23397" y="0"/>
                  </a:moveTo>
                  <a:cubicBezTo>
                    <a:pt x="31218" y="3458"/>
                    <a:pt x="36263" y="11204"/>
                    <a:pt x="36263" y="19755"/>
                  </a:cubicBezTo>
                  <a:cubicBezTo>
                    <a:pt x="36263" y="31684"/>
                    <a:pt x="26592" y="41355"/>
                    <a:pt x="14663" y="41355"/>
                  </a:cubicBezTo>
                  <a:cubicBezTo>
                    <a:pt x="9227" y="41354"/>
                    <a:pt x="3991" y="39305"/>
                    <a:pt x="-1" y="35615"/>
                  </a:cubicBezTo>
                </a:path>
                <a:path w="36263" h="41355" stroke="0" extrusionOk="0">
                  <a:moveTo>
                    <a:pt x="23397" y="0"/>
                  </a:moveTo>
                  <a:cubicBezTo>
                    <a:pt x="31218" y="3458"/>
                    <a:pt x="36263" y="11204"/>
                    <a:pt x="36263" y="19755"/>
                  </a:cubicBezTo>
                  <a:cubicBezTo>
                    <a:pt x="36263" y="31684"/>
                    <a:pt x="26592" y="41355"/>
                    <a:pt x="14663" y="41355"/>
                  </a:cubicBezTo>
                  <a:cubicBezTo>
                    <a:pt x="9227" y="41354"/>
                    <a:pt x="3991" y="39305"/>
                    <a:pt x="-1" y="35615"/>
                  </a:cubicBezTo>
                  <a:lnTo>
                    <a:pt x="14663" y="19755"/>
                  </a:lnTo>
                  <a:lnTo>
                    <a:pt x="23397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79" name="Arc 285"/>
            <p:cNvSpPr>
              <a:spLocks/>
            </p:cNvSpPr>
            <p:nvPr/>
          </p:nvSpPr>
          <p:spPr bwMode="auto">
            <a:xfrm>
              <a:off x="1990" y="1128"/>
              <a:ext cx="64" cy="46"/>
            </a:xfrm>
            <a:custGeom>
              <a:avLst/>
              <a:gdLst>
                <a:gd name="T0" fmla="*/ 0 w 40969"/>
                <a:gd name="T1" fmla="*/ 0 h 24899"/>
                <a:gd name="T2" fmla="*/ 0 w 40969"/>
                <a:gd name="T3" fmla="*/ 0 h 24899"/>
                <a:gd name="T4" fmla="*/ 0 w 40969"/>
                <a:gd name="T5" fmla="*/ 0 h 24899"/>
                <a:gd name="T6" fmla="*/ 0 60000 65536"/>
                <a:gd name="T7" fmla="*/ 0 60000 65536"/>
                <a:gd name="T8" fmla="*/ 0 60000 65536"/>
                <a:gd name="T9" fmla="*/ 0 w 40969"/>
                <a:gd name="T10" fmla="*/ 0 h 24899"/>
                <a:gd name="T11" fmla="*/ 40969 w 40969"/>
                <a:gd name="T12" fmla="*/ 24899 h 248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969" h="24899" fill="none" extrusionOk="0">
                  <a:moveTo>
                    <a:pt x="40715" y="0"/>
                  </a:moveTo>
                  <a:cubicBezTo>
                    <a:pt x="40884" y="1091"/>
                    <a:pt x="40969" y="2194"/>
                    <a:pt x="40969" y="3299"/>
                  </a:cubicBezTo>
                  <a:cubicBezTo>
                    <a:pt x="40969" y="15228"/>
                    <a:pt x="31298" y="24899"/>
                    <a:pt x="19369" y="24899"/>
                  </a:cubicBezTo>
                  <a:cubicBezTo>
                    <a:pt x="11147" y="24898"/>
                    <a:pt x="3638" y="20231"/>
                    <a:pt x="-1" y="12859"/>
                  </a:cubicBezTo>
                </a:path>
                <a:path w="40969" h="24899" stroke="0" extrusionOk="0">
                  <a:moveTo>
                    <a:pt x="40715" y="0"/>
                  </a:moveTo>
                  <a:cubicBezTo>
                    <a:pt x="40884" y="1091"/>
                    <a:pt x="40969" y="2194"/>
                    <a:pt x="40969" y="3299"/>
                  </a:cubicBezTo>
                  <a:cubicBezTo>
                    <a:pt x="40969" y="15228"/>
                    <a:pt x="31298" y="24899"/>
                    <a:pt x="19369" y="24899"/>
                  </a:cubicBezTo>
                  <a:cubicBezTo>
                    <a:pt x="11147" y="24898"/>
                    <a:pt x="3638" y="20231"/>
                    <a:pt x="-1" y="12859"/>
                  </a:cubicBezTo>
                  <a:lnTo>
                    <a:pt x="19369" y="3299"/>
                  </a:lnTo>
                  <a:lnTo>
                    <a:pt x="40715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61804" name="Group 286"/>
          <p:cNvGrpSpPr>
            <a:grpSpLocks/>
          </p:cNvGrpSpPr>
          <p:nvPr/>
        </p:nvGrpSpPr>
        <p:grpSpPr bwMode="auto">
          <a:xfrm>
            <a:off x="2797175" y="2362200"/>
            <a:ext cx="384175" cy="327025"/>
            <a:chOff x="1671" y="1340"/>
            <a:chExt cx="241" cy="206"/>
          </a:xfrm>
        </p:grpSpPr>
        <p:sp>
          <p:nvSpPr>
            <p:cNvPr id="223258" name="Arc 287"/>
            <p:cNvSpPr>
              <a:spLocks/>
            </p:cNvSpPr>
            <p:nvPr/>
          </p:nvSpPr>
          <p:spPr bwMode="auto">
            <a:xfrm rot="-840000">
              <a:off x="1679" y="1444"/>
              <a:ext cx="19" cy="102"/>
            </a:xfrm>
            <a:custGeom>
              <a:avLst/>
              <a:gdLst>
                <a:gd name="T0" fmla="*/ 0 w 21600"/>
                <a:gd name="T1" fmla="*/ 0 h 20444"/>
                <a:gd name="T2" fmla="*/ 0 w 21600"/>
                <a:gd name="T3" fmla="*/ 0 h 20444"/>
                <a:gd name="T4" fmla="*/ 0 w 21600"/>
                <a:gd name="T5" fmla="*/ 0 h 2044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444"/>
                <a:gd name="T11" fmla="*/ 21600 w 21600"/>
                <a:gd name="T12" fmla="*/ 20444 h 204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444" fill="none" extrusionOk="0">
                  <a:moveTo>
                    <a:pt x="21600" y="0"/>
                  </a:moveTo>
                  <a:cubicBezTo>
                    <a:pt x="21600" y="9242"/>
                    <a:pt x="15719" y="17460"/>
                    <a:pt x="6971" y="20443"/>
                  </a:cubicBezTo>
                </a:path>
                <a:path w="21600" h="20444" stroke="0" extrusionOk="0">
                  <a:moveTo>
                    <a:pt x="21600" y="0"/>
                  </a:moveTo>
                  <a:cubicBezTo>
                    <a:pt x="21600" y="9242"/>
                    <a:pt x="15719" y="17460"/>
                    <a:pt x="6971" y="20443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59" name="Arc 288"/>
            <p:cNvSpPr>
              <a:spLocks/>
            </p:cNvSpPr>
            <p:nvPr/>
          </p:nvSpPr>
          <p:spPr bwMode="auto">
            <a:xfrm rot="-840000">
              <a:off x="1671" y="1383"/>
              <a:ext cx="16" cy="59"/>
            </a:xfrm>
            <a:custGeom>
              <a:avLst/>
              <a:gdLst>
                <a:gd name="T0" fmla="*/ 0 w 21600"/>
                <a:gd name="T1" fmla="*/ 0 h 21555"/>
                <a:gd name="T2" fmla="*/ 0 w 21600"/>
                <a:gd name="T3" fmla="*/ 0 h 21555"/>
                <a:gd name="T4" fmla="*/ 0 w 21600"/>
                <a:gd name="T5" fmla="*/ 0 h 2155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55"/>
                <a:gd name="T11" fmla="*/ 21600 w 21600"/>
                <a:gd name="T12" fmla="*/ 21555 h 215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55" fill="none" extrusionOk="0">
                  <a:moveTo>
                    <a:pt x="-1" y="21554"/>
                  </a:moveTo>
                  <a:cubicBezTo>
                    <a:pt x="-1" y="10165"/>
                    <a:pt x="8843" y="733"/>
                    <a:pt x="20208" y="-1"/>
                  </a:cubicBezTo>
                </a:path>
                <a:path w="21600" h="21555" stroke="0" extrusionOk="0">
                  <a:moveTo>
                    <a:pt x="-1" y="21554"/>
                  </a:moveTo>
                  <a:cubicBezTo>
                    <a:pt x="-1" y="10165"/>
                    <a:pt x="8843" y="733"/>
                    <a:pt x="20208" y="-1"/>
                  </a:cubicBezTo>
                  <a:lnTo>
                    <a:pt x="21600" y="21555"/>
                  </a:lnTo>
                  <a:lnTo>
                    <a:pt x="-1" y="21554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60" name="Arc 289"/>
            <p:cNvSpPr>
              <a:spLocks/>
            </p:cNvSpPr>
            <p:nvPr/>
          </p:nvSpPr>
          <p:spPr bwMode="auto">
            <a:xfrm rot="-840000">
              <a:off x="1690" y="1380"/>
              <a:ext cx="24" cy="92"/>
            </a:xfrm>
            <a:custGeom>
              <a:avLst/>
              <a:gdLst>
                <a:gd name="T0" fmla="*/ 0 w 28637"/>
                <a:gd name="T1" fmla="*/ 0 h 21600"/>
                <a:gd name="T2" fmla="*/ 0 w 28637"/>
                <a:gd name="T3" fmla="*/ 0 h 21600"/>
                <a:gd name="T4" fmla="*/ 0 w 28637"/>
                <a:gd name="T5" fmla="*/ 0 h 21600"/>
                <a:gd name="T6" fmla="*/ 0 60000 65536"/>
                <a:gd name="T7" fmla="*/ 0 60000 65536"/>
                <a:gd name="T8" fmla="*/ 0 60000 65536"/>
                <a:gd name="T9" fmla="*/ 0 w 28637"/>
                <a:gd name="T10" fmla="*/ 0 h 21600"/>
                <a:gd name="T11" fmla="*/ 28637 w 2863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637" h="21600" fill="none" extrusionOk="0">
                  <a:moveTo>
                    <a:pt x="0" y="1178"/>
                  </a:moveTo>
                  <a:cubicBezTo>
                    <a:pt x="2264" y="398"/>
                    <a:pt x="4642" y="-1"/>
                    <a:pt x="7037" y="-1"/>
                  </a:cubicBezTo>
                  <a:cubicBezTo>
                    <a:pt x="18966" y="-1"/>
                    <a:pt x="28637" y="9670"/>
                    <a:pt x="28637" y="21600"/>
                  </a:cubicBezTo>
                </a:path>
                <a:path w="28637" h="21600" stroke="0" extrusionOk="0">
                  <a:moveTo>
                    <a:pt x="0" y="1178"/>
                  </a:moveTo>
                  <a:cubicBezTo>
                    <a:pt x="2264" y="398"/>
                    <a:pt x="4642" y="-1"/>
                    <a:pt x="7037" y="-1"/>
                  </a:cubicBezTo>
                  <a:cubicBezTo>
                    <a:pt x="18966" y="-1"/>
                    <a:pt x="28637" y="9670"/>
                    <a:pt x="28637" y="21600"/>
                  </a:cubicBezTo>
                  <a:lnTo>
                    <a:pt x="7037" y="21600"/>
                  </a:lnTo>
                  <a:lnTo>
                    <a:pt x="0" y="1178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61" name="Arc 290"/>
            <p:cNvSpPr>
              <a:spLocks/>
            </p:cNvSpPr>
            <p:nvPr/>
          </p:nvSpPr>
          <p:spPr bwMode="auto">
            <a:xfrm rot="-840000">
              <a:off x="1725" y="1445"/>
              <a:ext cx="23" cy="93"/>
            </a:xfrm>
            <a:custGeom>
              <a:avLst/>
              <a:gdLst>
                <a:gd name="T0" fmla="*/ 0 w 27621"/>
                <a:gd name="T1" fmla="*/ 0 h 21600"/>
                <a:gd name="T2" fmla="*/ 0 w 27621"/>
                <a:gd name="T3" fmla="*/ 0 h 21600"/>
                <a:gd name="T4" fmla="*/ 0 w 27621"/>
                <a:gd name="T5" fmla="*/ 0 h 21600"/>
                <a:gd name="T6" fmla="*/ 0 60000 65536"/>
                <a:gd name="T7" fmla="*/ 0 60000 65536"/>
                <a:gd name="T8" fmla="*/ 0 60000 65536"/>
                <a:gd name="T9" fmla="*/ 0 w 27621"/>
                <a:gd name="T10" fmla="*/ 0 h 21600"/>
                <a:gd name="T11" fmla="*/ 27621 w 2762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621" h="21600" fill="none" extrusionOk="0">
                  <a:moveTo>
                    <a:pt x="27620" y="20743"/>
                  </a:moveTo>
                  <a:cubicBezTo>
                    <a:pt x="25664" y="21311"/>
                    <a:pt x="23637" y="21599"/>
                    <a:pt x="21600" y="21599"/>
                  </a:cubicBezTo>
                  <a:cubicBezTo>
                    <a:pt x="9670" y="21599"/>
                    <a:pt x="-1" y="11929"/>
                    <a:pt x="-1" y="-1"/>
                  </a:cubicBezTo>
                </a:path>
                <a:path w="27621" h="21600" stroke="0" extrusionOk="0">
                  <a:moveTo>
                    <a:pt x="27620" y="20743"/>
                  </a:moveTo>
                  <a:cubicBezTo>
                    <a:pt x="25664" y="21311"/>
                    <a:pt x="23637" y="21599"/>
                    <a:pt x="21600" y="21599"/>
                  </a:cubicBez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7620" y="20743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62" name="Arc 291"/>
            <p:cNvSpPr>
              <a:spLocks/>
            </p:cNvSpPr>
            <p:nvPr/>
          </p:nvSpPr>
          <p:spPr bwMode="auto">
            <a:xfrm rot="9960000">
              <a:off x="1802" y="1359"/>
              <a:ext cx="19" cy="103"/>
            </a:xfrm>
            <a:custGeom>
              <a:avLst/>
              <a:gdLst>
                <a:gd name="T0" fmla="*/ 0 w 21600"/>
                <a:gd name="T1" fmla="*/ 0 h 20580"/>
                <a:gd name="T2" fmla="*/ 0 w 21600"/>
                <a:gd name="T3" fmla="*/ 0 h 20580"/>
                <a:gd name="T4" fmla="*/ 0 w 21600"/>
                <a:gd name="T5" fmla="*/ 0 h 2058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580"/>
                <a:gd name="T11" fmla="*/ 21600 w 21600"/>
                <a:gd name="T12" fmla="*/ 20580 h 205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580" fill="none" extrusionOk="0">
                  <a:moveTo>
                    <a:pt x="21599" y="-1"/>
                  </a:moveTo>
                  <a:cubicBezTo>
                    <a:pt x="21599" y="68"/>
                    <a:pt x="21600" y="136"/>
                    <a:pt x="21600" y="205"/>
                  </a:cubicBezTo>
                  <a:cubicBezTo>
                    <a:pt x="21600" y="9370"/>
                    <a:pt x="15815" y="17537"/>
                    <a:pt x="7170" y="20580"/>
                  </a:cubicBezTo>
                </a:path>
                <a:path w="21600" h="20580" stroke="0" extrusionOk="0">
                  <a:moveTo>
                    <a:pt x="21599" y="-1"/>
                  </a:moveTo>
                  <a:cubicBezTo>
                    <a:pt x="21599" y="68"/>
                    <a:pt x="21600" y="136"/>
                    <a:pt x="21600" y="205"/>
                  </a:cubicBezTo>
                  <a:cubicBezTo>
                    <a:pt x="21600" y="9370"/>
                    <a:pt x="15815" y="17537"/>
                    <a:pt x="7170" y="20580"/>
                  </a:cubicBezTo>
                  <a:lnTo>
                    <a:pt x="0" y="205"/>
                  </a:lnTo>
                  <a:lnTo>
                    <a:pt x="21599" y="-1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63" name="Arc 292"/>
            <p:cNvSpPr>
              <a:spLocks/>
            </p:cNvSpPr>
            <p:nvPr/>
          </p:nvSpPr>
          <p:spPr bwMode="auto">
            <a:xfrm rot="9960000">
              <a:off x="1816" y="1464"/>
              <a:ext cx="16" cy="58"/>
            </a:xfrm>
            <a:custGeom>
              <a:avLst/>
              <a:gdLst>
                <a:gd name="T0" fmla="*/ 0 w 21600"/>
                <a:gd name="T1" fmla="*/ 0 h 21558"/>
                <a:gd name="T2" fmla="*/ 0 w 21600"/>
                <a:gd name="T3" fmla="*/ 0 h 21558"/>
                <a:gd name="T4" fmla="*/ 0 w 21600"/>
                <a:gd name="T5" fmla="*/ 0 h 215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58"/>
                <a:gd name="T11" fmla="*/ 21600 w 21600"/>
                <a:gd name="T12" fmla="*/ 21558 h 215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58" fill="none" extrusionOk="0">
                  <a:moveTo>
                    <a:pt x="-1" y="21557"/>
                  </a:moveTo>
                  <a:cubicBezTo>
                    <a:pt x="-1" y="10151"/>
                    <a:pt x="8868" y="711"/>
                    <a:pt x="20253" y="0"/>
                  </a:cubicBezTo>
                </a:path>
                <a:path w="21600" h="21558" stroke="0" extrusionOk="0">
                  <a:moveTo>
                    <a:pt x="-1" y="21557"/>
                  </a:moveTo>
                  <a:cubicBezTo>
                    <a:pt x="-1" y="10151"/>
                    <a:pt x="8868" y="711"/>
                    <a:pt x="20253" y="0"/>
                  </a:cubicBezTo>
                  <a:lnTo>
                    <a:pt x="21600" y="21558"/>
                  </a:lnTo>
                  <a:lnTo>
                    <a:pt x="-1" y="21557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64" name="Arc 293"/>
            <p:cNvSpPr>
              <a:spLocks/>
            </p:cNvSpPr>
            <p:nvPr/>
          </p:nvSpPr>
          <p:spPr bwMode="auto">
            <a:xfrm rot="9960000">
              <a:off x="1790" y="1433"/>
              <a:ext cx="24" cy="92"/>
            </a:xfrm>
            <a:custGeom>
              <a:avLst/>
              <a:gdLst>
                <a:gd name="T0" fmla="*/ 0 w 28637"/>
                <a:gd name="T1" fmla="*/ 0 h 21600"/>
                <a:gd name="T2" fmla="*/ 0 w 28637"/>
                <a:gd name="T3" fmla="*/ 0 h 21600"/>
                <a:gd name="T4" fmla="*/ 0 w 28637"/>
                <a:gd name="T5" fmla="*/ 0 h 21600"/>
                <a:gd name="T6" fmla="*/ 0 60000 65536"/>
                <a:gd name="T7" fmla="*/ 0 60000 65536"/>
                <a:gd name="T8" fmla="*/ 0 60000 65536"/>
                <a:gd name="T9" fmla="*/ 0 w 28637"/>
                <a:gd name="T10" fmla="*/ 0 h 21600"/>
                <a:gd name="T11" fmla="*/ 28637 w 2863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637" h="21600" fill="none" extrusionOk="0">
                  <a:moveTo>
                    <a:pt x="0" y="1178"/>
                  </a:moveTo>
                  <a:cubicBezTo>
                    <a:pt x="2264" y="398"/>
                    <a:pt x="4642" y="-1"/>
                    <a:pt x="7037" y="-1"/>
                  </a:cubicBezTo>
                  <a:cubicBezTo>
                    <a:pt x="18966" y="-1"/>
                    <a:pt x="28637" y="9670"/>
                    <a:pt x="28637" y="21600"/>
                  </a:cubicBezTo>
                </a:path>
                <a:path w="28637" h="21600" stroke="0" extrusionOk="0">
                  <a:moveTo>
                    <a:pt x="0" y="1178"/>
                  </a:moveTo>
                  <a:cubicBezTo>
                    <a:pt x="2264" y="398"/>
                    <a:pt x="4642" y="-1"/>
                    <a:pt x="7037" y="-1"/>
                  </a:cubicBezTo>
                  <a:cubicBezTo>
                    <a:pt x="18966" y="-1"/>
                    <a:pt x="28637" y="9670"/>
                    <a:pt x="28637" y="21600"/>
                  </a:cubicBezTo>
                  <a:lnTo>
                    <a:pt x="7037" y="21600"/>
                  </a:lnTo>
                  <a:lnTo>
                    <a:pt x="0" y="1178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65" name="Arc 294"/>
            <p:cNvSpPr>
              <a:spLocks/>
            </p:cNvSpPr>
            <p:nvPr/>
          </p:nvSpPr>
          <p:spPr bwMode="auto">
            <a:xfrm rot="9960000">
              <a:off x="1745" y="1435"/>
              <a:ext cx="19" cy="98"/>
            </a:xfrm>
            <a:custGeom>
              <a:avLst/>
              <a:gdLst>
                <a:gd name="T0" fmla="*/ 0 w 21600"/>
                <a:gd name="T1" fmla="*/ 0 h 19605"/>
                <a:gd name="T2" fmla="*/ 0 w 21600"/>
                <a:gd name="T3" fmla="*/ 0 h 19605"/>
                <a:gd name="T4" fmla="*/ 0 w 21600"/>
                <a:gd name="T5" fmla="*/ 0 h 1960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9605"/>
                <a:gd name="T11" fmla="*/ 21600 w 21600"/>
                <a:gd name="T12" fmla="*/ 19605 h 196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9605" fill="none" extrusionOk="0">
                  <a:moveTo>
                    <a:pt x="-1" y="19604"/>
                  </a:moveTo>
                  <a:cubicBezTo>
                    <a:pt x="-1" y="11185"/>
                    <a:pt x="4892" y="3533"/>
                    <a:pt x="12533" y="-1"/>
                  </a:cubicBezTo>
                </a:path>
                <a:path w="21600" h="19605" stroke="0" extrusionOk="0">
                  <a:moveTo>
                    <a:pt x="-1" y="19604"/>
                  </a:moveTo>
                  <a:cubicBezTo>
                    <a:pt x="-1" y="11185"/>
                    <a:pt x="4892" y="3533"/>
                    <a:pt x="12533" y="-1"/>
                  </a:cubicBezTo>
                  <a:lnTo>
                    <a:pt x="21600" y="19605"/>
                  </a:lnTo>
                  <a:lnTo>
                    <a:pt x="-1" y="19604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66" name="Arc 295"/>
            <p:cNvSpPr>
              <a:spLocks/>
            </p:cNvSpPr>
            <p:nvPr/>
          </p:nvSpPr>
          <p:spPr bwMode="auto">
            <a:xfrm rot="9960000">
              <a:off x="1737" y="1369"/>
              <a:ext cx="17" cy="60"/>
            </a:xfrm>
            <a:custGeom>
              <a:avLst/>
              <a:gdLst>
                <a:gd name="T0" fmla="*/ 0 w 23027"/>
                <a:gd name="T1" fmla="*/ 0 h 21981"/>
                <a:gd name="T2" fmla="*/ 0 w 23027"/>
                <a:gd name="T3" fmla="*/ 0 h 21981"/>
                <a:gd name="T4" fmla="*/ 0 w 23027"/>
                <a:gd name="T5" fmla="*/ 0 h 21981"/>
                <a:gd name="T6" fmla="*/ 0 60000 65536"/>
                <a:gd name="T7" fmla="*/ 0 60000 65536"/>
                <a:gd name="T8" fmla="*/ 0 60000 65536"/>
                <a:gd name="T9" fmla="*/ 0 w 23027"/>
                <a:gd name="T10" fmla="*/ 0 h 21981"/>
                <a:gd name="T11" fmla="*/ 23027 w 23027"/>
                <a:gd name="T12" fmla="*/ 21981 h 219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027" h="21981" fill="none" extrusionOk="0">
                  <a:moveTo>
                    <a:pt x="23023" y="0"/>
                  </a:moveTo>
                  <a:cubicBezTo>
                    <a:pt x="23025" y="126"/>
                    <a:pt x="23027" y="253"/>
                    <a:pt x="23027" y="381"/>
                  </a:cubicBezTo>
                  <a:cubicBezTo>
                    <a:pt x="23027" y="12310"/>
                    <a:pt x="13356" y="21981"/>
                    <a:pt x="1427" y="21981"/>
                  </a:cubicBezTo>
                  <a:cubicBezTo>
                    <a:pt x="950" y="21980"/>
                    <a:pt x="475" y="21965"/>
                    <a:pt x="0" y="21933"/>
                  </a:cubicBezTo>
                </a:path>
                <a:path w="23027" h="21981" stroke="0" extrusionOk="0">
                  <a:moveTo>
                    <a:pt x="23023" y="0"/>
                  </a:moveTo>
                  <a:cubicBezTo>
                    <a:pt x="23025" y="126"/>
                    <a:pt x="23027" y="253"/>
                    <a:pt x="23027" y="381"/>
                  </a:cubicBezTo>
                  <a:cubicBezTo>
                    <a:pt x="23027" y="12310"/>
                    <a:pt x="13356" y="21981"/>
                    <a:pt x="1427" y="21981"/>
                  </a:cubicBezTo>
                  <a:cubicBezTo>
                    <a:pt x="950" y="21980"/>
                    <a:pt x="475" y="21965"/>
                    <a:pt x="0" y="21933"/>
                  </a:cubicBezTo>
                  <a:lnTo>
                    <a:pt x="1427" y="381"/>
                  </a:lnTo>
                  <a:lnTo>
                    <a:pt x="23023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67" name="Arc 296"/>
            <p:cNvSpPr>
              <a:spLocks/>
            </p:cNvSpPr>
            <p:nvPr/>
          </p:nvSpPr>
          <p:spPr bwMode="auto">
            <a:xfrm rot="9960000">
              <a:off x="1754" y="1366"/>
              <a:ext cx="24" cy="93"/>
            </a:xfrm>
            <a:custGeom>
              <a:avLst/>
              <a:gdLst>
                <a:gd name="T0" fmla="*/ 0 w 27359"/>
                <a:gd name="T1" fmla="*/ 0 h 21833"/>
                <a:gd name="T2" fmla="*/ 0 w 27359"/>
                <a:gd name="T3" fmla="*/ 0 h 21833"/>
                <a:gd name="T4" fmla="*/ 0 w 27359"/>
                <a:gd name="T5" fmla="*/ 0 h 21833"/>
                <a:gd name="T6" fmla="*/ 0 60000 65536"/>
                <a:gd name="T7" fmla="*/ 0 60000 65536"/>
                <a:gd name="T8" fmla="*/ 0 60000 65536"/>
                <a:gd name="T9" fmla="*/ 0 w 27359"/>
                <a:gd name="T10" fmla="*/ 0 h 21833"/>
                <a:gd name="T11" fmla="*/ 27359 w 27359"/>
                <a:gd name="T12" fmla="*/ 21833 h 218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359" h="21833" fill="none" extrusionOk="0">
                  <a:moveTo>
                    <a:pt x="27359" y="21051"/>
                  </a:moveTo>
                  <a:cubicBezTo>
                    <a:pt x="25483" y="21569"/>
                    <a:pt x="23546" y="21832"/>
                    <a:pt x="21600" y="21832"/>
                  </a:cubicBezTo>
                  <a:cubicBezTo>
                    <a:pt x="9670" y="21833"/>
                    <a:pt x="0" y="12162"/>
                    <a:pt x="0" y="233"/>
                  </a:cubicBezTo>
                  <a:cubicBezTo>
                    <a:pt x="0" y="155"/>
                    <a:pt x="0" y="77"/>
                    <a:pt x="1" y="0"/>
                  </a:cubicBezTo>
                </a:path>
                <a:path w="27359" h="21833" stroke="0" extrusionOk="0">
                  <a:moveTo>
                    <a:pt x="27359" y="21051"/>
                  </a:moveTo>
                  <a:cubicBezTo>
                    <a:pt x="25483" y="21569"/>
                    <a:pt x="23546" y="21832"/>
                    <a:pt x="21600" y="21832"/>
                  </a:cubicBezTo>
                  <a:cubicBezTo>
                    <a:pt x="9670" y="21833"/>
                    <a:pt x="0" y="12162"/>
                    <a:pt x="0" y="233"/>
                  </a:cubicBezTo>
                  <a:cubicBezTo>
                    <a:pt x="0" y="155"/>
                    <a:pt x="0" y="77"/>
                    <a:pt x="1" y="0"/>
                  </a:cubicBezTo>
                  <a:lnTo>
                    <a:pt x="21600" y="233"/>
                  </a:lnTo>
                  <a:lnTo>
                    <a:pt x="27359" y="21051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68" name="Arc 297"/>
            <p:cNvSpPr>
              <a:spLocks/>
            </p:cNvSpPr>
            <p:nvPr/>
          </p:nvSpPr>
          <p:spPr bwMode="auto">
            <a:xfrm rot="-840000">
              <a:off x="1816" y="1352"/>
              <a:ext cx="24" cy="93"/>
            </a:xfrm>
            <a:custGeom>
              <a:avLst/>
              <a:gdLst>
                <a:gd name="T0" fmla="*/ 0 w 28430"/>
                <a:gd name="T1" fmla="*/ 0 h 21600"/>
                <a:gd name="T2" fmla="*/ 0 w 28430"/>
                <a:gd name="T3" fmla="*/ 0 h 21600"/>
                <a:gd name="T4" fmla="*/ 0 w 28430"/>
                <a:gd name="T5" fmla="*/ 0 h 21600"/>
                <a:gd name="T6" fmla="*/ 0 60000 65536"/>
                <a:gd name="T7" fmla="*/ 0 60000 65536"/>
                <a:gd name="T8" fmla="*/ 0 60000 65536"/>
                <a:gd name="T9" fmla="*/ 0 w 28430"/>
                <a:gd name="T10" fmla="*/ 0 h 21600"/>
                <a:gd name="T11" fmla="*/ 28430 w 2843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430" h="21600" fill="none" extrusionOk="0">
                  <a:moveTo>
                    <a:pt x="0" y="1108"/>
                  </a:moveTo>
                  <a:cubicBezTo>
                    <a:pt x="2202" y="374"/>
                    <a:pt x="4509" y="-1"/>
                    <a:pt x="6831" y="-1"/>
                  </a:cubicBezTo>
                  <a:cubicBezTo>
                    <a:pt x="18666" y="-1"/>
                    <a:pt x="28298" y="9525"/>
                    <a:pt x="28429" y="21360"/>
                  </a:cubicBezTo>
                </a:path>
                <a:path w="28430" h="21600" stroke="0" extrusionOk="0">
                  <a:moveTo>
                    <a:pt x="0" y="1108"/>
                  </a:moveTo>
                  <a:cubicBezTo>
                    <a:pt x="2202" y="374"/>
                    <a:pt x="4509" y="-1"/>
                    <a:pt x="6831" y="-1"/>
                  </a:cubicBezTo>
                  <a:cubicBezTo>
                    <a:pt x="18666" y="-1"/>
                    <a:pt x="28298" y="9525"/>
                    <a:pt x="28429" y="21360"/>
                  </a:cubicBezTo>
                  <a:lnTo>
                    <a:pt x="6831" y="21600"/>
                  </a:lnTo>
                  <a:lnTo>
                    <a:pt x="0" y="1108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69" name="Arc 298"/>
            <p:cNvSpPr>
              <a:spLocks/>
            </p:cNvSpPr>
            <p:nvPr/>
          </p:nvSpPr>
          <p:spPr bwMode="auto">
            <a:xfrm rot="-840000">
              <a:off x="1851" y="1418"/>
              <a:ext cx="23" cy="92"/>
            </a:xfrm>
            <a:custGeom>
              <a:avLst/>
              <a:gdLst>
                <a:gd name="T0" fmla="*/ 0 w 27657"/>
                <a:gd name="T1" fmla="*/ 0 h 21836"/>
                <a:gd name="T2" fmla="*/ 0 w 27657"/>
                <a:gd name="T3" fmla="*/ 0 h 21836"/>
                <a:gd name="T4" fmla="*/ 0 w 27657"/>
                <a:gd name="T5" fmla="*/ 0 h 21836"/>
                <a:gd name="T6" fmla="*/ 0 60000 65536"/>
                <a:gd name="T7" fmla="*/ 0 60000 65536"/>
                <a:gd name="T8" fmla="*/ 0 60000 65536"/>
                <a:gd name="T9" fmla="*/ 0 w 27657"/>
                <a:gd name="T10" fmla="*/ 0 h 21836"/>
                <a:gd name="T11" fmla="*/ 27657 w 27657"/>
                <a:gd name="T12" fmla="*/ 21836 h 218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657" h="21836" fill="none" extrusionOk="0">
                  <a:moveTo>
                    <a:pt x="27657" y="20969"/>
                  </a:moveTo>
                  <a:cubicBezTo>
                    <a:pt x="25689" y="21544"/>
                    <a:pt x="23649" y="21835"/>
                    <a:pt x="21600" y="21835"/>
                  </a:cubicBezTo>
                  <a:cubicBezTo>
                    <a:pt x="9670" y="21836"/>
                    <a:pt x="0" y="12165"/>
                    <a:pt x="0" y="236"/>
                  </a:cubicBezTo>
                  <a:cubicBezTo>
                    <a:pt x="0" y="157"/>
                    <a:pt x="0" y="78"/>
                    <a:pt x="1" y="0"/>
                  </a:cubicBezTo>
                </a:path>
                <a:path w="27657" h="21836" stroke="0" extrusionOk="0">
                  <a:moveTo>
                    <a:pt x="27657" y="20969"/>
                  </a:moveTo>
                  <a:cubicBezTo>
                    <a:pt x="25689" y="21544"/>
                    <a:pt x="23649" y="21835"/>
                    <a:pt x="21600" y="21835"/>
                  </a:cubicBezTo>
                  <a:cubicBezTo>
                    <a:pt x="9670" y="21836"/>
                    <a:pt x="0" y="12165"/>
                    <a:pt x="0" y="236"/>
                  </a:cubicBezTo>
                  <a:cubicBezTo>
                    <a:pt x="0" y="157"/>
                    <a:pt x="0" y="78"/>
                    <a:pt x="1" y="0"/>
                  </a:cubicBezTo>
                  <a:lnTo>
                    <a:pt x="21600" y="236"/>
                  </a:lnTo>
                  <a:lnTo>
                    <a:pt x="27657" y="20969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70" name="Arc 299"/>
            <p:cNvSpPr>
              <a:spLocks/>
            </p:cNvSpPr>
            <p:nvPr/>
          </p:nvSpPr>
          <p:spPr bwMode="auto">
            <a:xfrm rot="9960000">
              <a:off x="1872" y="1407"/>
              <a:ext cx="18" cy="99"/>
            </a:xfrm>
            <a:custGeom>
              <a:avLst/>
              <a:gdLst>
                <a:gd name="T0" fmla="*/ 0 w 21599"/>
                <a:gd name="T1" fmla="*/ 0 h 19623"/>
                <a:gd name="T2" fmla="*/ 0 w 21599"/>
                <a:gd name="T3" fmla="*/ 0 h 19623"/>
                <a:gd name="T4" fmla="*/ 0 w 21599"/>
                <a:gd name="T5" fmla="*/ 0 h 19623"/>
                <a:gd name="T6" fmla="*/ 0 60000 65536"/>
                <a:gd name="T7" fmla="*/ 0 60000 65536"/>
                <a:gd name="T8" fmla="*/ 0 60000 65536"/>
                <a:gd name="T9" fmla="*/ 0 w 21599"/>
                <a:gd name="T10" fmla="*/ 0 h 19623"/>
                <a:gd name="T11" fmla="*/ 21599 w 21599"/>
                <a:gd name="T12" fmla="*/ 19623 h 196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9" h="19623" fill="none" extrusionOk="0">
                  <a:moveTo>
                    <a:pt x="-1" y="19428"/>
                  </a:moveTo>
                  <a:cubicBezTo>
                    <a:pt x="74" y="11064"/>
                    <a:pt x="4972" y="3495"/>
                    <a:pt x="12571" y="-1"/>
                  </a:cubicBezTo>
                </a:path>
                <a:path w="21599" h="19623" stroke="0" extrusionOk="0">
                  <a:moveTo>
                    <a:pt x="-1" y="19428"/>
                  </a:moveTo>
                  <a:cubicBezTo>
                    <a:pt x="74" y="11064"/>
                    <a:pt x="4972" y="3495"/>
                    <a:pt x="12571" y="-1"/>
                  </a:cubicBezTo>
                  <a:lnTo>
                    <a:pt x="21599" y="19623"/>
                  </a:lnTo>
                  <a:lnTo>
                    <a:pt x="-1" y="19428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71" name="Arc 300"/>
            <p:cNvSpPr>
              <a:spLocks/>
            </p:cNvSpPr>
            <p:nvPr/>
          </p:nvSpPr>
          <p:spPr bwMode="auto">
            <a:xfrm rot="9960000">
              <a:off x="1863" y="1340"/>
              <a:ext cx="49" cy="59"/>
            </a:xfrm>
            <a:custGeom>
              <a:avLst/>
              <a:gdLst>
                <a:gd name="T0" fmla="*/ 0 w 40443"/>
                <a:gd name="T1" fmla="*/ 0 h 21969"/>
                <a:gd name="T2" fmla="*/ 0 w 40443"/>
                <a:gd name="T3" fmla="*/ 0 h 21969"/>
                <a:gd name="T4" fmla="*/ 0 w 40443"/>
                <a:gd name="T5" fmla="*/ 0 h 21969"/>
                <a:gd name="T6" fmla="*/ 0 60000 65536"/>
                <a:gd name="T7" fmla="*/ 0 60000 65536"/>
                <a:gd name="T8" fmla="*/ 0 60000 65536"/>
                <a:gd name="T9" fmla="*/ 0 w 40443"/>
                <a:gd name="T10" fmla="*/ 0 h 21969"/>
                <a:gd name="T11" fmla="*/ 40443 w 40443"/>
                <a:gd name="T12" fmla="*/ 21969 h 219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443" h="21969" fill="none" extrusionOk="0">
                  <a:moveTo>
                    <a:pt x="40439" y="0"/>
                  </a:moveTo>
                  <a:cubicBezTo>
                    <a:pt x="40441" y="122"/>
                    <a:pt x="40443" y="245"/>
                    <a:pt x="40443" y="369"/>
                  </a:cubicBezTo>
                  <a:cubicBezTo>
                    <a:pt x="40443" y="12298"/>
                    <a:pt x="30772" y="21969"/>
                    <a:pt x="18843" y="21969"/>
                  </a:cubicBezTo>
                  <a:cubicBezTo>
                    <a:pt x="11026" y="21968"/>
                    <a:pt x="3820" y="17746"/>
                    <a:pt x="-1" y="10928"/>
                  </a:cubicBezTo>
                </a:path>
                <a:path w="40443" h="21969" stroke="0" extrusionOk="0">
                  <a:moveTo>
                    <a:pt x="40439" y="0"/>
                  </a:moveTo>
                  <a:cubicBezTo>
                    <a:pt x="40441" y="122"/>
                    <a:pt x="40443" y="245"/>
                    <a:pt x="40443" y="369"/>
                  </a:cubicBezTo>
                  <a:cubicBezTo>
                    <a:pt x="40443" y="12298"/>
                    <a:pt x="30772" y="21969"/>
                    <a:pt x="18843" y="21969"/>
                  </a:cubicBezTo>
                  <a:cubicBezTo>
                    <a:pt x="11026" y="21968"/>
                    <a:pt x="3820" y="17746"/>
                    <a:pt x="-1" y="10928"/>
                  </a:cubicBezTo>
                  <a:lnTo>
                    <a:pt x="18843" y="369"/>
                  </a:lnTo>
                  <a:lnTo>
                    <a:pt x="40439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61805" name="Oval 301"/>
          <p:cNvSpPr>
            <a:spLocks noChangeArrowheads="1"/>
          </p:cNvSpPr>
          <p:nvPr/>
        </p:nvSpPr>
        <p:spPr bwMode="auto">
          <a:xfrm>
            <a:off x="1879600" y="2513013"/>
            <a:ext cx="944563" cy="909637"/>
          </a:xfrm>
          <a:prstGeom prst="ellipse">
            <a:avLst/>
          </a:prstGeom>
          <a:solidFill>
            <a:srgbClr val="3A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grpSp>
        <p:nvGrpSpPr>
          <p:cNvPr id="161806" name="Group 302"/>
          <p:cNvGrpSpPr>
            <a:grpSpLocks/>
          </p:cNvGrpSpPr>
          <p:nvPr/>
        </p:nvGrpSpPr>
        <p:grpSpPr bwMode="auto">
          <a:xfrm>
            <a:off x="2011363" y="2665413"/>
            <a:ext cx="647700" cy="623887"/>
            <a:chOff x="1535" y="671"/>
            <a:chExt cx="409" cy="393"/>
          </a:xfrm>
        </p:grpSpPr>
        <p:sp>
          <p:nvSpPr>
            <p:cNvPr id="223256" name="Oval 303"/>
            <p:cNvSpPr>
              <a:spLocks noChangeArrowheads="1"/>
            </p:cNvSpPr>
            <p:nvPr/>
          </p:nvSpPr>
          <p:spPr bwMode="auto">
            <a:xfrm>
              <a:off x="1535" y="671"/>
              <a:ext cx="409" cy="393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 useBgFill="1">
          <p:nvSpPr>
            <p:cNvPr id="223257" name="Oval 304"/>
            <p:cNvSpPr>
              <a:spLocks noChangeArrowheads="1"/>
            </p:cNvSpPr>
            <p:nvPr/>
          </p:nvSpPr>
          <p:spPr bwMode="auto">
            <a:xfrm>
              <a:off x="1550" y="688"/>
              <a:ext cx="377" cy="361"/>
            </a:xfrm>
            <a:prstGeom prst="ellipse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1807" name="Group 305"/>
          <p:cNvGrpSpPr>
            <a:grpSpLocks/>
          </p:cNvGrpSpPr>
          <p:nvPr/>
        </p:nvGrpSpPr>
        <p:grpSpPr bwMode="auto">
          <a:xfrm>
            <a:off x="1905000" y="2546350"/>
            <a:ext cx="862013" cy="846138"/>
            <a:chOff x="1109" y="1456"/>
            <a:chExt cx="543" cy="533"/>
          </a:xfrm>
        </p:grpSpPr>
        <p:grpSp>
          <p:nvGrpSpPr>
            <p:cNvPr id="162782" name="Group 306"/>
            <p:cNvGrpSpPr>
              <a:grpSpLocks/>
            </p:cNvGrpSpPr>
            <p:nvPr/>
          </p:nvGrpSpPr>
          <p:grpSpPr bwMode="auto">
            <a:xfrm>
              <a:off x="1179" y="1511"/>
              <a:ext cx="56" cy="82"/>
              <a:chOff x="1179" y="1511"/>
              <a:chExt cx="56" cy="82"/>
            </a:xfrm>
          </p:grpSpPr>
          <p:grpSp>
            <p:nvGrpSpPr>
              <p:cNvPr id="223252" name="Group 307"/>
              <p:cNvGrpSpPr>
                <a:grpSpLocks/>
              </p:cNvGrpSpPr>
              <p:nvPr/>
            </p:nvGrpSpPr>
            <p:grpSpPr bwMode="auto">
              <a:xfrm>
                <a:off x="1179" y="1511"/>
                <a:ext cx="50" cy="51"/>
                <a:chOff x="1179" y="1511"/>
                <a:chExt cx="50" cy="51"/>
              </a:xfrm>
            </p:grpSpPr>
            <p:sp>
              <p:nvSpPr>
                <p:cNvPr id="223254" name="Oval 308"/>
                <p:cNvSpPr>
                  <a:spLocks noChangeArrowheads="1"/>
                </p:cNvSpPr>
                <p:nvPr/>
              </p:nvSpPr>
              <p:spPr bwMode="auto">
                <a:xfrm>
                  <a:off x="1191" y="1511"/>
                  <a:ext cx="38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  <p:sp>
              <p:nvSpPr>
                <p:cNvPr id="223255" name="Oval 309"/>
                <p:cNvSpPr>
                  <a:spLocks noChangeArrowheads="1"/>
                </p:cNvSpPr>
                <p:nvPr/>
              </p:nvSpPr>
              <p:spPr bwMode="auto">
                <a:xfrm>
                  <a:off x="1179" y="1526"/>
                  <a:ext cx="36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</p:grpSp>
          <p:sp>
            <p:nvSpPr>
              <p:cNvPr id="223253" name="Rectangle 310"/>
              <p:cNvSpPr>
                <a:spLocks noChangeArrowheads="1"/>
              </p:cNvSpPr>
              <p:nvPr/>
            </p:nvSpPr>
            <p:spPr bwMode="auto">
              <a:xfrm rot="-2220000">
                <a:off x="1214" y="1518"/>
                <a:ext cx="21" cy="75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783" name="Group 311"/>
            <p:cNvGrpSpPr>
              <a:grpSpLocks/>
            </p:cNvGrpSpPr>
            <p:nvPr/>
          </p:nvGrpSpPr>
          <p:grpSpPr bwMode="auto">
            <a:xfrm>
              <a:off x="1274" y="1456"/>
              <a:ext cx="63" cy="41"/>
              <a:chOff x="1274" y="1456"/>
              <a:chExt cx="63" cy="41"/>
            </a:xfrm>
          </p:grpSpPr>
          <p:sp>
            <p:nvSpPr>
              <p:cNvPr id="223250" name="Oval 312"/>
              <p:cNvSpPr>
                <a:spLocks noChangeArrowheads="1"/>
              </p:cNvSpPr>
              <p:nvPr/>
            </p:nvSpPr>
            <p:spPr bwMode="auto">
              <a:xfrm>
                <a:off x="1299" y="1456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251" name="Oval 313"/>
              <p:cNvSpPr>
                <a:spLocks noChangeArrowheads="1"/>
              </p:cNvSpPr>
              <p:nvPr/>
            </p:nvSpPr>
            <p:spPr bwMode="auto">
              <a:xfrm>
                <a:off x="1274" y="1463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784" name="Group 314"/>
            <p:cNvGrpSpPr>
              <a:grpSpLocks/>
            </p:cNvGrpSpPr>
            <p:nvPr/>
          </p:nvGrpSpPr>
          <p:grpSpPr bwMode="auto">
            <a:xfrm>
              <a:off x="1368" y="1456"/>
              <a:ext cx="65" cy="34"/>
              <a:chOff x="1368" y="1456"/>
              <a:chExt cx="65" cy="34"/>
            </a:xfrm>
          </p:grpSpPr>
          <p:sp>
            <p:nvSpPr>
              <p:cNvPr id="223248" name="Oval 315"/>
              <p:cNvSpPr>
                <a:spLocks noChangeArrowheads="1"/>
              </p:cNvSpPr>
              <p:nvPr/>
            </p:nvSpPr>
            <p:spPr bwMode="auto">
              <a:xfrm>
                <a:off x="1394" y="1456"/>
                <a:ext cx="39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249" name="Oval 316"/>
              <p:cNvSpPr>
                <a:spLocks noChangeArrowheads="1"/>
              </p:cNvSpPr>
              <p:nvPr/>
            </p:nvSpPr>
            <p:spPr bwMode="auto">
              <a:xfrm>
                <a:off x="1368" y="1456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785" name="Group 317"/>
            <p:cNvGrpSpPr>
              <a:grpSpLocks/>
            </p:cNvGrpSpPr>
            <p:nvPr/>
          </p:nvGrpSpPr>
          <p:grpSpPr bwMode="auto">
            <a:xfrm>
              <a:off x="1479" y="1478"/>
              <a:ext cx="58" cy="48"/>
              <a:chOff x="1479" y="1478"/>
              <a:chExt cx="58" cy="48"/>
            </a:xfrm>
          </p:grpSpPr>
          <p:sp>
            <p:nvSpPr>
              <p:cNvPr id="223246" name="Oval 318"/>
              <p:cNvSpPr>
                <a:spLocks noChangeArrowheads="1"/>
              </p:cNvSpPr>
              <p:nvPr/>
            </p:nvSpPr>
            <p:spPr bwMode="auto">
              <a:xfrm>
                <a:off x="1499" y="1490"/>
                <a:ext cx="38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247" name="Oval 319"/>
              <p:cNvSpPr>
                <a:spLocks noChangeArrowheads="1"/>
              </p:cNvSpPr>
              <p:nvPr/>
            </p:nvSpPr>
            <p:spPr bwMode="auto">
              <a:xfrm>
                <a:off x="1479" y="1478"/>
                <a:ext cx="36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162786" name="Oval 320"/>
            <p:cNvSpPr>
              <a:spLocks noChangeArrowheads="1"/>
            </p:cNvSpPr>
            <p:nvPr/>
          </p:nvSpPr>
          <p:spPr bwMode="auto">
            <a:xfrm>
              <a:off x="1122" y="1615"/>
              <a:ext cx="38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787" name="Oval 321"/>
            <p:cNvSpPr>
              <a:spLocks noChangeArrowheads="1"/>
            </p:cNvSpPr>
            <p:nvPr/>
          </p:nvSpPr>
          <p:spPr bwMode="auto">
            <a:xfrm>
              <a:off x="1118" y="1634"/>
              <a:ext cx="37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grpSp>
          <p:nvGrpSpPr>
            <p:cNvPr id="162788" name="Group 322"/>
            <p:cNvGrpSpPr>
              <a:grpSpLocks/>
            </p:cNvGrpSpPr>
            <p:nvPr/>
          </p:nvGrpSpPr>
          <p:grpSpPr bwMode="auto">
            <a:xfrm>
              <a:off x="1218" y="1906"/>
              <a:ext cx="59" cy="49"/>
              <a:chOff x="1218" y="1906"/>
              <a:chExt cx="59" cy="49"/>
            </a:xfrm>
          </p:grpSpPr>
          <p:sp>
            <p:nvSpPr>
              <p:cNvPr id="223244" name="Oval 323"/>
              <p:cNvSpPr>
                <a:spLocks noChangeArrowheads="1"/>
              </p:cNvSpPr>
              <p:nvPr/>
            </p:nvSpPr>
            <p:spPr bwMode="auto">
              <a:xfrm>
                <a:off x="1240" y="1922"/>
                <a:ext cx="37" cy="3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245" name="Oval 324"/>
              <p:cNvSpPr>
                <a:spLocks noChangeArrowheads="1"/>
              </p:cNvSpPr>
              <p:nvPr/>
            </p:nvSpPr>
            <p:spPr bwMode="auto">
              <a:xfrm>
                <a:off x="1218" y="1906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789" name="Group 325"/>
            <p:cNvGrpSpPr>
              <a:grpSpLocks/>
            </p:cNvGrpSpPr>
            <p:nvPr/>
          </p:nvGrpSpPr>
          <p:grpSpPr bwMode="auto">
            <a:xfrm>
              <a:off x="1311" y="1947"/>
              <a:ext cx="67" cy="42"/>
              <a:chOff x="1311" y="1947"/>
              <a:chExt cx="67" cy="42"/>
            </a:xfrm>
          </p:grpSpPr>
          <p:sp>
            <p:nvSpPr>
              <p:cNvPr id="223242" name="Oval 326"/>
              <p:cNvSpPr>
                <a:spLocks noChangeArrowheads="1"/>
              </p:cNvSpPr>
              <p:nvPr/>
            </p:nvSpPr>
            <p:spPr bwMode="auto">
              <a:xfrm>
                <a:off x="1340" y="1954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243" name="Oval 327"/>
              <p:cNvSpPr>
                <a:spLocks noChangeArrowheads="1"/>
              </p:cNvSpPr>
              <p:nvPr/>
            </p:nvSpPr>
            <p:spPr bwMode="auto">
              <a:xfrm>
                <a:off x="1311" y="1947"/>
                <a:ext cx="37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790" name="Group 328"/>
            <p:cNvGrpSpPr>
              <a:grpSpLocks/>
            </p:cNvGrpSpPr>
            <p:nvPr/>
          </p:nvGrpSpPr>
          <p:grpSpPr bwMode="auto">
            <a:xfrm>
              <a:off x="1434" y="1923"/>
              <a:ext cx="65" cy="50"/>
              <a:chOff x="1434" y="1923"/>
              <a:chExt cx="65" cy="50"/>
            </a:xfrm>
          </p:grpSpPr>
          <p:sp>
            <p:nvSpPr>
              <p:cNvPr id="223240" name="Oval 329"/>
              <p:cNvSpPr>
                <a:spLocks noChangeArrowheads="1"/>
              </p:cNvSpPr>
              <p:nvPr/>
            </p:nvSpPr>
            <p:spPr bwMode="auto">
              <a:xfrm>
                <a:off x="1464" y="1923"/>
                <a:ext cx="35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241" name="Oval 330"/>
              <p:cNvSpPr>
                <a:spLocks noChangeArrowheads="1"/>
              </p:cNvSpPr>
              <p:nvPr/>
            </p:nvSpPr>
            <p:spPr bwMode="auto">
              <a:xfrm>
                <a:off x="1434" y="1939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791" name="Group 331"/>
            <p:cNvGrpSpPr>
              <a:grpSpLocks/>
            </p:cNvGrpSpPr>
            <p:nvPr/>
          </p:nvGrpSpPr>
          <p:grpSpPr bwMode="auto">
            <a:xfrm>
              <a:off x="1542" y="1838"/>
              <a:ext cx="60" cy="62"/>
              <a:chOff x="1542" y="1838"/>
              <a:chExt cx="60" cy="62"/>
            </a:xfrm>
          </p:grpSpPr>
          <p:sp>
            <p:nvSpPr>
              <p:cNvPr id="223238" name="Oval 332"/>
              <p:cNvSpPr>
                <a:spLocks noChangeArrowheads="1"/>
              </p:cNvSpPr>
              <p:nvPr/>
            </p:nvSpPr>
            <p:spPr bwMode="auto">
              <a:xfrm>
                <a:off x="1564" y="1838"/>
                <a:ext cx="38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239" name="Oval 333"/>
              <p:cNvSpPr>
                <a:spLocks noChangeArrowheads="1"/>
              </p:cNvSpPr>
              <p:nvPr/>
            </p:nvSpPr>
            <p:spPr bwMode="auto">
              <a:xfrm>
                <a:off x="1542" y="1865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792" name="Group 334"/>
            <p:cNvGrpSpPr>
              <a:grpSpLocks/>
            </p:cNvGrpSpPr>
            <p:nvPr/>
          </p:nvGrpSpPr>
          <p:grpSpPr bwMode="auto">
            <a:xfrm>
              <a:off x="1611" y="1722"/>
              <a:ext cx="41" cy="70"/>
              <a:chOff x="1611" y="1722"/>
              <a:chExt cx="41" cy="70"/>
            </a:xfrm>
          </p:grpSpPr>
          <p:sp>
            <p:nvSpPr>
              <p:cNvPr id="223236" name="Oval 335"/>
              <p:cNvSpPr>
                <a:spLocks noChangeArrowheads="1"/>
              </p:cNvSpPr>
              <p:nvPr/>
            </p:nvSpPr>
            <p:spPr bwMode="auto">
              <a:xfrm>
                <a:off x="1614" y="1722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237" name="Oval 336"/>
              <p:cNvSpPr>
                <a:spLocks noChangeArrowheads="1"/>
              </p:cNvSpPr>
              <p:nvPr/>
            </p:nvSpPr>
            <p:spPr bwMode="auto">
              <a:xfrm>
                <a:off x="1611" y="1755"/>
                <a:ext cx="36" cy="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793" name="Group 337"/>
            <p:cNvGrpSpPr>
              <a:grpSpLocks/>
            </p:cNvGrpSpPr>
            <p:nvPr/>
          </p:nvGrpSpPr>
          <p:grpSpPr bwMode="auto">
            <a:xfrm>
              <a:off x="1596" y="1610"/>
              <a:ext cx="44" cy="62"/>
              <a:chOff x="1596" y="1610"/>
              <a:chExt cx="44" cy="62"/>
            </a:xfrm>
          </p:grpSpPr>
          <p:sp>
            <p:nvSpPr>
              <p:cNvPr id="223234" name="Oval 338"/>
              <p:cNvSpPr>
                <a:spLocks noChangeArrowheads="1"/>
              </p:cNvSpPr>
              <p:nvPr/>
            </p:nvSpPr>
            <p:spPr bwMode="auto">
              <a:xfrm>
                <a:off x="1596" y="1610"/>
                <a:ext cx="37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235" name="Oval 339"/>
              <p:cNvSpPr>
                <a:spLocks noChangeArrowheads="1"/>
              </p:cNvSpPr>
              <p:nvPr/>
            </p:nvSpPr>
            <p:spPr bwMode="auto">
              <a:xfrm>
                <a:off x="1604" y="1636"/>
                <a:ext cx="36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794" name="Group 340"/>
            <p:cNvGrpSpPr>
              <a:grpSpLocks/>
            </p:cNvGrpSpPr>
            <p:nvPr/>
          </p:nvGrpSpPr>
          <p:grpSpPr bwMode="auto">
            <a:xfrm>
              <a:off x="1554" y="1539"/>
              <a:ext cx="49" cy="54"/>
              <a:chOff x="1554" y="1539"/>
              <a:chExt cx="49" cy="54"/>
            </a:xfrm>
          </p:grpSpPr>
          <p:sp>
            <p:nvSpPr>
              <p:cNvPr id="223232" name="Oval 341"/>
              <p:cNvSpPr>
                <a:spLocks noChangeArrowheads="1"/>
              </p:cNvSpPr>
              <p:nvPr/>
            </p:nvSpPr>
            <p:spPr bwMode="auto">
              <a:xfrm>
                <a:off x="1554" y="1539"/>
                <a:ext cx="38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233" name="Oval 342"/>
              <p:cNvSpPr>
                <a:spLocks noChangeArrowheads="1"/>
              </p:cNvSpPr>
              <p:nvPr/>
            </p:nvSpPr>
            <p:spPr bwMode="auto">
              <a:xfrm>
                <a:off x="1566" y="1559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162795" name="Rectangle 343"/>
            <p:cNvSpPr>
              <a:spLocks noChangeArrowheads="1"/>
            </p:cNvSpPr>
            <p:nvPr/>
          </p:nvSpPr>
          <p:spPr bwMode="auto">
            <a:xfrm rot="1920000">
              <a:off x="1491" y="1481"/>
              <a:ext cx="21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796" name="Rectangle 344"/>
            <p:cNvSpPr>
              <a:spLocks noChangeArrowheads="1"/>
            </p:cNvSpPr>
            <p:nvPr/>
          </p:nvSpPr>
          <p:spPr bwMode="auto">
            <a:xfrm rot="1680000">
              <a:off x="1254" y="1862"/>
              <a:ext cx="21" cy="8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797" name="Rectangle 345"/>
            <p:cNvSpPr>
              <a:spLocks noChangeArrowheads="1"/>
            </p:cNvSpPr>
            <p:nvPr/>
          </p:nvSpPr>
          <p:spPr bwMode="auto">
            <a:xfrm rot="240000">
              <a:off x="1390" y="1457"/>
              <a:ext cx="22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798" name="Rectangle 346"/>
            <p:cNvSpPr>
              <a:spLocks noChangeArrowheads="1"/>
            </p:cNvSpPr>
            <p:nvPr/>
          </p:nvSpPr>
          <p:spPr bwMode="auto">
            <a:xfrm rot="6420000">
              <a:off x="1157" y="1610"/>
              <a:ext cx="20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799" name="Rectangle 347"/>
            <p:cNvSpPr>
              <a:spLocks noChangeArrowheads="1"/>
            </p:cNvSpPr>
            <p:nvPr/>
          </p:nvSpPr>
          <p:spPr bwMode="auto">
            <a:xfrm rot="-840000">
              <a:off x="1301" y="1461"/>
              <a:ext cx="22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grpSp>
          <p:nvGrpSpPr>
            <p:cNvPr id="162800" name="Group 348"/>
            <p:cNvGrpSpPr>
              <a:grpSpLocks/>
            </p:cNvGrpSpPr>
            <p:nvPr/>
          </p:nvGrpSpPr>
          <p:grpSpPr bwMode="auto">
            <a:xfrm>
              <a:off x="1109" y="1744"/>
              <a:ext cx="96" cy="59"/>
              <a:chOff x="1109" y="1744"/>
              <a:chExt cx="96" cy="59"/>
            </a:xfrm>
          </p:grpSpPr>
          <p:grpSp>
            <p:nvGrpSpPr>
              <p:cNvPr id="162812" name="Group 349"/>
              <p:cNvGrpSpPr>
                <a:grpSpLocks/>
              </p:cNvGrpSpPr>
              <p:nvPr/>
            </p:nvGrpSpPr>
            <p:grpSpPr bwMode="auto">
              <a:xfrm>
                <a:off x="1109" y="1744"/>
                <a:ext cx="49" cy="59"/>
                <a:chOff x="1109" y="1744"/>
                <a:chExt cx="49" cy="59"/>
              </a:xfrm>
            </p:grpSpPr>
            <p:sp>
              <p:nvSpPr>
                <p:cNvPr id="162814" name="Oval 350"/>
                <p:cNvSpPr>
                  <a:spLocks noChangeArrowheads="1"/>
                </p:cNvSpPr>
                <p:nvPr/>
              </p:nvSpPr>
              <p:spPr bwMode="auto">
                <a:xfrm>
                  <a:off x="1109" y="1744"/>
                  <a:ext cx="38" cy="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  <p:sp>
              <p:nvSpPr>
                <p:cNvPr id="162815" name="Oval 351"/>
                <p:cNvSpPr>
                  <a:spLocks noChangeArrowheads="1"/>
                </p:cNvSpPr>
                <p:nvPr/>
              </p:nvSpPr>
              <p:spPr bwMode="auto">
                <a:xfrm>
                  <a:off x="1120" y="1770"/>
                  <a:ext cx="38" cy="33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</p:grpSp>
          <p:sp>
            <p:nvSpPr>
              <p:cNvPr id="162813" name="Rectangle 352"/>
              <p:cNvSpPr>
                <a:spLocks noChangeArrowheads="1"/>
              </p:cNvSpPr>
              <p:nvPr/>
            </p:nvSpPr>
            <p:spPr bwMode="auto">
              <a:xfrm rot="4320000">
                <a:off x="1152" y="1724"/>
                <a:ext cx="21" cy="84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801" name="Group 353"/>
            <p:cNvGrpSpPr>
              <a:grpSpLocks/>
            </p:cNvGrpSpPr>
            <p:nvPr/>
          </p:nvGrpSpPr>
          <p:grpSpPr bwMode="auto">
            <a:xfrm>
              <a:off x="1155" y="1835"/>
              <a:ext cx="87" cy="52"/>
              <a:chOff x="1155" y="1835"/>
              <a:chExt cx="87" cy="52"/>
            </a:xfrm>
          </p:grpSpPr>
          <p:grpSp>
            <p:nvGrpSpPr>
              <p:cNvPr id="162808" name="Group 354"/>
              <p:cNvGrpSpPr>
                <a:grpSpLocks/>
              </p:cNvGrpSpPr>
              <p:nvPr/>
            </p:nvGrpSpPr>
            <p:grpSpPr bwMode="auto">
              <a:xfrm>
                <a:off x="1155" y="1835"/>
                <a:ext cx="49" cy="52"/>
                <a:chOff x="1155" y="1835"/>
                <a:chExt cx="49" cy="52"/>
              </a:xfrm>
            </p:grpSpPr>
            <p:sp>
              <p:nvSpPr>
                <p:cNvPr id="162810" name="Oval 355"/>
                <p:cNvSpPr>
                  <a:spLocks noChangeArrowheads="1"/>
                </p:cNvSpPr>
                <p:nvPr/>
              </p:nvSpPr>
              <p:spPr bwMode="auto">
                <a:xfrm>
                  <a:off x="1162" y="1848"/>
                  <a:ext cx="42" cy="39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  <p:sp>
              <p:nvSpPr>
                <p:cNvPr id="162811" name="Oval 356"/>
                <p:cNvSpPr>
                  <a:spLocks noChangeArrowheads="1"/>
                </p:cNvSpPr>
                <p:nvPr/>
              </p:nvSpPr>
              <p:spPr bwMode="auto">
                <a:xfrm>
                  <a:off x="1155" y="1835"/>
                  <a:ext cx="37" cy="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</p:grpSp>
          <p:sp>
            <p:nvSpPr>
              <p:cNvPr id="162809" name="Rectangle 357"/>
              <p:cNvSpPr>
                <a:spLocks noChangeArrowheads="1"/>
              </p:cNvSpPr>
              <p:nvPr/>
            </p:nvSpPr>
            <p:spPr bwMode="auto">
              <a:xfrm rot="3000000">
                <a:off x="1191" y="1806"/>
                <a:ext cx="21" cy="82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162802" name="Rectangle 358"/>
            <p:cNvSpPr>
              <a:spLocks noChangeArrowheads="1"/>
            </p:cNvSpPr>
            <p:nvPr/>
          </p:nvSpPr>
          <p:spPr bwMode="auto">
            <a:xfrm rot="660000">
              <a:off x="1344" y="1901"/>
              <a:ext cx="21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803" name="Rectangle 359"/>
            <p:cNvSpPr>
              <a:spLocks noChangeArrowheads="1"/>
            </p:cNvSpPr>
            <p:nvPr/>
          </p:nvSpPr>
          <p:spPr bwMode="auto">
            <a:xfrm rot="2880000">
              <a:off x="1554" y="1537"/>
              <a:ext cx="21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804" name="Rectangle 360"/>
            <p:cNvSpPr>
              <a:spLocks noChangeArrowheads="1"/>
            </p:cNvSpPr>
            <p:nvPr/>
          </p:nvSpPr>
          <p:spPr bwMode="auto">
            <a:xfrm rot="4080000">
              <a:off x="1590" y="1612"/>
              <a:ext cx="22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805" name="Rectangle 361"/>
            <p:cNvSpPr>
              <a:spLocks noChangeArrowheads="1"/>
            </p:cNvSpPr>
            <p:nvPr/>
          </p:nvSpPr>
          <p:spPr bwMode="auto">
            <a:xfrm rot="-1080000">
              <a:off x="1450" y="1878"/>
              <a:ext cx="21" cy="8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806" name="Rectangle 362"/>
            <p:cNvSpPr>
              <a:spLocks noChangeArrowheads="1"/>
            </p:cNvSpPr>
            <p:nvPr/>
          </p:nvSpPr>
          <p:spPr bwMode="auto">
            <a:xfrm rot="-2880000">
              <a:off x="1545" y="1812"/>
              <a:ext cx="20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807" name="Rectangle 363"/>
            <p:cNvSpPr>
              <a:spLocks noChangeArrowheads="1"/>
            </p:cNvSpPr>
            <p:nvPr/>
          </p:nvSpPr>
          <p:spPr bwMode="auto">
            <a:xfrm rot="5880000">
              <a:off x="1597" y="1711"/>
              <a:ext cx="21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sp>
        <p:nvSpPr>
          <p:cNvPr id="161808" name="AutoShape 364"/>
          <p:cNvSpPr>
            <a:spLocks noChangeArrowheads="1"/>
          </p:cNvSpPr>
          <p:nvPr/>
        </p:nvSpPr>
        <p:spPr bwMode="auto">
          <a:xfrm rot="4800000" flipH="1" flipV="1">
            <a:off x="2162969" y="2747169"/>
            <a:ext cx="376237" cy="415925"/>
          </a:xfrm>
          <a:custGeom>
            <a:avLst/>
            <a:gdLst>
              <a:gd name="T0" fmla="*/ 5734566 w 21600"/>
              <a:gd name="T1" fmla="*/ 4004491 h 21600"/>
              <a:gd name="T2" fmla="*/ 3276728 w 21600"/>
              <a:gd name="T3" fmla="*/ 8008963 h 21600"/>
              <a:gd name="T4" fmla="*/ 818873 w 21600"/>
              <a:gd name="T5" fmla="*/ 4004491 h 21600"/>
              <a:gd name="T6" fmla="*/ 327672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499 w 21600"/>
              <a:gd name="T13" fmla="*/ 4499 h 21600"/>
              <a:gd name="T14" fmla="*/ 17101 w 21600"/>
              <a:gd name="T15" fmla="*/ 1710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398" y="21600"/>
                </a:lnTo>
                <a:lnTo>
                  <a:pt x="16202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C209FF"/>
              </a:gs>
              <a:gs pos="100000">
                <a:srgbClr val="8706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61809" name="Group 365"/>
          <p:cNvGrpSpPr>
            <a:grpSpLocks/>
          </p:cNvGrpSpPr>
          <p:nvPr/>
        </p:nvGrpSpPr>
        <p:grpSpPr bwMode="auto">
          <a:xfrm>
            <a:off x="2174875" y="2841625"/>
            <a:ext cx="266700" cy="188913"/>
            <a:chOff x="1279" y="1642"/>
            <a:chExt cx="168" cy="119"/>
          </a:xfrm>
        </p:grpSpPr>
        <p:sp>
          <p:nvSpPr>
            <p:cNvPr id="162770" name="Arc 366"/>
            <p:cNvSpPr>
              <a:spLocks/>
            </p:cNvSpPr>
            <p:nvPr/>
          </p:nvSpPr>
          <p:spPr bwMode="auto">
            <a:xfrm>
              <a:off x="1335" y="1670"/>
              <a:ext cx="25" cy="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71" name="Arc 367"/>
            <p:cNvSpPr>
              <a:spLocks/>
            </p:cNvSpPr>
            <p:nvPr/>
          </p:nvSpPr>
          <p:spPr bwMode="auto">
            <a:xfrm>
              <a:off x="1407" y="1669"/>
              <a:ext cx="35" cy="27"/>
            </a:xfrm>
            <a:custGeom>
              <a:avLst/>
              <a:gdLst>
                <a:gd name="T0" fmla="*/ 0 w 21600"/>
                <a:gd name="T1" fmla="*/ 0 h 21591"/>
                <a:gd name="T2" fmla="*/ 0 w 21600"/>
                <a:gd name="T3" fmla="*/ 0 h 21591"/>
                <a:gd name="T4" fmla="*/ 0 w 21600"/>
                <a:gd name="T5" fmla="*/ 0 h 2159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1"/>
                <a:gd name="T11" fmla="*/ 21600 w 21600"/>
                <a:gd name="T12" fmla="*/ 21591 h 215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1" fill="none" extrusionOk="0">
                  <a:moveTo>
                    <a:pt x="20974" y="21590"/>
                  </a:moveTo>
                  <a:cubicBezTo>
                    <a:pt x="9293" y="21252"/>
                    <a:pt x="-1" y="11685"/>
                    <a:pt x="-1" y="-1"/>
                  </a:cubicBezTo>
                </a:path>
                <a:path w="21600" h="21591" stroke="0" extrusionOk="0">
                  <a:moveTo>
                    <a:pt x="20974" y="21590"/>
                  </a:moveTo>
                  <a:cubicBezTo>
                    <a:pt x="9293" y="21252"/>
                    <a:pt x="-1" y="11685"/>
                    <a:pt x="-1" y="-1"/>
                  </a:cubicBezTo>
                  <a:lnTo>
                    <a:pt x="21600" y="0"/>
                  </a:lnTo>
                  <a:lnTo>
                    <a:pt x="20974" y="2159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72" name="Arc 368"/>
            <p:cNvSpPr>
              <a:spLocks/>
            </p:cNvSpPr>
            <p:nvPr/>
          </p:nvSpPr>
          <p:spPr bwMode="auto">
            <a:xfrm>
              <a:off x="1378" y="1642"/>
              <a:ext cx="35" cy="27"/>
            </a:xfrm>
            <a:custGeom>
              <a:avLst/>
              <a:gdLst>
                <a:gd name="T0" fmla="*/ 0 w 22235"/>
                <a:gd name="T1" fmla="*/ 0 h 21600"/>
                <a:gd name="T2" fmla="*/ 0 w 22235"/>
                <a:gd name="T3" fmla="*/ 0 h 21600"/>
                <a:gd name="T4" fmla="*/ 0 w 22235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35"/>
                <a:gd name="T10" fmla="*/ 0 h 21600"/>
                <a:gd name="T11" fmla="*/ 22235 w 222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35" h="21600" fill="none" extrusionOk="0">
                  <a:moveTo>
                    <a:pt x="0" y="9"/>
                  </a:moveTo>
                  <a:cubicBezTo>
                    <a:pt x="211" y="3"/>
                    <a:pt x="423" y="-1"/>
                    <a:pt x="635" y="-1"/>
                  </a:cubicBezTo>
                  <a:cubicBezTo>
                    <a:pt x="12564" y="-1"/>
                    <a:pt x="22235" y="9670"/>
                    <a:pt x="22235" y="21600"/>
                  </a:cubicBezTo>
                </a:path>
                <a:path w="22235" h="21600" stroke="0" extrusionOk="0">
                  <a:moveTo>
                    <a:pt x="0" y="9"/>
                  </a:moveTo>
                  <a:cubicBezTo>
                    <a:pt x="211" y="3"/>
                    <a:pt x="423" y="-1"/>
                    <a:pt x="635" y="-1"/>
                  </a:cubicBezTo>
                  <a:cubicBezTo>
                    <a:pt x="12564" y="-1"/>
                    <a:pt x="22235" y="9670"/>
                    <a:pt x="22235" y="21600"/>
                  </a:cubicBezTo>
                  <a:lnTo>
                    <a:pt x="635" y="21600"/>
                  </a:lnTo>
                  <a:lnTo>
                    <a:pt x="0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73" name="Arc 369"/>
            <p:cNvSpPr>
              <a:spLocks/>
            </p:cNvSpPr>
            <p:nvPr/>
          </p:nvSpPr>
          <p:spPr bwMode="auto">
            <a:xfrm>
              <a:off x="1359" y="1644"/>
              <a:ext cx="25" cy="26"/>
            </a:xfrm>
            <a:custGeom>
              <a:avLst/>
              <a:gdLst>
                <a:gd name="T0" fmla="*/ 0 w 21585"/>
                <a:gd name="T1" fmla="*/ 0 h 21584"/>
                <a:gd name="T2" fmla="*/ 0 w 21585"/>
                <a:gd name="T3" fmla="*/ 0 h 21584"/>
                <a:gd name="T4" fmla="*/ 0 w 21585"/>
                <a:gd name="T5" fmla="*/ 0 h 21584"/>
                <a:gd name="T6" fmla="*/ 0 60000 65536"/>
                <a:gd name="T7" fmla="*/ 0 60000 65536"/>
                <a:gd name="T8" fmla="*/ 0 60000 65536"/>
                <a:gd name="T9" fmla="*/ 0 w 21585"/>
                <a:gd name="T10" fmla="*/ 0 h 21584"/>
                <a:gd name="T11" fmla="*/ 21585 w 21585"/>
                <a:gd name="T12" fmla="*/ 21584 h 215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85" h="21584" fill="none" extrusionOk="0">
                  <a:moveTo>
                    <a:pt x="-1" y="20784"/>
                  </a:moveTo>
                  <a:cubicBezTo>
                    <a:pt x="417" y="9495"/>
                    <a:pt x="9464" y="434"/>
                    <a:pt x="20753" y="-1"/>
                  </a:cubicBezTo>
                </a:path>
                <a:path w="21585" h="21584" stroke="0" extrusionOk="0">
                  <a:moveTo>
                    <a:pt x="-1" y="20784"/>
                  </a:moveTo>
                  <a:cubicBezTo>
                    <a:pt x="417" y="9495"/>
                    <a:pt x="9464" y="434"/>
                    <a:pt x="20753" y="-1"/>
                  </a:cubicBezTo>
                  <a:lnTo>
                    <a:pt x="21585" y="21584"/>
                  </a:lnTo>
                  <a:lnTo>
                    <a:pt x="-1" y="2078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74" name="Arc 370"/>
            <p:cNvSpPr>
              <a:spLocks/>
            </p:cNvSpPr>
            <p:nvPr/>
          </p:nvSpPr>
          <p:spPr bwMode="auto">
            <a:xfrm>
              <a:off x="1307" y="1669"/>
              <a:ext cx="33" cy="27"/>
            </a:xfrm>
            <a:custGeom>
              <a:avLst/>
              <a:gdLst>
                <a:gd name="T0" fmla="*/ 0 w 21600"/>
                <a:gd name="T1" fmla="*/ 0 h 21590"/>
                <a:gd name="T2" fmla="*/ 0 w 21600"/>
                <a:gd name="T3" fmla="*/ 0 h 21590"/>
                <a:gd name="T4" fmla="*/ 0 w 21600"/>
                <a:gd name="T5" fmla="*/ 0 h 2159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0"/>
                <a:gd name="T11" fmla="*/ 21600 w 21600"/>
                <a:gd name="T12" fmla="*/ 21590 h 215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0" fill="none" extrusionOk="0">
                  <a:moveTo>
                    <a:pt x="20936" y="21589"/>
                  </a:moveTo>
                  <a:cubicBezTo>
                    <a:pt x="9270" y="21231"/>
                    <a:pt x="-1" y="11670"/>
                    <a:pt x="-1" y="-1"/>
                  </a:cubicBezTo>
                </a:path>
                <a:path w="21600" h="21590" stroke="0" extrusionOk="0">
                  <a:moveTo>
                    <a:pt x="20936" y="21589"/>
                  </a:moveTo>
                  <a:cubicBezTo>
                    <a:pt x="9270" y="21231"/>
                    <a:pt x="-1" y="11670"/>
                    <a:pt x="-1" y="-1"/>
                  </a:cubicBezTo>
                  <a:lnTo>
                    <a:pt x="21600" y="0"/>
                  </a:lnTo>
                  <a:lnTo>
                    <a:pt x="20936" y="2158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75" name="Arc 371"/>
            <p:cNvSpPr>
              <a:spLocks/>
            </p:cNvSpPr>
            <p:nvPr/>
          </p:nvSpPr>
          <p:spPr bwMode="auto">
            <a:xfrm>
              <a:off x="1279" y="1643"/>
              <a:ext cx="34" cy="27"/>
            </a:xfrm>
            <a:custGeom>
              <a:avLst/>
              <a:gdLst>
                <a:gd name="T0" fmla="*/ 0 w 22227"/>
                <a:gd name="T1" fmla="*/ 0 h 21600"/>
                <a:gd name="T2" fmla="*/ 0 w 22227"/>
                <a:gd name="T3" fmla="*/ 0 h 21600"/>
                <a:gd name="T4" fmla="*/ 0 w 22227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27"/>
                <a:gd name="T10" fmla="*/ 0 h 21600"/>
                <a:gd name="T11" fmla="*/ 22227 w 2222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27" h="21600" fill="none" extrusionOk="0">
                  <a:moveTo>
                    <a:pt x="-1" y="9"/>
                  </a:moveTo>
                  <a:cubicBezTo>
                    <a:pt x="213" y="3"/>
                    <a:pt x="427" y="-1"/>
                    <a:pt x="642" y="-1"/>
                  </a:cubicBezTo>
                  <a:cubicBezTo>
                    <a:pt x="12254" y="-1"/>
                    <a:pt x="21788" y="9181"/>
                    <a:pt x="22226" y="20785"/>
                  </a:cubicBezTo>
                </a:path>
                <a:path w="22227" h="21600" stroke="0" extrusionOk="0">
                  <a:moveTo>
                    <a:pt x="-1" y="9"/>
                  </a:moveTo>
                  <a:cubicBezTo>
                    <a:pt x="213" y="3"/>
                    <a:pt x="427" y="-1"/>
                    <a:pt x="642" y="-1"/>
                  </a:cubicBezTo>
                  <a:cubicBezTo>
                    <a:pt x="12254" y="-1"/>
                    <a:pt x="21788" y="9181"/>
                    <a:pt x="22226" y="20785"/>
                  </a:cubicBezTo>
                  <a:lnTo>
                    <a:pt x="642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76" name="Arc 372"/>
            <p:cNvSpPr>
              <a:spLocks/>
            </p:cNvSpPr>
            <p:nvPr/>
          </p:nvSpPr>
          <p:spPr bwMode="auto">
            <a:xfrm>
              <a:off x="1413" y="1733"/>
              <a:ext cx="34" cy="28"/>
            </a:xfrm>
            <a:custGeom>
              <a:avLst/>
              <a:gdLst>
                <a:gd name="T0" fmla="*/ 0 w 21600"/>
                <a:gd name="T1" fmla="*/ 0 h 22363"/>
                <a:gd name="T2" fmla="*/ 0 w 21600"/>
                <a:gd name="T3" fmla="*/ 0 h 22363"/>
                <a:gd name="T4" fmla="*/ 0 w 21600"/>
                <a:gd name="T5" fmla="*/ 0 h 2236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363"/>
                <a:gd name="T11" fmla="*/ 21600 w 21600"/>
                <a:gd name="T12" fmla="*/ 22363 h 223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363" fill="none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3" stroke="0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lnTo>
                    <a:pt x="20943" y="2236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77" name="Arc 373"/>
            <p:cNvSpPr>
              <a:spLocks/>
            </p:cNvSpPr>
            <p:nvPr/>
          </p:nvSpPr>
          <p:spPr bwMode="auto">
            <a:xfrm>
              <a:off x="1384" y="1706"/>
              <a:ext cx="34" cy="28"/>
            </a:xfrm>
            <a:custGeom>
              <a:avLst/>
              <a:gdLst>
                <a:gd name="T0" fmla="*/ 0 w 22218"/>
                <a:gd name="T1" fmla="*/ 0 h 21600"/>
                <a:gd name="T2" fmla="*/ 0 w 22218"/>
                <a:gd name="T3" fmla="*/ 0 h 21600"/>
                <a:gd name="T4" fmla="*/ 0 w 2221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18"/>
                <a:gd name="T10" fmla="*/ 0 h 21600"/>
                <a:gd name="T11" fmla="*/ 22218 w 2221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18" h="21600" fill="none" extrusionOk="0">
                  <a:moveTo>
                    <a:pt x="0" y="9"/>
                  </a:moveTo>
                  <a:cubicBezTo>
                    <a:pt x="210" y="3"/>
                    <a:pt x="421" y="-1"/>
                    <a:pt x="633" y="-1"/>
                  </a:cubicBezTo>
                  <a:cubicBezTo>
                    <a:pt x="12252" y="-1"/>
                    <a:pt x="21789" y="9191"/>
                    <a:pt x="22218" y="20802"/>
                  </a:cubicBezTo>
                </a:path>
                <a:path w="22218" h="21600" stroke="0" extrusionOk="0">
                  <a:moveTo>
                    <a:pt x="0" y="9"/>
                  </a:moveTo>
                  <a:cubicBezTo>
                    <a:pt x="210" y="3"/>
                    <a:pt x="421" y="-1"/>
                    <a:pt x="633" y="-1"/>
                  </a:cubicBezTo>
                  <a:cubicBezTo>
                    <a:pt x="12252" y="-1"/>
                    <a:pt x="21789" y="9191"/>
                    <a:pt x="22218" y="20802"/>
                  </a:cubicBezTo>
                  <a:lnTo>
                    <a:pt x="633" y="21600"/>
                  </a:lnTo>
                  <a:lnTo>
                    <a:pt x="0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78" name="Arc 374"/>
            <p:cNvSpPr>
              <a:spLocks/>
            </p:cNvSpPr>
            <p:nvPr/>
          </p:nvSpPr>
          <p:spPr bwMode="auto">
            <a:xfrm>
              <a:off x="1342" y="1733"/>
              <a:ext cx="26" cy="27"/>
            </a:xfrm>
            <a:custGeom>
              <a:avLst/>
              <a:gdLst>
                <a:gd name="T0" fmla="*/ 0 w 22446"/>
                <a:gd name="T1" fmla="*/ 0 h 21600"/>
                <a:gd name="T2" fmla="*/ 0 w 22446"/>
                <a:gd name="T3" fmla="*/ 0 h 21600"/>
                <a:gd name="T4" fmla="*/ 0 w 22446"/>
                <a:gd name="T5" fmla="*/ 0 h 21600"/>
                <a:gd name="T6" fmla="*/ 0 60000 65536"/>
                <a:gd name="T7" fmla="*/ 0 60000 65536"/>
                <a:gd name="T8" fmla="*/ 0 60000 65536"/>
                <a:gd name="T9" fmla="*/ 0 w 22446"/>
                <a:gd name="T10" fmla="*/ 0 h 21600"/>
                <a:gd name="T11" fmla="*/ 22446 w 2244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46" h="21600" fill="none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</a:path>
                <a:path w="22446" h="21600" stroke="0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  <a:lnTo>
                    <a:pt x="846" y="0"/>
                  </a:lnTo>
                  <a:lnTo>
                    <a:pt x="22446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79" name="Arc 375"/>
            <p:cNvSpPr>
              <a:spLocks/>
            </p:cNvSpPr>
            <p:nvPr/>
          </p:nvSpPr>
          <p:spPr bwMode="auto">
            <a:xfrm>
              <a:off x="1361" y="1707"/>
              <a:ext cx="25" cy="27"/>
            </a:xfrm>
            <a:custGeom>
              <a:avLst/>
              <a:gdLst>
                <a:gd name="T0" fmla="*/ 0 w 21586"/>
                <a:gd name="T1" fmla="*/ 0 h 21583"/>
                <a:gd name="T2" fmla="*/ 0 w 21586"/>
                <a:gd name="T3" fmla="*/ 0 h 21583"/>
                <a:gd name="T4" fmla="*/ 0 w 21586"/>
                <a:gd name="T5" fmla="*/ 0 h 21583"/>
                <a:gd name="T6" fmla="*/ 0 60000 65536"/>
                <a:gd name="T7" fmla="*/ 0 60000 65536"/>
                <a:gd name="T8" fmla="*/ 0 60000 65536"/>
                <a:gd name="T9" fmla="*/ 0 w 21586"/>
                <a:gd name="T10" fmla="*/ 0 h 21583"/>
                <a:gd name="T11" fmla="*/ 21586 w 21586"/>
                <a:gd name="T12" fmla="*/ 21583 h 215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86" h="21583" fill="none" extrusionOk="0">
                  <a:moveTo>
                    <a:pt x="0" y="20798"/>
                  </a:moveTo>
                  <a:cubicBezTo>
                    <a:pt x="410" y="9509"/>
                    <a:pt x="9450" y="443"/>
                    <a:pt x="20737" y="-1"/>
                  </a:cubicBezTo>
                </a:path>
                <a:path w="21586" h="21583" stroke="0" extrusionOk="0">
                  <a:moveTo>
                    <a:pt x="0" y="20798"/>
                  </a:moveTo>
                  <a:cubicBezTo>
                    <a:pt x="410" y="9509"/>
                    <a:pt x="9450" y="443"/>
                    <a:pt x="20737" y="-1"/>
                  </a:cubicBezTo>
                  <a:lnTo>
                    <a:pt x="21586" y="21583"/>
                  </a:lnTo>
                  <a:lnTo>
                    <a:pt x="0" y="20798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80" name="Arc 376"/>
            <p:cNvSpPr>
              <a:spLocks/>
            </p:cNvSpPr>
            <p:nvPr/>
          </p:nvSpPr>
          <p:spPr bwMode="auto">
            <a:xfrm>
              <a:off x="1313" y="1733"/>
              <a:ext cx="33" cy="28"/>
            </a:xfrm>
            <a:custGeom>
              <a:avLst/>
              <a:gdLst>
                <a:gd name="T0" fmla="*/ 0 w 21600"/>
                <a:gd name="T1" fmla="*/ 0 h 22385"/>
                <a:gd name="T2" fmla="*/ 0 w 21600"/>
                <a:gd name="T3" fmla="*/ 0 h 22385"/>
                <a:gd name="T4" fmla="*/ 0 w 21600"/>
                <a:gd name="T5" fmla="*/ 0 h 2238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385"/>
                <a:gd name="T11" fmla="*/ 21600 w 21600"/>
                <a:gd name="T12" fmla="*/ 22385 h 223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385" fill="none" extrusionOk="0">
                  <a:moveTo>
                    <a:pt x="21600" y="22384"/>
                  </a:moveTo>
                  <a:cubicBezTo>
                    <a:pt x="9670" y="22385"/>
                    <a:pt x="0" y="12714"/>
                    <a:pt x="0" y="785"/>
                  </a:cubicBezTo>
                  <a:cubicBezTo>
                    <a:pt x="0" y="523"/>
                    <a:pt x="4" y="261"/>
                    <a:pt x="14" y="0"/>
                  </a:cubicBezTo>
                </a:path>
                <a:path w="21600" h="22385" stroke="0" extrusionOk="0">
                  <a:moveTo>
                    <a:pt x="21600" y="22384"/>
                  </a:moveTo>
                  <a:cubicBezTo>
                    <a:pt x="9670" y="22385"/>
                    <a:pt x="0" y="12714"/>
                    <a:pt x="0" y="785"/>
                  </a:cubicBezTo>
                  <a:cubicBezTo>
                    <a:pt x="0" y="523"/>
                    <a:pt x="4" y="261"/>
                    <a:pt x="14" y="0"/>
                  </a:cubicBezTo>
                  <a:lnTo>
                    <a:pt x="21600" y="785"/>
                  </a:lnTo>
                  <a:lnTo>
                    <a:pt x="21600" y="2238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81" name="Arc 377"/>
            <p:cNvSpPr>
              <a:spLocks/>
            </p:cNvSpPr>
            <p:nvPr/>
          </p:nvSpPr>
          <p:spPr bwMode="auto">
            <a:xfrm>
              <a:off x="1286" y="1706"/>
              <a:ext cx="33" cy="28"/>
            </a:xfrm>
            <a:custGeom>
              <a:avLst/>
              <a:gdLst>
                <a:gd name="T0" fmla="*/ 0 w 22237"/>
                <a:gd name="T1" fmla="*/ 0 h 21600"/>
                <a:gd name="T2" fmla="*/ 0 w 22237"/>
                <a:gd name="T3" fmla="*/ 0 h 21600"/>
                <a:gd name="T4" fmla="*/ 0 w 22237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37"/>
                <a:gd name="T10" fmla="*/ 0 h 21600"/>
                <a:gd name="T11" fmla="*/ 22237 w 2223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37" h="21600" fill="none" extrusionOk="0">
                  <a:moveTo>
                    <a:pt x="-1" y="9"/>
                  </a:moveTo>
                  <a:cubicBezTo>
                    <a:pt x="217" y="3"/>
                    <a:pt x="434" y="-1"/>
                    <a:pt x="652" y="-1"/>
                  </a:cubicBezTo>
                  <a:cubicBezTo>
                    <a:pt x="12271" y="-1"/>
                    <a:pt x="21808" y="9191"/>
                    <a:pt x="22237" y="20802"/>
                  </a:cubicBezTo>
                </a:path>
                <a:path w="22237" h="21600" stroke="0" extrusionOk="0">
                  <a:moveTo>
                    <a:pt x="-1" y="9"/>
                  </a:moveTo>
                  <a:cubicBezTo>
                    <a:pt x="217" y="3"/>
                    <a:pt x="434" y="-1"/>
                    <a:pt x="652" y="-1"/>
                  </a:cubicBezTo>
                  <a:cubicBezTo>
                    <a:pt x="12271" y="-1"/>
                    <a:pt x="21808" y="9191"/>
                    <a:pt x="22237" y="20802"/>
                  </a:cubicBezTo>
                  <a:lnTo>
                    <a:pt x="652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61810" name="AutoShape 378"/>
          <p:cNvSpPr>
            <a:spLocks noChangeArrowheads="1"/>
          </p:cNvSpPr>
          <p:nvPr/>
        </p:nvSpPr>
        <p:spPr bwMode="auto">
          <a:xfrm rot="4800000" flipH="1" flipV="1">
            <a:off x="1515269" y="3286919"/>
            <a:ext cx="376237" cy="415925"/>
          </a:xfrm>
          <a:custGeom>
            <a:avLst/>
            <a:gdLst>
              <a:gd name="T0" fmla="*/ 5734566 w 21600"/>
              <a:gd name="T1" fmla="*/ 4004491 h 21600"/>
              <a:gd name="T2" fmla="*/ 3276728 w 21600"/>
              <a:gd name="T3" fmla="*/ 8008963 h 21600"/>
              <a:gd name="T4" fmla="*/ 818873 w 21600"/>
              <a:gd name="T5" fmla="*/ 4004491 h 21600"/>
              <a:gd name="T6" fmla="*/ 327672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499 w 21600"/>
              <a:gd name="T13" fmla="*/ 4499 h 21600"/>
              <a:gd name="T14" fmla="*/ 17101 w 21600"/>
              <a:gd name="T15" fmla="*/ 1710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398" y="21600"/>
                </a:lnTo>
                <a:lnTo>
                  <a:pt x="16202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C209FF"/>
              </a:gs>
              <a:gs pos="100000">
                <a:srgbClr val="8706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61811" name="Group 379"/>
          <p:cNvGrpSpPr>
            <a:grpSpLocks/>
          </p:cNvGrpSpPr>
          <p:nvPr/>
        </p:nvGrpSpPr>
        <p:grpSpPr bwMode="auto">
          <a:xfrm>
            <a:off x="1527175" y="3382963"/>
            <a:ext cx="268288" cy="188912"/>
            <a:chOff x="871" y="1983"/>
            <a:chExt cx="168" cy="119"/>
          </a:xfrm>
        </p:grpSpPr>
        <p:sp>
          <p:nvSpPr>
            <p:cNvPr id="162758" name="Arc 380"/>
            <p:cNvSpPr>
              <a:spLocks/>
            </p:cNvSpPr>
            <p:nvPr/>
          </p:nvSpPr>
          <p:spPr bwMode="auto">
            <a:xfrm>
              <a:off x="927" y="2011"/>
              <a:ext cx="25" cy="27"/>
            </a:xfrm>
            <a:custGeom>
              <a:avLst/>
              <a:gdLst>
                <a:gd name="T0" fmla="*/ 0 w 21600"/>
                <a:gd name="T1" fmla="*/ 0 h 22415"/>
                <a:gd name="T2" fmla="*/ 0 w 21600"/>
                <a:gd name="T3" fmla="*/ 0 h 22415"/>
                <a:gd name="T4" fmla="*/ 0 w 21600"/>
                <a:gd name="T5" fmla="*/ 0 h 2241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415"/>
                <a:gd name="T11" fmla="*/ 21600 w 21600"/>
                <a:gd name="T12" fmla="*/ 22415 h 224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415" fill="none" extrusionOk="0">
                  <a:moveTo>
                    <a:pt x="21584" y="0"/>
                  </a:moveTo>
                  <a:cubicBezTo>
                    <a:pt x="21594" y="271"/>
                    <a:pt x="21600" y="543"/>
                    <a:pt x="21600" y="815"/>
                  </a:cubicBezTo>
                  <a:cubicBezTo>
                    <a:pt x="21600" y="12744"/>
                    <a:pt x="11929" y="22415"/>
                    <a:pt x="-1" y="22415"/>
                  </a:cubicBezTo>
                </a:path>
                <a:path w="21600" h="22415" stroke="0" extrusionOk="0">
                  <a:moveTo>
                    <a:pt x="21584" y="0"/>
                  </a:moveTo>
                  <a:cubicBezTo>
                    <a:pt x="21594" y="271"/>
                    <a:pt x="21600" y="543"/>
                    <a:pt x="21600" y="815"/>
                  </a:cubicBezTo>
                  <a:cubicBezTo>
                    <a:pt x="21600" y="12744"/>
                    <a:pt x="11929" y="22415"/>
                    <a:pt x="-1" y="22415"/>
                  </a:cubicBezTo>
                  <a:lnTo>
                    <a:pt x="0" y="815"/>
                  </a:lnTo>
                  <a:lnTo>
                    <a:pt x="21584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59" name="Arc 381"/>
            <p:cNvSpPr>
              <a:spLocks/>
            </p:cNvSpPr>
            <p:nvPr/>
          </p:nvSpPr>
          <p:spPr bwMode="auto">
            <a:xfrm>
              <a:off x="998" y="2010"/>
              <a:ext cx="35" cy="28"/>
            </a:xfrm>
            <a:custGeom>
              <a:avLst/>
              <a:gdLst>
                <a:gd name="T0" fmla="*/ 0 w 21600"/>
                <a:gd name="T1" fmla="*/ 0 h 22365"/>
                <a:gd name="T2" fmla="*/ 0 w 21600"/>
                <a:gd name="T3" fmla="*/ 0 h 22365"/>
                <a:gd name="T4" fmla="*/ 0 w 21600"/>
                <a:gd name="T5" fmla="*/ 0 h 2236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365"/>
                <a:gd name="T11" fmla="*/ 21600 w 21600"/>
                <a:gd name="T12" fmla="*/ 22365 h 223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365" fill="none" extrusionOk="0">
                  <a:moveTo>
                    <a:pt x="20963" y="22364"/>
                  </a:moveTo>
                  <a:cubicBezTo>
                    <a:pt x="9286" y="22020"/>
                    <a:pt x="0" y="12455"/>
                    <a:pt x="0" y="774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5" stroke="0" extrusionOk="0">
                  <a:moveTo>
                    <a:pt x="20963" y="22364"/>
                  </a:moveTo>
                  <a:cubicBezTo>
                    <a:pt x="9286" y="22020"/>
                    <a:pt x="0" y="12455"/>
                    <a:pt x="0" y="774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4"/>
                  </a:lnTo>
                  <a:lnTo>
                    <a:pt x="20963" y="2236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60" name="Arc 382"/>
            <p:cNvSpPr>
              <a:spLocks/>
            </p:cNvSpPr>
            <p:nvPr/>
          </p:nvSpPr>
          <p:spPr bwMode="auto">
            <a:xfrm>
              <a:off x="970" y="1983"/>
              <a:ext cx="35" cy="27"/>
            </a:xfrm>
            <a:custGeom>
              <a:avLst/>
              <a:gdLst>
                <a:gd name="T0" fmla="*/ 0 w 22208"/>
                <a:gd name="T1" fmla="*/ 0 h 21600"/>
                <a:gd name="T2" fmla="*/ 0 w 22208"/>
                <a:gd name="T3" fmla="*/ 0 h 21600"/>
                <a:gd name="T4" fmla="*/ 0 w 2220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08"/>
                <a:gd name="T10" fmla="*/ 0 h 21600"/>
                <a:gd name="T11" fmla="*/ 22208 w 2220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08" h="21600" fill="none" extrusionOk="0">
                  <a:moveTo>
                    <a:pt x="-1" y="8"/>
                  </a:moveTo>
                  <a:cubicBezTo>
                    <a:pt x="207" y="2"/>
                    <a:pt x="415" y="-1"/>
                    <a:pt x="623" y="-1"/>
                  </a:cubicBezTo>
                  <a:cubicBezTo>
                    <a:pt x="12235" y="-1"/>
                    <a:pt x="21769" y="9181"/>
                    <a:pt x="22207" y="20785"/>
                  </a:cubicBezTo>
                </a:path>
                <a:path w="22208" h="21600" stroke="0" extrusionOk="0">
                  <a:moveTo>
                    <a:pt x="-1" y="8"/>
                  </a:moveTo>
                  <a:cubicBezTo>
                    <a:pt x="207" y="2"/>
                    <a:pt x="415" y="-1"/>
                    <a:pt x="623" y="-1"/>
                  </a:cubicBezTo>
                  <a:cubicBezTo>
                    <a:pt x="12235" y="-1"/>
                    <a:pt x="21769" y="9181"/>
                    <a:pt x="22207" y="20785"/>
                  </a:cubicBezTo>
                  <a:lnTo>
                    <a:pt x="623" y="21600"/>
                  </a:lnTo>
                  <a:lnTo>
                    <a:pt x="-1" y="8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61" name="Arc 383"/>
            <p:cNvSpPr>
              <a:spLocks/>
            </p:cNvSpPr>
            <p:nvPr/>
          </p:nvSpPr>
          <p:spPr bwMode="auto">
            <a:xfrm>
              <a:off x="951" y="1984"/>
              <a:ext cx="25" cy="26"/>
            </a:xfrm>
            <a:custGeom>
              <a:avLst/>
              <a:gdLst>
                <a:gd name="T0" fmla="*/ 0 w 21585"/>
                <a:gd name="T1" fmla="*/ 0 h 21584"/>
                <a:gd name="T2" fmla="*/ 0 w 21585"/>
                <a:gd name="T3" fmla="*/ 0 h 21584"/>
                <a:gd name="T4" fmla="*/ 0 w 21585"/>
                <a:gd name="T5" fmla="*/ 0 h 21584"/>
                <a:gd name="T6" fmla="*/ 0 60000 65536"/>
                <a:gd name="T7" fmla="*/ 0 60000 65536"/>
                <a:gd name="T8" fmla="*/ 0 60000 65536"/>
                <a:gd name="T9" fmla="*/ 0 w 21585"/>
                <a:gd name="T10" fmla="*/ 0 h 21584"/>
                <a:gd name="T11" fmla="*/ 21585 w 21585"/>
                <a:gd name="T12" fmla="*/ 21584 h 215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85" h="21584" fill="none" extrusionOk="0">
                  <a:moveTo>
                    <a:pt x="-1" y="20784"/>
                  </a:moveTo>
                  <a:cubicBezTo>
                    <a:pt x="417" y="9495"/>
                    <a:pt x="9464" y="434"/>
                    <a:pt x="20753" y="-1"/>
                  </a:cubicBezTo>
                </a:path>
                <a:path w="21585" h="21584" stroke="0" extrusionOk="0">
                  <a:moveTo>
                    <a:pt x="-1" y="20784"/>
                  </a:moveTo>
                  <a:cubicBezTo>
                    <a:pt x="417" y="9495"/>
                    <a:pt x="9464" y="434"/>
                    <a:pt x="20753" y="-1"/>
                  </a:cubicBezTo>
                  <a:lnTo>
                    <a:pt x="21585" y="21584"/>
                  </a:lnTo>
                  <a:lnTo>
                    <a:pt x="-1" y="2078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62" name="Arc 384"/>
            <p:cNvSpPr>
              <a:spLocks/>
            </p:cNvSpPr>
            <p:nvPr/>
          </p:nvSpPr>
          <p:spPr bwMode="auto">
            <a:xfrm>
              <a:off x="899" y="2010"/>
              <a:ext cx="33" cy="28"/>
            </a:xfrm>
            <a:custGeom>
              <a:avLst/>
              <a:gdLst>
                <a:gd name="T0" fmla="*/ 0 w 21600"/>
                <a:gd name="T1" fmla="*/ 0 h 22362"/>
                <a:gd name="T2" fmla="*/ 0 w 21600"/>
                <a:gd name="T3" fmla="*/ 0 h 22362"/>
                <a:gd name="T4" fmla="*/ 0 w 21600"/>
                <a:gd name="T5" fmla="*/ 0 h 2236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362"/>
                <a:gd name="T11" fmla="*/ 21600 w 21600"/>
                <a:gd name="T12" fmla="*/ 22362 h 223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362" fill="none" extrusionOk="0">
                  <a:moveTo>
                    <a:pt x="20922" y="22362"/>
                  </a:moveTo>
                  <a:cubicBezTo>
                    <a:pt x="9262" y="21996"/>
                    <a:pt x="0" y="12438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2" stroke="0" extrusionOk="0">
                  <a:moveTo>
                    <a:pt x="20922" y="22362"/>
                  </a:moveTo>
                  <a:cubicBezTo>
                    <a:pt x="9262" y="21996"/>
                    <a:pt x="0" y="12438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lnTo>
                    <a:pt x="20922" y="22362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63" name="Arc 385"/>
            <p:cNvSpPr>
              <a:spLocks/>
            </p:cNvSpPr>
            <p:nvPr/>
          </p:nvSpPr>
          <p:spPr bwMode="auto">
            <a:xfrm>
              <a:off x="871" y="1983"/>
              <a:ext cx="33" cy="27"/>
            </a:xfrm>
            <a:custGeom>
              <a:avLst/>
              <a:gdLst>
                <a:gd name="T0" fmla="*/ 0 w 22236"/>
                <a:gd name="T1" fmla="*/ 0 h 21600"/>
                <a:gd name="T2" fmla="*/ 0 w 22236"/>
                <a:gd name="T3" fmla="*/ 0 h 21600"/>
                <a:gd name="T4" fmla="*/ 0 w 22236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36"/>
                <a:gd name="T10" fmla="*/ 0 h 21600"/>
                <a:gd name="T11" fmla="*/ 22236 w 2223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36" h="21600" fill="none" extrusionOk="0">
                  <a:moveTo>
                    <a:pt x="-1" y="9"/>
                  </a:moveTo>
                  <a:cubicBezTo>
                    <a:pt x="217" y="3"/>
                    <a:pt x="434" y="-1"/>
                    <a:pt x="652" y="-1"/>
                  </a:cubicBezTo>
                  <a:cubicBezTo>
                    <a:pt x="12259" y="-1"/>
                    <a:pt x="21791" y="9173"/>
                    <a:pt x="22236" y="20772"/>
                  </a:cubicBezTo>
                </a:path>
                <a:path w="22236" h="21600" stroke="0" extrusionOk="0">
                  <a:moveTo>
                    <a:pt x="-1" y="9"/>
                  </a:moveTo>
                  <a:cubicBezTo>
                    <a:pt x="217" y="3"/>
                    <a:pt x="434" y="-1"/>
                    <a:pt x="652" y="-1"/>
                  </a:cubicBezTo>
                  <a:cubicBezTo>
                    <a:pt x="12259" y="-1"/>
                    <a:pt x="21791" y="9173"/>
                    <a:pt x="22236" y="20772"/>
                  </a:cubicBezTo>
                  <a:lnTo>
                    <a:pt x="652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64" name="Arc 386"/>
            <p:cNvSpPr>
              <a:spLocks/>
            </p:cNvSpPr>
            <p:nvPr/>
          </p:nvSpPr>
          <p:spPr bwMode="auto">
            <a:xfrm>
              <a:off x="1005" y="2074"/>
              <a:ext cx="34" cy="28"/>
            </a:xfrm>
            <a:custGeom>
              <a:avLst/>
              <a:gdLst>
                <a:gd name="T0" fmla="*/ 0 w 21600"/>
                <a:gd name="T1" fmla="*/ 0 h 22363"/>
                <a:gd name="T2" fmla="*/ 0 w 21600"/>
                <a:gd name="T3" fmla="*/ 0 h 22363"/>
                <a:gd name="T4" fmla="*/ 0 w 21600"/>
                <a:gd name="T5" fmla="*/ 0 h 2236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363"/>
                <a:gd name="T11" fmla="*/ 21600 w 21600"/>
                <a:gd name="T12" fmla="*/ 22363 h 223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363" fill="none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3" stroke="0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lnTo>
                    <a:pt x="20943" y="2236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65" name="Arc 387"/>
            <p:cNvSpPr>
              <a:spLocks/>
            </p:cNvSpPr>
            <p:nvPr/>
          </p:nvSpPr>
          <p:spPr bwMode="auto">
            <a:xfrm>
              <a:off x="975" y="2047"/>
              <a:ext cx="34" cy="27"/>
            </a:xfrm>
            <a:custGeom>
              <a:avLst/>
              <a:gdLst>
                <a:gd name="T0" fmla="*/ 0 w 22254"/>
                <a:gd name="T1" fmla="*/ 0 h 21600"/>
                <a:gd name="T2" fmla="*/ 0 w 22254"/>
                <a:gd name="T3" fmla="*/ 0 h 21600"/>
                <a:gd name="T4" fmla="*/ 0 w 2225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54"/>
                <a:gd name="T10" fmla="*/ 0 h 21600"/>
                <a:gd name="T11" fmla="*/ 22254 w 2225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54" h="21600" fill="none" extrusionOk="0">
                  <a:moveTo>
                    <a:pt x="-1" y="9"/>
                  </a:moveTo>
                  <a:cubicBezTo>
                    <a:pt x="217" y="3"/>
                    <a:pt x="435" y="-1"/>
                    <a:pt x="654" y="-1"/>
                  </a:cubicBezTo>
                  <a:cubicBezTo>
                    <a:pt x="12583" y="-1"/>
                    <a:pt x="22254" y="9670"/>
                    <a:pt x="22254" y="21600"/>
                  </a:cubicBezTo>
                </a:path>
                <a:path w="22254" h="21600" stroke="0" extrusionOk="0">
                  <a:moveTo>
                    <a:pt x="-1" y="9"/>
                  </a:moveTo>
                  <a:cubicBezTo>
                    <a:pt x="217" y="3"/>
                    <a:pt x="435" y="-1"/>
                    <a:pt x="654" y="-1"/>
                  </a:cubicBezTo>
                  <a:cubicBezTo>
                    <a:pt x="12583" y="-1"/>
                    <a:pt x="22254" y="9670"/>
                    <a:pt x="22254" y="21600"/>
                  </a:cubicBezTo>
                  <a:lnTo>
                    <a:pt x="654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66" name="Arc 388"/>
            <p:cNvSpPr>
              <a:spLocks/>
            </p:cNvSpPr>
            <p:nvPr/>
          </p:nvSpPr>
          <p:spPr bwMode="auto">
            <a:xfrm>
              <a:off x="934" y="2074"/>
              <a:ext cx="26" cy="27"/>
            </a:xfrm>
            <a:custGeom>
              <a:avLst/>
              <a:gdLst>
                <a:gd name="T0" fmla="*/ 0 w 22446"/>
                <a:gd name="T1" fmla="*/ 0 h 21600"/>
                <a:gd name="T2" fmla="*/ 0 w 22446"/>
                <a:gd name="T3" fmla="*/ 0 h 21600"/>
                <a:gd name="T4" fmla="*/ 0 w 22446"/>
                <a:gd name="T5" fmla="*/ 0 h 21600"/>
                <a:gd name="T6" fmla="*/ 0 60000 65536"/>
                <a:gd name="T7" fmla="*/ 0 60000 65536"/>
                <a:gd name="T8" fmla="*/ 0 60000 65536"/>
                <a:gd name="T9" fmla="*/ 0 w 22446"/>
                <a:gd name="T10" fmla="*/ 0 h 21600"/>
                <a:gd name="T11" fmla="*/ 22446 w 2244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46" h="21600" fill="none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</a:path>
                <a:path w="22446" h="21600" stroke="0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  <a:lnTo>
                    <a:pt x="846" y="0"/>
                  </a:lnTo>
                  <a:lnTo>
                    <a:pt x="22446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67" name="Arc 389"/>
            <p:cNvSpPr>
              <a:spLocks/>
            </p:cNvSpPr>
            <p:nvPr/>
          </p:nvSpPr>
          <p:spPr bwMode="auto">
            <a:xfrm>
              <a:off x="953" y="2047"/>
              <a:ext cx="25" cy="27"/>
            </a:xfrm>
            <a:custGeom>
              <a:avLst/>
              <a:gdLst>
                <a:gd name="T0" fmla="*/ 0 w 21600"/>
                <a:gd name="T1" fmla="*/ 0 h 21583"/>
                <a:gd name="T2" fmla="*/ 0 w 21600"/>
                <a:gd name="T3" fmla="*/ 0 h 21583"/>
                <a:gd name="T4" fmla="*/ 0 w 21600"/>
                <a:gd name="T5" fmla="*/ 0 h 2158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3"/>
                <a:gd name="T11" fmla="*/ 21600 w 21600"/>
                <a:gd name="T12" fmla="*/ 21583 h 215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3" fill="none" extrusionOk="0">
                  <a:moveTo>
                    <a:pt x="-1" y="21582"/>
                  </a:moveTo>
                  <a:cubicBezTo>
                    <a:pt x="-1" y="9989"/>
                    <a:pt x="9152" y="463"/>
                    <a:pt x="20737" y="0"/>
                  </a:cubicBezTo>
                </a:path>
                <a:path w="21600" h="21583" stroke="0" extrusionOk="0">
                  <a:moveTo>
                    <a:pt x="-1" y="21582"/>
                  </a:moveTo>
                  <a:cubicBezTo>
                    <a:pt x="-1" y="9989"/>
                    <a:pt x="9152" y="463"/>
                    <a:pt x="20737" y="0"/>
                  </a:cubicBezTo>
                  <a:lnTo>
                    <a:pt x="21600" y="21583"/>
                  </a:lnTo>
                  <a:lnTo>
                    <a:pt x="-1" y="21582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68" name="Arc 390"/>
            <p:cNvSpPr>
              <a:spLocks/>
            </p:cNvSpPr>
            <p:nvPr/>
          </p:nvSpPr>
          <p:spPr bwMode="auto">
            <a:xfrm>
              <a:off x="905" y="2074"/>
              <a:ext cx="33" cy="28"/>
            </a:xfrm>
            <a:custGeom>
              <a:avLst/>
              <a:gdLst>
                <a:gd name="T0" fmla="*/ 0 w 21600"/>
                <a:gd name="T1" fmla="*/ 0 h 22385"/>
                <a:gd name="T2" fmla="*/ 0 w 21600"/>
                <a:gd name="T3" fmla="*/ 0 h 22385"/>
                <a:gd name="T4" fmla="*/ 0 w 21600"/>
                <a:gd name="T5" fmla="*/ 0 h 2238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385"/>
                <a:gd name="T11" fmla="*/ 21600 w 21600"/>
                <a:gd name="T12" fmla="*/ 22385 h 223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385" fill="none" extrusionOk="0">
                  <a:moveTo>
                    <a:pt x="21600" y="22384"/>
                  </a:moveTo>
                  <a:cubicBezTo>
                    <a:pt x="9670" y="22385"/>
                    <a:pt x="0" y="12714"/>
                    <a:pt x="0" y="785"/>
                  </a:cubicBezTo>
                  <a:cubicBezTo>
                    <a:pt x="0" y="523"/>
                    <a:pt x="4" y="261"/>
                    <a:pt x="14" y="0"/>
                  </a:cubicBezTo>
                </a:path>
                <a:path w="21600" h="22385" stroke="0" extrusionOk="0">
                  <a:moveTo>
                    <a:pt x="21600" y="22384"/>
                  </a:moveTo>
                  <a:cubicBezTo>
                    <a:pt x="9670" y="22385"/>
                    <a:pt x="0" y="12714"/>
                    <a:pt x="0" y="785"/>
                  </a:cubicBezTo>
                  <a:cubicBezTo>
                    <a:pt x="0" y="523"/>
                    <a:pt x="4" y="261"/>
                    <a:pt x="14" y="0"/>
                  </a:cubicBezTo>
                  <a:lnTo>
                    <a:pt x="21600" y="785"/>
                  </a:lnTo>
                  <a:lnTo>
                    <a:pt x="21600" y="2238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69" name="Arc 391"/>
            <p:cNvSpPr>
              <a:spLocks/>
            </p:cNvSpPr>
            <p:nvPr/>
          </p:nvSpPr>
          <p:spPr bwMode="auto">
            <a:xfrm>
              <a:off x="877" y="2047"/>
              <a:ext cx="34" cy="27"/>
            </a:xfrm>
            <a:custGeom>
              <a:avLst/>
              <a:gdLst>
                <a:gd name="T0" fmla="*/ 0 w 22254"/>
                <a:gd name="T1" fmla="*/ 0 h 21600"/>
                <a:gd name="T2" fmla="*/ 0 w 22254"/>
                <a:gd name="T3" fmla="*/ 0 h 21600"/>
                <a:gd name="T4" fmla="*/ 0 w 2225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54"/>
                <a:gd name="T10" fmla="*/ 0 h 21600"/>
                <a:gd name="T11" fmla="*/ 22254 w 2225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54" h="21600" fill="none" extrusionOk="0">
                  <a:moveTo>
                    <a:pt x="-1" y="9"/>
                  </a:moveTo>
                  <a:cubicBezTo>
                    <a:pt x="217" y="3"/>
                    <a:pt x="435" y="-1"/>
                    <a:pt x="654" y="-1"/>
                  </a:cubicBezTo>
                  <a:cubicBezTo>
                    <a:pt x="12583" y="-1"/>
                    <a:pt x="22254" y="9670"/>
                    <a:pt x="22254" y="21600"/>
                  </a:cubicBezTo>
                </a:path>
                <a:path w="22254" h="21600" stroke="0" extrusionOk="0">
                  <a:moveTo>
                    <a:pt x="-1" y="9"/>
                  </a:moveTo>
                  <a:cubicBezTo>
                    <a:pt x="217" y="3"/>
                    <a:pt x="435" y="-1"/>
                    <a:pt x="654" y="-1"/>
                  </a:cubicBezTo>
                  <a:cubicBezTo>
                    <a:pt x="12583" y="-1"/>
                    <a:pt x="22254" y="9670"/>
                    <a:pt x="22254" y="21600"/>
                  </a:cubicBezTo>
                  <a:lnTo>
                    <a:pt x="654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61812" name="AutoShape 392"/>
          <p:cNvSpPr>
            <a:spLocks noChangeArrowheads="1"/>
          </p:cNvSpPr>
          <p:nvPr/>
        </p:nvSpPr>
        <p:spPr bwMode="auto">
          <a:xfrm rot="1920000">
            <a:off x="893763" y="5699125"/>
            <a:ext cx="79375" cy="587375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13" name="AutoShape 393"/>
          <p:cNvSpPr>
            <a:spLocks noChangeArrowheads="1"/>
          </p:cNvSpPr>
          <p:nvPr/>
        </p:nvSpPr>
        <p:spPr bwMode="auto">
          <a:xfrm rot="3540000">
            <a:off x="1745457" y="4987131"/>
            <a:ext cx="100012" cy="587375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14" name="AutoShape 394"/>
          <p:cNvSpPr>
            <a:spLocks noChangeArrowheads="1"/>
          </p:cNvSpPr>
          <p:nvPr/>
        </p:nvSpPr>
        <p:spPr bwMode="auto">
          <a:xfrm rot="4320000">
            <a:off x="2783681" y="4525170"/>
            <a:ext cx="104775" cy="588962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15" name="AutoShape 395"/>
          <p:cNvSpPr>
            <a:spLocks noChangeArrowheads="1"/>
          </p:cNvSpPr>
          <p:nvPr/>
        </p:nvSpPr>
        <p:spPr bwMode="auto">
          <a:xfrm rot="4860000">
            <a:off x="3886994" y="4271169"/>
            <a:ext cx="88900" cy="585788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16" name="AutoShape 396"/>
          <p:cNvSpPr>
            <a:spLocks noChangeArrowheads="1"/>
          </p:cNvSpPr>
          <p:nvPr/>
        </p:nvSpPr>
        <p:spPr bwMode="auto">
          <a:xfrm rot="-120000">
            <a:off x="4822825" y="4445000"/>
            <a:ext cx="673100" cy="103188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17" name="AutoShape 397"/>
          <p:cNvSpPr>
            <a:spLocks noChangeArrowheads="1"/>
          </p:cNvSpPr>
          <p:nvPr/>
        </p:nvSpPr>
        <p:spPr bwMode="auto">
          <a:xfrm rot="5700000">
            <a:off x="6199982" y="4239419"/>
            <a:ext cx="90487" cy="587375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18" name="AutoShape 398"/>
          <p:cNvSpPr>
            <a:spLocks noChangeArrowheads="1"/>
          </p:cNvSpPr>
          <p:nvPr/>
        </p:nvSpPr>
        <p:spPr bwMode="auto">
          <a:xfrm rot="6180000">
            <a:off x="7375525" y="4505326"/>
            <a:ext cx="122237" cy="588962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19" name="AutoShape 399"/>
          <p:cNvSpPr>
            <a:spLocks noChangeArrowheads="1"/>
          </p:cNvSpPr>
          <p:nvPr/>
        </p:nvSpPr>
        <p:spPr bwMode="auto">
          <a:xfrm rot="6900000">
            <a:off x="8664575" y="4972050"/>
            <a:ext cx="79375" cy="587375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20" name="AutoShape 400"/>
          <p:cNvSpPr>
            <a:spLocks noChangeArrowheads="1"/>
          </p:cNvSpPr>
          <p:nvPr/>
        </p:nvSpPr>
        <p:spPr bwMode="auto">
          <a:xfrm rot="8880000">
            <a:off x="9648825" y="5891213"/>
            <a:ext cx="109538" cy="587375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21" name="AutoShape 401"/>
          <p:cNvSpPr>
            <a:spLocks noChangeArrowheads="1"/>
          </p:cNvSpPr>
          <p:nvPr/>
        </p:nvSpPr>
        <p:spPr bwMode="auto">
          <a:xfrm>
            <a:off x="5272088" y="4794250"/>
            <a:ext cx="550862" cy="606425"/>
          </a:xfrm>
          <a:prstGeom prst="star16">
            <a:avLst>
              <a:gd name="adj" fmla="val 37500"/>
            </a:avLst>
          </a:prstGeom>
          <a:noFill/>
          <a:ln w="12700">
            <a:solidFill>
              <a:srgbClr val="FF2C2C"/>
            </a:solidFill>
            <a:miter lim="800000"/>
            <a:headEnd/>
            <a:tailEnd/>
          </a:ln>
          <a:effectLst>
            <a:prstShdw prst="shdw17" dist="17961" dir="2700000">
              <a:srgbClr val="991A1A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0"/>
          </a:p>
        </p:txBody>
      </p:sp>
      <p:grpSp>
        <p:nvGrpSpPr>
          <p:cNvPr id="161822" name="Group 402"/>
          <p:cNvGrpSpPr>
            <a:grpSpLocks/>
          </p:cNvGrpSpPr>
          <p:nvPr/>
        </p:nvGrpSpPr>
        <p:grpSpPr bwMode="auto">
          <a:xfrm>
            <a:off x="7023100" y="3871913"/>
            <a:ext cx="404813" cy="387350"/>
            <a:chOff x="4332" y="2291"/>
            <a:chExt cx="256" cy="244"/>
          </a:xfrm>
        </p:grpSpPr>
        <p:sp>
          <p:nvSpPr>
            <p:cNvPr id="162755" name="Line 403"/>
            <p:cNvSpPr>
              <a:spLocks noChangeShapeType="1"/>
            </p:cNvSpPr>
            <p:nvPr/>
          </p:nvSpPr>
          <p:spPr bwMode="auto">
            <a:xfrm>
              <a:off x="4332" y="2291"/>
              <a:ext cx="77" cy="71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56" name="Arc 404"/>
            <p:cNvSpPr>
              <a:spLocks/>
            </p:cNvSpPr>
            <p:nvPr/>
          </p:nvSpPr>
          <p:spPr bwMode="auto">
            <a:xfrm>
              <a:off x="4404" y="2306"/>
              <a:ext cx="66" cy="83"/>
            </a:xfrm>
            <a:custGeom>
              <a:avLst/>
              <a:gdLst>
                <a:gd name="T0" fmla="*/ 0 w 19729"/>
                <a:gd name="T1" fmla="*/ 0 h 21600"/>
                <a:gd name="T2" fmla="*/ 0 w 19729"/>
                <a:gd name="T3" fmla="*/ 0 h 21600"/>
                <a:gd name="T4" fmla="*/ 0 w 19729"/>
                <a:gd name="T5" fmla="*/ 0 h 21600"/>
                <a:gd name="T6" fmla="*/ 0 60000 65536"/>
                <a:gd name="T7" fmla="*/ 0 60000 65536"/>
                <a:gd name="T8" fmla="*/ 0 60000 65536"/>
                <a:gd name="T9" fmla="*/ 0 w 19729"/>
                <a:gd name="T10" fmla="*/ 0 h 21600"/>
                <a:gd name="T11" fmla="*/ 19729 w 1972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729" h="21600" fill="none" extrusionOk="0">
                  <a:moveTo>
                    <a:pt x="19729" y="21292"/>
                  </a:moveTo>
                  <a:cubicBezTo>
                    <a:pt x="18528" y="21497"/>
                    <a:pt x="17312" y="21599"/>
                    <a:pt x="16095" y="21599"/>
                  </a:cubicBezTo>
                  <a:cubicBezTo>
                    <a:pt x="9951" y="21599"/>
                    <a:pt x="4097" y="18983"/>
                    <a:pt x="0" y="14405"/>
                  </a:cubicBezTo>
                </a:path>
                <a:path w="19729" h="21600" stroke="0" extrusionOk="0">
                  <a:moveTo>
                    <a:pt x="19729" y="21292"/>
                  </a:moveTo>
                  <a:cubicBezTo>
                    <a:pt x="18528" y="21497"/>
                    <a:pt x="17312" y="21599"/>
                    <a:pt x="16095" y="21599"/>
                  </a:cubicBezTo>
                  <a:cubicBezTo>
                    <a:pt x="9951" y="21599"/>
                    <a:pt x="4097" y="18983"/>
                    <a:pt x="0" y="14405"/>
                  </a:cubicBezTo>
                  <a:lnTo>
                    <a:pt x="16095" y="0"/>
                  </a:lnTo>
                  <a:lnTo>
                    <a:pt x="19729" y="21292"/>
                  </a:lnTo>
                  <a:close/>
                </a:path>
              </a:pathLst>
            </a:custGeom>
            <a:noFill/>
            <a:ln w="25400" cap="rnd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57" name="Arc 405"/>
            <p:cNvSpPr>
              <a:spLocks/>
            </p:cNvSpPr>
            <p:nvPr/>
          </p:nvSpPr>
          <p:spPr bwMode="auto">
            <a:xfrm>
              <a:off x="4467" y="2384"/>
              <a:ext cx="121" cy="151"/>
            </a:xfrm>
            <a:custGeom>
              <a:avLst/>
              <a:gdLst>
                <a:gd name="T0" fmla="*/ 0 w 19511"/>
                <a:gd name="T1" fmla="*/ 0 h 21600"/>
                <a:gd name="T2" fmla="*/ 0 w 19511"/>
                <a:gd name="T3" fmla="*/ 0 h 21600"/>
                <a:gd name="T4" fmla="*/ 0 w 19511"/>
                <a:gd name="T5" fmla="*/ 0 h 21600"/>
                <a:gd name="T6" fmla="*/ 0 60000 65536"/>
                <a:gd name="T7" fmla="*/ 0 60000 65536"/>
                <a:gd name="T8" fmla="*/ 0 60000 65536"/>
                <a:gd name="T9" fmla="*/ 0 w 19511"/>
                <a:gd name="T10" fmla="*/ 0 h 21600"/>
                <a:gd name="T11" fmla="*/ 19511 w 1951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511" h="21600" fill="none" extrusionOk="0">
                  <a:moveTo>
                    <a:pt x="-1" y="347"/>
                  </a:moveTo>
                  <a:cubicBezTo>
                    <a:pt x="1273" y="116"/>
                    <a:pt x="2564" y="-1"/>
                    <a:pt x="3859" y="-1"/>
                  </a:cubicBezTo>
                  <a:cubicBezTo>
                    <a:pt x="9775" y="-1"/>
                    <a:pt x="15433" y="2427"/>
                    <a:pt x="19510" y="6714"/>
                  </a:cubicBezTo>
                </a:path>
                <a:path w="19511" h="21600" stroke="0" extrusionOk="0">
                  <a:moveTo>
                    <a:pt x="-1" y="347"/>
                  </a:moveTo>
                  <a:cubicBezTo>
                    <a:pt x="1273" y="116"/>
                    <a:pt x="2564" y="-1"/>
                    <a:pt x="3859" y="-1"/>
                  </a:cubicBezTo>
                  <a:cubicBezTo>
                    <a:pt x="9775" y="-1"/>
                    <a:pt x="15433" y="2427"/>
                    <a:pt x="19510" y="6714"/>
                  </a:cubicBezTo>
                  <a:lnTo>
                    <a:pt x="3859" y="21600"/>
                  </a:lnTo>
                  <a:lnTo>
                    <a:pt x="-1" y="347"/>
                  </a:lnTo>
                  <a:close/>
                </a:path>
              </a:pathLst>
            </a:custGeom>
            <a:noFill/>
            <a:ln w="25400" cap="rnd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61823" name="Oval 406"/>
          <p:cNvSpPr>
            <a:spLocks noChangeArrowheads="1"/>
          </p:cNvSpPr>
          <p:nvPr/>
        </p:nvSpPr>
        <p:spPr bwMode="auto">
          <a:xfrm>
            <a:off x="7399338" y="4084638"/>
            <a:ext cx="76200" cy="66675"/>
          </a:xfrm>
          <a:prstGeom prst="ellipse">
            <a:avLst/>
          </a:prstGeom>
          <a:solidFill>
            <a:srgbClr val="FF7C80"/>
          </a:solidFill>
          <a:ln>
            <a:noFill/>
          </a:ln>
          <a:effectLst>
            <a:prstShdw prst="shdw17" dist="17961" dir="2700000">
              <a:srgbClr val="994A4D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24" name="Oval 407"/>
          <p:cNvSpPr>
            <a:spLocks noChangeArrowheads="1"/>
          </p:cNvSpPr>
          <p:nvPr/>
        </p:nvSpPr>
        <p:spPr bwMode="auto">
          <a:xfrm>
            <a:off x="6986588" y="3835400"/>
            <a:ext cx="76200" cy="66675"/>
          </a:xfrm>
          <a:prstGeom prst="ellipse">
            <a:avLst/>
          </a:prstGeom>
          <a:solidFill>
            <a:srgbClr val="FF7C80"/>
          </a:solidFill>
          <a:ln>
            <a:noFill/>
          </a:ln>
          <a:effectLst>
            <a:prstShdw prst="shdw17" dist="17961" dir="2700000">
              <a:srgbClr val="994A4D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grpSp>
        <p:nvGrpSpPr>
          <p:cNvPr id="161825" name="Group 408"/>
          <p:cNvGrpSpPr>
            <a:grpSpLocks/>
          </p:cNvGrpSpPr>
          <p:nvPr/>
        </p:nvGrpSpPr>
        <p:grpSpPr bwMode="auto">
          <a:xfrm>
            <a:off x="6299200" y="5084763"/>
            <a:ext cx="647700" cy="66675"/>
            <a:chOff x="3877" y="3055"/>
            <a:chExt cx="408" cy="42"/>
          </a:xfrm>
        </p:grpSpPr>
        <p:sp>
          <p:nvSpPr>
            <p:cNvPr id="162752" name="Line 409"/>
            <p:cNvSpPr>
              <a:spLocks noChangeShapeType="1"/>
            </p:cNvSpPr>
            <p:nvPr/>
          </p:nvSpPr>
          <p:spPr bwMode="auto">
            <a:xfrm>
              <a:off x="3909" y="3077"/>
              <a:ext cx="337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53" name="Oval 410"/>
            <p:cNvSpPr>
              <a:spLocks noChangeArrowheads="1"/>
            </p:cNvSpPr>
            <p:nvPr/>
          </p:nvSpPr>
          <p:spPr bwMode="auto">
            <a:xfrm>
              <a:off x="4237" y="3055"/>
              <a:ext cx="48" cy="42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754" name="Oval 411"/>
            <p:cNvSpPr>
              <a:spLocks noChangeArrowheads="1"/>
            </p:cNvSpPr>
            <p:nvPr/>
          </p:nvSpPr>
          <p:spPr bwMode="auto">
            <a:xfrm>
              <a:off x="3877" y="3055"/>
              <a:ext cx="48" cy="42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1826" name="Group 412"/>
          <p:cNvGrpSpPr>
            <a:grpSpLocks/>
          </p:cNvGrpSpPr>
          <p:nvPr/>
        </p:nvGrpSpPr>
        <p:grpSpPr bwMode="auto">
          <a:xfrm>
            <a:off x="6638925" y="6027738"/>
            <a:ext cx="542925" cy="171450"/>
            <a:chOff x="4091" y="3649"/>
            <a:chExt cx="341" cy="108"/>
          </a:xfrm>
        </p:grpSpPr>
        <p:sp>
          <p:nvSpPr>
            <p:cNvPr id="162746" name="Line 413"/>
            <p:cNvSpPr>
              <a:spLocks noChangeShapeType="1"/>
            </p:cNvSpPr>
            <p:nvPr/>
          </p:nvSpPr>
          <p:spPr bwMode="auto">
            <a:xfrm>
              <a:off x="4222" y="3676"/>
              <a:ext cx="33" cy="81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47" name="Line 414"/>
            <p:cNvSpPr>
              <a:spLocks noChangeShapeType="1"/>
            </p:cNvSpPr>
            <p:nvPr/>
          </p:nvSpPr>
          <p:spPr bwMode="auto">
            <a:xfrm flipH="1">
              <a:off x="4255" y="3676"/>
              <a:ext cx="33" cy="81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48" name="Line 415"/>
            <p:cNvSpPr>
              <a:spLocks noChangeShapeType="1"/>
            </p:cNvSpPr>
            <p:nvPr/>
          </p:nvSpPr>
          <p:spPr bwMode="auto">
            <a:xfrm>
              <a:off x="4288" y="3671"/>
              <a:ext cx="105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49" name="Line 416"/>
            <p:cNvSpPr>
              <a:spLocks noChangeShapeType="1"/>
            </p:cNvSpPr>
            <p:nvPr/>
          </p:nvSpPr>
          <p:spPr bwMode="auto">
            <a:xfrm>
              <a:off x="4122" y="3676"/>
              <a:ext cx="105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50" name="Oval 417"/>
            <p:cNvSpPr>
              <a:spLocks noChangeArrowheads="1"/>
            </p:cNvSpPr>
            <p:nvPr/>
          </p:nvSpPr>
          <p:spPr bwMode="auto">
            <a:xfrm>
              <a:off x="4091" y="3654"/>
              <a:ext cx="48" cy="42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751" name="Oval 418"/>
            <p:cNvSpPr>
              <a:spLocks noChangeArrowheads="1"/>
            </p:cNvSpPr>
            <p:nvPr/>
          </p:nvSpPr>
          <p:spPr bwMode="auto">
            <a:xfrm>
              <a:off x="4384" y="3649"/>
              <a:ext cx="48" cy="41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1827" name="Group 419"/>
          <p:cNvGrpSpPr>
            <a:grpSpLocks/>
          </p:cNvGrpSpPr>
          <p:nvPr/>
        </p:nvGrpSpPr>
        <p:grpSpPr bwMode="auto">
          <a:xfrm>
            <a:off x="6797675" y="5667375"/>
            <a:ext cx="541338" cy="171450"/>
            <a:chOff x="4191" y="3422"/>
            <a:chExt cx="340" cy="108"/>
          </a:xfrm>
        </p:grpSpPr>
        <p:sp>
          <p:nvSpPr>
            <p:cNvPr id="162740" name="Line 420"/>
            <p:cNvSpPr>
              <a:spLocks noChangeShapeType="1"/>
            </p:cNvSpPr>
            <p:nvPr/>
          </p:nvSpPr>
          <p:spPr bwMode="auto">
            <a:xfrm>
              <a:off x="4321" y="3449"/>
              <a:ext cx="34" cy="81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41" name="Line 421"/>
            <p:cNvSpPr>
              <a:spLocks noChangeShapeType="1"/>
            </p:cNvSpPr>
            <p:nvPr/>
          </p:nvSpPr>
          <p:spPr bwMode="auto">
            <a:xfrm flipH="1">
              <a:off x="4355" y="3449"/>
              <a:ext cx="33" cy="81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42" name="Line 422"/>
            <p:cNvSpPr>
              <a:spLocks noChangeShapeType="1"/>
            </p:cNvSpPr>
            <p:nvPr/>
          </p:nvSpPr>
          <p:spPr bwMode="auto">
            <a:xfrm>
              <a:off x="4388" y="3443"/>
              <a:ext cx="105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43" name="Line 423"/>
            <p:cNvSpPr>
              <a:spLocks noChangeShapeType="1"/>
            </p:cNvSpPr>
            <p:nvPr/>
          </p:nvSpPr>
          <p:spPr bwMode="auto">
            <a:xfrm>
              <a:off x="4222" y="3449"/>
              <a:ext cx="105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44" name="Oval 424"/>
            <p:cNvSpPr>
              <a:spLocks noChangeArrowheads="1"/>
            </p:cNvSpPr>
            <p:nvPr/>
          </p:nvSpPr>
          <p:spPr bwMode="auto">
            <a:xfrm>
              <a:off x="4191" y="3427"/>
              <a:ext cx="48" cy="41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745" name="Oval 425"/>
            <p:cNvSpPr>
              <a:spLocks noChangeArrowheads="1"/>
            </p:cNvSpPr>
            <p:nvPr/>
          </p:nvSpPr>
          <p:spPr bwMode="auto">
            <a:xfrm>
              <a:off x="4484" y="3422"/>
              <a:ext cx="47" cy="41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1828" name="Group 426"/>
          <p:cNvGrpSpPr>
            <a:grpSpLocks/>
          </p:cNvGrpSpPr>
          <p:nvPr/>
        </p:nvGrpSpPr>
        <p:grpSpPr bwMode="auto">
          <a:xfrm>
            <a:off x="8759825" y="4637088"/>
            <a:ext cx="541338" cy="171450"/>
            <a:chOff x="5427" y="2773"/>
            <a:chExt cx="341" cy="108"/>
          </a:xfrm>
        </p:grpSpPr>
        <p:sp>
          <p:nvSpPr>
            <p:cNvPr id="162734" name="Line 427"/>
            <p:cNvSpPr>
              <a:spLocks noChangeShapeType="1"/>
            </p:cNvSpPr>
            <p:nvPr/>
          </p:nvSpPr>
          <p:spPr bwMode="auto">
            <a:xfrm>
              <a:off x="5558" y="2800"/>
              <a:ext cx="33" cy="81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35" name="Line 428"/>
            <p:cNvSpPr>
              <a:spLocks noChangeShapeType="1"/>
            </p:cNvSpPr>
            <p:nvPr/>
          </p:nvSpPr>
          <p:spPr bwMode="auto">
            <a:xfrm flipH="1">
              <a:off x="5591" y="2800"/>
              <a:ext cx="33" cy="81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36" name="Line 429"/>
            <p:cNvSpPr>
              <a:spLocks noChangeShapeType="1"/>
            </p:cNvSpPr>
            <p:nvPr/>
          </p:nvSpPr>
          <p:spPr bwMode="auto">
            <a:xfrm>
              <a:off x="5624" y="2794"/>
              <a:ext cx="105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37" name="Line 430"/>
            <p:cNvSpPr>
              <a:spLocks noChangeShapeType="1"/>
            </p:cNvSpPr>
            <p:nvPr/>
          </p:nvSpPr>
          <p:spPr bwMode="auto">
            <a:xfrm>
              <a:off x="5458" y="2800"/>
              <a:ext cx="105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38" name="Oval 431"/>
            <p:cNvSpPr>
              <a:spLocks noChangeArrowheads="1"/>
            </p:cNvSpPr>
            <p:nvPr/>
          </p:nvSpPr>
          <p:spPr bwMode="auto">
            <a:xfrm>
              <a:off x="5427" y="2778"/>
              <a:ext cx="48" cy="42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739" name="Oval 432"/>
            <p:cNvSpPr>
              <a:spLocks noChangeArrowheads="1"/>
            </p:cNvSpPr>
            <p:nvPr/>
          </p:nvSpPr>
          <p:spPr bwMode="auto">
            <a:xfrm>
              <a:off x="5720" y="2773"/>
              <a:ext cx="48" cy="41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1829" name="Group 433"/>
          <p:cNvGrpSpPr>
            <a:grpSpLocks/>
          </p:cNvGrpSpPr>
          <p:nvPr/>
        </p:nvGrpSpPr>
        <p:grpSpPr bwMode="auto">
          <a:xfrm>
            <a:off x="8029575" y="4321175"/>
            <a:ext cx="855663" cy="77788"/>
            <a:chOff x="4967" y="2574"/>
            <a:chExt cx="539" cy="49"/>
          </a:xfrm>
        </p:grpSpPr>
        <p:sp>
          <p:nvSpPr>
            <p:cNvPr id="162731" name="Line 434"/>
            <p:cNvSpPr>
              <a:spLocks noChangeShapeType="1"/>
            </p:cNvSpPr>
            <p:nvPr/>
          </p:nvSpPr>
          <p:spPr bwMode="auto">
            <a:xfrm>
              <a:off x="5009" y="2600"/>
              <a:ext cx="446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32" name="Oval 435"/>
            <p:cNvSpPr>
              <a:spLocks noChangeArrowheads="1"/>
            </p:cNvSpPr>
            <p:nvPr/>
          </p:nvSpPr>
          <p:spPr bwMode="auto">
            <a:xfrm>
              <a:off x="5443" y="2574"/>
              <a:ext cx="63" cy="49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733" name="Oval 436"/>
            <p:cNvSpPr>
              <a:spLocks noChangeArrowheads="1"/>
            </p:cNvSpPr>
            <p:nvPr/>
          </p:nvSpPr>
          <p:spPr bwMode="auto">
            <a:xfrm>
              <a:off x="4967" y="2574"/>
              <a:ext cx="64" cy="49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sp>
        <p:nvSpPr>
          <p:cNvPr id="161830" name="Arc 437"/>
          <p:cNvSpPr>
            <a:spLocks/>
          </p:cNvSpPr>
          <p:nvPr/>
        </p:nvSpPr>
        <p:spPr bwMode="auto">
          <a:xfrm>
            <a:off x="7351713" y="2484438"/>
            <a:ext cx="623887" cy="93662"/>
          </a:xfrm>
          <a:custGeom>
            <a:avLst/>
            <a:gdLst>
              <a:gd name="T0" fmla="*/ 18020139 w 21600"/>
              <a:gd name="T1" fmla="*/ 0 h 21600"/>
              <a:gd name="T2" fmla="*/ 0 w 21600"/>
              <a:gd name="T3" fmla="*/ 40613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E8B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831" name="Arc 438"/>
          <p:cNvSpPr>
            <a:spLocks/>
          </p:cNvSpPr>
          <p:nvPr/>
        </p:nvSpPr>
        <p:spPr bwMode="auto">
          <a:xfrm rot="2700000">
            <a:off x="8578850" y="3067050"/>
            <a:ext cx="525463" cy="87313"/>
          </a:xfrm>
          <a:custGeom>
            <a:avLst/>
            <a:gdLst>
              <a:gd name="T0" fmla="*/ 12744471 w 21600"/>
              <a:gd name="T1" fmla="*/ 352943 h 21600"/>
              <a:gd name="T2" fmla="*/ 0 w 21600"/>
              <a:gd name="T3" fmla="*/ 0 h 21600"/>
              <a:gd name="T4" fmla="*/ 12782935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535" y="21599"/>
                </a:moveTo>
                <a:cubicBezTo>
                  <a:pt x="9631" y="21564"/>
                  <a:pt x="-1" y="11903"/>
                  <a:pt x="-1" y="-1"/>
                </a:cubicBezTo>
              </a:path>
              <a:path w="21600" h="21600" stroke="0" extrusionOk="0">
                <a:moveTo>
                  <a:pt x="21535" y="21599"/>
                </a:moveTo>
                <a:cubicBezTo>
                  <a:pt x="9631" y="21564"/>
                  <a:pt x="-1" y="11903"/>
                  <a:pt x="-1" y="-1"/>
                </a:cubicBezTo>
                <a:lnTo>
                  <a:pt x="21600" y="0"/>
                </a:lnTo>
                <a:lnTo>
                  <a:pt x="21535" y="21599"/>
                </a:lnTo>
                <a:close/>
              </a:path>
            </a:pathLst>
          </a:custGeom>
          <a:solidFill>
            <a:srgbClr val="E8B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832" name="Arc 439"/>
          <p:cNvSpPr>
            <a:spLocks/>
          </p:cNvSpPr>
          <p:nvPr/>
        </p:nvSpPr>
        <p:spPr bwMode="auto">
          <a:xfrm rot="-8760000">
            <a:off x="7896225" y="2441575"/>
            <a:ext cx="614363" cy="280988"/>
          </a:xfrm>
          <a:custGeom>
            <a:avLst/>
            <a:gdLst>
              <a:gd name="T0" fmla="*/ 17474163 w 21600"/>
              <a:gd name="T1" fmla="*/ 0 h 20745"/>
              <a:gd name="T2" fmla="*/ 5182379 w 21600"/>
              <a:gd name="T3" fmla="*/ 3805942 h 20745"/>
              <a:gd name="T4" fmla="*/ 0 w 21600"/>
              <a:gd name="T5" fmla="*/ 21469 h 20745"/>
              <a:gd name="T6" fmla="*/ 0 60000 65536"/>
              <a:gd name="T7" fmla="*/ 0 60000 65536"/>
              <a:gd name="T8" fmla="*/ 0 60000 65536"/>
              <a:gd name="T9" fmla="*/ 0 w 21600"/>
              <a:gd name="T10" fmla="*/ 0 h 20745"/>
              <a:gd name="T11" fmla="*/ 21600 w 21600"/>
              <a:gd name="T12" fmla="*/ 20745 h 207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745" fill="none" extrusionOk="0">
                <a:moveTo>
                  <a:pt x="21599" y="0"/>
                </a:moveTo>
                <a:cubicBezTo>
                  <a:pt x="21599" y="39"/>
                  <a:pt x="21600" y="78"/>
                  <a:pt x="21600" y="117"/>
                </a:cubicBezTo>
                <a:cubicBezTo>
                  <a:pt x="21600" y="9578"/>
                  <a:pt x="15442" y="17939"/>
                  <a:pt x="6406" y="20745"/>
                </a:cubicBezTo>
              </a:path>
              <a:path w="21600" h="20745" stroke="0" extrusionOk="0">
                <a:moveTo>
                  <a:pt x="21599" y="0"/>
                </a:moveTo>
                <a:cubicBezTo>
                  <a:pt x="21599" y="39"/>
                  <a:pt x="21600" y="78"/>
                  <a:pt x="21600" y="117"/>
                </a:cubicBezTo>
                <a:cubicBezTo>
                  <a:pt x="21600" y="9578"/>
                  <a:pt x="15442" y="17939"/>
                  <a:pt x="6406" y="20745"/>
                </a:cubicBezTo>
                <a:lnTo>
                  <a:pt x="0" y="117"/>
                </a:lnTo>
                <a:lnTo>
                  <a:pt x="21599" y="0"/>
                </a:lnTo>
                <a:close/>
              </a:path>
            </a:pathLst>
          </a:custGeom>
          <a:solidFill>
            <a:srgbClr val="E8B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833" name="Arc 440"/>
          <p:cNvSpPr>
            <a:spLocks/>
          </p:cNvSpPr>
          <p:nvPr/>
        </p:nvSpPr>
        <p:spPr bwMode="auto">
          <a:xfrm rot="2040000">
            <a:off x="8224838" y="2606675"/>
            <a:ext cx="560387" cy="271463"/>
          </a:xfrm>
          <a:custGeom>
            <a:avLst/>
            <a:gdLst>
              <a:gd name="T0" fmla="*/ 0 w 20633"/>
              <a:gd name="T1" fmla="*/ 0 h 21600"/>
              <a:gd name="T2" fmla="*/ 15219969 w 20633"/>
              <a:gd name="T3" fmla="*/ 2373014 h 21600"/>
              <a:gd name="T4" fmla="*/ 42777 w 20633"/>
              <a:gd name="T5" fmla="*/ 3411674 h 21600"/>
              <a:gd name="T6" fmla="*/ 0 60000 65536"/>
              <a:gd name="T7" fmla="*/ 0 60000 65536"/>
              <a:gd name="T8" fmla="*/ 0 60000 65536"/>
              <a:gd name="T9" fmla="*/ 0 w 20633"/>
              <a:gd name="T10" fmla="*/ 0 h 21600"/>
              <a:gd name="T11" fmla="*/ 20633 w 2063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33" h="21600" fill="none" extrusionOk="0">
                <a:moveTo>
                  <a:pt x="0" y="0"/>
                </a:moveTo>
                <a:cubicBezTo>
                  <a:pt x="19" y="0"/>
                  <a:pt x="38" y="-1"/>
                  <a:pt x="58" y="-1"/>
                </a:cubicBezTo>
                <a:cubicBezTo>
                  <a:pt x="9453" y="-1"/>
                  <a:pt x="17772" y="6074"/>
                  <a:pt x="20632" y="15024"/>
                </a:cubicBezTo>
              </a:path>
              <a:path w="20633" h="21600" stroke="0" extrusionOk="0">
                <a:moveTo>
                  <a:pt x="0" y="0"/>
                </a:moveTo>
                <a:cubicBezTo>
                  <a:pt x="19" y="0"/>
                  <a:pt x="38" y="-1"/>
                  <a:pt x="58" y="-1"/>
                </a:cubicBezTo>
                <a:cubicBezTo>
                  <a:pt x="9453" y="-1"/>
                  <a:pt x="17772" y="6074"/>
                  <a:pt x="20632" y="15024"/>
                </a:cubicBezTo>
                <a:lnTo>
                  <a:pt x="58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8B9FF"/>
          </a:solidFill>
          <a:ln w="28575" cap="rnd">
            <a:solidFill>
              <a:srgbClr val="FF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1834" name="Rectangle 441"/>
          <p:cNvSpPr>
            <a:spLocks noChangeArrowheads="1"/>
          </p:cNvSpPr>
          <p:nvPr/>
        </p:nvSpPr>
        <p:spPr bwMode="auto">
          <a:xfrm>
            <a:off x="7459663" y="2532063"/>
            <a:ext cx="739775" cy="428625"/>
          </a:xfrm>
          <a:prstGeom prst="rect">
            <a:avLst/>
          </a:prstGeom>
          <a:solidFill>
            <a:srgbClr val="E8B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35" name="Rectangle 442"/>
          <p:cNvSpPr>
            <a:spLocks noChangeArrowheads="1"/>
          </p:cNvSpPr>
          <p:nvPr/>
        </p:nvSpPr>
        <p:spPr bwMode="auto">
          <a:xfrm rot="1560000">
            <a:off x="8102600" y="2801938"/>
            <a:ext cx="538163" cy="430212"/>
          </a:xfrm>
          <a:prstGeom prst="rect">
            <a:avLst/>
          </a:prstGeom>
          <a:solidFill>
            <a:srgbClr val="E8B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36" name="Oval 443"/>
          <p:cNvSpPr>
            <a:spLocks noChangeArrowheads="1"/>
          </p:cNvSpPr>
          <p:nvPr/>
        </p:nvSpPr>
        <p:spPr bwMode="auto">
          <a:xfrm>
            <a:off x="8086725" y="2460625"/>
            <a:ext cx="80963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37" name="Oval 444"/>
          <p:cNvSpPr>
            <a:spLocks noChangeArrowheads="1"/>
          </p:cNvSpPr>
          <p:nvPr/>
        </p:nvSpPr>
        <p:spPr bwMode="auto">
          <a:xfrm>
            <a:off x="7980363" y="2663825"/>
            <a:ext cx="79375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38" name="Oval 445"/>
          <p:cNvSpPr>
            <a:spLocks noChangeArrowheads="1"/>
          </p:cNvSpPr>
          <p:nvPr/>
        </p:nvSpPr>
        <p:spPr bwMode="auto">
          <a:xfrm>
            <a:off x="8174038" y="2493963"/>
            <a:ext cx="80962" cy="777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39" name="Oval 446"/>
          <p:cNvSpPr>
            <a:spLocks noChangeArrowheads="1"/>
          </p:cNvSpPr>
          <p:nvPr/>
        </p:nvSpPr>
        <p:spPr bwMode="auto">
          <a:xfrm>
            <a:off x="8151813" y="2590800"/>
            <a:ext cx="79375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40" name="Oval 447"/>
          <p:cNvSpPr>
            <a:spLocks noChangeArrowheads="1"/>
          </p:cNvSpPr>
          <p:nvPr/>
        </p:nvSpPr>
        <p:spPr bwMode="auto">
          <a:xfrm>
            <a:off x="8043863" y="2579688"/>
            <a:ext cx="80962" cy="777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41" name="Oval 448"/>
          <p:cNvSpPr>
            <a:spLocks noChangeArrowheads="1"/>
          </p:cNvSpPr>
          <p:nvPr/>
        </p:nvSpPr>
        <p:spPr bwMode="auto">
          <a:xfrm>
            <a:off x="8101013" y="2717800"/>
            <a:ext cx="80962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42" name="Oval 449"/>
          <p:cNvSpPr>
            <a:spLocks noChangeArrowheads="1"/>
          </p:cNvSpPr>
          <p:nvPr/>
        </p:nvSpPr>
        <p:spPr bwMode="auto">
          <a:xfrm>
            <a:off x="8051800" y="2816225"/>
            <a:ext cx="79375" cy="777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43" name="Oval 450"/>
          <p:cNvSpPr>
            <a:spLocks noChangeArrowheads="1"/>
          </p:cNvSpPr>
          <p:nvPr/>
        </p:nvSpPr>
        <p:spPr bwMode="auto">
          <a:xfrm>
            <a:off x="7997825" y="2911475"/>
            <a:ext cx="82550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44" name="Oval 451"/>
          <p:cNvSpPr>
            <a:spLocks noChangeArrowheads="1"/>
          </p:cNvSpPr>
          <p:nvPr/>
        </p:nvSpPr>
        <p:spPr bwMode="auto">
          <a:xfrm>
            <a:off x="7945438" y="3035300"/>
            <a:ext cx="80962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45" name="Oval 452"/>
          <p:cNvSpPr>
            <a:spLocks noChangeArrowheads="1"/>
          </p:cNvSpPr>
          <p:nvPr/>
        </p:nvSpPr>
        <p:spPr bwMode="auto">
          <a:xfrm>
            <a:off x="7881938" y="3146425"/>
            <a:ext cx="80962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46" name="Oval 453"/>
          <p:cNvSpPr>
            <a:spLocks noChangeArrowheads="1"/>
          </p:cNvSpPr>
          <p:nvPr/>
        </p:nvSpPr>
        <p:spPr bwMode="auto">
          <a:xfrm>
            <a:off x="8255000" y="2492375"/>
            <a:ext cx="79375" cy="777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47" name="Oval 454"/>
          <p:cNvSpPr>
            <a:spLocks noChangeArrowheads="1"/>
          </p:cNvSpPr>
          <p:nvPr/>
        </p:nvSpPr>
        <p:spPr bwMode="auto">
          <a:xfrm>
            <a:off x="8256588" y="2603500"/>
            <a:ext cx="82550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48" name="Oval 455"/>
          <p:cNvSpPr>
            <a:spLocks noChangeArrowheads="1"/>
          </p:cNvSpPr>
          <p:nvPr/>
        </p:nvSpPr>
        <p:spPr bwMode="auto">
          <a:xfrm>
            <a:off x="8247063" y="2727325"/>
            <a:ext cx="80962" cy="777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49" name="Oval 456"/>
          <p:cNvSpPr>
            <a:spLocks noChangeArrowheads="1"/>
          </p:cNvSpPr>
          <p:nvPr/>
        </p:nvSpPr>
        <p:spPr bwMode="auto">
          <a:xfrm>
            <a:off x="8237538" y="2851150"/>
            <a:ext cx="79375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50" name="Oval 457"/>
          <p:cNvSpPr>
            <a:spLocks noChangeArrowheads="1"/>
          </p:cNvSpPr>
          <p:nvPr/>
        </p:nvSpPr>
        <p:spPr bwMode="auto">
          <a:xfrm>
            <a:off x="8212138" y="2947988"/>
            <a:ext cx="82550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51" name="Oval 458"/>
          <p:cNvSpPr>
            <a:spLocks noChangeArrowheads="1"/>
          </p:cNvSpPr>
          <p:nvPr/>
        </p:nvSpPr>
        <p:spPr bwMode="auto">
          <a:xfrm>
            <a:off x="8145463" y="3046413"/>
            <a:ext cx="80962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52" name="Oval 459"/>
          <p:cNvSpPr>
            <a:spLocks noChangeArrowheads="1"/>
          </p:cNvSpPr>
          <p:nvPr/>
        </p:nvSpPr>
        <p:spPr bwMode="auto">
          <a:xfrm>
            <a:off x="8081963" y="3170238"/>
            <a:ext cx="80962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53" name="Oval 460"/>
          <p:cNvSpPr>
            <a:spLocks noChangeArrowheads="1"/>
          </p:cNvSpPr>
          <p:nvPr/>
        </p:nvSpPr>
        <p:spPr bwMode="auto">
          <a:xfrm>
            <a:off x="8002588" y="3254375"/>
            <a:ext cx="80962" cy="777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54" name="Oval 461"/>
          <p:cNvSpPr>
            <a:spLocks noChangeArrowheads="1"/>
          </p:cNvSpPr>
          <p:nvPr/>
        </p:nvSpPr>
        <p:spPr bwMode="auto">
          <a:xfrm>
            <a:off x="8458200" y="3243263"/>
            <a:ext cx="80963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55" name="Oval 462"/>
          <p:cNvSpPr>
            <a:spLocks noChangeArrowheads="1"/>
          </p:cNvSpPr>
          <p:nvPr/>
        </p:nvSpPr>
        <p:spPr bwMode="auto">
          <a:xfrm>
            <a:off x="8502650" y="3327400"/>
            <a:ext cx="80963" cy="777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56" name="Oval 463"/>
          <p:cNvSpPr>
            <a:spLocks noChangeArrowheads="1"/>
          </p:cNvSpPr>
          <p:nvPr/>
        </p:nvSpPr>
        <p:spPr bwMode="auto">
          <a:xfrm>
            <a:off x="8574088" y="3398838"/>
            <a:ext cx="80962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57" name="Oval 464"/>
          <p:cNvSpPr>
            <a:spLocks noChangeArrowheads="1"/>
          </p:cNvSpPr>
          <p:nvPr/>
        </p:nvSpPr>
        <p:spPr bwMode="auto">
          <a:xfrm>
            <a:off x="8347075" y="4214813"/>
            <a:ext cx="134938" cy="1619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58" name="Oval 465"/>
          <p:cNvSpPr>
            <a:spLocks noChangeArrowheads="1"/>
          </p:cNvSpPr>
          <p:nvPr/>
        </p:nvSpPr>
        <p:spPr bwMode="auto">
          <a:xfrm>
            <a:off x="8610600" y="4156075"/>
            <a:ext cx="79375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59" name="Oval 466"/>
          <p:cNvSpPr>
            <a:spLocks noChangeArrowheads="1"/>
          </p:cNvSpPr>
          <p:nvPr/>
        </p:nvSpPr>
        <p:spPr bwMode="auto">
          <a:xfrm>
            <a:off x="8353425" y="2535238"/>
            <a:ext cx="80963" cy="777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60" name="Oval 467"/>
          <p:cNvSpPr>
            <a:spLocks noChangeArrowheads="1"/>
          </p:cNvSpPr>
          <p:nvPr/>
        </p:nvSpPr>
        <p:spPr bwMode="auto">
          <a:xfrm>
            <a:off x="8355013" y="2644775"/>
            <a:ext cx="82550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61" name="Oval 468"/>
          <p:cNvSpPr>
            <a:spLocks noChangeArrowheads="1"/>
          </p:cNvSpPr>
          <p:nvPr/>
        </p:nvSpPr>
        <p:spPr bwMode="auto">
          <a:xfrm>
            <a:off x="8372475" y="2770188"/>
            <a:ext cx="80963" cy="777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62" name="Oval 469"/>
          <p:cNvSpPr>
            <a:spLocks noChangeArrowheads="1"/>
          </p:cNvSpPr>
          <p:nvPr/>
        </p:nvSpPr>
        <p:spPr bwMode="auto">
          <a:xfrm>
            <a:off x="8375650" y="2919413"/>
            <a:ext cx="80963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63" name="Oval 470"/>
          <p:cNvSpPr>
            <a:spLocks noChangeArrowheads="1"/>
          </p:cNvSpPr>
          <p:nvPr/>
        </p:nvSpPr>
        <p:spPr bwMode="auto">
          <a:xfrm>
            <a:off x="8367713" y="3032125"/>
            <a:ext cx="79375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64" name="Oval 471"/>
          <p:cNvSpPr>
            <a:spLocks noChangeArrowheads="1"/>
          </p:cNvSpPr>
          <p:nvPr/>
        </p:nvSpPr>
        <p:spPr bwMode="auto">
          <a:xfrm>
            <a:off x="8410575" y="3154363"/>
            <a:ext cx="80963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65" name="Oval 472"/>
          <p:cNvSpPr>
            <a:spLocks noChangeArrowheads="1"/>
          </p:cNvSpPr>
          <p:nvPr/>
        </p:nvSpPr>
        <p:spPr bwMode="auto">
          <a:xfrm>
            <a:off x="8347075" y="4192588"/>
            <a:ext cx="80963" cy="777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66" name="Oval 473"/>
          <p:cNvSpPr>
            <a:spLocks noChangeArrowheads="1"/>
          </p:cNvSpPr>
          <p:nvPr/>
        </p:nvSpPr>
        <p:spPr bwMode="auto">
          <a:xfrm>
            <a:off x="8308975" y="4087813"/>
            <a:ext cx="79375" cy="777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67" name="Oval 474"/>
          <p:cNvSpPr>
            <a:spLocks noChangeArrowheads="1"/>
          </p:cNvSpPr>
          <p:nvPr/>
        </p:nvSpPr>
        <p:spPr bwMode="auto">
          <a:xfrm>
            <a:off x="8596313" y="4217988"/>
            <a:ext cx="134937" cy="1619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68" name="Oval 475"/>
          <p:cNvSpPr>
            <a:spLocks noChangeArrowheads="1"/>
          </p:cNvSpPr>
          <p:nvPr/>
        </p:nvSpPr>
        <p:spPr bwMode="auto">
          <a:xfrm>
            <a:off x="7899400" y="3768725"/>
            <a:ext cx="82550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69" name="Oval 476"/>
          <p:cNvSpPr>
            <a:spLocks noChangeArrowheads="1"/>
          </p:cNvSpPr>
          <p:nvPr/>
        </p:nvSpPr>
        <p:spPr bwMode="auto">
          <a:xfrm>
            <a:off x="8094663" y="3879850"/>
            <a:ext cx="79375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70" name="Oval 477"/>
          <p:cNvSpPr>
            <a:spLocks noChangeArrowheads="1"/>
          </p:cNvSpPr>
          <p:nvPr/>
        </p:nvSpPr>
        <p:spPr bwMode="auto">
          <a:xfrm>
            <a:off x="8167688" y="3935413"/>
            <a:ext cx="79375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71" name="Oval 478"/>
          <p:cNvSpPr>
            <a:spLocks noChangeArrowheads="1"/>
          </p:cNvSpPr>
          <p:nvPr/>
        </p:nvSpPr>
        <p:spPr bwMode="auto">
          <a:xfrm>
            <a:off x="8253413" y="4006850"/>
            <a:ext cx="79375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72" name="Oval 479"/>
          <p:cNvSpPr>
            <a:spLocks noChangeArrowheads="1"/>
          </p:cNvSpPr>
          <p:nvPr/>
        </p:nvSpPr>
        <p:spPr bwMode="auto">
          <a:xfrm>
            <a:off x="8010525" y="3821113"/>
            <a:ext cx="79375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73" name="Oval 480"/>
          <p:cNvSpPr>
            <a:spLocks noChangeArrowheads="1"/>
          </p:cNvSpPr>
          <p:nvPr/>
        </p:nvSpPr>
        <p:spPr bwMode="auto">
          <a:xfrm>
            <a:off x="7118350" y="2187575"/>
            <a:ext cx="93663" cy="92075"/>
          </a:xfrm>
          <a:prstGeom prst="ellipse">
            <a:avLst/>
          </a:prstGeom>
          <a:solidFill>
            <a:srgbClr val="FF5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74" name="Oval 481"/>
          <p:cNvSpPr>
            <a:spLocks noChangeArrowheads="1"/>
          </p:cNvSpPr>
          <p:nvPr/>
        </p:nvSpPr>
        <p:spPr bwMode="auto">
          <a:xfrm>
            <a:off x="7140575" y="2116138"/>
            <a:ext cx="82550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75" name="Oval 482"/>
          <p:cNvSpPr>
            <a:spLocks noChangeArrowheads="1"/>
          </p:cNvSpPr>
          <p:nvPr/>
        </p:nvSpPr>
        <p:spPr bwMode="auto">
          <a:xfrm>
            <a:off x="9077325" y="3878263"/>
            <a:ext cx="80963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76" name="Oval 483"/>
          <p:cNvSpPr>
            <a:spLocks noChangeArrowheads="1"/>
          </p:cNvSpPr>
          <p:nvPr/>
        </p:nvSpPr>
        <p:spPr bwMode="auto">
          <a:xfrm>
            <a:off x="9026525" y="3975100"/>
            <a:ext cx="82550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77" name="Oval 484"/>
          <p:cNvSpPr>
            <a:spLocks noChangeArrowheads="1"/>
          </p:cNvSpPr>
          <p:nvPr/>
        </p:nvSpPr>
        <p:spPr bwMode="auto">
          <a:xfrm>
            <a:off x="9085263" y="4327525"/>
            <a:ext cx="82550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78" name="Oval 485"/>
          <p:cNvSpPr>
            <a:spLocks noChangeArrowheads="1"/>
          </p:cNvSpPr>
          <p:nvPr/>
        </p:nvSpPr>
        <p:spPr bwMode="auto">
          <a:xfrm>
            <a:off x="9102725" y="4440238"/>
            <a:ext cx="80963" cy="777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79" name="Oval 486"/>
          <p:cNvSpPr>
            <a:spLocks noChangeArrowheads="1"/>
          </p:cNvSpPr>
          <p:nvPr/>
        </p:nvSpPr>
        <p:spPr bwMode="auto">
          <a:xfrm>
            <a:off x="6940550" y="2052638"/>
            <a:ext cx="82550" cy="777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80" name="Oval 487"/>
          <p:cNvSpPr>
            <a:spLocks noChangeArrowheads="1"/>
          </p:cNvSpPr>
          <p:nvPr/>
        </p:nvSpPr>
        <p:spPr bwMode="auto">
          <a:xfrm>
            <a:off x="7108825" y="2271713"/>
            <a:ext cx="79375" cy="777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81" name="Oval 488"/>
          <p:cNvSpPr>
            <a:spLocks noChangeArrowheads="1"/>
          </p:cNvSpPr>
          <p:nvPr/>
        </p:nvSpPr>
        <p:spPr bwMode="auto">
          <a:xfrm>
            <a:off x="9196388" y="3657600"/>
            <a:ext cx="79375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82" name="Oval 489"/>
          <p:cNvSpPr>
            <a:spLocks noChangeArrowheads="1"/>
          </p:cNvSpPr>
          <p:nvPr/>
        </p:nvSpPr>
        <p:spPr bwMode="auto">
          <a:xfrm>
            <a:off x="9144000" y="3768725"/>
            <a:ext cx="80963" cy="777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83" name="Oval 490"/>
          <p:cNvSpPr>
            <a:spLocks noChangeArrowheads="1"/>
          </p:cNvSpPr>
          <p:nvPr/>
        </p:nvSpPr>
        <p:spPr bwMode="auto">
          <a:xfrm>
            <a:off x="9024938" y="4092575"/>
            <a:ext cx="79375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84" name="Oval 491"/>
          <p:cNvSpPr>
            <a:spLocks noChangeArrowheads="1"/>
          </p:cNvSpPr>
          <p:nvPr/>
        </p:nvSpPr>
        <p:spPr bwMode="auto">
          <a:xfrm>
            <a:off x="9053513" y="4203700"/>
            <a:ext cx="80962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85" name="Oval 492"/>
          <p:cNvSpPr>
            <a:spLocks noChangeArrowheads="1"/>
          </p:cNvSpPr>
          <p:nvPr/>
        </p:nvSpPr>
        <p:spPr bwMode="auto">
          <a:xfrm>
            <a:off x="6934200" y="1938338"/>
            <a:ext cx="93663" cy="92075"/>
          </a:xfrm>
          <a:prstGeom prst="ellipse">
            <a:avLst/>
          </a:prstGeom>
          <a:solidFill>
            <a:srgbClr val="FF5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86" name="Oval 493"/>
          <p:cNvSpPr>
            <a:spLocks noChangeArrowheads="1"/>
          </p:cNvSpPr>
          <p:nvPr/>
        </p:nvSpPr>
        <p:spPr bwMode="auto">
          <a:xfrm>
            <a:off x="6745288" y="2103438"/>
            <a:ext cx="93662" cy="90487"/>
          </a:xfrm>
          <a:prstGeom prst="ellipse">
            <a:avLst/>
          </a:prstGeom>
          <a:solidFill>
            <a:srgbClr val="FF5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87" name="Oval 494"/>
          <p:cNvSpPr>
            <a:spLocks noChangeArrowheads="1"/>
          </p:cNvSpPr>
          <p:nvPr/>
        </p:nvSpPr>
        <p:spPr bwMode="auto">
          <a:xfrm>
            <a:off x="6754813" y="2192338"/>
            <a:ext cx="82550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88" name="Oval 495"/>
          <p:cNvSpPr>
            <a:spLocks noChangeArrowheads="1"/>
          </p:cNvSpPr>
          <p:nvPr/>
        </p:nvSpPr>
        <p:spPr bwMode="auto">
          <a:xfrm>
            <a:off x="6716713" y="2274888"/>
            <a:ext cx="80962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89" name="Oval 496"/>
          <p:cNvSpPr>
            <a:spLocks noChangeArrowheads="1"/>
          </p:cNvSpPr>
          <p:nvPr/>
        </p:nvSpPr>
        <p:spPr bwMode="auto">
          <a:xfrm>
            <a:off x="8531225" y="3917950"/>
            <a:ext cx="80963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90" name="Oval 497"/>
          <p:cNvSpPr>
            <a:spLocks noChangeArrowheads="1"/>
          </p:cNvSpPr>
          <p:nvPr/>
        </p:nvSpPr>
        <p:spPr bwMode="auto">
          <a:xfrm>
            <a:off x="8561388" y="4027488"/>
            <a:ext cx="80962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91" name="Oval 498"/>
          <p:cNvSpPr>
            <a:spLocks noChangeArrowheads="1"/>
          </p:cNvSpPr>
          <p:nvPr/>
        </p:nvSpPr>
        <p:spPr bwMode="auto">
          <a:xfrm>
            <a:off x="7083425" y="2017713"/>
            <a:ext cx="82550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92" name="Oval 499"/>
          <p:cNvSpPr>
            <a:spLocks noChangeArrowheads="1"/>
          </p:cNvSpPr>
          <p:nvPr/>
        </p:nvSpPr>
        <p:spPr bwMode="auto">
          <a:xfrm>
            <a:off x="7032625" y="1966913"/>
            <a:ext cx="80963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93" name="Oval 500"/>
          <p:cNvSpPr>
            <a:spLocks noChangeArrowheads="1"/>
          </p:cNvSpPr>
          <p:nvPr/>
        </p:nvSpPr>
        <p:spPr bwMode="auto">
          <a:xfrm>
            <a:off x="6858000" y="1930400"/>
            <a:ext cx="80963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94" name="Oval 501"/>
          <p:cNvSpPr>
            <a:spLocks noChangeArrowheads="1"/>
          </p:cNvSpPr>
          <p:nvPr/>
        </p:nvSpPr>
        <p:spPr bwMode="auto">
          <a:xfrm>
            <a:off x="6794500" y="2041525"/>
            <a:ext cx="79375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95" name="Oval 502"/>
          <p:cNvSpPr>
            <a:spLocks noChangeArrowheads="1"/>
          </p:cNvSpPr>
          <p:nvPr/>
        </p:nvSpPr>
        <p:spPr bwMode="auto">
          <a:xfrm>
            <a:off x="7796213" y="3724275"/>
            <a:ext cx="80962" cy="777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96" name="Oval 503"/>
          <p:cNvSpPr>
            <a:spLocks noChangeArrowheads="1"/>
          </p:cNvSpPr>
          <p:nvPr/>
        </p:nvSpPr>
        <p:spPr bwMode="auto">
          <a:xfrm>
            <a:off x="8528050" y="3821113"/>
            <a:ext cx="82550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97" name="Oval 504"/>
          <p:cNvSpPr>
            <a:spLocks noChangeArrowheads="1"/>
          </p:cNvSpPr>
          <p:nvPr/>
        </p:nvSpPr>
        <p:spPr bwMode="auto">
          <a:xfrm>
            <a:off x="9080500" y="4557713"/>
            <a:ext cx="133350" cy="1619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grpSp>
        <p:nvGrpSpPr>
          <p:cNvPr id="161898" name="Group 505"/>
          <p:cNvGrpSpPr>
            <a:grpSpLocks/>
          </p:cNvGrpSpPr>
          <p:nvPr/>
        </p:nvGrpSpPr>
        <p:grpSpPr bwMode="auto">
          <a:xfrm>
            <a:off x="7410450" y="2890838"/>
            <a:ext cx="417513" cy="315912"/>
            <a:chOff x="4577" y="1673"/>
            <a:chExt cx="263" cy="199"/>
          </a:xfrm>
        </p:grpSpPr>
        <p:sp>
          <p:nvSpPr>
            <p:cNvPr id="162719" name="Arc 506"/>
            <p:cNvSpPr>
              <a:spLocks/>
            </p:cNvSpPr>
            <p:nvPr/>
          </p:nvSpPr>
          <p:spPr bwMode="auto">
            <a:xfrm>
              <a:off x="4671" y="1720"/>
              <a:ext cx="39" cy="43"/>
            </a:xfrm>
            <a:custGeom>
              <a:avLst/>
              <a:gdLst>
                <a:gd name="T0" fmla="*/ 0 w 22161"/>
                <a:gd name="T1" fmla="*/ 0 h 21600"/>
                <a:gd name="T2" fmla="*/ 0 w 22161"/>
                <a:gd name="T3" fmla="*/ 0 h 21600"/>
                <a:gd name="T4" fmla="*/ 0 w 2216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161"/>
                <a:gd name="T10" fmla="*/ 0 h 21600"/>
                <a:gd name="T11" fmla="*/ 22161 w 2216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61" h="21600" fill="none" extrusionOk="0">
                  <a:moveTo>
                    <a:pt x="22161" y="0"/>
                  </a:moveTo>
                  <a:cubicBezTo>
                    <a:pt x="22161" y="11929"/>
                    <a:pt x="12490" y="21600"/>
                    <a:pt x="561" y="21600"/>
                  </a:cubicBezTo>
                  <a:cubicBezTo>
                    <a:pt x="373" y="21599"/>
                    <a:pt x="186" y="21597"/>
                    <a:pt x="0" y="21592"/>
                  </a:cubicBezTo>
                </a:path>
                <a:path w="22161" h="21600" stroke="0" extrusionOk="0">
                  <a:moveTo>
                    <a:pt x="22161" y="0"/>
                  </a:moveTo>
                  <a:cubicBezTo>
                    <a:pt x="22161" y="11929"/>
                    <a:pt x="12490" y="21600"/>
                    <a:pt x="561" y="21600"/>
                  </a:cubicBezTo>
                  <a:cubicBezTo>
                    <a:pt x="373" y="21599"/>
                    <a:pt x="186" y="21597"/>
                    <a:pt x="0" y="21592"/>
                  </a:cubicBezTo>
                  <a:lnTo>
                    <a:pt x="561" y="0"/>
                  </a:lnTo>
                  <a:lnTo>
                    <a:pt x="22161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20" name="Arc 507"/>
            <p:cNvSpPr>
              <a:spLocks/>
            </p:cNvSpPr>
            <p:nvPr/>
          </p:nvSpPr>
          <p:spPr bwMode="auto">
            <a:xfrm>
              <a:off x="4778" y="1719"/>
              <a:ext cx="53" cy="45"/>
            </a:xfrm>
            <a:custGeom>
              <a:avLst/>
              <a:gdLst>
                <a:gd name="T0" fmla="*/ 0 w 21600"/>
                <a:gd name="T1" fmla="*/ 0 h 22077"/>
                <a:gd name="T2" fmla="*/ 0 w 21600"/>
                <a:gd name="T3" fmla="*/ 0 h 22077"/>
                <a:gd name="T4" fmla="*/ 0 w 21600"/>
                <a:gd name="T5" fmla="*/ 0 h 220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077"/>
                <a:gd name="T11" fmla="*/ 21600 w 21600"/>
                <a:gd name="T12" fmla="*/ 22077 h 220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077" fill="none" extrusionOk="0">
                  <a:moveTo>
                    <a:pt x="21184" y="22076"/>
                  </a:moveTo>
                  <a:cubicBezTo>
                    <a:pt x="9418" y="21850"/>
                    <a:pt x="0" y="12248"/>
                    <a:pt x="0" y="481"/>
                  </a:cubicBezTo>
                  <a:cubicBezTo>
                    <a:pt x="0" y="320"/>
                    <a:pt x="1" y="160"/>
                    <a:pt x="5" y="0"/>
                  </a:cubicBezTo>
                </a:path>
                <a:path w="21600" h="22077" stroke="0" extrusionOk="0">
                  <a:moveTo>
                    <a:pt x="21184" y="22076"/>
                  </a:moveTo>
                  <a:cubicBezTo>
                    <a:pt x="9418" y="21850"/>
                    <a:pt x="0" y="12248"/>
                    <a:pt x="0" y="481"/>
                  </a:cubicBezTo>
                  <a:cubicBezTo>
                    <a:pt x="0" y="320"/>
                    <a:pt x="1" y="160"/>
                    <a:pt x="5" y="0"/>
                  </a:cubicBezTo>
                  <a:lnTo>
                    <a:pt x="21600" y="481"/>
                  </a:lnTo>
                  <a:lnTo>
                    <a:pt x="21184" y="22076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21" name="Arc 508"/>
            <p:cNvSpPr>
              <a:spLocks/>
            </p:cNvSpPr>
            <p:nvPr/>
          </p:nvSpPr>
          <p:spPr bwMode="auto">
            <a:xfrm>
              <a:off x="4736" y="1673"/>
              <a:ext cx="53" cy="44"/>
            </a:xfrm>
            <a:custGeom>
              <a:avLst/>
              <a:gdLst>
                <a:gd name="T0" fmla="*/ 0 w 22011"/>
                <a:gd name="T1" fmla="*/ 0 h 21600"/>
                <a:gd name="T2" fmla="*/ 0 w 22011"/>
                <a:gd name="T3" fmla="*/ 0 h 21600"/>
                <a:gd name="T4" fmla="*/ 0 w 2201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011"/>
                <a:gd name="T10" fmla="*/ 0 h 21600"/>
                <a:gd name="T11" fmla="*/ 22011 w 2201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011" h="21600" fill="none" extrusionOk="0">
                  <a:moveTo>
                    <a:pt x="-1" y="3"/>
                  </a:moveTo>
                  <a:cubicBezTo>
                    <a:pt x="136" y="1"/>
                    <a:pt x="273" y="-1"/>
                    <a:pt x="411" y="-1"/>
                  </a:cubicBezTo>
                  <a:cubicBezTo>
                    <a:pt x="12340" y="-1"/>
                    <a:pt x="22011" y="9670"/>
                    <a:pt x="22011" y="21600"/>
                  </a:cubicBezTo>
                </a:path>
                <a:path w="22011" h="21600" stroke="0" extrusionOk="0">
                  <a:moveTo>
                    <a:pt x="-1" y="3"/>
                  </a:moveTo>
                  <a:cubicBezTo>
                    <a:pt x="136" y="1"/>
                    <a:pt x="273" y="-1"/>
                    <a:pt x="411" y="-1"/>
                  </a:cubicBezTo>
                  <a:cubicBezTo>
                    <a:pt x="12340" y="-1"/>
                    <a:pt x="22011" y="9670"/>
                    <a:pt x="22011" y="21600"/>
                  </a:cubicBezTo>
                  <a:lnTo>
                    <a:pt x="411" y="21600"/>
                  </a:lnTo>
                  <a:lnTo>
                    <a:pt x="-1" y="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22" name="Arc 509"/>
            <p:cNvSpPr>
              <a:spLocks/>
            </p:cNvSpPr>
            <p:nvPr/>
          </p:nvSpPr>
          <p:spPr bwMode="auto">
            <a:xfrm>
              <a:off x="4705" y="1675"/>
              <a:ext cx="39" cy="43"/>
            </a:xfrm>
            <a:custGeom>
              <a:avLst/>
              <a:gdLst>
                <a:gd name="T0" fmla="*/ 0 w 21600"/>
                <a:gd name="T1" fmla="*/ 0 h 21593"/>
                <a:gd name="T2" fmla="*/ 0 w 21600"/>
                <a:gd name="T3" fmla="*/ 0 h 21593"/>
                <a:gd name="T4" fmla="*/ 0 w 21600"/>
                <a:gd name="T5" fmla="*/ 0 h 2159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3"/>
                <a:gd name="T11" fmla="*/ 21600 w 21600"/>
                <a:gd name="T12" fmla="*/ 21593 h 215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3" fill="none" extrusionOk="0">
                  <a:moveTo>
                    <a:pt x="-1" y="21592"/>
                  </a:moveTo>
                  <a:cubicBezTo>
                    <a:pt x="-1" y="9882"/>
                    <a:pt x="9332" y="304"/>
                    <a:pt x="21039" y="0"/>
                  </a:cubicBezTo>
                </a:path>
                <a:path w="21600" h="21593" stroke="0" extrusionOk="0">
                  <a:moveTo>
                    <a:pt x="-1" y="21592"/>
                  </a:moveTo>
                  <a:cubicBezTo>
                    <a:pt x="-1" y="9882"/>
                    <a:pt x="9332" y="304"/>
                    <a:pt x="21039" y="0"/>
                  </a:cubicBezTo>
                  <a:lnTo>
                    <a:pt x="21600" y="21593"/>
                  </a:lnTo>
                  <a:lnTo>
                    <a:pt x="-1" y="21592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23" name="Arc 510"/>
            <p:cNvSpPr>
              <a:spLocks/>
            </p:cNvSpPr>
            <p:nvPr/>
          </p:nvSpPr>
          <p:spPr bwMode="auto">
            <a:xfrm>
              <a:off x="4627" y="1719"/>
              <a:ext cx="50" cy="45"/>
            </a:xfrm>
            <a:custGeom>
              <a:avLst/>
              <a:gdLst>
                <a:gd name="T0" fmla="*/ 0 w 21600"/>
                <a:gd name="T1" fmla="*/ 0 h 22085"/>
                <a:gd name="T2" fmla="*/ 0 w 21600"/>
                <a:gd name="T3" fmla="*/ 0 h 22085"/>
                <a:gd name="T4" fmla="*/ 0 w 21600"/>
                <a:gd name="T5" fmla="*/ 0 h 2208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085"/>
                <a:gd name="T11" fmla="*/ 21600 w 21600"/>
                <a:gd name="T12" fmla="*/ 22085 h 220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085" fill="none" extrusionOk="0">
                  <a:moveTo>
                    <a:pt x="21600" y="22084"/>
                  </a:moveTo>
                  <a:cubicBezTo>
                    <a:pt x="9670" y="22085"/>
                    <a:pt x="0" y="12414"/>
                    <a:pt x="0" y="485"/>
                  </a:cubicBezTo>
                  <a:cubicBezTo>
                    <a:pt x="0" y="323"/>
                    <a:pt x="1" y="161"/>
                    <a:pt x="5" y="0"/>
                  </a:cubicBezTo>
                </a:path>
                <a:path w="21600" h="22085" stroke="0" extrusionOk="0">
                  <a:moveTo>
                    <a:pt x="21600" y="22084"/>
                  </a:moveTo>
                  <a:cubicBezTo>
                    <a:pt x="9670" y="22085"/>
                    <a:pt x="0" y="12414"/>
                    <a:pt x="0" y="485"/>
                  </a:cubicBezTo>
                  <a:cubicBezTo>
                    <a:pt x="0" y="323"/>
                    <a:pt x="1" y="161"/>
                    <a:pt x="5" y="0"/>
                  </a:cubicBezTo>
                  <a:lnTo>
                    <a:pt x="21600" y="485"/>
                  </a:lnTo>
                  <a:lnTo>
                    <a:pt x="21600" y="2208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24" name="Arc 511"/>
            <p:cNvSpPr>
              <a:spLocks/>
            </p:cNvSpPr>
            <p:nvPr/>
          </p:nvSpPr>
          <p:spPr bwMode="auto">
            <a:xfrm>
              <a:off x="4577" y="1675"/>
              <a:ext cx="50" cy="43"/>
            </a:xfrm>
            <a:custGeom>
              <a:avLst/>
              <a:gdLst>
                <a:gd name="T0" fmla="*/ 0 w 22041"/>
                <a:gd name="T1" fmla="*/ 0 h 21600"/>
                <a:gd name="T2" fmla="*/ 0 w 22041"/>
                <a:gd name="T3" fmla="*/ 0 h 21600"/>
                <a:gd name="T4" fmla="*/ 0 w 2204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041"/>
                <a:gd name="T10" fmla="*/ 0 h 21600"/>
                <a:gd name="T11" fmla="*/ 22041 w 2204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041" h="21600" fill="none" extrusionOk="0">
                  <a:moveTo>
                    <a:pt x="0" y="4"/>
                  </a:moveTo>
                  <a:cubicBezTo>
                    <a:pt x="146" y="1"/>
                    <a:pt x="293" y="-1"/>
                    <a:pt x="441" y="-1"/>
                  </a:cubicBezTo>
                  <a:cubicBezTo>
                    <a:pt x="12370" y="-1"/>
                    <a:pt x="22041" y="9670"/>
                    <a:pt x="22041" y="21600"/>
                  </a:cubicBezTo>
                </a:path>
                <a:path w="22041" h="21600" stroke="0" extrusionOk="0">
                  <a:moveTo>
                    <a:pt x="0" y="4"/>
                  </a:moveTo>
                  <a:cubicBezTo>
                    <a:pt x="146" y="1"/>
                    <a:pt x="293" y="-1"/>
                    <a:pt x="441" y="-1"/>
                  </a:cubicBezTo>
                  <a:cubicBezTo>
                    <a:pt x="12370" y="-1"/>
                    <a:pt x="22041" y="9670"/>
                    <a:pt x="22041" y="21600"/>
                  </a:cubicBezTo>
                  <a:lnTo>
                    <a:pt x="441" y="2160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25" name="Arc 512"/>
            <p:cNvSpPr>
              <a:spLocks/>
            </p:cNvSpPr>
            <p:nvPr/>
          </p:nvSpPr>
          <p:spPr bwMode="auto">
            <a:xfrm>
              <a:off x="4789" y="1826"/>
              <a:ext cx="51" cy="46"/>
            </a:xfrm>
            <a:custGeom>
              <a:avLst/>
              <a:gdLst>
                <a:gd name="T0" fmla="*/ 0 w 21600"/>
                <a:gd name="T1" fmla="*/ 0 h 22066"/>
                <a:gd name="T2" fmla="*/ 0 w 21600"/>
                <a:gd name="T3" fmla="*/ 0 h 22066"/>
                <a:gd name="T4" fmla="*/ 0 w 21600"/>
                <a:gd name="T5" fmla="*/ 0 h 2206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066"/>
                <a:gd name="T11" fmla="*/ 21600 w 21600"/>
                <a:gd name="T12" fmla="*/ 22066 h 220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066" fill="none" extrusionOk="0">
                  <a:moveTo>
                    <a:pt x="21168" y="22065"/>
                  </a:moveTo>
                  <a:cubicBezTo>
                    <a:pt x="9409" y="21830"/>
                    <a:pt x="0" y="12230"/>
                    <a:pt x="0" y="470"/>
                  </a:cubicBezTo>
                  <a:cubicBezTo>
                    <a:pt x="0" y="313"/>
                    <a:pt x="1" y="156"/>
                    <a:pt x="5" y="0"/>
                  </a:cubicBezTo>
                </a:path>
                <a:path w="21600" h="22066" stroke="0" extrusionOk="0">
                  <a:moveTo>
                    <a:pt x="21168" y="22065"/>
                  </a:moveTo>
                  <a:cubicBezTo>
                    <a:pt x="9409" y="21830"/>
                    <a:pt x="0" y="12230"/>
                    <a:pt x="0" y="470"/>
                  </a:cubicBezTo>
                  <a:cubicBezTo>
                    <a:pt x="0" y="313"/>
                    <a:pt x="1" y="156"/>
                    <a:pt x="5" y="0"/>
                  </a:cubicBezTo>
                  <a:lnTo>
                    <a:pt x="21600" y="470"/>
                  </a:lnTo>
                  <a:lnTo>
                    <a:pt x="21168" y="22065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26" name="Arc 513"/>
            <p:cNvSpPr>
              <a:spLocks/>
            </p:cNvSpPr>
            <p:nvPr/>
          </p:nvSpPr>
          <p:spPr bwMode="auto">
            <a:xfrm>
              <a:off x="4744" y="1781"/>
              <a:ext cx="51" cy="45"/>
            </a:xfrm>
            <a:custGeom>
              <a:avLst/>
              <a:gdLst>
                <a:gd name="T0" fmla="*/ 0 w 22032"/>
                <a:gd name="T1" fmla="*/ 0 h 21600"/>
                <a:gd name="T2" fmla="*/ 0 w 22032"/>
                <a:gd name="T3" fmla="*/ 0 h 21600"/>
                <a:gd name="T4" fmla="*/ 0 w 2203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032"/>
                <a:gd name="T10" fmla="*/ 0 h 21600"/>
                <a:gd name="T11" fmla="*/ 22032 w 2203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032" h="21600" fill="none" extrusionOk="0">
                  <a:moveTo>
                    <a:pt x="0" y="4"/>
                  </a:moveTo>
                  <a:cubicBezTo>
                    <a:pt x="143" y="1"/>
                    <a:pt x="287" y="-1"/>
                    <a:pt x="432" y="-1"/>
                  </a:cubicBezTo>
                  <a:cubicBezTo>
                    <a:pt x="12361" y="-1"/>
                    <a:pt x="22032" y="9670"/>
                    <a:pt x="22032" y="21600"/>
                  </a:cubicBezTo>
                </a:path>
                <a:path w="22032" h="21600" stroke="0" extrusionOk="0">
                  <a:moveTo>
                    <a:pt x="0" y="4"/>
                  </a:moveTo>
                  <a:cubicBezTo>
                    <a:pt x="143" y="1"/>
                    <a:pt x="287" y="-1"/>
                    <a:pt x="432" y="-1"/>
                  </a:cubicBezTo>
                  <a:cubicBezTo>
                    <a:pt x="12361" y="-1"/>
                    <a:pt x="22032" y="9670"/>
                    <a:pt x="22032" y="21600"/>
                  </a:cubicBezTo>
                  <a:lnTo>
                    <a:pt x="432" y="2160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27" name="Arc 514"/>
            <p:cNvSpPr>
              <a:spLocks/>
            </p:cNvSpPr>
            <p:nvPr/>
          </p:nvSpPr>
          <p:spPr bwMode="auto">
            <a:xfrm>
              <a:off x="4681" y="1826"/>
              <a:ext cx="39" cy="45"/>
            </a:xfrm>
            <a:custGeom>
              <a:avLst/>
              <a:gdLst>
                <a:gd name="T0" fmla="*/ 0 w 22161"/>
                <a:gd name="T1" fmla="*/ 0 h 21600"/>
                <a:gd name="T2" fmla="*/ 0 w 22161"/>
                <a:gd name="T3" fmla="*/ 0 h 21600"/>
                <a:gd name="T4" fmla="*/ 0 w 2216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161"/>
                <a:gd name="T10" fmla="*/ 0 h 21600"/>
                <a:gd name="T11" fmla="*/ 22161 w 2216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61" h="21600" fill="none" extrusionOk="0">
                  <a:moveTo>
                    <a:pt x="22161" y="0"/>
                  </a:moveTo>
                  <a:cubicBezTo>
                    <a:pt x="22161" y="11929"/>
                    <a:pt x="12490" y="21600"/>
                    <a:pt x="561" y="21600"/>
                  </a:cubicBezTo>
                  <a:cubicBezTo>
                    <a:pt x="373" y="21599"/>
                    <a:pt x="186" y="21597"/>
                    <a:pt x="0" y="21592"/>
                  </a:cubicBezTo>
                </a:path>
                <a:path w="22161" h="21600" stroke="0" extrusionOk="0">
                  <a:moveTo>
                    <a:pt x="22161" y="0"/>
                  </a:moveTo>
                  <a:cubicBezTo>
                    <a:pt x="22161" y="11929"/>
                    <a:pt x="12490" y="21600"/>
                    <a:pt x="561" y="21600"/>
                  </a:cubicBezTo>
                  <a:cubicBezTo>
                    <a:pt x="373" y="21599"/>
                    <a:pt x="186" y="21597"/>
                    <a:pt x="0" y="21592"/>
                  </a:cubicBezTo>
                  <a:lnTo>
                    <a:pt x="561" y="0"/>
                  </a:lnTo>
                  <a:lnTo>
                    <a:pt x="22161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28" name="Arc 515"/>
            <p:cNvSpPr>
              <a:spLocks/>
            </p:cNvSpPr>
            <p:nvPr/>
          </p:nvSpPr>
          <p:spPr bwMode="auto">
            <a:xfrm>
              <a:off x="4710" y="1781"/>
              <a:ext cx="38" cy="45"/>
            </a:xfrm>
            <a:custGeom>
              <a:avLst/>
              <a:gdLst>
                <a:gd name="T0" fmla="*/ 0 w 21600"/>
                <a:gd name="T1" fmla="*/ 0 h 21592"/>
                <a:gd name="T2" fmla="*/ 0 w 21600"/>
                <a:gd name="T3" fmla="*/ 0 h 21592"/>
                <a:gd name="T4" fmla="*/ 0 w 21600"/>
                <a:gd name="T5" fmla="*/ 0 h 2159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2"/>
                <a:gd name="T11" fmla="*/ 21600 w 21600"/>
                <a:gd name="T12" fmla="*/ 21592 h 215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2" fill="none" extrusionOk="0">
                  <a:moveTo>
                    <a:pt x="-1" y="21591"/>
                  </a:moveTo>
                  <a:cubicBezTo>
                    <a:pt x="-1" y="9887"/>
                    <a:pt x="9323" y="311"/>
                    <a:pt x="21023" y="-1"/>
                  </a:cubicBezTo>
                </a:path>
                <a:path w="21600" h="21592" stroke="0" extrusionOk="0">
                  <a:moveTo>
                    <a:pt x="-1" y="21591"/>
                  </a:moveTo>
                  <a:cubicBezTo>
                    <a:pt x="-1" y="9887"/>
                    <a:pt x="9323" y="311"/>
                    <a:pt x="21023" y="-1"/>
                  </a:cubicBezTo>
                  <a:lnTo>
                    <a:pt x="21600" y="21592"/>
                  </a:lnTo>
                  <a:lnTo>
                    <a:pt x="-1" y="21591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29" name="Arc 516"/>
            <p:cNvSpPr>
              <a:spLocks/>
            </p:cNvSpPr>
            <p:nvPr/>
          </p:nvSpPr>
          <p:spPr bwMode="auto">
            <a:xfrm>
              <a:off x="4638" y="1825"/>
              <a:ext cx="49" cy="47"/>
            </a:xfrm>
            <a:custGeom>
              <a:avLst/>
              <a:gdLst>
                <a:gd name="T0" fmla="*/ 0 w 21600"/>
                <a:gd name="T1" fmla="*/ 0 h 22075"/>
                <a:gd name="T2" fmla="*/ 0 w 21600"/>
                <a:gd name="T3" fmla="*/ 0 h 22075"/>
                <a:gd name="T4" fmla="*/ 0 w 21600"/>
                <a:gd name="T5" fmla="*/ 0 h 2207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075"/>
                <a:gd name="T11" fmla="*/ 21600 w 21600"/>
                <a:gd name="T12" fmla="*/ 22075 h 220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075" fill="none" extrusionOk="0">
                  <a:moveTo>
                    <a:pt x="21600" y="22074"/>
                  </a:moveTo>
                  <a:cubicBezTo>
                    <a:pt x="9670" y="22075"/>
                    <a:pt x="0" y="12404"/>
                    <a:pt x="0" y="475"/>
                  </a:cubicBezTo>
                  <a:cubicBezTo>
                    <a:pt x="0" y="316"/>
                    <a:pt x="1" y="158"/>
                    <a:pt x="5" y="0"/>
                  </a:cubicBezTo>
                </a:path>
                <a:path w="21600" h="22075" stroke="0" extrusionOk="0">
                  <a:moveTo>
                    <a:pt x="21600" y="22074"/>
                  </a:moveTo>
                  <a:cubicBezTo>
                    <a:pt x="9670" y="22075"/>
                    <a:pt x="0" y="12404"/>
                    <a:pt x="0" y="475"/>
                  </a:cubicBezTo>
                  <a:cubicBezTo>
                    <a:pt x="0" y="316"/>
                    <a:pt x="1" y="158"/>
                    <a:pt x="5" y="0"/>
                  </a:cubicBezTo>
                  <a:lnTo>
                    <a:pt x="21600" y="475"/>
                  </a:lnTo>
                  <a:lnTo>
                    <a:pt x="21600" y="2207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30" name="Arc 517"/>
            <p:cNvSpPr>
              <a:spLocks/>
            </p:cNvSpPr>
            <p:nvPr/>
          </p:nvSpPr>
          <p:spPr bwMode="auto">
            <a:xfrm>
              <a:off x="4581" y="1781"/>
              <a:ext cx="50" cy="45"/>
            </a:xfrm>
            <a:custGeom>
              <a:avLst/>
              <a:gdLst>
                <a:gd name="T0" fmla="*/ 0 w 22036"/>
                <a:gd name="T1" fmla="*/ 0 h 21600"/>
                <a:gd name="T2" fmla="*/ 0 w 22036"/>
                <a:gd name="T3" fmla="*/ 0 h 21600"/>
                <a:gd name="T4" fmla="*/ 0 w 22036"/>
                <a:gd name="T5" fmla="*/ 0 h 21600"/>
                <a:gd name="T6" fmla="*/ 0 60000 65536"/>
                <a:gd name="T7" fmla="*/ 0 60000 65536"/>
                <a:gd name="T8" fmla="*/ 0 60000 65536"/>
                <a:gd name="T9" fmla="*/ 0 w 22036"/>
                <a:gd name="T10" fmla="*/ 0 h 21600"/>
                <a:gd name="T11" fmla="*/ 22036 w 2203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036" h="21600" fill="none" extrusionOk="0">
                  <a:moveTo>
                    <a:pt x="0" y="4"/>
                  </a:moveTo>
                  <a:cubicBezTo>
                    <a:pt x="145" y="1"/>
                    <a:pt x="290" y="-1"/>
                    <a:pt x="436" y="-1"/>
                  </a:cubicBezTo>
                  <a:cubicBezTo>
                    <a:pt x="12365" y="-1"/>
                    <a:pt x="22036" y="9670"/>
                    <a:pt x="22036" y="21600"/>
                  </a:cubicBezTo>
                </a:path>
                <a:path w="22036" h="21600" stroke="0" extrusionOk="0">
                  <a:moveTo>
                    <a:pt x="0" y="4"/>
                  </a:moveTo>
                  <a:cubicBezTo>
                    <a:pt x="145" y="1"/>
                    <a:pt x="290" y="-1"/>
                    <a:pt x="436" y="-1"/>
                  </a:cubicBezTo>
                  <a:cubicBezTo>
                    <a:pt x="12365" y="-1"/>
                    <a:pt x="22036" y="9670"/>
                    <a:pt x="22036" y="21600"/>
                  </a:cubicBezTo>
                  <a:lnTo>
                    <a:pt x="436" y="2160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61899" name="Group 518"/>
          <p:cNvGrpSpPr>
            <a:grpSpLocks/>
          </p:cNvGrpSpPr>
          <p:nvPr/>
        </p:nvGrpSpPr>
        <p:grpSpPr bwMode="auto">
          <a:xfrm>
            <a:off x="6834188" y="2255838"/>
            <a:ext cx="266700" cy="188912"/>
            <a:chOff x="4214" y="1273"/>
            <a:chExt cx="168" cy="119"/>
          </a:xfrm>
        </p:grpSpPr>
        <p:sp>
          <p:nvSpPr>
            <p:cNvPr id="162707" name="Arc 519"/>
            <p:cNvSpPr>
              <a:spLocks/>
            </p:cNvSpPr>
            <p:nvPr/>
          </p:nvSpPr>
          <p:spPr bwMode="auto">
            <a:xfrm>
              <a:off x="4271" y="1301"/>
              <a:ext cx="26" cy="26"/>
            </a:xfrm>
            <a:custGeom>
              <a:avLst/>
              <a:gdLst>
                <a:gd name="T0" fmla="*/ 0 w 22446"/>
                <a:gd name="T1" fmla="*/ 0 h 21600"/>
                <a:gd name="T2" fmla="*/ 0 w 22446"/>
                <a:gd name="T3" fmla="*/ 0 h 21600"/>
                <a:gd name="T4" fmla="*/ 0 w 22446"/>
                <a:gd name="T5" fmla="*/ 0 h 21600"/>
                <a:gd name="T6" fmla="*/ 0 60000 65536"/>
                <a:gd name="T7" fmla="*/ 0 60000 65536"/>
                <a:gd name="T8" fmla="*/ 0 60000 65536"/>
                <a:gd name="T9" fmla="*/ 0 w 22446"/>
                <a:gd name="T10" fmla="*/ 0 h 21600"/>
                <a:gd name="T11" fmla="*/ 22446 w 2244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46" h="21600" fill="none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</a:path>
                <a:path w="22446" h="21600" stroke="0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  <a:lnTo>
                    <a:pt x="846" y="0"/>
                  </a:lnTo>
                  <a:lnTo>
                    <a:pt x="22446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08" name="Arc 520"/>
            <p:cNvSpPr>
              <a:spLocks/>
            </p:cNvSpPr>
            <p:nvPr/>
          </p:nvSpPr>
          <p:spPr bwMode="auto">
            <a:xfrm>
              <a:off x="4342" y="1300"/>
              <a:ext cx="35" cy="27"/>
            </a:xfrm>
            <a:custGeom>
              <a:avLst/>
              <a:gdLst>
                <a:gd name="T0" fmla="*/ 0 w 21600"/>
                <a:gd name="T1" fmla="*/ 0 h 21591"/>
                <a:gd name="T2" fmla="*/ 0 w 21600"/>
                <a:gd name="T3" fmla="*/ 0 h 21591"/>
                <a:gd name="T4" fmla="*/ 0 w 21600"/>
                <a:gd name="T5" fmla="*/ 0 h 2159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1"/>
                <a:gd name="T11" fmla="*/ 21600 w 21600"/>
                <a:gd name="T12" fmla="*/ 21591 h 215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1" fill="none" extrusionOk="0">
                  <a:moveTo>
                    <a:pt x="20974" y="21590"/>
                  </a:moveTo>
                  <a:cubicBezTo>
                    <a:pt x="9293" y="21252"/>
                    <a:pt x="-1" y="11685"/>
                    <a:pt x="-1" y="-1"/>
                  </a:cubicBezTo>
                </a:path>
                <a:path w="21600" h="21591" stroke="0" extrusionOk="0">
                  <a:moveTo>
                    <a:pt x="20974" y="21590"/>
                  </a:moveTo>
                  <a:cubicBezTo>
                    <a:pt x="9293" y="21252"/>
                    <a:pt x="-1" y="11685"/>
                    <a:pt x="-1" y="-1"/>
                  </a:cubicBezTo>
                  <a:lnTo>
                    <a:pt x="21600" y="0"/>
                  </a:lnTo>
                  <a:lnTo>
                    <a:pt x="20974" y="2159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09" name="Arc 521"/>
            <p:cNvSpPr>
              <a:spLocks/>
            </p:cNvSpPr>
            <p:nvPr/>
          </p:nvSpPr>
          <p:spPr bwMode="auto">
            <a:xfrm>
              <a:off x="4313" y="1273"/>
              <a:ext cx="35" cy="27"/>
            </a:xfrm>
            <a:custGeom>
              <a:avLst/>
              <a:gdLst>
                <a:gd name="T0" fmla="*/ 0 w 22235"/>
                <a:gd name="T1" fmla="*/ 0 h 21600"/>
                <a:gd name="T2" fmla="*/ 0 w 22235"/>
                <a:gd name="T3" fmla="*/ 0 h 21600"/>
                <a:gd name="T4" fmla="*/ 0 w 22235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35"/>
                <a:gd name="T10" fmla="*/ 0 h 21600"/>
                <a:gd name="T11" fmla="*/ 22235 w 222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35" h="21600" fill="none" extrusionOk="0">
                  <a:moveTo>
                    <a:pt x="0" y="9"/>
                  </a:moveTo>
                  <a:cubicBezTo>
                    <a:pt x="211" y="3"/>
                    <a:pt x="423" y="-1"/>
                    <a:pt x="635" y="-1"/>
                  </a:cubicBezTo>
                  <a:cubicBezTo>
                    <a:pt x="12564" y="-1"/>
                    <a:pt x="22235" y="9670"/>
                    <a:pt x="22235" y="21600"/>
                  </a:cubicBezTo>
                </a:path>
                <a:path w="22235" h="21600" stroke="0" extrusionOk="0">
                  <a:moveTo>
                    <a:pt x="0" y="9"/>
                  </a:moveTo>
                  <a:cubicBezTo>
                    <a:pt x="211" y="3"/>
                    <a:pt x="423" y="-1"/>
                    <a:pt x="635" y="-1"/>
                  </a:cubicBezTo>
                  <a:cubicBezTo>
                    <a:pt x="12564" y="-1"/>
                    <a:pt x="22235" y="9670"/>
                    <a:pt x="22235" y="21600"/>
                  </a:cubicBezTo>
                  <a:lnTo>
                    <a:pt x="635" y="21600"/>
                  </a:lnTo>
                  <a:lnTo>
                    <a:pt x="0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10" name="Arc 522"/>
            <p:cNvSpPr>
              <a:spLocks/>
            </p:cNvSpPr>
            <p:nvPr/>
          </p:nvSpPr>
          <p:spPr bwMode="auto">
            <a:xfrm>
              <a:off x="4293" y="1275"/>
              <a:ext cx="26" cy="26"/>
            </a:xfrm>
            <a:custGeom>
              <a:avLst/>
              <a:gdLst>
                <a:gd name="T0" fmla="*/ 0 w 21585"/>
                <a:gd name="T1" fmla="*/ 0 h 21585"/>
                <a:gd name="T2" fmla="*/ 0 w 21585"/>
                <a:gd name="T3" fmla="*/ 0 h 21585"/>
                <a:gd name="T4" fmla="*/ 0 w 21585"/>
                <a:gd name="T5" fmla="*/ 0 h 21585"/>
                <a:gd name="T6" fmla="*/ 0 60000 65536"/>
                <a:gd name="T7" fmla="*/ 0 60000 65536"/>
                <a:gd name="T8" fmla="*/ 0 60000 65536"/>
                <a:gd name="T9" fmla="*/ 0 w 21585"/>
                <a:gd name="T10" fmla="*/ 0 h 21585"/>
                <a:gd name="T11" fmla="*/ 21585 w 21585"/>
                <a:gd name="T12" fmla="*/ 21585 h 215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85" h="21585" fill="none" extrusionOk="0">
                  <a:moveTo>
                    <a:pt x="0" y="20770"/>
                  </a:moveTo>
                  <a:cubicBezTo>
                    <a:pt x="426" y="9480"/>
                    <a:pt x="9480" y="426"/>
                    <a:pt x="20770" y="0"/>
                  </a:cubicBezTo>
                </a:path>
                <a:path w="21585" h="21585" stroke="0" extrusionOk="0">
                  <a:moveTo>
                    <a:pt x="0" y="20770"/>
                  </a:moveTo>
                  <a:cubicBezTo>
                    <a:pt x="426" y="9480"/>
                    <a:pt x="9480" y="426"/>
                    <a:pt x="20770" y="0"/>
                  </a:cubicBezTo>
                  <a:lnTo>
                    <a:pt x="21585" y="21585"/>
                  </a:lnTo>
                  <a:lnTo>
                    <a:pt x="0" y="2077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11" name="Arc 523"/>
            <p:cNvSpPr>
              <a:spLocks/>
            </p:cNvSpPr>
            <p:nvPr/>
          </p:nvSpPr>
          <p:spPr bwMode="auto">
            <a:xfrm>
              <a:off x="4242" y="1300"/>
              <a:ext cx="33" cy="2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12" name="Arc 524"/>
            <p:cNvSpPr>
              <a:spLocks/>
            </p:cNvSpPr>
            <p:nvPr/>
          </p:nvSpPr>
          <p:spPr bwMode="auto">
            <a:xfrm>
              <a:off x="4214" y="1274"/>
              <a:ext cx="34" cy="27"/>
            </a:xfrm>
            <a:custGeom>
              <a:avLst/>
              <a:gdLst>
                <a:gd name="T0" fmla="*/ 0 w 22227"/>
                <a:gd name="T1" fmla="*/ 0 h 21600"/>
                <a:gd name="T2" fmla="*/ 0 w 22227"/>
                <a:gd name="T3" fmla="*/ 0 h 21600"/>
                <a:gd name="T4" fmla="*/ 0 w 22227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27"/>
                <a:gd name="T10" fmla="*/ 0 h 21600"/>
                <a:gd name="T11" fmla="*/ 22227 w 2222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27" h="21600" fill="none" extrusionOk="0">
                  <a:moveTo>
                    <a:pt x="-1" y="9"/>
                  </a:moveTo>
                  <a:cubicBezTo>
                    <a:pt x="213" y="3"/>
                    <a:pt x="427" y="-1"/>
                    <a:pt x="642" y="-1"/>
                  </a:cubicBezTo>
                  <a:cubicBezTo>
                    <a:pt x="12254" y="-1"/>
                    <a:pt x="21788" y="9181"/>
                    <a:pt x="22226" y="20785"/>
                  </a:cubicBezTo>
                </a:path>
                <a:path w="22227" h="21600" stroke="0" extrusionOk="0">
                  <a:moveTo>
                    <a:pt x="-1" y="9"/>
                  </a:moveTo>
                  <a:cubicBezTo>
                    <a:pt x="213" y="3"/>
                    <a:pt x="427" y="-1"/>
                    <a:pt x="642" y="-1"/>
                  </a:cubicBezTo>
                  <a:cubicBezTo>
                    <a:pt x="12254" y="-1"/>
                    <a:pt x="21788" y="9181"/>
                    <a:pt x="22226" y="20785"/>
                  </a:cubicBezTo>
                  <a:lnTo>
                    <a:pt x="642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13" name="Arc 525"/>
            <p:cNvSpPr>
              <a:spLocks/>
            </p:cNvSpPr>
            <p:nvPr/>
          </p:nvSpPr>
          <p:spPr bwMode="auto">
            <a:xfrm>
              <a:off x="4348" y="1364"/>
              <a:ext cx="34" cy="28"/>
            </a:xfrm>
            <a:custGeom>
              <a:avLst/>
              <a:gdLst>
                <a:gd name="T0" fmla="*/ 0 w 21600"/>
                <a:gd name="T1" fmla="*/ 0 h 22363"/>
                <a:gd name="T2" fmla="*/ 0 w 21600"/>
                <a:gd name="T3" fmla="*/ 0 h 22363"/>
                <a:gd name="T4" fmla="*/ 0 w 21600"/>
                <a:gd name="T5" fmla="*/ 0 h 2236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363"/>
                <a:gd name="T11" fmla="*/ 21600 w 21600"/>
                <a:gd name="T12" fmla="*/ 22363 h 223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363" fill="none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3" stroke="0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lnTo>
                    <a:pt x="20943" y="2236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14" name="Arc 526"/>
            <p:cNvSpPr>
              <a:spLocks/>
            </p:cNvSpPr>
            <p:nvPr/>
          </p:nvSpPr>
          <p:spPr bwMode="auto">
            <a:xfrm>
              <a:off x="4319" y="1337"/>
              <a:ext cx="34" cy="28"/>
            </a:xfrm>
            <a:custGeom>
              <a:avLst/>
              <a:gdLst>
                <a:gd name="T0" fmla="*/ 0 w 22218"/>
                <a:gd name="T1" fmla="*/ 0 h 21600"/>
                <a:gd name="T2" fmla="*/ 0 w 22218"/>
                <a:gd name="T3" fmla="*/ 0 h 21600"/>
                <a:gd name="T4" fmla="*/ 0 w 2221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18"/>
                <a:gd name="T10" fmla="*/ 0 h 21600"/>
                <a:gd name="T11" fmla="*/ 22218 w 2221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18" h="21600" fill="none" extrusionOk="0">
                  <a:moveTo>
                    <a:pt x="0" y="9"/>
                  </a:moveTo>
                  <a:cubicBezTo>
                    <a:pt x="210" y="3"/>
                    <a:pt x="421" y="-1"/>
                    <a:pt x="633" y="-1"/>
                  </a:cubicBezTo>
                  <a:cubicBezTo>
                    <a:pt x="12252" y="-1"/>
                    <a:pt x="21789" y="9191"/>
                    <a:pt x="22218" y="20802"/>
                  </a:cubicBezTo>
                </a:path>
                <a:path w="22218" h="21600" stroke="0" extrusionOk="0">
                  <a:moveTo>
                    <a:pt x="0" y="9"/>
                  </a:moveTo>
                  <a:cubicBezTo>
                    <a:pt x="210" y="3"/>
                    <a:pt x="421" y="-1"/>
                    <a:pt x="633" y="-1"/>
                  </a:cubicBezTo>
                  <a:cubicBezTo>
                    <a:pt x="12252" y="-1"/>
                    <a:pt x="21789" y="9191"/>
                    <a:pt x="22218" y="20802"/>
                  </a:cubicBezTo>
                  <a:lnTo>
                    <a:pt x="633" y="21600"/>
                  </a:lnTo>
                  <a:lnTo>
                    <a:pt x="0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15" name="Arc 527"/>
            <p:cNvSpPr>
              <a:spLocks/>
            </p:cNvSpPr>
            <p:nvPr/>
          </p:nvSpPr>
          <p:spPr bwMode="auto">
            <a:xfrm>
              <a:off x="4277" y="1364"/>
              <a:ext cx="26" cy="27"/>
            </a:xfrm>
            <a:custGeom>
              <a:avLst/>
              <a:gdLst>
                <a:gd name="T0" fmla="*/ 0 w 22446"/>
                <a:gd name="T1" fmla="*/ 0 h 21600"/>
                <a:gd name="T2" fmla="*/ 0 w 22446"/>
                <a:gd name="T3" fmla="*/ 0 h 21600"/>
                <a:gd name="T4" fmla="*/ 0 w 22446"/>
                <a:gd name="T5" fmla="*/ 0 h 21600"/>
                <a:gd name="T6" fmla="*/ 0 60000 65536"/>
                <a:gd name="T7" fmla="*/ 0 60000 65536"/>
                <a:gd name="T8" fmla="*/ 0 60000 65536"/>
                <a:gd name="T9" fmla="*/ 0 w 22446"/>
                <a:gd name="T10" fmla="*/ 0 h 21600"/>
                <a:gd name="T11" fmla="*/ 22446 w 2244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46" h="21600" fill="none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</a:path>
                <a:path w="22446" h="21600" stroke="0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  <a:lnTo>
                    <a:pt x="846" y="0"/>
                  </a:lnTo>
                  <a:lnTo>
                    <a:pt x="22446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16" name="Arc 528"/>
            <p:cNvSpPr>
              <a:spLocks/>
            </p:cNvSpPr>
            <p:nvPr/>
          </p:nvSpPr>
          <p:spPr bwMode="auto">
            <a:xfrm>
              <a:off x="4298" y="1338"/>
              <a:ext cx="24" cy="27"/>
            </a:xfrm>
            <a:custGeom>
              <a:avLst/>
              <a:gdLst>
                <a:gd name="T0" fmla="*/ 0 w 21586"/>
                <a:gd name="T1" fmla="*/ 0 h 21583"/>
                <a:gd name="T2" fmla="*/ 0 w 21586"/>
                <a:gd name="T3" fmla="*/ 0 h 21583"/>
                <a:gd name="T4" fmla="*/ 0 w 21586"/>
                <a:gd name="T5" fmla="*/ 0 h 21583"/>
                <a:gd name="T6" fmla="*/ 0 60000 65536"/>
                <a:gd name="T7" fmla="*/ 0 60000 65536"/>
                <a:gd name="T8" fmla="*/ 0 60000 65536"/>
                <a:gd name="T9" fmla="*/ 0 w 21586"/>
                <a:gd name="T10" fmla="*/ 0 h 21583"/>
                <a:gd name="T11" fmla="*/ 21586 w 21586"/>
                <a:gd name="T12" fmla="*/ 21583 h 215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86" h="21583" fill="none" extrusionOk="0">
                  <a:moveTo>
                    <a:pt x="-1" y="20813"/>
                  </a:moveTo>
                  <a:cubicBezTo>
                    <a:pt x="401" y="9525"/>
                    <a:pt x="9434" y="452"/>
                    <a:pt x="20721" y="0"/>
                  </a:cubicBezTo>
                </a:path>
                <a:path w="21586" h="21583" stroke="0" extrusionOk="0">
                  <a:moveTo>
                    <a:pt x="-1" y="20813"/>
                  </a:moveTo>
                  <a:cubicBezTo>
                    <a:pt x="401" y="9525"/>
                    <a:pt x="9434" y="452"/>
                    <a:pt x="20721" y="0"/>
                  </a:cubicBezTo>
                  <a:lnTo>
                    <a:pt x="21586" y="21583"/>
                  </a:lnTo>
                  <a:lnTo>
                    <a:pt x="-1" y="2081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17" name="Arc 529"/>
            <p:cNvSpPr>
              <a:spLocks/>
            </p:cNvSpPr>
            <p:nvPr/>
          </p:nvSpPr>
          <p:spPr bwMode="auto">
            <a:xfrm>
              <a:off x="4249" y="1364"/>
              <a:ext cx="33" cy="28"/>
            </a:xfrm>
            <a:custGeom>
              <a:avLst/>
              <a:gdLst>
                <a:gd name="T0" fmla="*/ 0 w 21600"/>
                <a:gd name="T1" fmla="*/ 0 h 22362"/>
                <a:gd name="T2" fmla="*/ 0 w 21600"/>
                <a:gd name="T3" fmla="*/ 0 h 22362"/>
                <a:gd name="T4" fmla="*/ 0 w 21600"/>
                <a:gd name="T5" fmla="*/ 0 h 2236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362"/>
                <a:gd name="T11" fmla="*/ 21600 w 21600"/>
                <a:gd name="T12" fmla="*/ 22362 h 223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362" fill="none" extrusionOk="0">
                  <a:moveTo>
                    <a:pt x="20922" y="22362"/>
                  </a:moveTo>
                  <a:cubicBezTo>
                    <a:pt x="9262" y="21996"/>
                    <a:pt x="0" y="12438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2" stroke="0" extrusionOk="0">
                  <a:moveTo>
                    <a:pt x="20922" y="22362"/>
                  </a:moveTo>
                  <a:cubicBezTo>
                    <a:pt x="9262" y="21996"/>
                    <a:pt x="0" y="12438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lnTo>
                    <a:pt x="20922" y="22362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18" name="Arc 530"/>
            <p:cNvSpPr>
              <a:spLocks/>
            </p:cNvSpPr>
            <p:nvPr/>
          </p:nvSpPr>
          <p:spPr bwMode="auto">
            <a:xfrm>
              <a:off x="4221" y="1337"/>
              <a:ext cx="33" cy="28"/>
            </a:xfrm>
            <a:custGeom>
              <a:avLst/>
              <a:gdLst>
                <a:gd name="T0" fmla="*/ 0 w 22237"/>
                <a:gd name="T1" fmla="*/ 0 h 21600"/>
                <a:gd name="T2" fmla="*/ 0 w 22237"/>
                <a:gd name="T3" fmla="*/ 0 h 21600"/>
                <a:gd name="T4" fmla="*/ 0 w 22237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37"/>
                <a:gd name="T10" fmla="*/ 0 h 21600"/>
                <a:gd name="T11" fmla="*/ 22237 w 2223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37" h="21600" fill="none" extrusionOk="0">
                  <a:moveTo>
                    <a:pt x="-1" y="9"/>
                  </a:moveTo>
                  <a:cubicBezTo>
                    <a:pt x="217" y="3"/>
                    <a:pt x="434" y="-1"/>
                    <a:pt x="652" y="-1"/>
                  </a:cubicBezTo>
                  <a:cubicBezTo>
                    <a:pt x="12271" y="-1"/>
                    <a:pt x="21808" y="9191"/>
                    <a:pt x="22237" y="20802"/>
                  </a:cubicBezTo>
                </a:path>
                <a:path w="22237" h="21600" stroke="0" extrusionOk="0">
                  <a:moveTo>
                    <a:pt x="-1" y="9"/>
                  </a:moveTo>
                  <a:cubicBezTo>
                    <a:pt x="217" y="3"/>
                    <a:pt x="434" y="-1"/>
                    <a:pt x="652" y="-1"/>
                  </a:cubicBezTo>
                  <a:cubicBezTo>
                    <a:pt x="12271" y="-1"/>
                    <a:pt x="21808" y="9191"/>
                    <a:pt x="22237" y="20802"/>
                  </a:cubicBezTo>
                  <a:lnTo>
                    <a:pt x="652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61900" name="Group 531"/>
          <p:cNvGrpSpPr>
            <a:grpSpLocks/>
          </p:cNvGrpSpPr>
          <p:nvPr/>
        </p:nvGrpSpPr>
        <p:grpSpPr bwMode="auto">
          <a:xfrm>
            <a:off x="4932363" y="1287463"/>
            <a:ext cx="863600" cy="847725"/>
            <a:chOff x="2681" y="529"/>
            <a:chExt cx="483" cy="534"/>
          </a:xfrm>
        </p:grpSpPr>
        <p:sp>
          <p:nvSpPr>
            <p:cNvPr id="162612" name="Oval 532"/>
            <p:cNvSpPr>
              <a:spLocks noChangeArrowheads="1"/>
            </p:cNvSpPr>
            <p:nvPr/>
          </p:nvSpPr>
          <p:spPr bwMode="auto">
            <a:xfrm>
              <a:off x="2740" y="588"/>
              <a:ext cx="363" cy="393"/>
            </a:xfrm>
            <a:prstGeom prst="ellipse">
              <a:avLst/>
            </a:prstGeom>
            <a:solidFill>
              <a:srgbClr val="4300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grpSp>
          <p:nvGrpSpPr>
            <p:cNvPr id="162613" name="Group 533"/>
            <p:cNvGrpSpPr>
              <a:grpSpLocks/>
            </p:cNvGrpSpPr>
            <p:nvPr/>
          </p:nvGrpSpPr>
          <p:grpSpPr bwMode="auto">
            <a:xfrm>
              <a:off x="2743" y="585"/>
              <a:ext cx="50" cy="82"/>
              <a:chOff x="3086" y="719"/>
              <a:chExt cx="56" cy="82"/>
            </a:xfrm>
          </p:grpSpPr>
          <p:grpSp>
            <p:nvGrpSpPr>
              <p:cNvPr id="162703" name="Group 534"/>
              <p:cNvGrpSpPr>
                <a:grpSpLocks/>
              </p:cNvGrpSpPr>
              <p:nvPr/>
            </p:nvGrpSpPr>
            <p:grpSpPr bwMode="auto">
              <a:xfrm>
                <a:off x="3086" y="719"/>
                <a:ext cx="50" cy="51"/>
                <a:chOff x="3086" y="719"/>
                <a:chExt cx="50" cy="51"/>
              </a:xfrm>
            </p:grpSpPr>
            <p:sp>
              <p:nvSpPr>
                <p:cNvPr id="162705" name="Oval 535"/>
                <p:cNvSpPr>
                  <a:spLocks noChangeArrowheads="1"/>
                </p:cNvSpPr>
                <p:nvPr/>
              </p:nvSpPr>
              <p:spPr bwMode="auto">
                <a:xfrm>
                  <a:off x="3098" y="719"/>
                  <a:ext cx="38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  <p:sp>
              <p:nvSpPr>
                <p:cNvPr id="162706" name="Oval 536"/>
                <p:cNvSpPr>
                  <a:spLocks noChangeArrowheads="1"/>
                </p:cNvSpPr>
                <p:nvPr/>
              </p:nvSpPr>
              <p:spPr bwMode="auto">
                <a:xfrm>
                  <a:off x="3086" y="734"/>
                  <a:ext cx="36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</p:grpSp>
          <p:sp>
            <p:nvSpPr>
              <p:cNvPr id="162704" name="Rectangle 537"/>
              <p:cNvSpPr>
                <a:spLocks noChangeArrowheads="1"/>
              </p:cNvSpPr>
              <p:nvPr/>
            </p:nvSpPr>
            <p:spPr bwMode="auto">
              <a:xfrm rot="-2220000">
                <a:off x="3121" y="726"/>
                <a:ext cx="21" cy="75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614" name="Group 538"/>
            <p:cNvGrpSpPr>
              <a:grpSpLocks/>
            </p:cNvGrpSpPr>
            <p:nvPr/>
          </p:nvGrpSpPr>
          <p:grpSpPr bwMode="auto">
            <a:xfrm>
              <a:off x="2828" y="529"/>
              <a:ext cx="56" cy="42"/>
              <a:chOff x="3181" y="663"/>
              <a:chExt cx="63" cy="42"/>
            </a:xfrm>
          </p:grpSpPr>
          <p:sp>
            <p:nvSpPr>
              <p:cNvPr id="162701" name="Oval 539"/>
              <p:cNvSpPr>
                <a:spLocks noChangeArrowheads="1"/>
              </p:cNvSpPr>
              <p:nvPr/>
            </p:nvSpPr>
            <p:spPr bwMode="auto">
              <a:xfrm>
                <a:off x="3206" y="663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702" name="Oval 540"/>
              <p:cNvSpPr>
                <a:spLocks noChangeArrowheads="1"/>
              </p:cNvSpPr>
              <p:nvPr/>
            </p:nvSpPr>
            <p:spPr bwMode="auto">
              <a:xfrm>
                <a:off x="3181" y="671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615" name="Group 541"/>
            <p:cNvGrpSpPr>
              <a:grpSpLocks/>
            </p:cNvGrpSpPr>
            <p:nvPr/>
          </p:nvGrpSpPr>
          <p:grpSpPr bwMode="auto">
            <a:xfrm>
              <a:off x="2911" y="529"/>
              <a:ext cx="58" cy="35"/>
              <a:chOff x="3275" y="663"/>
              <a:chExt cx="65" cy="35"/>
            </a:xfrm>
          </p:grpSpPr>
          <p:sp>
            <p:nvSpPr>
              <p:cNvPr id="162699" name="Oval 542"/>
              <p:cNvSpPr>
                <a:spLocks noChangeArrowheads="1"/>
              </p:cNvSpPr>
              <p:nvPr/>
            </p:nvSpPr>
            <p:spPr bwMode="auto">
              <a:xfrm>
                <a:off x="3302" y="663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700" name="Oval 543"/>
              <p:cNvSpPr>
                <a:spLocks noChangeArrowheads="1"/>
              </p:cNvSpPr>
              <p:nvPr/>
            </p:nvSpPr>
            <p:spPr bwMode="auto">
              <a:xfrm>
                <a:off x="3275" y="663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616" name="Group 544"/>
            <p:cNvGrpSpPr>
              <a:grpSpLocks/>
            </p:cNvGrpSpPr>
            <p:nvPr/>
          </p:nvGrpSpPr>
          <p:grpSpPr bwMode="auto">
            <a:xfrm>
              <a:off x="3010" y="552"/>
              <a:ext cx="51" cy="48"/>
              <a:chOff x="3386" y="686"/>
              <a:chExt cx="58" cy="48"/>
            </a:xfrm>
          </p:grpSpPr>
          <p:sp>
            <p:nvSpPr>
              <p:cNvPr id="162697" name="Oval 545"/>
              <p:cNvSpPr>
                <a:spLocks noChangeArrowheads="1"/>
              </p:cNvSpPr>
              <p:nvPr/>
            </p:nvSpPr>
            <p:spPr bwMode="auto">
              <a:xfrm>
                <a:off x="3408" y="698"/>
                <a:ext cx="36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698" name="Oval 546"/>
              <p:cNvSpPr>
                <a:spLocks noChangeArrowheads="1"/>
              </p:cNvSpPr>
              <p:nvPr/>
            </p:nvSpPr>
            <p:spPr bwMode="auto">
              <a:xfrm>
                <a:off x="3386" y="686"/>
                <a:ext cx="34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162617" name="Oval 547"/>
            <p:cNvSpPr>
              <a:spLocks noChangeArrowheads="1"/>
            </p:cNvSpPr>
            <p:nvPr/>
          </p:nvSpPr>
          <p:spPr bwMode="auto">
            <a:xfrm>
              <a:off x="2692" y="689"/>
              <a:ext cx="36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618" name="Oval 548"/>
            <p:cNvSpPr>
              <a:spLocks noChangeArrowheads="1"/>
            </p:cNvSpPr>
            <p:nvPr/>
          </p:nvSpPr>
          <p:spPr bwMode="auto">
            <a:xfrm>
              <a:off x="2689" y="708"/>
              <a:ext cx="33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grpSp>
          <p:nvGrpSpPr>
            <p:cNvPr id="162619" name="Group 549"/>
            <p:cNvGrpSpPr>
              <a:grpSpLocks/>
            </p:cNvGrpSpPr>
            <p:nvPr/>
          </p:nvGrpSpPr>
          <p:grpSpPr bwMode="auto">
            <a:xfrm>
              <a:off x="2778" y="980"/>
              <a:ext cx="52" cy="49"/>
              <a:chOff x="3125" y="1114"/>
              <a:chExt cx="59" cy="49"/>
            </a:xfrm>
          </p:grpSpPr>
          <p:sp>
            <p:nvSpPr>
              <p:cNvPr id="162695" name="Oval 550"/>
              <p:cNvSpPr>
                <a:spLocks noChangeArrowheads="1"/>
              </p:cNvSpPr>
              <p:nvPr/>
            </p:nvSpPr>
            <p:spPr bwMode="auto">
              <a:xfrm>
                <a:off x="3147" y="1130"/>
                <a:ext cx="37" cy="3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696" name="Oval 551"/>
              <p:cNvSpPr>
                <a:spLocks noChangeArrowheads="1"/>
              </p:cNvSpPr>
              <p:nvPr/>
            </p:nvSpPr>
            <p:spPr bwMode="auto">
              <a:xfrm>
                <a:off x="3125" y="1114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620" name="Group 552"/>
            <p:cNvGrpSpPr>
              <a:grpSpLocks/>
            </p:cNvGrpSpPr>
            <p:nvPr/>
          </p:nvGrpSpPr>
          <p:grpSpPr bwMode="auto">
            <a:xfrm>
              <a:off x="2970" y="997"/>
              <a:ext cx="58" cy="50"/>
              <a:chOff x="3341" y="1131"/>
              <a:chExt cx="66" cy="50"/>
            </a:xfrm>
          </p:grpSpPr>
          <p:sp>
            <p:nvSpPr>
              <p:cNvPr id="162693" name="Oval 553"/>
              <p:cNvSpPr>
                <a:spLocks noChangeArrowheads="1"/>
              </p:cNvSpPr>
              <p:nvPr/>
            </p:nvSpPr>
            <p:spPr bwMode="auto">
              <a:xfrm>
                <a:off x="3371" y="1131"/>
                <a:ext cx="36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694" name="Oval 554"/>
              <p:cNvSpPr>
                <a:spLocks noChangeArrowheads="1"/>
              </p:cNvSpPr>
              <p:nvPr/>
            </p:nvSpPr>
            <p:spPr bwMode="auto">
              <a:xfrm>
                <a:off x="3339" y="1147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621" name="Group 555"/>
            <p:cNvGrpSpPr>
              <a:grpSpLocks/>
            </p:cNvGrpSpPr>
            <p:nvPr/>
          </p:nvGrpSpPr>
          <p:grpSpPr bwMode="auto">
            <a:xfrm>
              <a:off x="3066" y="912"/>
              <a:ext cx="53" cy="62"/>
              <a:chOff x="3449" y="1046"/>
              <a:chExt cx="60" cy="62"/>
            </a:xfrm>
          </p:grpSpPr>
          <p:sp>
            <p:nvSpPr>
              <p:cNvPr id="162691" name="Oval 556"/>
              <p:cNvSpPr>
                <a:spLocks noChangeArrowheads="1"/>
              </p:cNvSpPr>
              <p:nvPr/>
            </p:nvSpPr>
            <p:spPr bwMode="auto">
              <a:xfrm>
                <a:off x="3471" y="1046"/>
                <a:ext cx="36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692" name="Oval 557"/>
              <p:cNvSpPr>
                <a:spLocks noChangeArrowheads="1"/>
              </p:cNvSpPr>
              <p:nvPr/>
            </p:nvSpPr>
            <p:spPr bwMode="auto">
              <a:xfrm>
                <a:off x="3449" y="1073"/>
                <a:ext cx="36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622" name="Group 558"/>
            <p:cNvGrpSpPr>
              <a:grpSpLocks/>
            </p:cNvGrpSpPr>
            <p:nvPr/>
          </p:nvGrpSpPr>
          <p:grpSpPr bwMode="auto">
            <a:xfrm>
              <a:off x="3127" y="796"/>
              <a:ext cx="37" cy="70"/>
              <a:chOff x="3518" y="930"/>
              <a:chExt cx="41" cy="70"/>
            </a:xfrm>
          </p:grpSpPr>
          <p:sp>
            <p:nvSpPr>
              <p:cNvPr id="162689" name="Oval 559"/>
              <p:cNvSpPr>
                <a:spLocks noChangeArrowheads="1"/>
              </p:cNvSpPr>
              <p:nvPr/>
            </p:nvSpPr>
            <p:spPr bwMode="auto">
              <a:xfrm>
                <a:off x="3521" y="930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690" name="Oval 560"/>
              <p:cNvSpPr>
                <a:spLocks noChangeArrowheads="1"/>
              </p:cNvSpPr>
              <p:nvPr/>
            </p:nvSpPr>
            <p:spPr bwMode="auto">
              <a:xfrm>
                <a:off x="3518" y="963"/>
                <a:ext cx="36" cy="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623" name="Group 561"/>
            <p:cNvGrpSpPr>
              <a:grpSpLocks/>
            </p:cNvGrpSpPr>
            <p:nvPr/>
          </p:nvGrpSpPr>
          <p:grpSpPr bwMode="auto">
            <a:xfrm>
              <a:off x="3114" y="684"/>
              <a:ext cx="40" cy="62"/>
              <a:chOff x="3503" y="818"/>
              <a:chExt cx="45" cy="62"/>
            </a:xfrm>
          </p:grpSpPr>
          <p:sp>
            <p:nvSpPr>
              <p:cNvPr id="162687" name="Oval 562"/>
              <p:cNvSpPr>
                <a:spLocks noChangeArrowheads="1"/>
              </p:cNvSpPr>
              <p:nvPr/>
            </p:nvSpPr>
            <p:spPr bwMode="auto">
              <a:xfrm>
                <a:off x="3503" y="818"/>
                <a:ext cx="37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688" name="Oval 563"/>
              <p:cNvSpPr>
                <a:spLocks noChangeArrowheads="1"/>
              </p:cNvSpPr>
              <p:nvPr/>
            </p:nvSpPr>
            <p:spPr bwMode="auto">
              <a:xfrm>
                <a:off x="3511" y="844"/>
                <a:ext cx="37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162624" name="Rectangle 564"/>
            <p:cNvSpPr>
              <a:spLocks noChangeArrowheads="1"/>
            </p:cNvSpPr>
            <p:nvPr/>
          </p:nvSpPr>
          <p:spPr bwMode="auto">
            <a:xfrm rot="1920000">
              <a:off x="3020" y="555"/>
              <a:ext cx="19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625" name="Rectangle 565"/>
            <p:cNvSpPr>
              <a:spLocks noChangeArrowheads="1"/>
            </p:cNvSpPr>
            <p:nvPr/>
          </p:nvSpPr>
          <p:spPr bwMode="auto">
            <a:xfrm rot="1680000">
              <a:off x="2810" y="936"/>
              <a:ext cx="20" cy="8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626" name="Rectangle 566"/>
            <p:cNvSpPr>
              <a:spLocks noChangeArrowheads="1"/>
            </p:cNvSpPr>
            <p:nvPr/>
          </p:nvSpPr>
          <p:spPr bwMode="auto">
            <a:xfrm rot="240000">
              <a:off x="2931" y="531"/>
              <a:ext cx="19" cy="81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627" name="Rectangle 567"/>
            <p:cNvSpPr>
              <a:spLocks noChangeArrowheads="1"/>
            </p:cNvSpPr>
            <p:nvPr/>
          </p:nvSpPr>
          <p:spPr bwMode="auto">
            <a:xfrm rot="6420000">
              <a:off x="2722" y="689"/>
              <a:ext cx="20" cy="7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628" name="Rectangle 568"/>
            <p:cNvSpPr>
              <a:spLocks noChangeArrowheads="1"/>
            </p:cNvSpPr>
            <p:nvPr/>
          </p:nvSpPr>
          <p:spPr bwMode="auto">
            <a:xfrm rot="-840000">
              <a:off x="2852" y="535"/>
              <a:ext cx="19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grpSp>
          <p:nvGrpSpPr>
            <p:cNvPr id="162629" name="Group 569"/>
            <p:cNvGrpSpPr>
              <a:grpSpLocks/>
            </p:cNvGrpSpPr>
            <p:nvPr/>
          </p:nvGrpSpPr>
          <p:grpSpPr bwMode="auto">
            <a:xfrm>
              <a:off x="2681" y="818"/>
              <a:ext cx="85" cy="59"/>
              <a:chOff x="3016" y="952"/>
              <a:chExt cx="96" cy="59"/>
            </a:xfrm>
          </p:grpSpPr>
          <p:grpSp>
            <p:nvGrpSpPr>
              <p:cNvPr id="162683" name="Group 570"/>
              <p:cNvGrpSpPr>
                <a:grpSpLocks/>
              </p:cNvGrpSpPr>
              <p:nvPr/>
            </p:nvGrpSpPr>
            <p:grpSpPr bwMode="auto">
              <a:xfrm>
                <a:off x="3016" y="952"/>
                <a:ext cx="49" cy="59"/>
                <a:chOff x="3016" y="952"/>
                <a:chExt cx="49" cy="59"/>
              </a:xfrm>
            </p:grpSpPr>
            <p:sp>
              <p:nvSpPr>
                <p:cNvPr id="162685" name="Oval 571"/>
                <p:cNvSpPr>
                  <a:spLocks noChangeArrowheads="1"/>
                </p:cNvSpPr>
                <p:nvPr/>
              </p:nvSpPr>
              <p:spPr bwMode="auto">
                <a:xfrm>
                  <a:off x="3016" y="952"/>
                  <a:ext cx="38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  <p:sp>
              <p:nvSpPr>
                <p:cNvPr id="162686" name="Oval 572"/>
                <p:cNvSpPr>
                  <a:spLocks noChangeArrowheads="1"/>
                </p:cNvSpPr>
                <p:nvPr/>
              </p:nvSpPr>
              <p:spPr bwMode="auto">
                <a:xfrm>
                  <a:off x="3027" y="977"/>
                  <a:ext cx="38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</p:grpSp>
          <p:sp>
            <p:nvSpPr>
              <p:cNvPr id="162684" name="Rectangle 573"/>
              <p:cNvSpPr>
                <a:spLocks noChangeArrowheads="1"/>
              </p:cNvSpPr>
              <p:nvPr/>
            </p:nvSpPr>
            <p:spPr bwMode="auto">
              <a:xfrm rot="4320000">
                <a:off x="3059" y="931"/>
                <a:ext cx="21" cy="85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630" name="Group 574"/>
            <p:cNvGrpSpPr>
              <a:grpSpLocks/>
            </p:cNvGrpSpPr>
            <p:nvPr/>
          </p:nvGrpSpPr>
          <p:grpSpPr bwMode="auto">
            <a:xfrm>
              <a:off x="2722" y="909"/>
              <a:ext cx="77" cy="52"/>
              <a:chOff x="3062" y="1043"/>
              <a:chExt cx="87" cy="52"/>
            </a:xfrm>
          </p:grpSpPr>
          <p:grpSp>
            <p:nvGrpSpPr>
              <p:cNvPr id="162679" name="Group 575"/>
              <p:cNvGrpSpPr>
                <a:grpSpLocks/>
              </p:cNvGrpSpPr>
              <p:nvPr/>
            </p:nvGrpSpPr>
            <p:grpSpPr bwMode="auto">
              <a:xfrm>
                <a:off x="3062" y="1043"/>
                <a:ext cx="49" cy="52"/>
                <a:chOff x="3062" y="1043"/>
                <a:chExt cx="49" cy="52"/>
              </a:xfrm>
            </p:grpSpPr>
            <p:sp>
              <p:nvSpPr>
                <p:cNvPr id="162681" name="Oval 576"/>
                <p:cNvSpPr>
                  <a:spLocks noChangeArrowheads="1"/>
                </p:cNvSpPr>
                <p:nvPr/>
              </p:nvSpPr>
              <p:spPr bwMode="auto">
                <a:xfrm>
                  <a:off x="3069" y="1056"/>
                  <a:ext cx="42" cy="39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  <p:sp>
              <p:nvSpPr>
                <p:cNvPr id="162682" name="Oval 577"/>
                <p:cNvSpPr>
                  <a:spLocks noChangeArrowheads="1"/>
                </p:cNvSpPr>
                <p:nvPr/>
              </p:nvSpPr>
              <p:spPr bwMode="auto">
                <a:xfrm>
                  <a:off x="3062" y="1043"/>
                  <a:ext cx="37" cy="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</p:grpSp>
          <p:sp>
            <p:nvSpPr>
              <p:cNvPr id="162680" name="Rectangle 578"/>
              <p:cNvSpPr>
                <a:spLocks noChangeArrowheads="1"/>
              </p:cNvSpPr>
              <p:nvPr/>
            </p:nvSpPr>
            <p:spPr bwMode="auto">
              <a:xfrm rot="3000000">
                <a:off x="3097" y="1014"/>
                <a:ext cx="21" cy="82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631" name="Group 579"/>
            <p:cNvGrpSpPr>
              <a:grpSpLocks/>
            </p:cNvGrpSpPr>
            <p:nvPr/>
          </p:nvGrpSpPr>
          <p:grpSpPr bwMode="auto">
            <a:xfrm>
              <a:off x="2860" y="975"/>
              <a:ext cx="60" cy="88"/>
              <a:chOff x="3218" y="1109"/>
              <a:chExt cx="67" cy="88"/>
            </a:xfrm>
          </p:grpSpPr>
          <p:grpSp>
            <p:nvGrpSpPr>
              <p:cNvPr id="162675" name="Group 580"/>
              <p:cNvGrpSpPr>
                <a:grpSpLocks/>
              </p:cNvGrpSpPr>
              <p:nvPr/>
            </p:nvGrpSpPr>
            <p:grpSpPr bwMode="auto">
              <a:xfrm>
                <a:off x="3218" y="1155"/>
                <a:ext cx="67" cy="42"/>
                <a:chOff x="3218" y="1155"/>
                <a:chExt cx="67" cy="42"/>
              </a:xfrm>
            </p:grpSpPr>
            <p:sp>
              <p:nvSpPr>
                <p:cNvPr id="162677" name="Oval 581"/>
                <p:cNvSpPr>
                  <a:spLocks noChangeArrowheads="1"/>
                </p:cNvSpPr>
                <p:nvPr/>
              </p:nvSpPr>
              <p:spPr bwMode="auto">
                <a:xfrm>
                  <a:off x="3247" y="1162"/>
                  <a:ext cx="38" cy="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  <p:sp>
              <p:nvSpPr>
                <p:cNvPr id="162678" name="Oval 582"/>
                <p:cNvSpPr>
                  <a:spLocks noChangeArrowheads="1"/>
                </p:cNvSpPr>
                <p:nvPr/>
              </p:nvSpPr>
              <p:spPr bwMode="auto">
                <a:xfrm>
                  <a:off x="3218" y="1155"/>
                  <a:ext cx="37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</p:grpSp>
          <p:sp>
            <p:nvSpPr>
              <p:cNvPr id="162676" name="Rectangle 583"/>
              <p:cNvSpPr>
                <a:spLocks noChangeArrowheads="1"/>
              </p:cNvSpPr>
              <p:nvPr/>
            </p:nvSpPr>
            <p:spPr bwMode="auto">
              <a:xfrm rot="660000">
                <a:off x="3251" y="1109"/>
                <a:ext cx="21" cy="82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632" name="Group 584"/>
            <p:cNvGrpSpPr>
              <a:grpSpLocks/>
            </p:cNvGrpSpPr>
            <p:nvPr/>
          </p:nvGrpSpPr>
          <p:grpSpPr bwMode="auto">
            <a:xfrm>
              <a:off x="3049" y="612"/>
              <a:ext cx="74" cy="55"/>
              <a:chOff x="3430" y="746"/>
              <a:chExt cx="83" cy="55"/>
            </a:xfrm>
          </p:grpSpPr>
          <p:grpSp>
            <p:nvGrpSpPr>
              <p:cNvPr id="162671" name="Group 585"/>
              <p:cNvGrpSpPr>
                <a:grpSpLocks/>
              </p:cNvGrpSpPr>
              <p:nvPr/>
            </p:nvGrpSpPr>
            <p:grpSpPr bwMode="auto">
              <a:xfrm>
                <a:off x="3461" y="746"/>
                <a:ext cx="49" cy="55"/>
                <a:chOff x="3461" y="746"/>
                <a:chExt cx="49" cy="55"/>
              </a:xfrm>
            </p:grpSpPr>
            <p:sp>
              <p:nvSpPr>
                <p:cNvPr id="162673" name="Oval 586"/>
                <p:cNvSpPr>
                  <a:spLocks noChangeArrowheads="1"/>
                </p:cNvSpPr>
                <p:nvPr/>
              </p:nvSpPr>
              <p:spPr bwMode="auto">
                <a:xfrm>
                  <a:off x="3459" y="746"/>
                  <a:ext cx="40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  <p:sp>
              <p:nvSpPr>
                <p:cNvPr id="162674" name="Oval 587"/>
                <p:cNvSpPr>
                  <a:spLocks noChangeArrowheads="1"/>
                </p:cNvSpPr>
                <p:nvPr/>
              </p:nvSpPr>
              <p:spPr bwMode="auto">
                <a:xfrm>
                  <a:off x="3471" y="767"/>
                  <a:ext cx="39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</p:grpSp>
          <p:sp>
            <p:nvSpPr>
              <p:cNvPr id="162672" name="Rectangle 588"/>
              <p:cNvSpPr>
                <a:spLocks noChangeArrowheads="1"/>
              </p:cNvSpPr>
              <p:nvPr/>
            </p:nvSpPr>
            <p:spPr bwMode="auto">
              <a:xfrm rot="2880000">
                <a:off x="3461" y="744"/>
                <a:ext cx="21" cy="85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162633" name="Rectangle 589"/>
            <p:cNvSpPr>
              <a:spLocks noChangeArrowheads="1"/>
            </p:cNvSpPr>
            <p:nvPr/>
          </p:nvSpPr>
          <p:spPr bwMode="auto">
            <a:xfrm rot="4080000">
              <a:off x="3109" y="691"/>
              <a:ext cx="22" cy="7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634" name="Rectangle 590"/>
            <p:cNvSpPr>
              <a:spLocks noChangeArrowheads="1"/>
            </p:cNvSpPr>
            <p:nvPr/>
          </p:nvSpPr>
          <p:spPr bwMode="auto">
            <a:xfrm rot="-1080000">
              <a:off x="2984" y="952"/>
              <a:ext cx="20" cy="8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635" name="Rectangle 591"/>
            <p:cNvSpPr>
              <a:spLocks noChangeArrowheads="1"/>
            </p:cNvSpPr>
            <p:nvPr/>
          </p:nvSpPr>
          <p:spPr bwMode="auto">
            <a:xfrm rot="-2880000">
              <a:off x="3067" y="890"/>
              <a:ext cx="20" cy="7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636" name="Rectangle 592"/>
            <p:cNvSpPr>
              <a:spLocks noChangeArrowheads="1"/>
            </p:cNvSpPr>
            <p:nvPr/>
          </p:nvSpPr>
          <p:spPr bwMode="auto">
            <a:xfrm rot="5880000">
              <a:off x="3111" y="792"/>
              <a:ext cx="22" cy="7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637" name="AutoShape 593"/>
            <p:cNvSpPr>
              <a:spLocks noChangeArrowheads="1"/>
            </p:cNvSpPr>
            <p:nvPr/>
          </p:nvSpPr>
          <p:spPr bwMode="auto">
            <a:xfrm rot="4800000" flipH="1" flipV="1">
              <a:off x="2812" y="671"/>
              <a:ext cx="237" cy="233"/>
            </a:xfrm>
            <a:custGeom>
              <a:avLst/>
              <a:gdLst>
                <a:gd name="T0" fmla="*/ 2 w 21600"/>
                <a:gd name="T1" fmla="*/ 1 h 21600"/>
                <a:gd name="T2" fmla="*/ 1 w 21600"/>
                <a:gd name="T3" fmla="*/ 3 h 21600"/>
                <a:gd name="T4" fmla="*/ 0 w 21600"/>
                <a:gd name="T5" fmla="*/ 1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66 w 21600"/>
                <a:gd name="T13" fmla="*/ 4542 h 21600"/>
                <a:gd name="T14" fmla="*/ 17134 w 21600"/>
                <a:gd name="T15" fmla="*/ 1705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8" y="21600"/>
                  </a:lnTo>
                  <a:lnTo>
                    <a:pt x="16202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38" name="Arc 594"/>
            <p:cNvSpPr>
              <a:spLocks/>
            </p:cNvSpPr>
            <p:nvPr/>
          </p:nvSpPr>
          <p:spPr bwMode="auto">
            <a:xfrm>
              <a:off x="2882" y="744"/>
              <a:ext cx="22" cy="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39" name="Arc 595"/>
            <p:cNvSpPr>
              <a:spLocks/>
            </p:cNvSpPr>
            <p:nvPr/>
          </p:nvSpPr>
          <p:spPr bwMode="auto">
            <a:xfrm>
              <a:off x="2946" y="743"/>
              <a:ext cx="31" cy="27"/>
            </a:xfrm>
            <a:custGeom>
              <a:avLst/>
              <a:gdLst>
                <a:gd name="T0" fmla="*/ 0 w 21600"/>
                <a:gd name="T1" fmla="*/ 0 h 21591"/>
                <a:gd name="T2" fmla="*/ 0 w 21600"/>
                <a:gd name="T3" fmla="*/ 0 h 21591"/>
                <a:gd name="T4" fmla="*/ 0 w 21600"/>
                <a:gd name="T5" fmla="*/ 0 h 2159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1"/>
                <a:gd name="T11" fmla="*/ 21600 w 21600"/>
                <a:gd name="T12" fmla="*/ 21591 h 215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1" fill="none" extrusionOk="0">
                  <a:moveTo>
                    <a:pt x="20974" y="21590"/>
                  </a:moveTo>
                  <a:cubicBezTo>
                    <a:pt x="9293" y="21252"/>
                    <a:pt x="-1" y="11685"/>
                    <a:pt x="-1" y="-1"/>
                  </a:cubicBezTo>
                </a:path>
                <a:path w="21600" h="21591" stroke="0" extrusionOk="0">
                  <a:moveTo>
                    <a:pt x="20974" y="21590"/>
                  </a:moveTo>
                  <a:cubicBezTo>
                    <a:pt x="9293" y="21252"/>
                    <a:pt x="-1" y="11685"/>
                    <a:pt x="-1" y="-1"/>
                  </a:cubicBezTo>
                  <a:lnTo>
                    <a:pt x="21600" y="0"/>
                  </a:lnTo>
                  <a:lnTo>
                    <a:pt x="20974" y="2159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40" name="Arc 596"/>
            <p:cNvSpPr>
              <a:spLocks/>
            </p:cNvSpPr>
            <p:nvPr/>
          </p:nvSpPr>
          <p:spPr bwMode="auto">
            <a:xfrm>
              <a:off x="2920" y="716"/>
              <a:ext cx="31" cy="27"/>
            </a:xfrm>
            <a:custGeom>
              <a:avLst/>
              <a:gdLst>
                <a:gd name="T0" fmla="*/ 0 w 22208"/>
                <a:gd name="T1" fmla="*/ 0 h 21600"/>
                <a:gd name="T2" fmla="*/ 0 w 22208"/>
                <a:gd name="T3" fmla="*/ 0 h 21600"/>
                <a:gd name="T4" fmla="*/ 0 w 2220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08"/>
                <a:gd name="T10" fmla="*/ 0 h 21600"/>
                <a:gd name="T11" fmla="*/ 22208 w 2220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08" h="21600" fill="none" extrusionOk="0">
                  <a:moveTo>
                    <a:pt x="-1" y="8"/>
                  </a:moveTo>
                  <a:cubicBezTo>
                    <a:pt x="207" y="2"/>
                    <a:pt x="415" y="-1"/>
                    <a:pt x="623" y="-1"/>
                  </a:cubicBezTo>
                  <a:cubicBezTo>
                    <a:pt x="12235" y="-1"/>
                    <a:pt x="21769" y="9181"/>
                    <a:pt x="22207" y="20785"/>
                  </a:cubicBezTo>
                </a:path>
                <a:path w="22208" h="21600" stroke="0" extrusionOk="0">
                  <a:moveTo>
                    <a:pt x="-1" y="8"/>
                  </a:moveTo>
                  <a:cubicBezTo>
                    <a:pt x="207" y="2"/>
                    <a:pt x="415" y="-1"/>
                    <a:pt x="623" y="-1"/>
                  </a:cubicBezTo>
                  <a:cubicBezTo>
                    <a:pt x="12235" y="-1"/>
                    <a:pt x="21769" y="9181"/>
                    <a:pt x="22207" y="20785"/>
                  </a:cubicBezTo>
                  <a:lnTo>
                    <a:pt x="623" y="21600"/>
                  </a:lnTo>
                  <a:lnTo>
                    <a:pt x="-1" y="8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41" name="Arc 597"/>
            <p:cNvSpPr>
              <a:spLocks/>
            </p:cNvSpPr>
            <p:nvPr/>
          </p:nvSpPr>
          <p:spPr bwMode="auto">
            <a:xfrm>
              <a:off x="2902" y="717"/>
              <a:ext cx="23" cy="26"/>
            </a:xfrm>
            <a:custGeom>
              <a:avLst/>
              <a:gdLst>
                <a:gd name="T0" fmla="*/ 0 w 21600"/>
                <a:gd name="T1" fmla="*/ 0 h 21583"/>
                <a:gd name="T2" fmla="*/ 0 w 21600"/>
                <a:gd name="T3" fmla="*/ 0 h 21583"/>
                <a:gd name="T4" fmla="*/ 0 w 21600"/>
                <a:gd name="T5" fmla="*/ 0 h 2158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3"/>
                <a:gd name="T11" fmla="*/ 21600 w 21600"/>
                <a:gd name="T12" fmla="*/ 21583 h 215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3" fill="none" extrusionOk="0">
                  <a:moveTo>
                    <a:pt x="-1" y="21582"/>
                  </a:moveTo>
                  <a:cubicBezTo>
                    <a:pt x="-1" y="9982"/>
                    <a:pt x="9162" y="453"/>
                    <a:pt x="20753" y="-1"/>
                  </a:cubicBezTo>
                </a:path>
                <a:path w="21600" h="21583" stroke="0" extrusionOk="0">
                  <a:moveTo>
                    <a:pt x="-1" y="21582"/>
                  </a:moveTo>
                  <a:cubicBezTo>
                    <a:pt x="-1" y="9982"/>
                    <a:pt x="9162" y="453"/>
                    <a:pt x="20753" y="-1"/>
                  </a:cubicBezTo>
                  <a:lnTo>
                    <a:pt x="21600" y="21583"/>
                  </a:lnTo>
                  <a:lnTo>
                    <a:pt x="-1" y="21582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42" name="Arc 598"/>
            <p:cNvSpPr>
              <a:spLocks/>
            </p:cNvSpPr>
            <p:nvPr/>
          </p:nvSpPr>
          <p:spPr bwMode="auto">
            <a:xfrm>
              <a:off x="2857" y="743"/>
              <a:ext cx="29" cy="2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43" name="Arc 599"/>
            <p:cNvSpPr>
              <a:spLocks/>
            </p:cNvSpPr>
            <p:nvPr/>
          </p:nvSpPr>
          <p:spPr bwMode="auto">
            <a:xfrm>
              <a:off x="2832" y="717"/>
              <a:ext cx="30" cy="26"/>
            </a:xfrm>
            <a:custGeom>
              <a:avLst/>
              <a:gdLst>
                <a:gd name="T0" fmla="*/ 0 w 22254"/>
                <a:gd name="T1" fmla="*/ 0 h 21600"/>
                <a:gd name="T2" fmla="*/ 0 w 22254"/>
                <a:gd name="T3" fmla="*/ 0 h 21600"/>
                <a:gd name="T4" fmla="*/ 0 w 2225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54"/>
                <a:gd name="T10" fmla="*/ 0 h 21600"/>
                <a:gd name="T11" fmla="*/ 22254 w 2225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54" h="21600" fill="none" extrusionOk="0">
                  <a:moveTo>
                    <a:pt x="-1" y="9"/>
                  </a:moveTo>
                  <a:cubicBezTo>
                    <a:pt x="217" y="3"/>
                    <a:pt x="435" y="-1"/>
                    <a:pt x="654" y="-1"/>
                  </a:cubicBezTo>
                  <a:cubicBezTo>
                    <a:pt x="12583" y="-1"/>
                    <a:pt x="22254" y="9670"/>
                    <a:pt x="22254" y="21600"/>
                  </a:cubicBezTo>
                </a:path>
                <a:path w="22254" h="21600" stroke="0" extrusionOk="0">
                  <a:moveTo>
                    <a:pt x="-1" y="9"/>
                  </a:moveTo>
                  <a:cubicBezTo>
                    <a:pt x="217" y="3"/>
                    <a:pt x="435" y="-1"/>
                    <a:pt x="654" y="-1"/>
                  </a:cubicBezTo>
                  <a:cubicBezTo>
                    <a:pt x="12583" y="-1"/>
                    <a:pt x="22254" y="9670"/>
                    <a:pt x="22254" y="21600"/>
                  </a:cubicBezTo>
                  <a:lnTo>
                    <a:pt x="654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44" name="Arc 600"/>
            <p:cNvSpPr>
              <a:spLocks/>
            </p:cNvSpPr>
            <p:nvPr/>
          </p:nvSpPr>
          <p:spPr bwMode="auto">
            <a:xfrm>
              <a:off x="2951" y="807"/>
              <a:ext cx="30" cy="28"/>
            </a:xfrm>
            <a:custGeom>
              <a:avLst/>
              <a:gdLst>
                <a:gd name="T0" fmla="*/ 0 w 21600"/>
                <a:gd name="T1" fmla="*/ 0 h 22363"/>
                <a:gd name="T2" fmla="*/ 0 w 21600"/>
                <a:gd name="T3" fmla="*/ 0 h 22363"/>
                <a:gd name="T4" fmla="*/ 0 w 21600"/>
                <a:gd name="T5" fmla="*/ 0 h 2236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363"/>
                <a:gd name="T11" fmla="*/ 21600 w 21600"/>
                <a:gd name="T12" fmla="*/ 22363 h 223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363" fill="none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3" stroke="0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lnTo>
                    <a:pt x="20943" y="2236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45" name="Arc 601"/>
            <p:cNvSpPr>
              <a:spLocks/>
            </p:cNvSpPr>
            <p:nvPr/>
          </p:nvSpPr>
          <p:spPr bwMode="auto">
            <a:xfrm>
              <a:off x="2925" y="780"/>
              <a:ext cx="31" cy="27"/>
            </a:xfrm>
            <a:custGeom>
              <a:avLst/>
              <a:gdLst>
                <a:gd name="T0" fmla="*/ 0 w 22244"/>
                <a:gd name="T1" fmla="*/ 0 h 21600"/>
                <a:gd name="T2" fmla="*/ 0 w 22244"/>
                <a:gd name="T3" fmla="*/ 0 h 21600"/>
                <a:gd name="T4" fmla="*/ 0 w 2224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44"/>
                <a:gd name="T10" fmla="*/ 0 h 21600"/>
                <a:gd name="T11" fmla="*/ 22244 w 2224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44" h="21600" fill="none" extrusionOk="0">
                  <a:moveTo>
                    <a:pt x="-1" y="9"/>
                  </a:moveTo>
                  <a:cubicBezTo>
                    <a:pt x="214" y="3"/>
                    <a:pt x="429" y="-1"/>
                    <a:pt x="644" y="-1"/>
                  </a:cubicBezTo>
                  <a:cubicBezTo>
                    <a:pt x="12573" y="-1"/>
                    <a:pt x="22244" y="9670"/>
                    <a:pt x="22244" y="21600"/>
                  </a:cubicBezTo>
                </a:path>
                <a:path w="22244" h="21600" stroke="0" extrusionOk="0">
                  <a:moveTo>
                    <a:pt x="-1" y="9"/>
                  </a:moveTo>
                  <a:cubicBezTo>
                    <a:pt x="214" y="3"/>
                    <a:pt x="429" y="-1"/>
                    <a:pt x="644" y="-1"/>
                  </a:cubicBezTo>
                  <a:cubicBezTo>
                    <a:pt x="12573" y="-1"/>
                    <a:pt x="22244" y="9670"/>
                    <a:pt x="22244" y="21600"/>
                  </a:cubicBezTo>
                  <a:lnTo>
                    <a:pt x="644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46" name="Arc 602"/>
            <p:cNvSpPr>
              <a:spLocks/>
            </p:cNvSpPr>
            <p:nvPr/>
          </p:nvSpPr>
          <p:spPr bwMode="auto">
            <a:xfrm>
              <a:off x="2888" y="807"/>
              <a:ext cx="23" cy="27"/>
            </a:xfrm>
            <a:custGeom>
              <a:avLst/>
              <a:gdLst>
                <a:gd name="T0" fmla="*/ 0 w 22446"/>
                <a:gd name="T1" fmla="*/ 0 h 21600"/>
                <a:gd name="T2" fmla="*/ 0 w 22446"/>
                <a:gd name="T3" fmla="*/ 0 h 21600"/>
                <a:gd name="T4" fmla="*/ 0 w 22446"/>
                <a:gd name="T5" fmla="*/ 0 h 21600"/>
                <a:gd name="T6" fmla="*/ 0 60000 65536"/>
                <a:gd name="T7" fmla="*/ 0 60000 65536"/>
                <a:gd name="T8" fmla="*/ 0 60000 65536"/>
                <a:gd name="T9" fmla="*/ 0 w 22446"/>
                <a:gd name="T10" fmla="*/ 0 h 21600"/>
                <a:gd name="T11" fmla="*/ 22446 w 2244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46" h="21600" fill="none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</a:path>
                <a:path w="22446" h="21600" stroke="0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  <a:lnTo>
                    <a:pt x="846" y="0"/>
                  </a:lnTo>
                  <a:lnTo>
                    <a:pt x="22446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47" name="Arc 603"/>
            <p:cNvSpPr>
              <a:spLocks/>
            </p:cNvSpPr>
            <p:nvPr/>
          </p:nvSpPr>
          <p:spPr bwMode="auto">
            <a:xfrm>
              <a:off x="2905" y="780"/>
              <a:ext cx="22" cy="27"/>
            </a:xfrm>
            <a:custGeom>
              <a:avLst/>
              <a:gdLst>
                <a:gd name="T0" fmla="*/ 0 w 21600"/>
                <a:gd name="T1" fmla="*/ 0 h 21583"/>
                <a:gd name="T2" fmla="*/ 0 w 21600"/>
                <a:gd name="T3" fmla="*/ 0 h 21583"/>
                <a:gd name="T4" fmla="*/ 0 w 21600"/>
                <a:gd name="T5" fmla="*/ 0 h 2158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3"/>
                <a:gd name="T11" fmla="*/ 21600 w 21600"/>
                <a:gd name="T12" fmla="*/ 21583 h 215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3" fill="none" extrusionOk="0">
                  <a:moveTo>
                    <a:pt x="-1" y="21582"/>
                  </a:moveTo>
                  <a:cubicBezTo>
                    <a:pt x="-1" y="9989"/>
                    <a:pt x="9152" y="463"/>
                    <a:pt x="20737" y="0"/>
                  </a:cubicBezTo>
                </a:path>
                <a:path w="21600" h="21583" stroke="0" extrusionOk="0">
                  <a:moveTo>
                    <a:pt x="-1" y="21582"/>
                  </a:moveTo>
                  <a:cubicBezTo>
                    <a:pt x="-1" y="9989"/>
                    <a:pt x="9152" y="463"/>
                    <a:pt x="20737" y="0"/>
                  </a:cubicBezTo>
                  <a:lnTo>
                    <a:pt x="21600" y="21583"/>
                  </a:lnTo>
                  <a:lnTo>
                    <a:pt x="-1" y="21582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48" name="Arc 604"/>
            <p:cNvSpPr>
              <a:spLocks/>
            </p:cNvSpPr>
            <p:nvPr/>
          </p:nvSpPr>
          <p:spPr bwMode="auto">
            <a:xfrm>
              <a:off x="2863" y="807"/>
              <a:ext cx="29" cy="28"/>
            </a:xfrm>
            <a:custGeom>
              <a:avLst/>
              <a:gdLst>
                <a:gd name="T0" fmla="*/ 0 w 21600"/>
                <a:gd name="T1" fmla="*/ 0 h 22362"/>
                <a:gd name="T2" fmla="*/ 0 w 21600"/>
                <a:gd name="T3" fmla="*/ 0 h 22362"/>
                <a:gd name="T4" fmla="*/ 0 w 21600"/>
                <a:gd name="T5" fmla="*/ 0 h 2236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362"/>
                <a:gd name="T11" fmla="*/ 21600 w 21600"/>
                <a:gd name="T12" fmla="*/ 22362 h 223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362" fill="none" extrusionOk="0">
                  <a:moveTo>
                    <a:pt x="20922" y="22362"/>
                  </a:moveTo>
                  <a:cubicBezTo>
                    <a:pt x="9262" y="21996"/>
                    <a:pt x="0" y="12438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2" stroke="0" extrusionOk="0">
                  <a:moveTo>
                    <a:pt x="20922" y="22362"/>
                  </a:moveTo>
                  <a:cubicBezTo>
                    <a:pt x="9262" y="21996"/>
                    <a:pt x="0" y="12438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lnTo>
                    <a:pt x="20922" y="22362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49" name="Arc 605"/>
            <p:cNvSpPr>
              <a:spLocks/>
            </p:cNvSpPr>
            <p:nvPr/>
          </p:nvSpPr>
          <p:spPr bwMode="auto">
            <a:xfrm>
              <a:off x="2838" y="780"/>
              <a:ext cx="30" cy="27"/>
            </a:xfrm>
            <a:custGeom>
              <a:avLst/>
              <a:gdLst>
                <a:gd name="T0" fmla="*/ 0 w 22264"/>
                <a:gd name="T1" fmla="*/ 0 h 21600"/>
                <a:gd name="T2" fmla="*/ 0 w 22264"/>
                <a:gd name="T3" fmla="*/ 0 h 21600"/>
                <a:gd name="T4" fmla="*/ 0 w 2226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64"/>
                <a:gd name="T10" fmla="*/ 0 h 21600"/>
                <a:gd name="T11" fmla="*/ 22264 w 2226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64" h="21600" fill="none" extrusionOk="0">
                  <a:moveTo>
                    <a:pt x="0" y="10"/>
                  </a:moveTo>
                  <a:cubicBezTo>
                    <a:pt x="221" y="3"/>
                    <a:pt x="442" y="-1"/>
                    <a:pt x="664" y="-1"/>
                  </a:cubicBezTo>
                  <a:cubicBezTo>
                    <a:pt x="12593" y="-1"/>
                    <a:pt x="22264" y="9670"/>
                    <a:pt x="22264" y="21600"/>
                  </a:cubicBezTo>
                </a:path>
                <a:path w="22264" h="21600" stroke="0" extrusionOk="0">
                  <a:moveTo>
                    <a:pt x="0" y="10"/>
                  </a:moveTo>
                  <a:cubicBezTo>
                    <a:pt x="221" y="3"/>
                    <a:pt x="442" y="-1"/>
                    <a:pt x="664" y="-1"/>
                  </a:cubicBezTo>
                  <a:cubicBezTo>
                    <a:pt x="12593" y="-1"/>
                    <a:pt x="22264" y="9670"/>
                    <a:pt x="22264" y="21600"/>
                  </a:cubicBezTo>
                  <a:lnTo>
                    <a:pt x="664" y="21600"/>
                  </a:lnTo>
                  <a:lnTo>
                    <a:pt x="0" y="1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50" name="Oval 606"/>
            <p:cNvSpPr>
              <a:spLocks noChangeArrowheads="1"/>
            </p:cNvSpPr>
            <p:nvPr/>
          </p:nvSpPr>
          <p:spPr bwMode="auto">
            <a:xfrm>
              <a:off x="2754" y="605"/>
              <a:ext cx="337" cy="361"/>
            </a:xfrm>
            <a:prstGeom prst="ellipse">
              <a:avLst/>
            </a:prstGeom>
            <a:solidFill>
              <a:srgbClr val="8200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grpSp>
          <p:nvGrpSpPr>
            <p:cNvPr id="162651" name="Group 607"/>
            <p:cNvGrpSpPr>
              <a:grpSpLocks/>
            </p:cNvGrpSpPr>
            <p:nvPr/>
          </p:nvGrpSpPr>
          <p:grpSpPr bwMode="auto">
            <a:xfrm>
              <a:off x="2987" y="810"/>
              <a:ext cx="26" cy="63"/>
              <a:chOff x="3360" y="944"/>
              <a:chExt cx="30" cy="63"/>
            </a:xfrm>
          </p:grpSpPr>
          <p:grpSp>
            <p:nvGrpSpPr>
              <p:cNvPr id="162667" name="Group 608"/>
              <p:cNvGrpSpPr>
                <a:grpSpLocks/>
              </p:cNvGrpSpPr>
              <p:nvPr/>
            </p:nvGrpSpPr>
            <p:grpSpPr bwMode="auto">
              <a:xfrm>
                <a:off x="3360" y="974"/>
                <a:ext cx="30" cy="33"/>
                <a:chOff x="3360" y="974"/>
                <a:chExt cx="30" cy="33"/>
              </a:xfrm>
            </p:grpSpPr>
            <p:sp>
              <p:nvSpPr>
                <p:cNvPr id="162669" name="Oval 609"/>
                <p:cNvSpPr>
                  <a:spLocks noChangeArrowheads="1"/>
                </p:cNvSpPr>
                <p:nvPr/>
              </p:nvSpPr>
              <p:spPr bwMode="auto">
                <a:xfrm>
                  <a:off x="3375" y="974"/>
                  <a:ext cx="15" cy="2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  <p:sp>
              <p:nvSpPr>
                <p:cNvPr id="162670" name="Oval 610"/>
                <p:cNvSpPr>
                  <a:spLocks noChangeArrowheads="1"/>
                </p:cNvSpPr>
                <p:nvPr/>
              </p:nvSpPr>
              <p:spPr bwMode="auto">
                <a:xfrm>
                  <a:off x="3360" y="985"/>
                  <a:ext cx="15" cy="2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</p:grpSp>
          <p:sp>
            <p:nvSpPr>
              <p:cNvPr id="162668" name="Rectangle 611"/>
              <p:cNvSpPr>
                <a:spLocks noChangeArrowheads="1"/>
              </p:cNvSpPr>
              <p:nvPr/>
            </p:nvSpPr>
            <p:spPr bwMode="auto">
              <a:xfrm rot="-1080000">
                <a:off x="3369" y="944"/>
                <a:ext cx="14" cy="55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652" name="Group 612"/>
            <p:cNvGrpSpPr>
              <a:grpSpLocks/>
            </p:cNvGrpSpPr>
            <p:nvPr/>
          </p:nvGrpSpPr>
          <p:grpSpPr bwMode="auto">
            <a:xfrm>
              <a:off x="2844" y="825"/>
              <a:ext cx="48" cy="73"/>
              <a:chOff x="3200" y="959"/>
              <a:chExt cx="53" cy="73"/>
            </a:xfrm>
          </p:grpSpPr>
          <p:grpSp>
            <p:nvGrpSpPr>
              <p:cNvPr id="162663" name="Group 613"/>
              <p:cNvGrpSpPr>
                <a:grpSpLocks/>
              </p:cNvGrpSpPr>
              <p:nvPr/>
            </p:nvGrpSpPr>
            <p:grpSpPr bwMode="auto">
              <a:xfrm>
                <a:off x="3200" y="998"/>
                <a:ext cx="53" cy="34"/>
                <a:chOff x="3200" y="998"/>
                <a:chExt cx="53" cy="34"/>
              </a:xfrm>
            </p:grpSpPr>
            <p:sp>
              <p:nvSpPr>
                <p:cNvPr id="162665" name="Oval 614"/>
                <p:cNvSpPr>
                  <a:spLocks noChangeArrowheads="1"/>
                </p:cNvSpPr>
                <p:nvPr/>
              </p:nvSpPr>
              <p:spPr bwMode="auto">
                <a:xfrm>
                  <a:off x="3223" y="1004"/>
                  <a:ext cx="30" cy="28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  <p:sp>
              <p:nvSpPr>
                <p:cNvPr id="162666" name="Oval 615"/>
                <p:cNvSpPr>
                  <a:spLocks noChangeArrowheads="1"/>
                </p:cNvSpPr>
                <p:nvPr/>
              </p:nvSpPr>
              <p:spPr bwMode="auto">
                <a:xfrm>
                  <a:off x="3200" y="998"/>
                  <a:ext cx="30" cy="28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</p:grpSp>
          <p:sp>
            <p:nvSpPr>
              <p:cNvPr id="162664" name="Rectangle 616"/>
              <p:cNvSpPr>
                <a:spLocks noChangeArrowheads="1"/>
              </p:cNvSpPr>
              <p:nvPr/>
            </p:nvSpPr>
            <p:spPr bwMode="auto">
              <a:xfrm rot="660000">
                <a:off x="3226" y="959"/>
                <a:ext cx="19" cy="69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653" name="Group 617"/>
            <p:cNvGrpSpPr>
              <a:grpSpLocks/>
            </p:cNvGrpSpPr>
            <p:nvPr/>
          </p:nvGrpSpPr>
          <p:grpSpPr bwMode="auto">
            <a:xfrm>
              <a:off x="2799" y="612"/>
              <a:ext cx="50" cy="82"/>
              <a:chOff x="3149" y="746"/>
              <a:chExt cx="56" cy="82"/>
            </a:xfrm>
          </p:grpSpPr>
          <p:grpSp>
            <p:nvGrpSpPr>
              <p:cNvPr id="162659" name="Group 618"/>
              <p:cNvGrpSpPr>
                <a:grpSpLocks/>
              </p:cNvGrpSpPr>
              <p:nvPr/>
            </p:nvGrpSpPr>
            <p:grpSpPr bwMode="auto">
              <a:xfrm>
                <a:off x="3149" y="746"/>
                <a:ext cx="49" cy="51"/>
                <a:chOff x="3149" y="746"/>
                <a:chExt cx="49" cy="51"/>
              </a:xfrm>
            </p:grpSpPr>
            <p:sp>
              <p:nvSpPr>
                <p:cNvPr id="162661" name="Oval 619"/>
                <p:cNvSpPr>
                  <a:spLocks noChangeArrowheads="1"/>
                </p:cNvSpPr>
                <p:nvPr/>
              </p:nvSpPr>
              <p:spPr bwMode="auto">
                <a:xfrm>
                  <a:off x="3161" y="746"/>
                  <a:ext cx="37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  <p:sp>
              <p:nvSpPr>
                <p:cNvPr id="162662" name="Oval 620"/>
                <p:cNvSpPr>
                  <a:spLocks noChangeArrowheads="1"/>
                </p:cNvSpPr>
                <p:nvPr/>
              </p:nvSpPr>
              <p:spPr bwMode="auto">
                <a:xfrm>
                  <a:off x="3149" y="761"/>
                  <a:ext cx="36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</p:grpSp>
          <p:sp>
            <p:nvSpPr>
              <p:cNvPr id="162660" name="Rectangle 621"/>
              <p:cNvSpPr>
                <a:spLocks noChangeArrowheads="1"/>
              </p:cNvSpPr>
              <p:nvPr/>
            </p:nvSpPr>
            <p:spPr bwMode="auto">
              <a:xfrm rot="-2220000">
                <a:off x="3184" y="753"/>
                <a:ext cx="21" cy="75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654" name="Group 622"/>
            <p:cNvGrpSpPr>
              <a:grpSpLocks/>
            </p:cNvGrpSpPr>
            <p:nvPr/>
          </p:nvGrpSpPr>
          <p:grpSpPr bwMode="auto">
            <a:xfrm>
              <a:off x="2943" y="613"/>
              <a:ext cx="53" cy="83"/>
              <a:chOff x="3311" y="747"/>
              <a:chExt cx="59" cy="83"/>
            </a:xfrm>
          </p:grpSpPr>
          <p:grpSp>
            <p:nvGrpSpPr>
              <p:cNvPr id="162655" name="Group 623"/>
              <p:cNvGrpSpPr>
                <a:grpSpLocks/>
              </p:cNvGrpSpPr>
              <p:nvPr/>
            </p:nvGrpSpPr>
            <p:grpSpPr bwMode="auto">
              <a:xfrm>
                <a:off x="3311" y="747"/>
                <a:ext cx="59" cy="45"/>
                <a:chOff x="3311" y="747"/>
                <a:chExt cx="59" cy="45"/>
              </a:xfrm>
            </p:grpSpPr>
            <p:sp>
              <p:nvSpPr>
                <p:cNvPr id="162657" name="Oval 624"/>
                <p:cNvSpPr>
                  <a:spLocks noChangeArrowheads="1"/>
                </p:cNvSpPr>
                <p:nvPr/>
              </p:nvSpPr>
              <p:spPr bwMode="auto">
                <a:xfrm rot="-2100000">
                  <a:off x="3311" y="747"/>
                  <a:ext cx="40" cy="37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  <p:sp>
              <p:nvSpPr>
                <p:cNvPr id="162658" name="Oval 625"/>
                <p:cNvSpPr>
                  <a:spLocks noChangeArrowheads="1"/>
                </p:cNvSpPr>
                <p:nvPr/>
              </p:nvSpPr>
              <p:spPr bwMode="auto">
                <a:xfrm rot="-2100000">
                  <a:off x="3333" y="758"/>
                  <a:ext cx="39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</p:grpSp>
          <p:sp>
            <p:nvSpPr>
              <p:cNvPr id="162656" name="Rectangle 626"/>
              <p:cNvSpPr>
                <a:spLocks noChangeArrowheads="1"/>
              </p:cNvSpPr>
              <p:nvPr/>
            </p:nvSpPr>
            <p:spPr bwMode="auto">
              <a:xfrm rot="780000">
                <a:off x="3326" y="747"/>
                <a:ext cx="23" cy="83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</p:grpSp>
      <p:sp>
        <p:nvSpPr>
          <p:cNvPr id="161901" name="Oval 627"/>
          <p:cNvSpPr>
            <a:spLocks noChangeArrowheads="1"/>
          </p:cNvSpPr>
          <p:nvPr/>
        </p:nvSpPr>
        <p:spPr bwMode="auto">
          <a:xfrm>
            <a:off x="3332163" y="5086350"/>
            <a:ext cx="30162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02" name="Oval 628"/>
          <p:cNvSpPr>
            <a:spLocks noChangeArrowheads="1"/>
          </p:cNvSpPr>
          <p:nvPr/>
        </p:nvSpPr>
        <p:spPr bwMode="auto">
          <a:xfrm>
            <a:off x="3403600" y="5086350"/>
            <a:ext cx="28575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03" name="Oval 629"/>
          <p:cNvSpPr>
            <a:spLocks noChangeArrowheads="1"/>
          </p:cNvSpPr>
          <p:nvPr/>
        </p:nvSpPr>
        <p:spPr bwMode="auto">
          <a:xfrm>
            <a:off x="3473450" y="5086350"/>
            <a:ext cx="30163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04" name="Oval 630"/>
          <p:cNvSpPr>
            <a:spLocks noChangeArrowheads="1"/>
          </p:cNvSpPr>
          <p:nvPr/>
        </p:nvSpPr>
        <p:spPr bwMode="auto">
          <a:xfrm>
            <a:off x="3543300" y="5086350"/>
            <a:ext cx="30163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05" name="Oval 631"/>
          <p:cNvSpPr>
            <a:spLocks noChangeArrowheads="1"/>
          </p:cNvSpPr>
          <p:nvPr/>
        </p:nvSpPr>
        <p:spPr bwMode="auto">
          <a:xfrm>
            <a:off x="3613150" y="5086350"/>
            <a:ext cx="30163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06" name="Oval 632"/>
          <p:cNvSpPr>
            <a:spLocks noChangeArrowheads="1"/>
          </p:cNvSpPr>
          <p:nvPr/>
        </p:nvSpPr>
        <p:spPr bwMode="auto">
          <a:xfrm>
            <a:off x="3683000" y="5086350"/>
            <a:ext cx="30163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07" name="Oval 633"/>
          <p:cNvSpPr>
            <a:spLocks noChangeArrowheads="1"/>
          </p:cNvSpPr>
          <p:nvPr/>
        </p:nvSpPr>
        <p:spPr bwMode="auto">
          <a:xfrm>
            <a:off x="3754438" y="5086350"/>
            <a:ext cx="28575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08" name="Oval 634"/>
          <p:cNvSpPr>
            <a:spLocks noChangeArrowheads="1"/>
          </p:cNvSpPr>
          <p:nvPr/>
        </p:nvSpPr>
        <p:spPr bwMode="auto">
          <a:xfrm>
            <a:off x="3824288" y="5086350"/>
            <a:ext cx="30162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09" name="Oval 635"/>
          <p:cNvSpPr>
            <a:spLocks noChangeArrowheads="1"/>
          </p:cNvSpPr>
          <p:nvPr/>
        </p:nvSpPr>
        <p:spPr bwMode="auto">
          <a:xfrm>
            <a:off x="3895725" y="5086350"/>
            <a:ext cx="28575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10" name="Oval 636"/>
          <p:cNvSpPr>
            <a:spLocks noChangeArrowheads="1"/>
          </p:cNvSpPr>
          <p:nvPr/>
        </p:nvSpPr>
        <p:spPr bwMode="auto">
          <a:xfrm>
            <a:off x="3965575" y="5086350"/>
            <a:ext cx="30163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11" name="Oval 637"/>
          <p:cNvSpPr>
            <a:spLocks noChangeArrowheads="1"/>
          </p:cNvSpPr>
          <p:nvPr/>
        </p:nvSpPr>
        <p:spPr bwMode="auto">
          <a:xfrm>
            <a:off x="4037013" y="5086350"/>
            <a:ext cx="28575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12" name="Oval 638"/>
          <p:cNvSpPr>
            <a:spLocks noChangeArrowheads="1"/>
          </p:cNvSpPr>
          <p:nvPr/>
        </p:nvSpPr>
        <p:spPr bwMode="auto">
          <a:xfrm>
            <a:off x="4105275" y="5086350"/>
            <a:ext cx="31750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13" name="Oval 639"/>
          <p:cNvSpPr>
            <a:spLocks noChangeArrowheads="1"/>
          </p:cNvSpPr>
          <p:nvPr/>
        </p:nvSpPr>
        <p:spPr bwMode="auto">
          <a:xfrm>
            <a:off x="3332163" y="5464175"/>
            <a:ext cx="30162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14" name="Oval 640"/>
          <p:cNvSpPr>
            <a:spLocks noChangeArrowheads="1"/>
          </p:cNvSpPr>
          <p:nvPr/>
        </p:nvSpPr>
        <p:spPr bwMode="auto">
          <a:xfrm>
            <a:off x="3403600" y="5464175"/>
            <a:ext cx="28575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15" name="Oval 641"/>
          <p:cNvSpPr>
            <a:spLocks noChangeArrowheads="1"/>
          </p:cNvSpPr>
          <p:nvPr/>
        </p:nvSpPr>
        <p:spPr bwMode="auto">
          <a:xfrm>
            <a:off x="3473450" y="5464175"/>
            <a:ext cx="30163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16" name="Oval 642"/>
          <p:cNvSpPr>
            <a:spLocks noChangeArrowheads="1"/>
          </p:cNvSpPr>
          <p:nvPr/>
        </p:nvSpPr>
        <p:spPr bwMode="auto">
          <a:xfrm>
            <a:off x="3543300" y="5464175"/>
            <a:ext cx="30163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17" name="Oval 643"/>
          <p:cNvSpPr>
            <a:spLocks noChangeArrowheads="1"/>
          </p:cNvSpPr>
          <p:nvPr/>
        </p:nvSpPr>
        <p:spPr bwMode="auto">
          <a:xfrm>
            <a:off x="3613150" y="5464175"/>
            <a:ext cx="30163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18" name="Oval 644"/>
          <p:cNvSpPr>
            <a:spLocks noChangeArrowheads="1"/>
          </p:cNvSpPr>
          <p:nvPr/>
        </p:nvSpPr>
        <p:spPr bwMode="auto">
          <a:xfrm>
            <a:off x="3683000" y="5464175"/>
            <a:ext cx="30163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19" name="Oval 645"/>
          <p:cNvSpPr>
            <a:spLocks noChangeArrowheads="1"/>
          </p:cNvSpPr>
          <p:nvPr/>
        </p:nvSpPr>
        <p:spPr bwMode="auto">
          <a:xfrm>
            <a:off x="3754438" y="5464175"/>
            <a:ext cx="28575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20" name="Oval 646"/>
          <p:cNvSpPr>
            <a:spLocks noChangeArrowheads="1"/>
          </p:cNvSpPr>
          <p:nvPr/>
        </p:nvSpPr>
        <p:spPr bwMode="auto">
          <a:xfrm>
            <a:off x="3824288" y="5464175"/>
            <a:ext cx="30162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21" name="Oval 647"/>
          <p:cNvSpPr>
            <a:spLocks noChangeArrowheads="1"/>
          </p:cNvSpPr>
          <p:nvPr/>
        </p:nvSpPr>
        <p:spPr bwMode="auto">
          <a:xfrm>
            <a:off x="3895725" y="5464175"/>
            <a:ext cx="28575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22" name="Oval 648"/>
          <p:cNvSpPr>
            <a:spLocks noChangeArrowheads="1"/>
          </p:cNvSpPr>
          <p:nvPr/>
        </p:nvSpPr>
        <p:spPr bwMode="auto">
          <a:xfrm>
            <a:off x="3965575" y="5464175"/>
            <a:ext cx="30163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23" name="Oval 649"/>
          <p:cNvSpPr>
            <a:spLocks noChangeArrowheads="1"/>
          </p:cNvSpPr>
          <p:nvPr/>
        </p:nvSpPr>
        <p:spPr bwMode="auto">
          <a:xfrm>
            <a:off x="4037013" y="5464175"/>
            <a:ext cx="28575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24" name="Oval 650"/>
          <p:cNvSpPr>
            <a:spLocks noChangeArrowheads="1"/>
          </p:cNvSpPr>
          <p:nvPr/>
        </p:nvSpPr>
        <p:spPr bwMode="auto">
          <a:xfrm>
            <a:off x="4105275" y="5464175"/>
            <a:ext cx="31750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25" name="Oval 651"/>
          <p:cNvSpPr>
            <a:spLocks noChangeArrowheads="1"/>
          </p:cNvSpPr>
          <p:nvPr/>
        </p:nvSpPr>
        <p:spPr bwMode="auto">
          <a:xfrm rot="3960000">
            <a:off x="2373313" y="4700588"/>
            <a:ext cx="30162" cy="30162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26" name="Oval 652"/>
          <p:cNvSpPr>
            <a:spLocks noChangeArrowheads="1"/>
          </p:cNvSpPr>
          <p:nvPr/>
        </p:nvSpPr>
        <p:spPr bwMode="auto">
          <a:xfrm rot="3960000">
            <a:off x="2399507" y="4764881"/>
            <a:ext cx="31750" cy="3016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27" name="Oval 653"/>
          <p:cNvSpPr>
            <a:spLocks noChangeArrowheads="1"/>
          </p:cNvSpPr>
          <p:nvPr/>
        </p:nvSpPr>
        <p:spPr bwMode="auto">
          <a:xfrm rot="3960000">
            <a:off x="2430462" y="4826001"/>
            <a:ext cx="30163" cy="30162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28" name="Oval 654"/>
          <p:cNvSpPr>
            <a:spLocks noChangeArrowheads="1"/>
          </p:cNvSpPr>
          <p:nvPr/>
        </p:nvSpPr>
        <p:spPr bwMode="auto">
          <a:xfrm rot="3960000">
            <a:off x="2456657" y="4890293"/>
            <a:ext cx="31750" cy="3016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29" name="Oval 655"/>
          <p:cNvSpPr>
            <a:spLocks noChangeArrowheads="1"/>
          </p:cNvSpPr>
          <p:nvPr/>
        </p:nvSpPr>
        <p:spPr bwMode="auto">
          <a:xfrm rot="3960000">
            <a:off x="2486026" y="4953000"/>
            <a:ext cx="31750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30" name="Oval 656"/>
          <p:cNvSpPr>
            <a:spLocks noChangeArrowheads="1"/>
          </p:cNvSpPr>
          <p:nvPr/>
        </p:nvSpPr>
        <p:spPr bwMode="auto">
          <a:xfrm rot="3960000">
            <a:off x="2513807" y="5015706"/>
            <a:ext cx="31750" cy="3016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31" name="Oval 657"/>
          <p:cNvSpPr>
            <a:spLocks noChangeArrowheads="1"/>
          </p:cNvSpPr>
          <p:nvPr/>
        </p:nvSpPr>
        <p:spPr bwMode="auto">
          <a:xfrm rot="3960000">
            <a:off x="2545556" y="5077619"/>
            <a:ext cx="30163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32" name="Oval 658"/>
          <p:cNvSpPr>
            <a:spLocks noChangeArrowheads="1"/>
          </p:cNvSpPr>
          <p:nvPr/>
        </p:nvSpPr>
        <p:spPr bwMode="auto">
          <a:xfrm rot="3960000">
            <a:off x="2573337" y="5140326"/>
            <a:ext cx="30163" cy="30162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33" name="Oval 659"/>
          <p:cNvSpPr>
            <a:spLocks noChangeArrowheads="1"/>
          </p:cNvSpPr>
          <p:nvPr/>
        </p:nvSpPr>
        <p:spPr bwMode="auto">
          <a:xfrm rot="3960000">
            <a:off x="2601119" y="5204619"/>
            <a:ext cx="28575" cy="3016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34" name="Oval 660"/>
          <p:cNvSpPr>
            <a:spLocks noChangeArrowheads="1"/>
          </p:cNvSpPr>
          <p:nvPr/>
        </p:nvSpPr>
        <p:spPr bwMode="auto">
          <a:xfrm rot="3960000">
            <a:off x="2630488" y="5265738"/>
            <a:ext cx="30162" cy="30162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35" name="Oval 661"/>
          <p:cNvSpPr>
            <a:spLocks noChangeArrowheads="1"/>
          </p:cNvSpPr>
          <p:nvPr/>
        </p:nvSpPr>
        <p:spPr bwMode="auto">
          <a:xfrm rot="3960000">
            <a:off x="2658269" y="5330031"/>
            <a:ext cx="28575" cy="3016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36" name="Oval 662"/>
          <p:cNvSpPr>
            <a:spLocks noChangeArrowheads="1"/>
          </p:cNvSpPr>
          <p:nvPr/>
        </p:nvSpPr>
        <p:spPr bwMode="auto">
          <a:xfrm rot="3960000">
            <a:off x="2686051" y="5392737"/>
            <a:ext cx="31750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37" name="Oval 663"/>
          <p:cNvSpPr>
            <a:spLocks noChangeArrowheads="1"/>
          </p:cNvSpPr>
          <p:nvPr/>
        </p:nvSpPr>
        <p:spPr bwMode="auto">
          <a:xfrm rot="3960000">
            <a:off x="2716212" y="5454651"/>
            <a:ext cx="30163" cy="30162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38" name="Oval 664"/>
          <p:cNvSpPr>
            <a:spLocks noChangeArrowheads="1"/>
          </p:cNvSpPr>
          <p:nvPr/>
        </p:nvSpPr>
        <p:spPr bwMode="auto">
          <a:xfrm rot="3960000">
            <a:off x="2019300" y="4854575"/>
            <a:ext cx="31750" cy="3175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39" name="Oval 665"/>
          <p:cNvSpPr>
            <a:spLocks noChangeArrowheads="1"/>
          </p:cNvSpPr>
          <p:nvPr/>
        </p:nvSpPr>
        <p:spPr bwMode="auto">
          <a:xfrm rot="3960000">
            <a:off x="2049463" y="4918075"/>
            <a:ext cx="31750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40" name="Oval 666"/>
          <p:cNvSpPr>
            <a:spLocks noChangeArrowheads="1"/>
          </p:cNvSpPr>
          <p:nvPr/>
        </p:nvSpPr>
        <p:spPr bwMode="auto">
          <a:xfrm rot="3960000">
            <a:off x="2079626" y="4979987"/>
            <a:ext cx="30162" cy="3016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41" name="Oval 667"/>
          <p:cNvSpPr>
            <a:spLocks noChangeArrowheads="1"/>
          </p:cNvSpPr>
          <p:nvPr/>
        </p:nvSpPr>
        <p:spPr bwMode="auto">
          <a:xfrm rot="3960000">
            <a:off x="2105025" y="5043488"/>
            <a:ext cx="31750" cy="3175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42" name="Oval 668"/>
          <p:cNvSpPr>
            <a:spLocks noChangeArrowheads="1"/>
          </p:cNvSpPr>
          <p:nvPr/>
        </p:nvSpPr>
        <p:spPr bwMode="auto">
          <a:xfrm rot="3960000">
            <a:off x="2136775" y="5105400"/>
            <a:ext cx="30163" cy="3016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43" name="Oval 669"/>
          <p:cNvSpPr>
            <a:spLocks noChangeArrowheads="1"/>
          </p:cNvSpPr>
          <p:nvPr/>
        </p:nvSpPr>
        <p:spPr bwMode="auto">
          <a:xfrm rot="3960000">
            <a:off x="2162175" y="5168900"/>
            <a:ext cx="31750" cy="3175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44" name="Oval 670"/>
          <p:cNvSpPr>
            <a:spLocks noChangeArrowheads="1"/>
          </p:cNvSpPr>
          <p:nvPr/>
        </p:nvSpPr>
        <p:spPr bwMode="auto">
          <a:xfrm rot="3960000">
            <a:off x="2193132" y="5231606"/>
            <a:ext cx="30162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45" name="Oval 671"/>
          <p:cNvSpPr>
            <a:spLocks noChangeArrowheads="1"/>
          </p:cNvSpPr>
          <p:nvPr/>
        </p:nvSpPr>
        <p:spPr bwMode="auto">
          <a:xfrm rot="3960000">
            <a:off x="2220913" y="5294312"/>
            <a:ext cx="31750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46" name="Oval 672"/>
          <p:cNvSpPr>
            <a:spLocks noChangeArrowheads="1"/>
          </p:cNvSpPr>
          <p:nvPr/>
        </p:nvSpPr>
        <p:spPr bwMode="auto">
          <a:xfrm rot="3960000">
            <a:off x="2249487" y="5356226"/>
            <a:ext cx="28575" cy="3175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47" name="Oval 673"/>
          <p:cNvSpPr>
            <a:spLocks noChangeArrowheads="1"/>
          </p:cNvSpPr>
          <p:nvPr/>
        </p:nvSpPr>
        <p:spPr bwMode="auto">
          <a:xfrm rot="3960000">
            <a:off x="2278063" y="5421312"/>
            <a:ext cx="31750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48" name="Oval 674"/>
          <p:cNvSpPr>
            <a:spLocks noChangeArrowheads="1"/>
          </p:cNvSpPr>
          <p:nvPr/>
        </p:nvSpPr>
        <p:spPr bwMode="auto">
          <a:xfrm rot="3960000">
            <a:off x="2306637" y="5483226"/>
            <a:ext cx="28575" cy="3175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49" name="Oval 675"/>
          <p:cNvSpPr>
            <a:spLocks noChangeArrowheads="1"/>
          </p:cNvSpPr>
          <p:nvPr/>
        </p:nvSpPr>
        <p:spPr bwMode="auto">
          <a:xfrm rot="3960000">
            <a:off x="2333625" y="5545138"/>
            <a:ext cx="31750" cy="3175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50" name="AutoShape 676"/>
          <p:cNvSpPr>
            <a:spLocks noChangeArrowheads="1"/>
          </p:cNvSpPr>
          <p:nvPr/>
        </p:nvSpPr>
        <p:spPr bwMode="auto">
          <a:xfrm>
            <a:off x="5313363" y="4826000"/>
            <a:ext cx="549275" cy="606425"/>
          </a:xfrm>
          <a:prstGeom prst="star16">
            <a:avLst>
              <a:gd name="adj" fmla="val 37500"/>
            </a:avLst>
          </a:prstGeom>
          <a:noFill/>
          <a:ln w="12700">
            <a:solidFill>
              <a:srgbClr val="FF2C2C"/>
            </a:solidFill>
            <a:miter lim="800000"/>
            <a:headEnd/>
            <a:tailEnd/>
          </a:ln>
          <a:effectLst>
            <a:prstShdw prst="shdw17" dist="17961" dir="2700000">
              <a:srgbClr val="991A1A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0"/>
          </a:p>
        </p:txBody>
      </p:sp>
      <p:grpSp>
        <p:nvGrpSpPr>
          <p:cNvPr id="161951" name="Group 677"/>
          <p:cNvGrpSpPr>
            <a:grpSpLocks/>
          </p:cNvGrpSpPr>
          <p:nvPr/>
        </p:nvGrpSpPr>
        <p:grpSpPr bwMode="auto">
          <a:xfrm>
            <a:off x="3843338" y="6051550"/>
            <a:ext cx="631825" cy="660400"/>
            <a:chOff x="2330" y="3664"/>
            <a:chExt cx="398" cy="416"/>
          </a:xfrm>
        </p:grpSpPr>
        <p:sp>
          <p:nvSpPr>
            <p:cNvPr id="162588" name="Arc 678"/>
            <p:cNvSpPr>
              <a:spLocks/>
            </p:cNvSpPr>
            <p:nvPr/>
          </p:nvSpPr>
          <p:spPr bwMode="auto">
            <a:xfrm rot="-8340000">
              <a:off x="2393" y="3675"/>
              <a:ext cx="29" cy="61"/>
            </a:xfrm>
            <a:custGeom>
              <a:avLst/>
              <a:gdLst>
                <a:gd name="T0" fmla="*/ 0 w 21600"/>
                <a:gd name="T1" fmla="*/ 0 h 21937"/>
                <a:gd name="T2" fmla="*/ 0 w 21600"/>
                <a:gd name="T3" fmla="*/ 0 h 21937"/>
                <a:gd name="T4" fmla="*/ 0 w 21600"/>
                <a:gd name="T5" fmla="*/ 0 h 2193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37"/>
                <a:gd name="T11" fmla="*/ 21600 w 21600"/>
                <a:gd name="T12" fmla="*/ 21937 h 219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37" fill="none" extrusionOk="0">
                  <a:moveTo>
                    <a:pt x="20835" y="21937"/>
                  </a:moveTo>
                  <a:cubicBezTo>
                    <a:pt x="9211" y="21526"/>
                    <a:pt x="0" y="11983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37" stroke="0" extrusionOk="0">
                  <a:moveTo>
                    <a:pt x="20835" y="21937"/>
                  </a:moveTo>
                  <a:cubicBezTo>
                    <a:pt x="9211" y="21526"/>
                    <a:pt x="0" y="11983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0835" y="2193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89" name="Arc 679"/>
            <p:cNvSpPr>
              <a:spLocks/>
            </p:cNvSpPr>
            <p:nvPr/>
          </p:nvSpPr>
          <p:spPr bwMode="auto">
            <a:xfrm rot="-8340000">
              <a:off x="2366" y="3736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48"/>
                <a:gd name="T10" fmla="*/ 0 h 21600"/>
                <a:gd name="T11" fmla="*/ 22348 w 2234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90" name="Arc 680"/>
            <p:cNvSpPr>
              <a:spLocks/>
            </p:cNvSpPr>
            <p:nvPr/>
          </p:nvSpPr>
          <p:spPr bwMode="auto">
            <a:xfrm rot="-8340000">
              <a:off x="2430" y="3719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91" name="Arc 681"/>
            <p:cNvSpPr>
              <a:spLocks/>
            </p:cNvSpPr>
            <p:nvPr/>
          </p:nvSpPr>
          <p:spPr bwMode="auto">
            <a:xfrm rot="-8340000">
              <a:off x="2330" y="3697"/>
              <a:ext cx="21" cy="61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24"/>
                  </a:moveTo>
                  <a:cubicBezTo>
                    <a:pt x="185" y="9828"/>
                    <a:pt x="9193" y="537"/>
                    <a:pt x="20578" y="0"/>
                  </a:cubicBezTo>
                </a:path>
                <a:path w="21597" h="21576" stroke="0" extrusionOk="0">
                  <a:moveTo>
                    <a:pt x="-1" y="21224"/>
                  </a:moveTo>
                  <a:cubicBezTo>
                    <a:pt x="185" y="9828"/>
                    <a:pt x="9193" y="537"/>
                    <a:pt x="20578" y="0"/>
                  </a:cubicBezTo>
                  <a:lnTo>
                    <a:pt x="21597" y="21576"/>
                  </a:lnTo>
                  <a:lnTo>
                    <a:pt x="-1" y="2122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92" name="Arc 682"/>
            <p:cNvSpPr>
              <a:spLocks/>
            </p:cNvSpPr>
            <p:nvPr/>
          </p:nvSpPr>
          <p:spPr bwMode="auto">
            <a:xfrm rot="-8340000">
              <a:off x="2388" y="3750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93" name="Arc 683"/>
            <p:cNvSpPr>
              <a:spLocks/>
            </p:cNvSpPr>
            <p:nvPr/>
          </p:nvSpPr>
          <p:spPr bwMode="auto">
            <a:xfrm rot="-8340000">
              <a:off x="2448" y="3732"/>
              <a:ext cx="27" cy="61"/>
            </a:xfrm>
            <a:custGeom>
              <a:avLst/>
              <a:gdLst>
                <a:gd name="T0" fmla="*/ 0 w 21600"/>
                <a:gd name="T1" fmla="*/ 0 h 21934"/>
                <a:gd name="T2" fmla="*/ 0 w 21600"/>
                <a:gd name="T3" fmla="*/ 0 h 21934"/>
                <a:gd name="T4" fmla="*/ 0 w 21600"/>
                <a:gd name="T5" fmla="*/ 0 h 2193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34"/>
                <a:gd name="T11" fmla="*/ 21600 w 21600"/>
                <a:gd name="T12" fmla="*/ 21934 h 219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34" fill="none" extrusionOk="0">
                  <a:moveTo>
                    <a:pt x="20778" y="21934"/>
                  </a:moveTo>
                  <a:cubicBezTo>
                    <a:pt x="9177" y="21493"/>
                    <a:pt x="0" y="11959"/>
                    <a:pt x="0" y="350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34" stroke="0" extrusionOk="0">
                  <a:moveTo>
                    <a:pt x="20778" y="21934"/>
                  </a:moveTo>
                  <a:cubicBezTo>
                    <a:pt x="9177" y="21493"/>
                    <a:pt x="0" y="11959"/>
                    <a:pt x="0" y="350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0"/>
                  </a:lnTo>
                  <a:lnTo>
                    <a:pt x="20778" y="2193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94" name="Arc 684"/>
            <p:cNvSpPr>
              <a:spLocks/>
            </p:cNvSpPr>
            <p:nvPr/>
          </p:nvSpPr>
          <p:spPr bwMode="auto">
            <a:xfrm rot="-8340000">
              <a:off x="2424" y="3795"/>
              <a:ext cx="28" cy="61"/>
            </a:xfrm>
            <a:custGeom>
              <a:avLst/>
              <a:gdLst>
                <a:gd name="T0" fmla="*/ 0 w 22385"/>
                <a:gd name="T1" fmla="*/ 0 h 21600"/>
                <a:gd name="T2" fmla="*/ 0 w 22385"/>
                <a:gd name="T3" fmla="*/ 0 h 21600"/>
                <a:gd name="T4" fmla="*/ 0 w 22385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85"/>
                <a:gd name="T10" fmla="*/ 0 h 21600"/>
                <a:gd name="T11" fmla="*/ 22385 w 2238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85" h="21600" fill="none" extrusionOk="0">
                  <a:moveTo>
                    <a:pt x="0" y="14"/>
                  </a:moveTo>
                  <a:cubicBezTo>
                    <a:pt x="261" y="4"/>
                    <a:pt x="523" y="-1"/>
                    <a:pt x="785" y="-1"/>
                  </a:cubicBezTo>
                  <a:cubicBezTo>
                    <a:pt x="12714" y="-1"/>
                    <a:pt x="22385" y="9670"/>
                    <a:pt x="22385" y="21600"/>
                  </a:cubicBezTo>
                </a:path>
                <a:path w="22385" h="21600" stroke="0" extrusionOk="0">
                  <a:moveTo>
                    <a:pt x="0" y="14"/>
                  </a:moveTo>
                  <a:cubicBezTo>
                    <a:pt x="261" y="4"/>
                    <a:pt x="523" y="-1"/>
                    <a:pt x="785" y="-1"/>
                  </a:cubicBezTo>
                  <a:cubicBezTo>
                    <a:pt x="12714" y="-1"/>
                    <a:pt x="22385" y="9670"/>
                    <a:pt x="22385" y="21600"/>
                  </a:cubicBezTo>
                  <a:lnTo>
                    <a:pt x="785" y="21600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95" name="Arc 685"/>
            <p:cNvSpPr>
              <a:spLocks/>
            </p:cNvSpPr>
            <p:nvPr/>
          </p:nvSpPr>
          <p:spPr bwMode="auto">
            <a:xfrm rot="2460000">
              <a:off x="2630" y="3982"/>
              <a:ext cx="29" cy="61"/>
            </a:xfrm>
            <a:custGeom>
              <a:avLst/>
              <a:gdLst>
                <a:gd name="T0" fmla="*/ 0 w 22357"/>
                <a:gd name="T1" fmla="*/ 0 h 21600"/>
                <a:gd name="T2" fmla="*/ 0 w 22357"/>
                <a:gd name="T3" fmla="*/ 0 h 21600"/>
                <a:gd name="T4" fmla="*/ 0 w 22357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57"/>
                <a:gd name="T10" fmla="*/ 0 h 21600"/>
                <a:gd name="T11" fmla="*/ 22357 w 2235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57" h="21600" fill="none" extrusionOk="0">
                  <a:moveTo>
                    <a:pt x="22357" y="0"/>
                  </a:moveTo>
                  <a:cubicBezTo>
                    <a:pt x="22357" y="11929"/>
                    <a:pt x="12686" y="21600"/>
                    <a:pt x="757" y="21600"/>
                  </a:cubicBezTo>
                  <a:cubicBezTo>
                    <a:pt x="504" y="21599"/>
                    <a:pt x="252" y="21595"/>
                    <a:pt x="0" y="21586"/>
                  </a:cubicBezTo>
                </a:path>
                <a:path w="22357" h="21600" stroke="0" extrusionOk="0">
                  <a:moveTo>
                    <a:pt x="22357" y="0"/>
                  </a:moveTo>
                  <a:cubicBezTo>
                    <a:pt x="22357" y="11929"/>
                    <a:pt x="12686" y="21600"/>
                    <a:pt x="757" y="21600"/>
                  </a:cubicBezTo>
                  <a:cubicBezTo>
                    <a:pt x="504" y="21599"/>
                    <a:pt x="252" y="21595"/>
                    <a:pt x="0" y="21586"/>
                  </a:cubicBezTo>
                  <a:lnTo>
                    <a:pt x="757" y="0"/>
                  </a:lnTo>
                  <a:lnTo>
                    <a:pt x="22357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96" name="Arc 686"/>
            <p:cNvSpPr>
              <a:spLocks/>
            </p:cNvSpPr>
            <p:nvPr/>
          </p:nvSpPr>
          <p:spPr bwMode="auto">
            <a:xfrm rot="2460000">
              <a:off x="2683" y="3959"/>
              <a:ext cx="29" cy="61"/>
            </a:xfrm>
            <a:custGeom>
              <a:avLst/>
              <a:gdLst>
                <a:gd name="T0" fmla="*/ 0 w 21597"/>
                <a:gd name="T1" fmla="*/ 0 h 21587"/>
                <a:gd name="T2" fmla="*/ 0 w 21597"/>
                <a:gd name="T3" fmla="*/ 0 h 21587"/>
                <a:gd name="T4" fmla="*/ 0 w 21597"/>
                <a:gd name="T5" fmla="*/ 0 h 21587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87"/>
                <a:gd name="T11" fmla="*/ 21597 w 21597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87" fill="none" extrusionOk="0">
                  <a:moveTo>
                    <a:pt x="-1" y="21235"/>
                  </a:moveTo>
                  <a:cubicBezTo>
                    <a:pt x="186" y="9731"/>
                    <a:pt x="9359" y="392"/>
                    <a:pt x="20858" y="-1"/>
                  </a:cubicBezTo>
                </a:path>
                <a:path w="21597" h="21587" stroke="0" extrusionOk="0">
                  <a:moveTo>
                    <a:pt x="-1" y="21235"/>
                  </a:moveTo>
                  <a:cubicBezTo>
                    <a:pt x="186" y="9731"/>
                    <a:pt x="9359" y="392"/>
                    <a:pt x="20858" y="-1"/>
                  </a:cubicBezTo>
                  <a:lnTo>
                    <a:pt x="21597" y="21587"/>
                  </a:lnTo>
                  <a:lnTo>
                    <a:pt x="-1" y="21235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97" name="Arc 687"/>
            <p:cNvSpPr>
              <a:spLocks/>
            </p:cNvSpPr>
            <p:nvPr/>
          </p:nvSpPr>
          <p:spPr bwMode="auto">
            <a:xfrm rot="2460000">
              <a:off x="2683" y="4019"/>
              <a:ext cx="22" cy="61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7"/>
                <a:gd name="T11" fmla="*/ 21600 w 21600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7" fill="none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</a:path>
                <a:path w="21600" h="21577" stroke="0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  <a:lnTo>
                    <a:pt x="21600" y="0"/>
                  </a:lnTo>
                  <a:lnTo>
                    <a:pt x="20596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98" name="Arc 688"/>
            <p:cNvSpPr>
              <a:spLocks/>
            </p:cNvSpPr>
            <p:nvPr/>
          </p:nvSpPr>
          <p:spPr bwMode="auto">
            <a:xfrm rot="2460000">
              <a:off x="2705" y="3976"/>
              <a:ext cx="23" cy="61"/>
            </a:xfrm>
            <a:custGeom>
              <a:avLst/>
              <a:gdLst>
                <a:gd name="T0" fmla="*/ 0 w 22570"/>
                <a:gd name="T1" fmla="*/ 0 h 21600"/>
                <a:gd name="T2" fmla="*/ 0 w 22570"/>
                <a:gd name="T3" fmla="*/ 0 h 21600"/>
                <a:gd name="T4" fmla="*/ 0 w 22570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70"/>
                <a:gd name="T10" fmla="*/ 0 h 21600"/>
                <a:gd name="T11" fmla="*/ 22570 w 2257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70" h="21600" fill="none" extrusionOk="0">
                  <a:moveTo>
                    <a:pt x="-1" y="21"/>
                  </a:moveTo>
                  <a:cubicBezTo>
                    <a:pt x="324" y="7"/>
                    <a:pt x="648" y="-1"/>
                    <a:pt x="973" y="-1"/>
                  </a:cubicBezTo>
                  <a:cubicBezTo>
                    <a:pt x="12763" y="-1"/>
                    <a:pt x="22375" y="9454"/>
                    <a:pt x="22570" y="21242"/>
                  </a:cubicBezTo>
                </a:path>
                <a:path w="22570" h="21600" stroke="0" extrusionOk="0">
                  <a:moveTo>
                    <a:pt x="-1" y="21"/>
                  </a:moveTo>
                  <a:cubicBezTo>
                    <a:pt x="324" y="7"/>
                    <a:pt x="648" y="-1"/>
                    <a:pt x="973" y="-1"/>
                  </a:cubicBezTo>
                  <a:cubicBezTo>
                    <a:pt x="12763" y="-1"/>
                    <a:pt x="22375" y="9454"/>
                    <a:pt x="22570" y="21242"/>
                  </a:cubicBezTo>
                  <a:lnTo>
                    <a:pt x="973" y="21600"/>
                  </a:lnTo>
                  <a:lnTo>
                    <a:pt x="-1" y="2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99" name="Arc 689"/>
            <p:cNvSpPr>
              <a:spLocks/>
            </p:cNvSpPr>
            <p:nvPr/>
          </p:nvSpPr>
          <p:spPr bwMode="auto">
            <a:xfrm rot="2460000">
              <a:off x="2565" y="3924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1"/>
                <a:gd name="T11" fmla="*/ 21600 w 21600"/>
                <a:gd name="T12" fmla="*/ 21951 h 219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1" fill="none" extrusionOk="0">
                  <a:moveTo>
                    <a:pt x="21597" y="-1"/>
                  </a:moveTo>
                  <a:cubicBezTo>
                    <a:pt x="21599" y="116"/>
                    <a:pt x="21600" y="233"/>
                    <a:pt x="21600" y="351"/>
                  </a:cubicBezTo>
                  <a:cubicBezTo>
                    <a:pt x="21600" y="12280"/>
                    <a:pt x="11929" y="21951"/>
                    <a:pt x="-1" y="21951"/>
                  </a:cubicBezTo>
                </a:path>
                <a:path w="21600" h="21951" stroke="0" extrusionOk="0">
                  <a:moveTo>
                    <a:pt x="21597" y="-1"/>
                  </a:moveTo>
                  <a:cubicBezTo>
                    <a:pt x="21599" y="116"/>
                    <a:pt x="21600" y="233"/>
                    <a:pt x="21600" y="351"/>
                  </a:cubicBezTo>
                  <a:cubicBezTo>
                    <a:pt x="21600" y="12280"/>
                    <a:pt x="11929" y="21951"/>
                    <a:pt x="-1" y="21951"/>
                  </a:cubicBezTo>
                  <a:lnTo>
                    <a:pt x="0" y="351"/>
                  </a:lnTo>
                  <a:lnTo>
                    <a:pt x="21597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00" name="Arc 690"/>
            <p:cNvSpPr>
              <a:spLocks/>
            </p:cNvSpPr>
            <p:nvPr/>
          </p:nvSpPr>
          <p:spPr bwMode="auto">
            <a:xfrm rot="2460000">
              <a:off x="2620" y="3897"/>
              <a:ext cx="28" cy="62"/>
            </a:xfrm>
            <a:custGeom>
              <a:avLst/>
              <a:gdLst>
                <a:gd name="T0" fmla="*/ 0 w 21600"/>
                <a:gd name="T1" fmla="*/ 0 h 21586"/>
                <a:gd name="T2" fmla="*/ 0 w 21600"/>
                <a:gd name="T3" fmla="*/ 0 h 21586"/>
                <a:gd name="T4" fmla="*/ 0 w 21600"/>
                <a:gd name="T5" fmla="*/ 0 h 2158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6"/>
                <a:gd name="T11" fmla="*/ 21600 w 21600"/>
                <a:gd name="T12" fmla="*/ 21586 h 215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6" fill="none" extrusionOk="0">
                  <a:moveTo>
                    <a:pt x="-1" y="21585"/>
                  </a:moveTo>
                  <a:cubicBezTo>
                    <a:pt x="-1" y="9956"/>
                    <a:pt x="9207" y="414"/>
                    <a:pt x="20828" y="-1"/>
                  </a:cubicBezTo>
                </a:path>
                <a:path w="21600" h="21586" stroke="0" extrusionOk="0">
                  <a:moveTo>
                    <a:pt x="-1" y="21585"/>
                  </a:moveTo>
                  <a:cubicBezTo>
                    <a:pt x="-1" y="9956"/>
                    <a:pt x="9207" y="414"/>
                    <a:pt x="20828" y="-1"/>
                  </a:cubicBezTo>
                  <a:lnTo>
                    <a:pt x="21600" y="21586"/>
                  </a:lnTo>
                  <a:lnTo>
                    <a:pt x="-1" y="21585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01" name="Arc 691"/>
            <p:cNvSpPr>
              <a:spLocks/>
            </p:cNvSpPr>
            <p:nvPr/>
          </p:nvSpPr>
          <p:spPr bwMode="auto">
            <a:xfrm rot="2460000">
              <a:off x="2612" y="3970"/>
              <a:ext cx="21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7"/>
                <a:gd name="T11" fmla="*/ 21600 w 21600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7" fill="none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</a:path>
                <a:path w="21600" h="21957" stroke="0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  <a:lnTo>
                    <a:pt x="21600" y="357"/>
                  </a:lnTo>
                  <a:lnTo>
                    <a:pt x="21600" y="2195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02" name="Arc 692"/>
            <p:cNvSpPr>
              <a:spLocks/>
            </p:cNvSpPr>
            <p:nvPr/>
          </p:nvSpPr>
          <p:spPr bwMode="auto">
            <a:xfrm rot="2460000">
              <a:off x="2641" y="3915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</a:path>
                <a:path w="22604" h="21600" stroke="0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  <a:lnTo>
                    <a:pt x="1004" y="21600"/>
                  </a:lnTo>
                  <a:lnTo>
                    <a:pt x="0" y="23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03" name="Arc 693"/>
            <p:cNvSpPr>
              <a:spLocks/>
            </p:cNvSpPr>
            <p:nvPr/>
          </p:nvSpPr>
          <p:spPr bwMode="auto">
            <a:xfrm rot="2460000">
              <a:off x="2506" y="3868"/>
              <a:ext cx="30" cy="63"/>
            </a:xfrm>
            <a:custGeom>
              <a:avLst/>
              <a:gdLst>
                <a:gd name="T0" fmla="*/ 0 w 22364"/>
                <a:gd name="T1" fmla="*/ 0 h 21957"/>
                <a:gd name="T2" fmla="*/ 0 w 22364"/>
                <a:gd name="T3" fmla="*/ 0 h 21957"/>
                <a:gd name="T4" fmla="*/ 0 w 22364"/>
                <a:gd name="T5" fmla="*/ 0 h 21957"/>
                <a:gd name="T6" fmla="*/ 0 60000 65536"/>
                <a:gd name="T7" fmla="*/ 0 60000 65536"/>
                <a:gd name="T8" fmla="*/ 0 60000 65536"/>
                <a:gd name="T9" fmla="*/ 0 w 22364"/>
                <a:gd name="T10" fmla="*/ 0 h 21957"/>
                <a:gd name="T11" fmla="*/ 22364 w 22364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64" h="21957" fill="none" extrusionOk="0">
                  <a:moveTo>
                    <a:pt x="22361" y="-1"/>
                  </a:moveTo>
                  <a:cubicBezTo>
                    <a:pt x="22363" y="118"/>
                    <a:pt x="22364" y="237"/>
                    <a:pt x="22364" y="357"/>
                  </a:cubicBezTo>
                  <a:cubicBezTo>
                    <a:pt x="22364" y="12286"/>
                    <a:pt x="12693" y="21957"/>
                    <a:pt x="764" y="21957"/>
                  </a:cubicBezTo>
                  <a:cubicBezTo>
                    <a:pt x="509" y="21956"/>
                    <a:pt x="254" y="21952"/>
                    <a:pt x="-1" y="21943"/>
                  </a:cubicBezTo>
                </a:path>
                <a:path w="22364" h="21957" stroke="0" extrusionOk="0">
                  <a:moveTo>
                    <a:pt x="22361" y="-1"/>
                  </a:moveTo>
                  <a:cubicBezTo>
                    <a:pt x="22363" y="118"/>
                    <a:pt x="22364" y="237"/>
                    <a:pt x="22364" y="357"/>
                  </a:cubicBezTo>
                  <a:cubicBezTo>
                    <a:pt x="22364" y="12286"/>
                    <a:pt x="12693" y="21957"/>
                    <a:pt x="764" y="21957"/>
                  </a:cubicBezTo>
                  <a:cubicBezTo>
                    <a:pt x="509" y="21956"/>
                    <a:pt x="254" y="21952"/>
                    <a:pt x="-1" y="21943"/>
                  </a:cubicBezTo>
                  <a:lnTo>
                    <a:pt x="764" y="357"/>
                  </a:lnTo>
                  <a:lnTo>
                    <a:pt x="22361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04" name="Arc 694"/>
            <p:cNvSpPr>
              <a:spLocks/>
            </p:cNvSpPr>
            <p:nvPr/>
          </p:nvSpPr>
          <p:spPr bwMode="auto">
            <a:xfrm rot="2460000">
              <a:off x="2561" y="3842"/>
              <a:ext cx="29" cy="61"/>
            </a:xfrm>
            <a:custGeom>
              <a:avLst/>
              <a:gdLst>
                <a:gd name="T0" fmla="*/ 0 w 21597"/>
                <a:gd name="T1" fmla="*/ 0 h 21588"/>
                <a:gd name="T2" fmla="*/ 0 w 21597"/>
                <a:gd name="T3" fmla="*/ 0 h 21588"/>
                <a:gd name="T4" fmla="*/ 0 w 21597"/>
                <a:gd name="T5" fmla="*/ 0 h 21588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88"/>
                <a:gd name="T11" fmla="*/ 21597 w 21597"/>
                <a:gd name="T12" fmla="*/ 21588 h 2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88" fill="none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</a:path>
                <a:path w="21597" h="21588" stroke="0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  <a:lnTo>
                    <a:pt x="21597" y="21588"/>
                  </a:lnTo>
                  <a:lnTo>
                    <a:pt x="-1" y="2124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05" name="Arc 695"/>
            <p:cNvSpPr>
              <a:spLocks/>
            </p:cNvSpPr>
            <p:nvPr/>
          </p:nvSpPr>
          <p:spPr bwMode="auto">
            <a:xfrm rot="2460000">
              <a:off x="2548" y="3914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06" name="Arc 696"/>
            <p:cNvSpPr>
              <a:spLocks/>
            </p:cNvSpPr>
            <p:nvPr/>
          </p:nvSpPr>
          <p:spPr bwMode="auto">
            <a:xfrm rot="2460000">
              <a:off x="2582" y="3856"/>
              <a:ext cx="22" cy="61"/>
            </a:xfrm>
            <a:custGeom>
              <a:avLst/>
              <a:gdLst>
                <a:gd name="T0" fmla="*/ 0 w 22592"/>
                <a:gd name="T1" fmla="*/ 0 h 21600"/>
                <a:gd name="T2" fmla="*/ 0 w 22592"/>
                <a:gd name="T3" fmla="*/ 0 h 21600"/>
                <a:gd name="T4" fmla="*/ 0 w 2259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92"/>
                <a:gd name="T10" fmla="*/ 0 h 21600"/>
                <a:gd name="T11" fmla="*/ 22592 w 2259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92" h="21600" fill="none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2" y="-1"/>
                    <a:pt x="22392" y="9449"/>
                    <a:pt x="22591" y="21235"/>
                  </a:cubicBezTo>
                </a:path>
                <a:path w="22592" h="21600" stroke="0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2" y="-1"/>
                    <a:pt x="22392" y="9449"/>
                    <a:pt x="22591" y="21235"/>
                  </a:cubicBezTo>
                  <a:lnTo>
                    <a:pt x="995" y="21600"/>
                  </a:lnTo>
                  <a:lnTo>
                    <a:pt x="-1" y="2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07" name="Arc 697"/>
            <p:cNvSpPr>
              <a:spLocks/>
            </p:cNvSpPr>
            <p:nvPr/>
          </p:nvSpPr>
          <p:spPr bwMode="auto">
            <a:xfrm rot="2460000">
              <a:off x="2443" y="3805"/>
              <a:ext cx="30" cy="63"/>
            </a:xfrm>
            <a:custGeom>
              <a:avLst/>
              <a:gdLst>
                <a:gd name="T0" fmla="*/ 0 w 22364"/>
                <a:gd name="T1" fmla="*/ 0 h 21957"/>
                <a:gd name="T2" fmla="*/ 0 w 22364"/>
                <a:gd name="T3" fmla="*/ 0 h 21957"/>
                <a:gd name="T4" fmla="*/ 0 w 22364"/>
                <a:gd name="T5" fmla="*/ 0 h 21957"/>
                <a:gd name="T6" fmla="*/ 0 60000 65536"/>
                <a:gd name="T7" fmla="*/ 0 60000 65536"/>
                <a:gd name="T8" fmla="*/ 0 60000 65536"/>
                <a:gd name="T9" fmla="*/ 0 w 22364"/>
                <a:gd name="T10" fmla="*/ 0 h 21957"/>
                <a:gd name="T11" fmla="*/ 22364 w 22364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64" h="21957" fill="none" extrusionOk="0">
                  <a:moveTo>
                    <a:pt x="22361" y="-1"/>
                  </a:moveTo>
                  <a:cubicBezTo>
                    <a:pt x="22363" y="118"/>
                    <a:pt x="22364" y="237"/>
                    <a:pt x="22364" y="357"/>
                  </a:cubicBezTo>
                  <a:cubicBezTo>
                    <a:pt x="22364" y="12286"/>
                    <a:pt x="12693" y="21957"/>
                    <a:pt x="764" y="21957"/>
                  </a:cubicBezTo>
                  <a:cubicBezTo>
                    <a:pt x="509" y="21956"/>
                    <a:pt x="254" y="21952"/>
                    <a:pt x="-1" y="21943"/>
                  </a:cubicBezTo>
                </a:path>
                <a:path w="22364" h="21957" stroke="0" extrusionOk="0">
                  <a:moveTo>
                    <a:pt x="22361" y="-1"/>
                  </a:moveTo>
                  <a:cubicBezTo>
                    <a:pt x="22363" y="118"/>
                    <a:pt x="22364" y="237"/>
                    <a:pt x="22364" y="357"/>
                  </a:cubicBezTo>
                  <a:cubicBezTo>
                    <a:pt x="22364" y="12286"/>
                    <a:pt x="12693" y="21957"/>
                    <a:pt x="764" y="21957"/>
                  </a:cubicBezTo>
                  <a:cubicBezTo>
                    <a:pt x="509" y="21956"/>
                    <a:pt x="254" y="21952"/>
                    <a:pt x="-1" y="21943"/>
                  </a:cubicBezTo>
                  <a:lnTo>
                    <a:pt x="764" y="357"/>
                  </a:lnTo>
                  <a:lnTo>
                    <a:pt x="22361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08" name="Arc 698"/>
            <p:cNvSpPr>
              <a:spLocks/>
            </p:cNvSpPr>
            <p:nvPr/>
          </p:nvSpPr>
          <p:spPr bwMode="auto">
            <a:xfrm rot="2460000">
              <a:off x="2499" y="3779"/>
              <a:ext cx="29" cy="61"/>
            </a:xfrm>
            <a:custGeom>
              <a:avLst/>
              <a:gdLst>
                <a:gd name="T0" fmla="*/ 0 w 21597"/>
                <a:gd name="T1" fmla="*/ 0 h 21588"/>
                <a:gd name="T2" fmla="*/ 0 w 21597"/>
                <a:gd name="T3" fmla="*/ 0 h 21588"/>
                <a:gd name="T4" fmla="*/ 0 w 21597"/>
                <a:gd name="T5" fmla="*/ 0 h 21588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88"/>
                <a:gd name="T11" fmla="*/ 21597 w 21597"/>
                <a:gd name="T12" fmla="*/ 21588 h 2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88" fill="none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</a:path>
                <a:path w="21597" h="21588" stroke="0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  <a:lnTo>
                    <a:pt x="21597" y="21588"/>
                  </a:lnTo>
                  <a:lnTo>
                    <a:pt x="-1" y="2124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09" name="Arc 699"/>
            <p:cNvSpPr>
              <a:spLocks/>
            </p:cNvSpPr>
            <p:nvPr/>
          </p:nvSpPr>
          <p:spPr bwMode="auto">
            <a:xfrm rot="2460000">
              <a:off x="2490" y="3853"/>
              <a:ext cx="22" cy="62"/>
            </a:xfrm>
            <a:custGeom>
              <a:avLst/>
              <a:gdLst>
                <a:gd name="T0" fmla="*/ 0 w 21600"/>
                <a:gd name="T1" fmla="*/ 0 h 21919"/>
                <a:gd name="T2" fmla="*/ 0 w 21600"/>
                <a:gd name="T3" fmla="*/ 0 h 21919"/>
                <a:gd name="T4" fmla="*/ 0 w 21600"/>
                <a:gd name="T5" fmla="*/ 0 h 2191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19"/>
                <a:gd name="T11" fmla="*/ 21600 w 21600"/>
                <a:gd name="T12" fmla="*/ 21919 h 219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19" fill="none" extrusionOk="0">
                  <a:moveTo>
                    <a:pt x="20587" y="21919"/>
                  </a:moveTo>
                  <a:cubicBezTo>
                    <a:pt x="9064" y="21378"/>
                    <a:pt x="0" y="11878"/>
                    <a:pt x="0" y="343"/>
                  </a:cubicBezTo>
                  <a:cubicBezTo>
                    <a:pt x="0" y="228"/>
                    <a:pt x="0" y="114"/>
                    <a:pt x="2" y="-1"/>
                  </a:cubicBezTo>
                </a:path>
                <a:path w="21600" h="21919" stroke="0" extrusionOk="0">
                  <a:moveTo>
                    <a:pt x="20587" y="21919"/>
                  </a:moveTo>
                  <a:cubicBezTo>
                    <a:pt x="9064" y="21378"/>
                    <a:pt x="0" y="11878"/>
                    <a:pt x="0" y="343"/>
                  </a:cubicBezTo>
                  <a:cubicBezTo>
                    <a:pt x="0" y="228"/>
                    <a:pt x="0" y="114"/>
                    <a:pt x="2" y="-1"/>
                  </a:cubicBezTo>
                  <a:lnTo>
                    <a:pt x="21600" y="343"/>
                  </a:lnTo>
                  <a:lnTo>
                    <a:pt x="20587" y="2191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10" name="Arc 700"/>
            <p:cNvSpPr>
              <a:spLocks/>
            </p:cNvSpPr>
            <p:nvPr/>
          </p:nvSpPr>
          <p:spPr bwMode="auto">
            <a:xfrm rot="2460000">
              <a:off x="2520" y="3795"/>
              <a:ext cx="22" cy="61"/>
            </a:xfrm>
            <a:custGeom>
              <a:avLst/>
              <a:gdLst>
                <a:gd name="T0" fmla="*/ 0 w 22616"/>
                <a:gd name="T1" fmla="*/ 0 h 21600"/>
                <a:gd name="T2" fmla="*/ 0 w 22616"/>
                <a:gd name="T3" fmla="*/ 0 h 21600"/>
                <a:gd name="T4" fmla="*/ 0 w 22616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16"/>
                <a:gd name="T10" fmla="*/ 0 h 21600"/>
                <a:gd name="T11" fmla="*/ 22616 w 2261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16" h="21600" fill="none" extrusionOk="0">
                  <a:moveTo>
                    <a:pt x="0" y="24"/>
                  </a:moveTo>
                  <a:cubicBezTo>
                    <a:pt x="339" y="8"/>
                    <a:pt x="679" y="-1"/>
                    <a:pt x="1019" y="-1"/>
                  </a:cubicBezTo>
                  <a:cubicBezTo>
                    <a:pt x="12809" y="-1"/>
                    <a:pt x="22421" y="9454"/>
                    <a:pt x="22616" y="21242"/>
                  </a:cubicBezTo>
                </a:path>
                <a:path w="22616" h="21600" stroke="0" extrusionOk="0">
                  <a:moveTo>
                    <a:pt x="0" y="24"/>
                  </a:moveTo>
                  <a:cubicBezTo>
                    <a:pt x="339" y="8"/>
                    <a:pt x="679" y="-1"/>
                    <a:pt x="1019" y="-1"/>
                  </a:cubicBezTo>
                  <a:cubicBezTo>
                    <a:pt x="12809" y="-1"/>
                    <a:pt x="22421" y="9454"/>
                    <a:pt x="22616" y="21242"/>
                  </a:cubicBezTo>
                  <a:lnTo>
                    <a:pt x="1019" y="21600"/>
                  </a:lnTo>
                  <a:lnTo>
                    <a:pt x="0" y="2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11" name="Arc 701"/>
            <p:cNvSpPr>
              <a:spLocks/>
            </p:cNvSpPr>
            <p:nvPr/>
          </p:nvSpPr>
          <p:spPr bwMode="auto">
            <a:xfrm rot="-8340000">
              <a:off x="2377" y="3664"/>
              <a:ext cx="22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61952" name="Group 702"/>
          <p:cNvGrpSpPr>
            <a:grpSpLocks/>
          </p:cNvGrpSpPr>
          <p:nvPr/>
        </p:nvGrpSpPr>
        <p:grpSpPr bwMode="auto">
          <a:xfrm>
            <a:off x="2255838" y="6038850"/>
            <a:ext cx="615950" cy="677863"/>
            <a:chOff x="1330" y="3656"/>
            <a:chExt cx="388" cy="427"/>
          </a:xfrm>
        </p:grpSpPr>
        <p:sp>
          <p:nvSpPr>
            <p:cNvPr id="162564" name="Arc 703"/>
            <p:cNvSpPr>
              <a:spLocks/>
            </p:cNvSpPr>
            <p:nvPr/>
          </p:nvSpPr>
          <p:spPr bwMode="auto">
            <a:xfrm rot="8220000">
              <a:off x="1624" y="3666"/>
              <a:ext cx="29" cy="60"/>
            </a:xfrm>
            <a:custGeom>
              <a:avLst/>
              <a:gdLst>
                <a:gd name="T0" fmla="*/ 0 w 22357"/>
                <a:gd name="T1" fmla="*/ 0 h 21600"/>
                <a:gd name="T2" fmla="*/ 0 w 22357"/>
                <a:gd name="T3" fmla="*/ 0 h 21600"/>
                <a:gd name="T4" fmla="*/ 0 w 22357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57"/>
                <a:gd name="T10" fmla="*/ 0 h 21600"/>
                <a:gd name="T11" fmla="*/ 22357 w 2235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57" h="21600" fill="none" extrusionOk="0">
                  <a:moveTo>
                    <a:pt x="22357" y="0"/>
                  </a:moveTo>
                  <a:cubicBezTo>
                    <a:pt x="22357" y="11929"/>
                    <a:pt x="12686" y="21600"/>
                    <a:pt x="757" y="21600"/>
                  </a:cubicBezTo>
                  <a:cubicBezTo>
                    <a:pt x="504" y="21599"/>
                    <a:pt x="252" y="21595"/>
                    <a:pt x="0" y="21586"/>
                  </a:cubicBezTo>
                </a:path>
                <a:path w="22357" h="21600" stroke="0" extrusionOk="0">
                  <a:moveTo>
                    <a:pt x="22357" y="0"/>
                  </a:moveTo>
                  <a:cubicBezTo>
                    <a:pt x="22357" y="11929"/>
                    <a:pt x="12686" y="21600"/>
                    <a:pt x="757" y="21600"/>
                  </a:cubicBezTo>
                  <a:cubicBezTo>
                    <a:pt x="504" y="21599"/>
                    <a:pt x="252" y="21595"/>
                    <a:pt x="0" y="21586"/>
                  </a:cubicBezTo>
                  <a:lnTo>
                    <a:pt x="757" y="0"/>
                  </a:lnTo>
                  <a:lnTo>
                    <a:pt x="22357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65" name="Arc 704"/>
            <p:cNvSpPr>
              <a:spLocks/>
            </p:cNvSpPr>
            <p:nvPr/>
          </p:nvSpPr>
          <p:spPr bwMode="auto">
            <a:xfrm rot="8220000">
              <a:off x="1653" y="3727"/>
              <a:ext cx="29" cy="61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7"/>
                <a:gd name="T11" fmla="*/ 21600 w 21600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7" fill="none" extrusionOk="0">
                  <a:moveTo>
                    <a:pt x="-1" y="21586"/>
                  </a:moveTo>
                  <a:cubicBezTo>
                    <a:pt x="-1" y="9947"/>
                    <a:pt x="9223" y="400"/>
                    <a:pt x="20855" y="-1"/>
                  </a:cubicBezTo>
                </a:path>
                <a:path w="21600" h="21587" stroke="0" extrusionOk="0">
                  <a:moveTo>
                    <a:pt x="-1" y="21586"/>
                  </a:moveTo>
                  <a:cubicBezTo>
                    <a:pt x="-1" y="9947"/>
                    <a:pt x="9223" y="400"/>
                    <a:pt x="20855" y="-1"/>
                  </a:cubicBezTo>
                  <a:lnTo>
                    <a:pt x="21600" y="21587"/>
                  </a:lnTo>
                  <a:lnTo>
                    <a:pt x="-1" y="2158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66" name="Arc 705"/>
            <p:cNvSpPr>
              <a:spLocks/>
            </p:cNvSpPr>
            <p:nvPr/>
          </p:nvSpPr>
          <p:spPr bwMode="auto">
            <a:xfrm rot="8220000">
              <a:off x="1595" y="3712"/>
              <a:ext cx="22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7"/>
                <a:gd name="T11" fmla="*/ 21600 w 21600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7" fill="none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</a:path>
                <a:path w="21600" h="21957" stroke="0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  <a:lnTo>
                    <a:pt x="21600" y="357"/>
                  </a:lnTo>
                  <a:lnTo>
                    <a:pt x="21600" y="2195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67" name="Arc 706"/>
            <p:cNvSpPr>
              <a:spLocks/>
            </p:cNvSpPr>
            <p:nvPr/>
          </p:nvSpPr>
          <p:spPr bwMode="auto">
            <a:xfrm rot="8220000">
              <a:off x="1696" y="3686"/>
              <a:ext cx="22" cy="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68" name="Arc 707"/>
            <p:cNvSpPr>
              <a:spLocks/>
            </p:cNvSpPr>
            <p:nvPr/>
          </p:nvSpPr>
          <p:spPr bwMode="auto">
            <a:xfrm rot="8220000">
              <a:off x="1640" y="3740"/>
              <a:ext cx="22" cy="61"/>
            </a:xfrm>
            <a:custGeom>
              <a:avLst/>
              <a:gdLst>
                <a:gd name="T0" fmla="*/ 0 w 21597"/>
                <a:gd name="T1" fmla="*/ 0 h 21600"/>
                <a:gd name="T2" fmla="*/ 0 w 21597"/>
                <a:gd name="T3" fmla="*/ 0 h 21600"/>
                <a:gd name="T4" fmla="*/ 0 w 2159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600"/>
                <a:gd name="T11" fmla="*/ 21597 w 2159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600" fill="none" extrusionOk="0">
                  <a:moveTo>
                    <a:pt x="0" y="-1"/>
                  </a:moveTo>
                  <a:cubicBezTo>
                    <a:pt x="11790" y="-1"/>
                    <a:pt x="21402" y="9454"/>
                    <a:pt x="21597" y="21242"/>
                  </a:cubicBezTo>
                </a:path>
                <a:path w="21597" h="21600" stroke="0" extrusionOk="0">
                  <a:moveTo>
                    <a:pt x="0" y="-1"/>
                  </a:moveTo>
                  <a:cubicBezTo>
                    <a:pt x="11790" y="-1"/>
                    <a:pt x="21402" y="9454"/>
                    <a:pt x="21597" y="21242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69" name="Arc 708"/>
            <p:cNvSpPr>
              <a:spLocks/>
            </p:cNvSpPr>
            <p:nvPr/>
          </p:nvSpPr>
          <p:spPr bwMode="auto">
            <a:xfrm rot="8220000">
              <a:off x="1573" y="3725"/>
              <a:ext cx="27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70" name="Arc 709"/>
            <p:cNvSpPr>
              <a:spLocks/>
            </p:cNvSpPr>
            <p:nvPr/>
          </p:nvSpPr>
          <p:spPr bwMode="auto">
            <a:xfrm rot="8220000">
              <a:off x="1599" y="3788"/>
              <a:ext cx="28" cy="61"/>
            </a:xfrm>
            <a:custGeom>
              <a:avLst/>
              <a:gdLst>
                <a:gd name="T0" fmla="*/ 0 w 21600"/>
                <a:gd name="T1" fmla="*/ 0 h 21586"/>
                <a:gd name="T2" fmla="*/ 0 w 21600"/>
                <a:gd name="T3" fmla="*/ 0 h 21586"/>
                <a:gd name="T4" fmla="*/ 0 w 21600"/>
                <a:gd name="T5" fmla="*/ 0 h 2158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6"/>
                <a:gd name="T11" fmla="*/ 21600 w 21600"/>
                <a:gd name="T12" fmla="*/ 21586 h 215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6" fill="none" extrusionOk="0">
                  <a:moveTo>
                    <a:pt x="-1" y="21585"/>
                  </a:moveTo>
                  <a:cubicBezTo>
                    <a:pt x="-1" y="9962"/>
                    <a:pt x="9198" y="422"/>
                    <a:pt x="20815" y="0"/>
                  </a:cubicBezTo>
                </a:path>
                <a:path w="21600" h="21586" stroke="0" extrusionOk="0">
                  <a:moveTo>
                    <a:pt x="-1" y="21585"/>
                  </a:moveTo>
                  <a:cubicBezTo>
                    <a:pt x="-1" y="9962"/>
                    <a:pt x="9198" y="422"/>
                    <a:pt x="20815" y="0"/>
                  </a:cubicBezTo>
                  <a:lnTo>
                    <a:pt x="21600" y="21586"/>
                  </a:lnTo>
                  <a:lnTo>
                    <a:pt x="-1" y="21585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71" name="Arc 710"/>
            <p:cNvSpPr>
              <a:spLocks/>
            </p:cNvSpPr>
            <p:nvPr/>
          </p:nvSpPr>
          <p:spPr bwMode="auto">
            <a:xfrm rot="-2580000">
              <a:off x="1399" y="3982"/>
              <a:ext cx="29" cy="62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7"/>
                <a:gd name="T11" fmla="*/ 21600 w 21600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7" fill="none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</a:path>
                <a:path w="21600" h="21587" stroke="0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  <a:lnTo>
                    <a:pt x="21600" y="0"/>
                  </a:lnTo>
                  <a:lnTo>
                    <a:pt x="20843" y="2158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72" name="Arc 711"/>
            <p:cNvSpPr>
              <a:spLocks/>
            </p:cNvSpPr>
            <p:nvPr/>
          </p:nvSpPr>
          <p:spPr bwMode="auto">
            <a:xfrm rot="-2580000">
              <a:off x="1343" y="3958"/>
              <a:ext cx="30" cy="63"/>
            </a:xfrm>
            <a:custGeom>
              <a:avLst/>
              <a:gdLst>
                <a:gd name="T0" fmla="*/ 0 w 22344"/>
                <a:gd name="T1" fmla="*/ 0 h 21600"/>
                <a:gd name="T2" fmla="*/ 0 w 22344"/>
                <a:gd name="T3" fmla="*/ 0 h 21600"/>
                <a:gd name="T4" fmla="*/ 0 w 2234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44"/>
                <a:gd name="T10" fmla="*/ 0 h 21600"/>
                <a:gd name="T11" fmla="*/ 22344 w 2234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44" h="21600" fill="none" extrusionOk="0">
                  <a:moveTo>
                    <a:pt x="-1" y="12"/>
                  </a:moveTo>
                  <a:cubicBezTo>
                    <a:pt x="247" y="4"/>
                    <a:pt x="495" y="-1"/>
                    <a:pt x="744" y="-1"/>
                  </a:cubicBezTo>
                  <a:cubicBezTo>
                    <a:pt x="12673" y="-1"/>
                    <a:pt x="22344" y="9670"/>
                    <a:pt x="22344" y="21600"/>
                  </a:cubicBezTo>
                </a:path>
                <a:path w="22344" h="21600" stroke="0" extrusionOk="0">
                  <a:moveTo>
                    <a:pt x="-1" y="12"/>
                  </a:moveTo>
                  <a:cubicBezTo>
                    <a:pt x="247" y="4"/>
                    <a:pt x="495" y="-1"/>
                    <a:pt x="744" y="-1"/>
                  </a:cubicBezTo>
                  <a:cubicBezTo>
                    <a:pt x="12673" y="-1"/>
                    <a:pt x="22344" y="9670"/>
                    <a:pt x="22344" y="21600"/>
                  </a:cubicBezTo>
                  <a:lnTo>
                    <a:pt x="744" y="21600"/>
                  </a:lnTo>
                  <a:lnTo>
                    <a:pt x="-1" y="1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73" name="Arc 712"/>
            <p:cNvSpPr>
              <a:spLocks/>
            </p:cNvSpPr>
            <p:nvPr/>
          </p:nvSpPr>
          <p:spPr bwMode="auto">
            <a:xfrm rot="-2580000">
              <a:off x="1353" y="4021"/>
              <a:ext cx="21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1"/>
                <a:gd name="T11" fmla="*/ 21600 w 21600"/>
                <a:gd name="T12" fmla="*/ 21951 h 219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1" fill="none" extrusionOk="0">
                  <a:moveTo>
                    <a:pt x="21597" y="-1"/>
                  </a:moveTo>
                  <a:cubicBezTo>
                    <a:pt x="21599" y="116"/>
                    <a:pt x="21600" y="233"/>
                    <a:pt x="21600" y="351"/>
                  </a:cubicBezTo>
                  <a:cubicBezTo>
                    <a:pt x="21600" y="12280"/>
                    <a:pt x="11929" y="21951"/>
                    <a:pt x="-1" y="21951"/>
                  </a:cubicBezTo>
                </a:path>
                <a:path w="21600" h="21951" stroke="0" extrusionOk="0">
                  <a:moveTo>
                    <a:pt x="21597" y="-1"/>
                  </a:moveTo>
                  <a:cubicBezTo>
                    <a:pt x="21599" y="116"/>
                    <a:pt x="21600" y="233"/>
                    <a:pt x="21600" y="351"/>
                  </a:cubicBezTo>
                  <a:cubicBezTo>
                    <a:pt x="21600" y="12280"/>
                    <a:pt x="11929" y="21951"/>
                    <a:pt x="-1" y="21951"/>
                  </a:cubicBezTo>
                  <a:lnTo>
                    <a:pt x="0" y="351"/>
                  </a:lnTo>
                  <a:lnTo>
                    <a:pt x="21597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74" name="Arc 713"/>
            <p:cNvSpPr>
              <a:spLocks/>
            </p:cNvSpPr>
            <p:nvPr/>
          </p:nvSpPr>
          <p:spPr bwMode="auto">
            <a:xfrm rot="-2580000">
              <a:off x="1330" y="3979"/>
              <a:ext cx="22" cy="61"/>
            </a:xfrm>
            <a:custGeom>
              <a:avLst/>
              <a:gdLst>
                <a:gd name="T0" fmla="*/ 0 w 21597"/>
                <a:gd name="T1" fmla="*/ 0 h 21579"/>
                <a:gd name="T2" fmla="*/ 0 w 21597"/>
                <a:gd name="T3" fmla="*/ 0 h 21579"/>
                <a:gd name="T4" fmla="*/ 0 w 21597"/>
                <a:gd name="T5" fmla="*/ 0 h 21579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9"/>
                <a:gd name="T11" fmla="*/ 21597 w 21597"/>
                <a:gd name="T12" fmla="*/ 21579 h 215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9" fill="none" extrusionOk="0">
                  <a:moveTo>
                    <a:pt x="-1" y="21234"/>
                  </a:moveTo>
                  <a:cubicBezTo>
                    <a:pt x="181" y="9809"/>
                    <a:pt x="9230" y="503"/>
                    <a:pt x="20645" y="-1"/>
                  </a:cubicBezTo>
                </a:path>
                <a:path w="21597" h="21579" stroke="0" extrusionOk="0">
                  <a:moveTo>
                    <a:pt x="-1" y="21234"/>
                  </a:moveTo>
                  <a:cubicBezTo>
                    <a:pt x="181" y="9809"/>
                    <a:pt x="9230" y="503"/>
                    <a:pt x="20645" y="-1"/>
                  </a:cubicBezTo>
                  <a:lnTo>
                    <a:pt x="21597" y="21579"/>
                  </a:lnTo>
                  <a:lnTo>
                    <a:pt x="-1" y="2123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75" name="Arc 714"/>
            <p:cNvSpPr>
              <a:spLocks/>
            </p:cNvSpPr>
            <p:nvPr/>
          </p:nvSpPr>
          <p:spPr bwMode="auto">
            <a:xfrm rot="-2580000">
              <a:off x="1461" y="3920"/>
              <a:ext cx="29" cy="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76" name="Arc 715"/>
            <p:cNvSpPr>
              <a:spLocks/>
            </p:cNvSpPr>
            <p:nvPr/>
          </p:nvSpPr>
          <p:spPr bwMode="auto">
            <a:xfrm rot="-2580000">
              <a:off x="1406" y="3896"/>
              <a:ext cx="29" cy="62"/>
            </a:xfrm>
            <a:custGeom>
              <a:avLst/>
              <a:gdLst>
                <a:gd name="T0" fmla="*/ 0 w 22357"/>
                <a:gd name="T1" fmla="*/ 0 h 21600"/>
                <a:gd name="T2" fmla="*/ 0 w 22357"/>
                <a:gd name="T3" fmla="*/ 0 h 21600"/>
                <a:gd name="T4" fmla="*/ 0 w 22357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57"/>
                <a:gd name="T10" fmla="*/ 0 h 21600"/>
                <a:gd name="T11" fmla="*/ 22357 w 2235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57" h="21600" fill="none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</a:path>
                <a:path w="22357" h="21600" stroke="0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  <a:lnTo>
                    <a:pt x="757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77" name="Arc 716"/>
            <p:cNvSpPr>
              <a:spLocks/>
            </p:cNvSpPr>
            <p:nvPr/>
          </p:nvSpPr>
          <p:spPr bwMode="auto">
            <a:xfrm rot="-2580000">
              <a:off x="1422" y="3968"/>
              <a:ext cx="21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7"/>
                <a:gd name="T11" fmla="*/ 21600 w 21600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lnTo>
                    <a:pt x="21597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78" name="Arc 717"/>
            <p:cNvSpPr>
              <a:spLocks/>
            </p:cNvSpPr>
            <p:nvPr/>
          </p:nvSpPr>
          <p:spPr bwMode="auto">
            <a:xfrm rot="-2580000">
              <a:off x="1392" y="3915"/>
              <a:ext cx="22" cy="61"/>
            </a:xfrm>
            <a:custGeom>
              <a:avLst/>
              <a:gdLst>
                <a:gd name="T0" fmla="*/ 0 w 21597"/>
                <a:gd name="T1" fmla="*/ 0 h 21578"/>
                <a:gd name="T2" fmla="*/ 0 w 21597"/>
                <a:gd name="T3" fmla="*/ 0 h 21578"/>
                <a:gd name="T4" fmla="*/ 0 w 21597"/>
                <a:gd name="T5" fmla="*/ 0 h 21578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8"/>
                <a:gd name="T11" fmla="*/ 21597 w 21597"/>
                <a:gd name="T12" fmla="*/ 21578 h 215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8" fill="none" extrusionOk="0">
                  <a:moveTo>
                    <a:pt x="-1" y="21226"/>
                  </a:moveTo>
                  <a:cubicBezTo>
                    <a:pt x="185" y="9813"/>
                    <a:pt x="9220" y="514"/>
                    <a:pt x="20623" y="-1"/>
                  </a:cubicBezTo>
                </a:path>
                <a:path w="21597" h="21578" stroke="0" extrusionOk="0">
                  <a:moveTo>
                    <a:pt x="-1" y="21226"/>
                  </a:moveTo>
                  <a:cubicBezTo>
                    <a:pt x="185" y="9813"/>
                    <a:pt x="9220" y="514"/>
                    <a:pt x="20623" y="-1"/>
                  </a:cubicBezTo>
                  <a:lnTo>
                    <a:pt x="21597" y="21578"/>
                  </a:lnTo>
                  <a:lnTo>
                    <a:pt x="-1" y="2122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79" name="Arc 718"/>
            <p:cNvSpPr>
              <a:spLocks/>
            </p:cNvSpPr>
            <p:nvPr/>
          </p:nvSpPr>
          <p:spPr bwMode="auto">
            <a:xfrm rot="-2580000">
              <a:off x="1517" y="3863"/>
              <a:ext cx="29" cy="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80" name="Arc 719"/>
            <p:cNvSpPr>
              <a:spLocks/>
            </p:cNvSpPr>
            <p:nvPr/>
          </p:nvSpPr>
          <p:spPr bwMode="auto">
            <a:xfrm rot="-2580000">
              <a:off x="1462" y="3838"/>
              <a:ext cx="30" cy="62"/>
            </a:xfrm>
            <a:custGeom>
              <a:avLst/>
              <a:gdLst>
                <a:gd name="T0" fmla="*/ 0 w 22332"/>
                <a:gd name="T1" fmla="*/ 0 h 21600"/>
                <a:gd name="T2" fmla="*/ 0 w 22332"/>
                <a:gd name="T3" fmla="*/ 0 h 21600"/>
                <a:gd name="T4" fmla="*/ 0 w 2233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32"/>
                <a:gd name="T10" fmla="*/ 0 h 21600"/>
                <a:gd name="T11" fmla="*/ 22332 w 2233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32" h="21600" fill="none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</a:path>
                <a:path w="22332" h="21600" stroke="0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  <a:lnTo>
                    <a:pt x="732" y="21600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81" name="Arc 720"/>
            <p:cNvSpPr>
              <a:spLocks/>
            </p:cNvSpPr>
            <p:nvPr/>
          </p:nvSpPr>
          <p:spPr bwMode="auto">
            <a:xfrm rot="-2580000">
              <a:off x="1485" y="3911"/>
              <a:ext cx="22" cy="62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82" name="Arc 721"/>
            <p:cNvSpPr>
              <a:spLocks/>
            </p:cNvSpPr>
            <p:nvPr/>
          </p:nvSpPr>
          <p:spPr bwMode="auto">
            <a:xfrm rot="-2580000">
              <a:off x="1449" y="3853"/>
              <a:ext cx="22" cy="61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7"/>
                <a:gd name="T11" fmla="*/ 21600 w 21600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7" fill="none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</a:path>
                <a:path w="21600" h="21577" stroke="0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  <a:lnTo>
                    <a:pt x="21600" y="21577"/>
                  </a:lnTo>
                  <a:lnTo>
                    <a:pt x="-1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83" name="Arc 722"/>
            <p:cNvSpPr>
              <a:spLocks/>
            </p:cNvSpPr>
            <p:nvPr/>
          </p:nvSpPr>
          <p:spPr bwMode="auto">
            <a:xfrm rot="-2580000">
              <a:off x="1578" y="3798"/>
              <a:ext cx="29" cy="62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7"/>
                <a:gd name="T11" fmla="*/ 21600 w 21600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7" fill="none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</a:path>
                <a:path w="21600" h="21587" stroke="0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  <a:lnTo>
                    <a:pt x="21600" y="0"/>
                  </a:lnTo>
                  <a:lnTo>
                    <a:pt x="20843" y="2158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84" name="Arc 723"/>
            <p:cNvSpPr>
              <a:spLocks/>
            </p:cNvSpPr>
            <p:nvPr/>
          </p:nvSpPr>
          <p:spPr bwMode="auto">
            <a:xfrm rot="-2580000">
              <a:off x="1521" y="3772"/>
              <a:ext cx="31" cy="62"/>
            </a:xfrm>
            <a:custGeom>
              <a:avLst/>
              <a:gdLst>
                <a:gd name="T0" fmla="*/ 0 w 22311"/>
                <a:gd name="T1" fmla="*/ 0 h 21600"/>
                <a:gd name="T2" fmla="*/ 0 w 22311"/>
                <a:gd name="T3" fmla="*/ 0 h 21600"/>
                <a:gd name="T4" fmla="*/ 0 w 2231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11"/>
                <a:gd name="T10" fmla="*/ 0 h 21600"/>
                <a:gd name="T11" fmla="*/ 22311 w 2231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11" h="21600" fill="none" extrusionOk="0">
                  <a:moveTo>
                    <a:pt x="-1" y="11"/>
                  </a:moveTo>
                  <a:cubicBezTo>
                    <a:pt x="237" y="3"/>
                    <a:pt x="475" y="-1"/>
                    <a:pt x="714" y="-1"/>
                  </a:cubicBezTo>
                  <a:cubicBezTo>
                    <a:pt x="12506" y="-1"/>
                    <a:pt x="22119" y="9458"/>
                    <a:pt x="22311" y="21248"/>
                  </a:cubicBezTo>
                </a:path>
                <a:path w="22311" h="21600" stroke="0" extrusionOk="0">
                  <a:moveTo>
                    <a:pt x="-1" y="11"/>
                  </a:moveTo>
                  <a:cubicBezTo>
                    <a:pt x="237" y="3"/>
                    <a:pt x="475" y="-1"/>
                    <a:pt x="714" y="-1"/>
                  </a:cubicBezTo>
                  <a:cubicBezTo>
                    <a:pt x="12506" y="-1"/>
                    <a:pt x="22119" y="9458"/>
                    <a:pt x="22311" y="21248"/>
                  </a:cubicBezTo>
                  <a:lnTo>
                    <a:pt x="714" y="21600"/>
                  </a:lnTo>
                  <a:lnTo>
                    <a:pt x="-1" y="1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85" name="Arc 724"/>
            <p:cNvSpPr>
              <a:spLocks/>
            </p:cNvSpPr>
            <p:nvPr/>
          </p:nvSpPr>
          <p:spPr bwMode="auto">
            <a:xfrm rot="-2580000">
              <a:off x="1541" y="3847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86" name="Arc 725"/>
            <p:cNvSpPr>
              <a:spLocks/>
            </p:cNvSpPr>
            <p:nvPr/>
          </p:nvSpPr>
          <p:spPr bwMode="auto">
            <a:xfrm rot="-2580000">
              <a:off x="1509" y="3792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87" name="Arc 726"/>
            <p:cNvSpPr>
              <a:spLocks/>
            </p:cNvSpPr>
            <p:nvPr/>
          </p:nvSpPr>
          <p:spPr bwMode="auto">
            <a:xfrm rot="8220000">
              <a:off x="1647" y="3656"/>
              <a:ext cx="22" cy="61"/>
            </a:xfrm>
            <a:custGeom>
              <a:avLst/>
              <a:gdLst>
                <a:gd name="T0" fmla="*/ 0 w 21600"/>
                <a:gd name="T1" fmla="*/ 0 h 21925"/>
                <a:gd name="T2" fmla="*/ 0 w 21600"/>
                <a:gd name="T3" fmla="*/ 0 h 21925"/>
                <a:gd name="T4" fmla="*/ 0 w 21600"/>
                <a:gd name="T5" fmla="*/ 0 h 2192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25"/>
                <a:gd name="T11" fmla="*/ 21600 w 21600"/>
                <a:gd name="T12" fmla="*/ 21925 h 219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lnTo>
                    <a:pt x="20587" y="21925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61953" name="Group 727"/>
          <p:cNvGrpSpPr>
            <a:grpSpLocks/>
          </p:cNvGrpSpPr>
          <p:nvPr/>
        </p:nvGrpSpPr>
        <p:grpSpPr bwMode="auto">
          <a:xfrm>
            <a:off x="2386013" y="6126163"/>
            <a:ext cx="1558925" cy="358775"/>
            <a:chOff x="1503" y="3936"/>
            <a:chExt cx="982" cy="226"/>
          </a:xfrm>
        </p:grpSpPr>
        <p:grpSp>
          <p:nvGrpSpPr>
            <p:cNvPr id="162514" name="Group 728"/>
            <p:cNvGrpSpPr>
              <a:grpSpLocks/>
            </p:cNvGrpSpPr>
            <p:nvPr/>
          </p:nvGrpSpPr>
          <p:grpSpPr bwMode="auto">
            <a:xfrm>
              <a:off x="1503" y="3938"/>
              <a:ext cx="478" cy="224"/>
              <a:chOff x="1503" y="3938"/>
              <a:chExt cx="478" cy="224"/>
            </a:xfrm>
          </p:grpSpPr>
          <p:sp>
            <p:nvSpPr>
              <p:cNvPr id="162540" name="Arc 729"/>
              <p:cNvSpPr>
                <a:spLocks/>
              </p:cNvSpPr>
              <p:nvPr/>
            </p:nvSpPr>
            <p:spPr bwMode="auto">
              <a:xfrm rot="9660000">
                <a:off x="1901" y="3940"/>
                <a:ext cx="30" cy="50"/>
              </a:xfrm>
              <a:custGeom>
                <a:avLst/>
                <a:gdLst>
                  <a:gd name="T0" fmla="*/ 0 w 22365"/>
                  <a:gd name="T1" fmla="*/ 0 h 22053"/>
                  <a:gd name="T2" fmla="*/ 0 w 22365"/>
                  <a:gd name="T3" fmla="*/ 0 h 22053"/>
                  <a:gd name="T4" fmla="*/ 0 w 22365"/>
                  <a:gd name="T5" fmla="*/ 0 h 22053"/>
                  <a:gd name="T6" fmla="*/ 0 60000 65536"/>
                  <a:gd name="T7" fmla="*/ 0 60000 65536"/>
                  <a:gd name="T8" fmla="*/ 0 60000 65536"/>
                  <a:gd name="T9" fmla="*/ 0 w 22365"/>
                  <a:gd name="T10" fmla="*/ 0 h 22053"/>
                  <a:gd name="T11" fmla="*/ 22365 w 22365"/>
                  <a:gd name="T12" fmla="*/ 22053 h 220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65" h="22053" fill="none" extrusionOk="0">
                    <a:moveTo>
                      <a:pt x="22360" y="-1"/>
                    </a:moveTo>
                    <a:cubicBezTo>
                      <a:pt x="22363" y="150"/>
                      <a:pt x="22365" y="301"/>
                      <a:pt x="22365" y="453"/>
                    </a:cubicBezTo>
                    <a:cubicBezTo>
                      <a:pt x="22365" y="12382"/>
                      <a:pt x="12694" y="22053"/>
                      <a:pt x="765" y="22053"/>
                    </a:cubicBezTo>
                    <a:cubicBezTo>
                      <a:pt x="509" y="22052"/>
                      <a:pt x="254" y="22048"/>
                      <a:pt x="-1" y="22039"/>
                    </a:cubicBezTo>
                  </a:path>
                  <a:path w="22365" h="22053" stroke="0" extrusionOk="0">
                    <a:moveTo>
                      <a:pt x="22360" y="-1"/>
                    </a:moveTo>
                    <a:cubicBezTo>
                      <a:pt x="22363" y="150"/>
                      <a:pt x="22365" y="301"/>
                      <a:pt x="22365" y="453"/>
                    </a:cubicBezTo>
                    <a:cubicBezTo>
                      <a:pt x="22365" y="12382"/>
                      <a:pt x="12694" y="22053"/>
                      <a:pt x="765" y="22053"/>
                    </a:cubicBezTo>
                    <a:cubicBezTo>
                      <a:pt x="509" y="22052"/>
                      <a:pt x="254" y="22048"/>
                      <a:pt x="-1" y="22039"/>
                    </a:cubicBezTo>
                    <a:lnTo>
                      <a:pt x="765" y="453"/>
                    </a:lnTo>
                    <a:lnTo>
                      <a:pt x="2236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41" name="Arc 730"/>
              <p:cNvSpPr>
                <a:spLocks/>
              </p:cNvSpPr>
              <p:nvPr/>
            </p:nvSpPr>
            <p:spPr bwMode="auto">
              <a:xfrm rot="9660000">
                <a:off x="1904" y="3995"/>
                <a:ext cx="28" cy="49"/>
              </a:xfrm>
              <a:custGeom>
                <a:avLst/>
                <a:gdLst>
                  <a:gd name="T0" fmla="*/ 0 w 21596"/>
                  <a:gd name="T1" fmla="*/ 0 h 21587"/>
                  <a:gd name="T2" fmla="*/ 0 w 21596"/>
                  <a:gd name="T3" fmla="*/ 0 h 21587"/>
                  <a:gd name="T4" fmla="*/ 0 w 21596"/>
                  <a:gd name="T5" fmla="*/ 0 h 21587"/>
                  <a:gd name="T6" fmla="*/ 0 60000 65536"/>
                  <a:gd name="T7" fmla="*/ 0 60000 65536"/>
                  <a:gd name="T8" fmla="*/ 0 60000 65536"/>
                  <a:gd name="T9" fmla="*/ 0 w 21596"/>
                  <a:gd name="T10" fmla="*/ 0 h 21587"/>
                  <a:gd name="T11" fmla="*/ 21596 w 21596"/>
                  <a:gd name="T12" fmla="*/ 21587 h 2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6" h="21587" fill="none" extrusionOk="0">
                    <a:moveTo>
                      <a:pt x="0" y="21158"/>
                    </a:moveTo>
                    <a:cubicBezTo>
                      <a:pt x="228" y="9688"/>
                      <a:pt x="9381" y="398"/>
                      <a:pt x="20846" y="0"/>
                    </a:cubicBezTo>
                  </a:path>
                  <a:path w="21596" h="21587" stroke="0" extrusionOk="0">
                    <a:moveTo>
                      <a:pt x="0" y="21158"/>
                    </a:moveTo>
                    <a:cubicBezTo>
                      <a:pt x="228" y="9688"/>
                      <a:pt x="9381" y="398"/>
                      <a:pt x="20846" y="0"/>
                    </a:cubicBezTo>
                    <a:lnTo>
                      <a:pt x="21596" y="21587"/>
                    </a:lnTo>
                    <a:lnTo>
                      <a:pt x="0" y="2115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42" name="Arc 731"/>
              <p:cNvSpPr>
                <a:spLocks/>
              </p:cNvSpPr>
              <p:nvPr/>
            </p:nvSpPr>
            <p:spPr bwMode="auto">
              <a:xfrm rot="9660000">
                <a:off x="1857" y="3963"/>
                <a:ext cx="21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43" name="Arc 732"/>
              <p:cNvSpPr>
                <a:spLocks/>
              </p:cNvSpPr>
              <p:nvPr/>
            </p:nvSpPr>
            <p:spPr bwMode="auto">
              <a:xfrm rot="9660000">
                <a:off x="1959" y="3976"/>
                <a:ext cx="22" cy="50"/>
              </a:xfrm>
              <a:custGeom>
                <a:avLst/>
                <a:gdLst>
                  <a:gd name="T0" fmla="*/ 0 w 22604"/>
                  <a:gd name="T1" fmla="*/ 0 h 21600"/>
                  <a:gd name="T2" fmla="*/ 0 w 22604"/>
                  <a:gd name="T3" fmla="*/ 0 h 21600"/>
                  <a:gd name="T4" fmla="*/ 0 w 2260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04"/>
                  <a:gd name="T10" fmla="*/ 0 h 21600"/>
                  <a:gd name="T11" fmla="*/ 22604 w 2260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04" h="21600" fill="none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</a:path>
                  <a:path w="22604" h="21600" stroke="0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  <a:lnTo>
                      <a:pt x="1004" y="21600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44" name="Arc 733"/>
              <p:cNvSpPr>
                <a:spLocks/>
              </p:cNvSpPr>
              <p:nvPr/>
            </p:nvSpPr>
            <p:spPr bwMode="auto">
              <a:xfrm rot="9660000">
                <a:off x="1885" y="3999"/>
                <a:ext cx="22" cy="49"/>
              </a:xfrm>
              <a:custGeom>
                <a:avLst/>
                <a:gdLst>
                  <a:gd name="T0" fmla="*/ 0 w 22588"/>
                  <a:gd name="T1" fmla="*/ 0 h 21600"/>
                  <a:gd name="T2" fmla="*/ 0 w 22588"/>
                  <a:gd name="T3" fmla="*/ 0 h 21600"/>
                  <a:gd name="T4" fmla="*/ 0 w 2258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588"/>
                  <a:gd name="T10" fmla="*/ 0 h 21600"/>
                  <a:gd name="T11" fmla="*/ 22588 w 2258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588" h="21600" fill="none" extrusionOk="0">
                    <a:moveTo>
                      <a:pt x="-1" y="22"/>
                    </a:moveTo>
                    <a:cubicBezTo>
                      <a:pt x="330" y="7"/>
                      <a:pt x="661" y="-1"/>
                      <a:pt x="993" y="-1"/>
                    </a:cubicBezTo>
                    <a:cubicBezTo>
                      <a:pt x="12744" y="-1"/>
                      <a:pt x="22340" y="9394"/>
                      <a:pt x="22588" y="21143"/>
                    </a:cubicBezTo>
                  </a:path>
                  <a:path w="22588" h="21600" stroke="0" extrusionOk="0">
                    <a:moveTo>
                      <a:pt x="-1" y="22"/>
                    </a:moveTo>
                    <a:cubicBezTo>
                      <a:pt x="330" y="7"/>
                      <a:pt x="661" y="-1"/>
                      <a:pt x="993" y="-1"/>
                    </a:cubicBezTo>
                    <a:cubicBezTo>
                      <a:pt x="12744" y="-1"/>
                      <a:pt x="22340" y="9394"/>
                      <a:pt x="22588" y="21143"/>
                    </a:cubicBezTo>
                    <a:lnTo>
                      <a:pt x="993" y="21600"/>
                    </a:lnTo>
                    <a:lnTo>
                      <a:pt x="-1" y="2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45" name="Arc 734"/>
              <p:cNvSpPr>
                <a:spLocks/>
              </p:cNvSpPr>
              <p:nvPr/>
            </p:nvSpPr>
            <p:spPr bwMode="auto">
              <a:xfrm rot="9660000">
                <a:off x="1830" y="3966"/>
                <a:ext cx="28" cy="50"/>
              </a:xfrm>
              <a:custGeom>
                <a:avLst/>
                <a:gdLst>
                  <a:gd name="T0" fmla="*/ 0 w 22423"/>
                  <a:gd name="T1" fmla="*/ 0 h 22054"/>
                  <a:gd name="T2" fmla="*/ 0 w 22423"/>
                  <a:gd name="T3" fmla="*/ 0 h 22054"/>
                  <a:gd name="T4" fmla="*/ 0 w 22423"/>
                  <a:gd name="T5" fmla="*/ 0 h 22054"/>
                  <a:gd name="T6" fmla="*/ 0 60000 65536"/>
                  <a:gd name="T7" fmla="*/ 0 60000 65536"/>
                  <a:gd name="T8" fmla="*/ 0 60000 65536"/>
                  <a:gd name="T9" fmla="*/ 0 w 22423"/>
                  <a:gd name="T10" fmla="*/ 0 h 22054"/>
                  <a:gd name="T11" fmla="*/ 22423 w 22423"/>
                  <a:gd name="T12" fmla="*/ 22054 h 220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423" h="22054" fill="none" extrusionOk="0">
                    <a:moveTo>
                      <a:pt x="22418" y="-1"/>
                    </a:moveTo>
                    <a:cubicBezTo>
                      <a:pt x="22421" y="151"/>
                      <a:pt x="22423" y="302"/>
                      <a:pt x="22423" y="454"/>
                    </a:cubicBezTo>
                    <a:cubicBezTo>
                      <a:pt x="22423" y="12383"/>
                      <a:pt x="12752" y="22054"/>
                      <a:pt x="823" y="22054"/>
                    </a:cubicBezTo>
                    <a:cubicBezTo>
                      <a:pt x="548" y="22053"/>
                      <a:pt x="274" y="22048"/>
                      <a:pt x="-1" y="22038"/>
                    </a:cubicBezTo>
                  </a:path>
                  <a:path w="22423" h="22054" stroke="0" extrusionOk="0">
                    <a:moveTo>
                      <a:pt x="22418" y="-1"/>
                    </a:moveTo>
                    <a:cubicBezTo>
                      <a:pt x="22421" y="151"/>
                      <a:pt x="22423" y="302"/>
                      <a:pt x="22423" y="454"/>
                    </a:cubicBezTo>
                    <a:cubicBezTo>
                      <a:pt x="22423" y="12383"/>
                      <a:pt x="12752" y="22054"/>
                      <a:pt x="823" y="22054"/>
                    </a:cubicBezTo>
                    <a:cubicBezTo>
                      <a:pt x="548" y="22053"/>
                      <a:pt x="274" y="22048"/>
                      <a:pt x="-1" y="22038"/>
                    </a:cubicBezTo>
                    <a:lnTo>
                      <a:pt x="823" y="454"/>
                    </a:lnTo>
                    <a:lnTo>
                      <a:pt x="22418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46" name="Arc 735"/>
              <p:cNvSpPr>
                <a:spLocks/>
              </p:cNvSpPr>
              <p:nvPr/>
            </p:nvSpPr>
            <p:spPr bwMode="auto">
              <a:xfrm rot="9660000">
                <a:off x="1828" y="4022"/>
                <a:ext cx="28" cy="49"/>
              </a:xfrm>
              <a:custGeom>
                <a:avLst/>
                <a:gdLst>
                  <a:gd name="T0" fmla="*/ 0 w 21600"/>
                  <a:gd name="T1" fmla="*/ 0 h 21586"/>
                  <a:gd name="T2" fmla="*/ 0 w 21600"/>
                  <a:gd name="T3" fmla="*/ 0 h 21586"/>
                  <a:gd name="T4" fmla="*/ 0 w 21600"/>
                  <a:gd name="T5" fmla="*/ 0 h 2158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6"/>
                  <a:gd name="T11" fmla="*/ 21600 w 21600"/>
                  <a:gd name="T12" fmla="*/ 21586 h 215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6" fill="none" extrusionOk="0">
                    <a:moveTo>
                      <a:pt x="-1" y="21585"/>
                    </a:moveTo>
                    <a:cubicBezTo>
                      <a:pt x="-1" y="9962"/>
                      <a:pt x="9198" y="422"/>
                      <a:pt x="20815" y="0"/>
                    </a:cubicBezTo>
                  </a:path>
                  <a:path w="21600" h="21586" stroke="0" extrusionOk="0">
                    <a:moveTo>
                      <a:pt x="-1" y="21585"/>
                    </a:moveTo>
                    <a:cubicBezTo>
                      <a:pt x="-1" y="9962"/>
                      <a:pt x="9198" y="422"/>
                      <a:pt x="20815" y="0"/>
                    </a:cubicBezTo>
                    <a:lnTo>
                      <a:pt x="21600" y="21586"/>
                    </a:lnTo>
                    <a:lnTo>
                      <a:pt x="-1" y="2158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47" name="Arc 736"/>
              <p:cNvSpPr>
                <a:spLocks/>
              </p:cNvSpPr>
              <p:nvPr/>
            </p:nvSpPr>
            <p:spPr bwMode="auto">
              <a:xfrm rot="-1140000">
                <a:off x="1564" y="4100"/>
                <a:ext cx="28" cy="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48" name="Arc 737"/>
              <p:cNvSpPr>
                <a:spLocks/>
              </p:cNvSpPr>
              <p:nvPr/>
            </p:nvSpPr>
            <p:spPr bwMode="auto">
              <a:xfrm rot="-1140000">
                <a:off x="1524" y="4066"/>
                <a:ext cx="29" cy="50"/>
              </a:xfrm>
              <a:custGeom>
                <a:avLst/>
                <a:gdLst>
                  <a:gd name="T0" fmla="*/ 0 w 22345"/>
                  <a:gd name="T1" fmla="*/ 0 h 21600"/>
                  <a:gd name="T2" fmla="*/ 0 w 22345"/>
                  <a:gd name="T3" fmla="*/ 0 h 21600"/>
                  <a:gd name="T4" fmla="*/ 0 w 2234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45"/>
                  <a:gd name="T10" fmla="*/ 0 h 21600"/>
                  <a:gd name="T11" fmla="*/ 22345 w 2234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45" h="21600" fill="none" extrusionOk="0">
                    <a:moveTo>
                      <a:pt x="0" y="13"/>
                    </a:moveTo>
                    <a:cubicBezTo>
                      <a:pt x="249" y="4"/>
                      <a:pt x="499" y="-1"/>
                      <a:pt x="750" y="-1"/>
                    </a:cubicBezTo>
                    <a:cubicBezTo>
                      <a:pt x="12506" y="-1"/>
                      <a:pt x="22103" y="9402"/>
                      <a:pt x="22345" y="21155"/>
                    </a:cubicBezTo>
                  </a:path>
                  <a:path w="22345" h="21600" stroke="0" extrusionOk="0">
                    <a:moveTo>
                      <a:pt x="0" y="13"/>
                    </a:moveTo>
                    <a:cubicBezTo>
                      <a:pt x="249" y="4"/>
                      <a:pt x="499" y="-1"/>
                      <a:pt x="750" y="-1"/>
                    </a:cubicBezTo>
                    <a:cubicBezTo>
                      <a:pt x="12506" y="-1"/>
                      <a:pt x="22103" y="9402"/>
                      <a:pt x="22345" y="21155"/>
                    </a:cubicBezTo>
                    <a:lnTo>
                      <a:pt x="750" y="21600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49" name="Arc 738"/>
              <p:cNvSpPr>
                <a:spLocks/>
              </p:cNvSpPr>
              <p:nvPr/>
            </p:nvSpPr>
            <p:spPr bwMode="auto">
              <a:xfrm rot="-1140000">
                <a:off x="1506" y="4112"/>
                <a:ext cx="22" cy="50"/>
              </a:xfrm>
              <a:custGeom>
                <a:avLst/>
                <a:gdLst>
                  <a:gd name="T0" fmla="*/ 0 w 22663"/>
                  <a:gd name="T1" fmla="*/ 0 h 22056"/>
                  <a:gd name="T2" fmla="*/ 0 w 22663"/>
                  <a:gd name="T3" fmla="*/ 0 h 22056"/>
                  <a:gd name="T4" fmla="*/ 0 w 22663"/>
                  <a:gd name="T5" fmla="*/ 0 h 22056"/>
                  <a:gd name="T6" fmla="*/ 0 60000 65536"/>
                  <a:gd name="T7" fmla="*/ 0 60000 65536"/>
                  <a:gd name="T8" fmla="*/ 0 60000 65536"/>
                  <a:gd name="T9" fmla="*/ 0 w 22663"/>
                  <a:gd name="T10" fmla="*/ 0 h 22056"/>
                  <a:gd name="T11" fmla="*/ 22663 w 22663"/>
                  <a:gd name="T12" fmla="*/ 22056 h 220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63" h="22056" fill="none" extrusionOk="0">
                    <a:moveTo>
                      <a:pt x="22658" y="-1"/>
                    </a:moveTo>
                    <a:cubicBezTo>
                      <a:pt x="22661" y="151"/>
                      <a:pt x="22663" y="303"/>
                      <a:pt x="22663" y="456"/>
                    </a:cubicBezTo>
                    <a:cubicBezTo>
                      <a:pt x="22663" y="12385"/>
                      <a:pt x="12992" y="22056"/>
                      <a:pt x="1063" y="22056"/>
                    </a:cubicBezTo>
                    <a:cubicBezTo>
                      <a:pt x="708" y="22055"/>
                      <a:pt x="354" y="22047"/>
                      <a:pt x="0" y="22029"/>
                    </a:cubicBezTo>
                  </a:path>
                  <a:path w="22663" h="22056" stroke="0" extrusionOk="0">
                    <a:moveTo>
                      <a:pt x="22658" y="-1"/>
                    </a:moveTo>
                    <a:cubicBezTo>
                      <a:pt x="22661" y="151"/>
                      <a:pt x="22663" y="303"/>
                      <a:pt x="22663" y="456"/>
                    </a:cubicBezTo>
                    <a:cubicBezTo>
                      <a:pt x="22663" y="12385"/>
                      <a:pt x="12992" y="22056"/>
                      <a:pt x="1063" y="22056"/>
                    </a:cubicBezTo>
                    <a:cubicBezTo>
                      <a:pt x="708" y="22055"/>
                      <a:pt x="354" y="22047"/>
                      <a:pt x="0" y="22029"/>
                    </a:cubicBezTo>
                    <a:lnTo>
                      <a:pt x="1063" y="456"/>
                    </a:lnTo>
                    <a:lnTo>
                      <a:pt x="22658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50" name="Arc 739"/>
              <p:cNvSpPr>
                <a:spLocks/>
              </p:cNvSpPr>
              <p:nvPr/>
            </p:nvSpPr>
            <p:spPr bwMode="auto">
              <a:xfrm rot="-1140000">
                <a:off x="1503" y="4074"/>
                <a:ext cx="22" cy="49"/>
              </a:xfrm>
              <a:custGeom>
                <a:avLst/>
                <a:gdLst>
                  <a:gd name="T0" fmla="*/ 0 w 21600"/>
                  <a:gd name="T1" fmla="*/ 0 h 21578"/>
                  <a:gd name="T2" fmla="*/ 0 w 21600"/>
                  <a:gd name="T3" fmla="*/ 0 h 21578"/>
                  <a:gd name="T4" fmla="*/ 0 w 21600"/>
                  <a:gd name="T5" fmla="*/ 0 h 2157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8"/>
                  <a:gd name="T11" fmla="*/ 21600 w 21600"/>
                  <a:gd name="T12" fmla="*/ 21578 h 215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8" fill="none" extrusionOk="0">
                    <a:moveTo>
                      <a:pt x="-1" y="21577"/>
                    </a:moveTo>
                    <a:cubicBezTo>
                      <a:pt x="-1" y="10030"/>
                      <a:pt x="9083" y="524"/>
                      <a:pt x="20619" y="0"/>
                    </a:cubicBezTo>
                  </a:path>
                  <a:path w="21600" h="21578" stroke="0" extrusionOk="0">
                    <a:moveTo>
                      <a:pt x="-1" y="21577"/>
                    </a:moveTo>
                    <a:cubicBezTo>
                      <a:pt x="-1" y="10030"/>
                      <a:pt x="9083" y="524"/>
                      <a:pt x="20619" y="0"/>
                    </a:cubicBezTo>
                    <a:lnTo>
                      <a:pt x="21600" y="21578"/>
                    </a:lnTo>
                    <a:lnTo>
                      <a:pt x="-1" y="2157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51" name="Arc 740"/>
              <p:cNvSpPr>
                <a:spLocks/>
              </p:cNvSpPr>
              <p:nvPr/>
            </p:nvSpPr>
            <p:spPr bwMode="auto">
              <a:xfrm rot="-1140000">
                <a:off x="1647" y="4075"/>
                <a:ext cx="28" cy="50"/>
              </a:xfrm>
              <a:custGeom>
                <a:avLst/>
                <a:gdLst>
                  <a:gd name="T0" fmla="*/ 0 w 21600"/>
                  <a:gd name="T1" fmla="*/ 0 h 22036"/>
                  <a:gd name="T2" fmla="*/ 0 w 21600"/>
                  <a:gd name="T3" fmla="*/ 0 h 22036"/>
                  <a:gd name="T4" fmla="*/ 0 w 21600"/>
                  <a:gd name="T5" fmla="*/ 0 h 2203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36"/>
                  <a:gd name="T11" fmla="*/ 21600 w 21600"/>
                  <a:gd name="T12" fmla="*/ 22036 h 220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36" fill="none" extrusionOk="0">
                    <a:moveTo>
                      <a:pt x="21600" y="22035"/>
                    </a:moveTo>
                    <a:cubicBezTo>
                      <a:pt x="9670" y="22036"/>
                      <a:pt x="0" y="12365"/>
                      <a:pt x="0" y="436"/>
                    </a:cubicBezTo>
                    <a:cubicBezTo>
                      <a:pt x="0" y="290"/>
                      <a:pt x="1" y="145"/>
                      <a:pt x="4" y="0"/>
                    </a:cubicBezTo>
                  </a:path>
                  <a:path w="21600" h="22036" stroke="0" extrusionOk="0">
                    <a:moveTo>
                      <a:pt x="21600" y="22035"/>
                    </a:moveTo>
                    <a:cubicBezTo>
                      <a:pt x="9670" y="22036"/>
                      <a:pt x="0" y="12365"/>
                      <a:pt x="0" y="436"/>
                    </a:cubicBezTo>
                    <a:cubicBezTo>
                      <a:pt x="0" y="290"/>
                      <a:pt x="1" y="145"/>
                      <a:pt x="4" y="0"/>
                    </a:cubicBezTo>
                    <a:lnTo>
                      <a:pt x="21600" y="436"/>
                    </a:lnTo>
                    <a:lnTo>
                      <a:pt x="21600" y="2203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52" name="Arc 741"/>
              <p:cNvSpPr>
                <a:spLocks/>
              </p:cNvSpPr>
              <p:nvPr/>
            </p:nvSpPr>
            <p:spPr bwMode="auto">
              <a:xfrm rot="-1140000">
                <a:off x="1606" y="4040"/>
                <a:ext cx="29" cy="50"/>
              </a:xfrm>
              <a:custGeom>
                <a:avLst/>
                <a:gdLst>
                  <a:gd name="T0" fmla="*/ 0 w 22359"/>
                  <a:gd name="T1" fmla="*/ 0 h 21600"/>
                  <a:gd name="T2" fmla="*/ 0 w 22359"/>
                  <a:gd name="T3" fmla="*/ 0 h 21600"/>
                  <a:gd name="T4" fmla="*/ 0 w 2235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59"/>
                  <a:gd name="T10" fmla="*/ 0 h 21600"/>
                  <a:gd name="T11" fmla="*/ 22359 w 2235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59" h="21600" fill="none" extrusionOk="0">
                    <a:moveTo>
                      <a:pt x="0" y="13"/>
                    </a:moveTo>
                    <a:cubicBezTo>
                      <a:pt x="254" y="4"/>
                      <a:pt x="508" y="-1"/>
                      <a:pt x="763" y="-1"/>
                    </a:cubicBezTo>
                    <a:cubicBezTo>
                      <a:pt x="12522" y="-1"/>
                      <a:pt x="22121" y="9406"/>
                      <a:pt x="22358" y="21164"/>
                    </a:cubicBezTo>
                  </a:path>
                  <a:path w="22359" h="21600" stroke="0" extrusionOk="0">
                    <a:moveTo>
                      <a:pt x="0" y="13"/>
                    </a:moveTo>
                    <a:cubicBezTo>
                      <a:pt x="254" y="4"/>
                      <a:pt x="508" y="-1"/>
                      <a:pt x="763" y="-1"/>
                    </a:cubicBezTo>
                    <a:cubicBezTo>
                      <a:pt x="12522" y="-1"/>
                      <a:pt x="22121" y="9406"/>
                      <a:pt x="22358" y="21164"/>
                    </a:cubicBezTo>
                    <a:lnTo>
                      <a:pt x="763" y="21600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53" name="Arc 742"/>
              <p:cNvSpPr>
                <a:spLocks/>
              </p:cNvSpPr>
              <p:nvPr/>
            </p:nvSpPr>
            <p:spPr bwMode="auto">
              <a:xfrm rot="-1140000">
                <a:off x="1592" y="4097"/>
                <a:ext cx="21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45"/>
                  <a:gd name="T11" fmla="*/ 21600 w 21600"/>
                  <a:gd name="T12" fmla="*/ 22045 h 220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45" fill="none" extrusionOk="0">
                    <a:moveTo>
                      <a:pt x="21595" y="-1"/>
                    </a:moveTo>
                    <a:cubicBezTo>
                      <a:pt x="21598" y="148"/>
                      <a:pt x="21600" y="296"/>
                      <a:pt x="21600" y="445"/>
                    </a:cubicBezTo>
                    <a:cubicBezTo>
                      <a:pt x="21600" y="12374"/>
                      <a:pt x="11929" y="22045"/>
                      <a:pt x="-1" y="22045"/>
                    </a:cubicBezTo>
                  </a:path>
                  <a:path w="21600" h="22045" stroke="0" extrusionOk="0">
                    <a:moveTo>
                      <a:pt x="21595" y="-1"/>
                    </a:moveTo>
                    <a:cubicBezTo>
                      <a:pt x="21598" y="148"/>
                      <a:pt x="21600" y="296"/>
                      <a:pt x="21600" y="445"/>
                    </a:cubicBezTo>
                    <a:cubicBezTo>
                      <a:pt x="21600" y="12374"/>
                      <a:pt x="11929" y="22045"/>
                      <a:pt x="-1" y="22045"/>
                    </a:cubicBezTo>
                    <a:lnTo>
                      <a:pt x="0" y="445"/>
                    </a:lnTo>
                    <a:lnTo>
                      <a:pt x="21595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54" name="Arc 743"/>
              <p:cNvSpPr>
                <a:spLocks/>
              </p:cNvSpPr>
              <p:nvPr/>
            </p:nvSpPr>
            <p:spPr bwMode="auto">
              <a:xfrm rot="-1140000">
                <a:off x="1587" y="4048"/>
                <a:ext cx="21" cy="49"/>
              </a:xfrm>
              <a:custGeom>
                <a:avLst/>
                <a:gdLst>
                  <a:gd name="T0" fmla="*/ 0 w 21600"/>
                  <a:gd name="T1" fmla="*/ 0 h 21576"/>
                  <a:gd name="T2" fmla="*/ 0 w 21600"/>
                  <a:gd name="T3" fmla="*/ 0 h 21576"/>
                  <a:gd name="T4" fmla="*/ 0 w 21600"/>
                  <a:gd name="T5" fmla="*/ 0 h 2157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6"/>
                  <a:gd name="T11" fmla="*/ 21600 w 21600"/>
                  <a:gd name="T12" fmla="*/ 21576 h 215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6" fill="none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</a:path>
                  <a:path w="21600" h="21576" stroke="0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  <a:lnTo>
                      <a:pt x="21600" y="21576"/>
                    </a:lnTo>
                    <a:lnTo>
                      <a:pt x="-1" y="2157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55" name="Arc 744"/>
              <p:cNvSpPr>
                <a:spLocks/>
              </p:cNvSpPr>
              <p:nvPr/>
            </p:nvSpPr>
            <p:spPr bwMode="auto">
              <a:xfrm rot="-1140000">
                <a:off x="1722" y="4051"/>
                <a:ext cx="29" cy="50"/>
              </a:xfrm>
              <a:custGeom>
                <a:avLst/>
                <a:gdLst>
                  <a:gd name="T0" fmla="*/ 0 w 21600"/>
                  <a:gd name="T1" fmla="*/ 0 h 21587"/>
                  <a:gd name="T2" fmla="*/ 0 w 21600"/>
                  <a:gd name="T3" fmla="*/ 0 h 21587"/>
                  <a:gd name="T4" fmla="*/ 0 w 21600"/>
                  <a:gd name="T5" fmla="*/ 0 h 2158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7"/>
                  <a:gd name="T11" fmla="*/ 21600 w 21600"/>
                  <a:gd name="T12" fmla="*/ 21587 h 2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7" fill="none" extrusionOk="0">
                    <a:moveTo>
                      <a:pt x="20843" y="21586"/>
                    </a:moveTo>
                    <a:cubicBezTo>
                      <a:pt x="9215" y="21178"/>
                      <a:pt x="-1" y="11634"/>
                      <a:pt x="-1" y="-1"/>
                    </a:cubicBezTo>
                  </a:path>
                  <a:path w="21600" h="21587" stroke="0" extrusionOk="0">
                    <a:moveTo>
                      <a:pt x="20843" y="21586"/>
                    </a:moveTo>
                    <a:cubicBezTo>
                      <a:pt x="9215" y="21178"/>
                      <a:pt x="-1" y="11634"/>
                      <a:pt x="-1" y="-1"/>
                    </a:cubicBezTo>
                    <a:lnTo>
                      <a:pt x="21600" y="0"/>
                    </a:lnTo>
                    <a:lnTo>
                      <a:pt x="20843" y="2158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56" name="Arc 745"/>
              <p:cNvSpPr>
                <a:spLocks/>
              </p:cNvSpPr>
              <p:nvPr/>
            </p:nvSpPr>
            <p:spPr bwMode="auto">
              <a:xfrm rot="-1140000">
                <a:off x="1681" y="4015"/>
                <a:ext cx="30" cy="50"/>
              </a:xfrm>
              <a:custGeom>
                <a:avLst/>
                <a:gdLst>
                  <a:gd name="T0" fmla="*/ 0 w 22333"/>
                  <a:gd name="T1" fmla="*/ 0 h 21600"/>
                  <a:gd name="T2" fmla="*/ 0 w 22333"/>
                  <a:gd name="T3" fmla="*/ 0 h 21600"/>
                  <a:gd name="T4" fmla="*/ 0 w 2233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33"/>
                  <a:gd name="T10" fmla="*/ 0 h 21600"/>
                  <a:gd name="T11" fmla="*/ 22333 w 2233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33" h="21600" fill="none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7" y="-1"/>
                    </a:cubicBezTo>
                    <a:cubicBezTo>
                      <a:pt x="12496" y="-1"/>
                      <a:pt x="22095" y="9406"/>
                      <a:pt x="22332" y="21164"/>
                    </a:cubicBezTo>
                  </a:path>
                  <a:path w="22333" h="21600" stroke="0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7" y="-1"/>
                    </a:cubicBezTo>
                    <a:cubicBezTo>
                      <a:pt x="12496" y="-1"/>
                      <a:pt x="22095" y="9406"/>
                      <a:pt x="22332" y="21164"/>
                    </a:cubicBezTo>
                    <a:lnTo>
                      <a:pt x="737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57" name="Arc 746"/>
              <p:cNvSpPr>
                <a:spLocks/>
              </p:cNvSpPr>
              <p:nvPr/>
            </p:nvSpPr>
            <p:spPr bwMode="auto">
              <a:xfrm rot="-1140000">
                <a:off x="1673" y="4074"/>
                <a:ext cx="21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58" name="Arc 747"/>
              <p:cNvSpPr>
                <a:spLocks/>
              </p:cNvSpPr>
              <p:nvPr/>
            </p:nvSpPr>
            <p:spPr bwMode="auto">
              <a:xfrm rot="-1140000">
                <a:off x="1664" y="4021"/>
                <a:ext cx="22" cy="49"/>
              </a:xfrm>
              <a:custGeom>
                <a:avLst/>
                <a:gdLst>
                  <a:gd name="T0" fmla="*/ 0 w 21600"/>
                  <a:gd name="T1" fmla="*/ 0 h 21577"/>
                  <a:gd name="T2" fmla="*/ 0 w 21600"/>
                  <a:gd name="T3" fmla="*/ 0 h 21577"/>
                  <a:gd name="T4" fmla="*/ 0 w 21600"/>
                  <a:gd name="T5" fmla="*/ 0 h 2157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7"/>
                  <a:gd name="T11" fmla="*/ 21600 w 21600"/>
                  <a:gd name="T12" fmla="*/ 21577 h 215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7" fill="none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</a:path>
                  <a:path w="21600" h="21577" stroke="0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  <a:lnTo>
                      <a:pt x="21600" y="21577"/>
                    </a:lnTo>
                    <a:lnTo>
                      <a:pt x="-1" y="2157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59" name="Arc 748"/>
              <p:cNvSpPr>
                <a:spLocks/>
              </p:cNvSpPr>
              <p:nvPr/>
            </p:nvSpPr>
            <p:spPr bwMode="auto">
              <a:xfrm rot="-1140000">
                <a:off x="1804" y="4023"/>
                <a:ext cx="29" cy="50"/>
              </a:xfrm>
              <a:custGeom>
                <a:avLst/>
                <a:gdLst>
                  <a:gd name="T0" fmla="*/ 0 w 21600"/>
                  <a:gd name="T1" fmla="*/ 0 h 22015"/>
                  <a:gd name="T2" fmla="*/ 0 w 21600"/>
                  <a:gd name="T3" fmla="*/ 0 h 22015"/>
                  <a:gd name="T4" fmla="*/ 0 w 21600"/>
                  <a:gd name="T5" fmla="*/ 0 h 2201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15"/>
                  <a:gd name="T11" fmla="*/ 21600 w 21600"/>
                  <a:gd name="T12" fmla="*/ 22015 h 220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15" fill="none" extrusionOk="0">
                    <a:moveTo>
                      <a:pt x="20834" y="22015"/>
                    </a:moveTo>
                    <a:cubicBezTo>
                      <a:pt x="9210" y="21603"/>
                      <a:pt x="0" y="12060"/>
                      <a:pt x="0" y="429"/>
                    </a:cubicBezTo>
                    <a:cubicBezTo>
                      <a:pt x="0" y="285"/>
                      <a:pt x="1" y="142"/>
                      <a:pt x="4" y="0"/>
                    </a:cubicBezTo>
                  </a:path>
                  <a:path w="21600" h="22015" stroke="0" extrusionOk="0">
                    <a:moveTo>
                      <a:pt x="20834" y="22015"/>
                    </a:moveTo>
                    <a:cubicBezTo>
                      <a:pt x="9210" y="21603"/>
                      <a:pt x="0" y="12060"/>
                      <a:pt x="0" y="429"/>
                    </a:cubicBezTo>
                    <a:cubicBezTo>
                      <a:pt x="0" y="285"/>
                      <a:pt x="1" y="142"/>
                      <a:pt x="4" y="0"/>
                    </a:cubicBezTo>
                    <a:lnTo>
                      <a:pt x="21600" y="429"/>
                    </a:lnTo>
                    <a:lnTo>
                      <a:pt x="20834" y="2201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60" name="Arc 749"/>
              <p:cNvSpPr>
                <a:spLocks/>
              </p:cNvSpPr>
              <p:nvPr/>
            </p:nvSpPr>
            <p:spPr bwMode="auto">
              <a:xfrm rot="-1140000">
                <a:off x="1763" y="3986"/>
                <a:ext cx="30" cy="50"/>
              </a:xfrm>
              <a:custGeom>
                <a:avLst/>
                <a:gdLst>
                  <a:gd name="T0" fmla="*/ 0 w 22319"/>
                  <a:gd name="T1" fmla="*/ 0 h 21600"/>
                  <a:gd name="T2" fmla="*/ 0 w 22319"/>
                  <a:gd name="T3" fmla="*/ 0 h 21600"/>
                  <a:gd name="T4" fmla="*/ 0 w 2231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19"/>
                  <a:gd name="T10" fmla="*/ 0 h 21600"/>
                  <a:gd name="T11" fmla="*/ 22319 w 2231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19" h="21600" fill="none" extrusionOk="0">
                    <a:moveTo>
                      <a:pt x="0" y="12"/>
                    </a:moveTo>
                    <a:cubicBezTo>
                      <a:pt x="241" y="4"/>
                      <a:pt x="482" y="-1"/>
                      <a:pt x="724" y="-1"/>
                    </a:cubicBezTo>
                    <a:cubicBezTo>
                      <a:pt x="12480" y="-1"/>
                      <a:pt x="22077" y="9402"/>
                      <a:pt x="22319" y="21155"/>
                    </a:cubicBezTo>
                  </a:path>
                  <a:path w="22319" h="21600" stroke="0" extrusionOk="0">
                    <a:moveTo>
                      <a:pt x="0" y="12"/>
                    </a:moveTo>
                    <a:cubicBezTo>
                      <a:pt x="241" y="4"/>
                      <a:pt x="482" y="-1"/>
                      <a:pt x="724" y="-1"/>
                    </a:cubicBezTo>
                    <a:cubicBezTo>
                      <a:pt x="12480" y="-1"/>
                      <a:pt x="22077" y="9402"/>
                      <a:pt x="22319" y="21155"/>
                    </a:cubicBezTo>
                    <a:lnTo>
                      <a:pt x="724" y="2160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61" name="Arc 750"/>
              <p:cNvSpPr>
                <a:spLocks/>
              </p:cNvSpPr>
              <p:nvPr/>
            </p:nvSpPr>
            <p:spPr bwMode="auto">
              <a:xfrm rot="-1140000">
                <a:off x="1749" y="4045"/>
                <a:ext cx="23" cy="51"/>
              </a:xfrm>
              <a:custGeom>
                <a:avLst/>
                <a:gdLst>
                  <a:gd name="T0" fmla="*/ 0 w 22614"/>
                  <a:gd name="T1" fmla="*/ 0 h 22047"/>
                  <a:gd name="T2" fmla="*/ 0 w 22614"/>
                  <a:gd name="T3" fmla="*/ 0 h 22047"/>
                  <a:gd name="T4" fmla="*/ 0 w 22614"/>
                  <a:gd name="T5" fmla="*/ 0 h 22047"/>
                  <a:gd name="T6" fmla="*/ 0 60000 65536"/>
                  <a:gd name="T7" fmla="*/ 0 60000 65536"/>
                  <a:gd name="T8" fmla="*/ 0 60000 65536"/>
                  <a:gd name="T9" fmla="*/ 0 w 22614"/>
                  <a:gd name="T10" fmla="*/ 0 h 22047"/>
                  <a:gd name="T11" fmla="*/ 22614 w 22614"/>
                  <a:gd name="T12" fmla="*/ 22047 h 220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14" h="22047" fill="none" extrusionOk="0">
                    <a:moveTo>
                      <a:pt x="22609" y="-1"/>
                    </a:moveTo>
                    <a:cubicBezTo>
                      <a:pt x="22612" y="148"/>
                      <a:pt x="22614" y="297"/>
                      <a:pt x="22614" y="447"/>
                    </a:cubicBezTo>
                    <a:cubicBezTo>
                      <a:pt x="22614" y="12376"/>
                      <a:pt x="12943" y="22047"/>
                      <a:pt x="1014" y="22047"/>
                    </a:cubicBezTo>
                    <a:cubicBezTo>
                      <a:pt x="675" y="22046"/>
                      <a:pt x="337" y="22039"/>
                      <a:pt x="-1" y="22023"/>
                    </a:cubicBezTo>
                  </a:path>
                  <a:path w="22614" h="22047" stroke="0" extrusionOk="0">
                    <a:moveTo>
                      <a:pt x="22609" y="-1"/>
                    </a:moveTo>
                    <a:cubicBezTo>
                      <a:pt x="22612" y="148"/>
                      <a:pt x="22614" y="297"/>
                      <a:pt x="22614" y="447"/>
                    </a:cubicBezTo>
                    <a:cubicBezTo>
                      <a:pt x="22614" y="12376"/>
                      <a:pt x="12943" y="22047"/>
                      <a:pt x="1014" y="22047"/>
                    </a:cubicBezTo>
                    <a:cubicBezTo>
                      <a:pt x="675" y="22046"/>
                      <a:pt x="337" y="22039"/>
                      <a:pt x="-1" y="22023"/>
                    </a:cubicBezTo>
                    <a:lnTo>
                      <a:pt x="1014" y="447"/>
                    </a:lnTo>
                    <a:lnTo>
                      <a:pt x="22609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62" name="Arc 751"/>
              <p:cNvSpPr>
                <a:spLocks/>
              </p:cNvSpPr>
              <p:nvPr/>
            </p:nvSpPr>
            <p:spPr bwMode="auto">
              <a:xfrm rot="-1140000">
                <a:off x="1746" y="3995"/>
                <a:ext cx="20" cy="48"/>
              </a:xfrm>
              <a:custGeom>
                <a:avLst/>
                <a:gdLst>
                  <a:gd name="T0" fmla="*/ 0 w 21596"/>
                  <a:gd name="T1" fmla="*/ 0 h 21575"/>
                  <a:gd name="T2" fmla="*/ 0 w 21596"/>
                  <a:gd name="T3" fmla="*/ 0 h 21575"/>
                  <a:gd name="T4" fmla="*/ 0 w 21596"/>
                  <a:gd name="T5" fmla="*/ 0 h 21575"/>
                  <a:gd name="T6" fmla="*/ 0 60000 65536"/>
                  <a:gd name="T7" fmla="*/ 0 60000 65536"/>
                  <a:gd name="T8" fmla="*/ 0 60000 65536"/>
                  <a:gd name="T9" fmla="*/ 0 w 21596"/>
                  <a:gd name="T10" fmla="*/ 0 h 21575"/>
                  <a:gd name="T11" fmla="*/ 21596 w 21596"/>
                  <a:gd name="T12" fmla="*/ 21575 h 2157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6" h="21575" fill="none" extrusionOk="0">
                    <a:moveTo>
                      <a:pt x="0" y="21140"/>
                    </a:moveTo>
                    <a:cubicBezTo>
                      <a:pt x="229" y="9785"/>
                      <a:pt x="9210" y="547"/>
                      <a:pt x="20554" y="0"/>
                    </a:cubicBezTo>
                  </a:path>
                  <a:path w="21596" h="21575" stroke="0" extrusionOk="0">
                    <a:moveTo>
                      <a:pt x="0" y="21140"/>
                    </a:moveTo>
                    <a:cubicBezTo>
                      <a:pt x="229" y="9785"/>
                      <a:pt x="9210" y="547"/>
                      <a:pt x="20554" y="0"/>
                    </a:cubicBezTo>
                    <a:lnTo>
                      <a:pt x="21596" y="21575"/>
                    </a:lnTo>
                    <a:lnTo>
                      <a:pt x="0" y="2114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63" name="Arc 752"/>
              <p:cNvSpPr>
                <a:spLocks/>
              </p:cNvSpPr>
              <p:nvPr/>
            </p:nvSpPr>
            <p:spPr bwMode="auto">
              <a:xfrm rot="9660000">
                <a:off x="1927" y="3938"/>
                <a:ext cx="21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45"/>
                  <a:gd name="T11" fmla="*/ 21600 w 21600"/>
                  <a:gd name="T12" fmla="*/ 22045 h 220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45" fill="none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</a:path>
                  <a:path w="21600" h="22045" stroke="0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  <a:lnTo>
                      <a:pt x="21600" y="445"/>
                    </a:lnTo>
                    <a:lnTo>
                      <a:pt x="21600" y="2204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62515" name="Group 753"/>
            <p:cNvGrpSpPr>
              <a:grpSpLocks/>
            </p:cNvGrpSpPr>
            <p:nvPr/>
          </p:nvGrpSpPr>
          <p:grpSpPr bwMode="auto">
            <a:xfrm>
              <a:off x="2007" y="3936"/>
              <a:ext cx="478" cy="225"/>
              <a:chOff x="2007" y="3936"/>
              <a:chExt cx="478" cy="225"/>
            </a:xfrm>
          </p:grpSpPr>
          <p:sp>
            <p:nvSpPr>
              <p:cNvPr id="162516" name="Arc 754"/>
              <p:cNvSpPr>
                <a:spLocks/>
              </p:cNvSpPr>
              <p:nvPr/>
            </p:nvSpPr>
            <p:spPr bwMode="auto">
              <a:xfrm rot="-9660000">
                <a:off x="2058" y="3940"/>
                <a:ext cx="29" cy="49"/>
              </a:xfrm>
              <a:custGeom>
                <a:avLst/>
                <a:gdLst>
                  <a:gd name="T0" fmla="*/ 0 w 21600"/>
                  <a:gd name="T1" fmla="*/ 0 h 22024"/>
                  <a:gd name="T2" fmla="*/ 0 w 21600"/>
                  <a:gd name="T3" fmla="*/ 0 h 22024"/>
                  <a:gd name="T4" fmla="*/ 0 w 21600"/>
                  <a:gd name="T5" fmla="*/ 0 h 2202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24"/>
                  <a:gd name="T11" fmla="*/ 21600 w 21600"/>
                  <a:gd name="T12" fmla="*/ 22024 h 220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24" fill="none" extrusionOk="0">
                    <a:moveTo>
                      <a:pt x="20834" y="22024"/>
                    </a:moveTo>
                    <a:cubicBezTo>
                      <a:pt x="9210" y="21612"/>
                      <a:pt x="0" y="12069"/>
                      <a:pt x="0" y="438"/>
                    </a:cubicBezTo>
                    <a:cubicBezTo>
                      <a:pt x="0" y="291"/>
                      <a:pt x="1" y="145"/>
                      <a:pt x="4" y="0"/>
                    </a:cubicBezTo>
                  </a:path>
                  <a:path w="21600" h="22024" stroke="0" extrusionOk="0">
                    <a:moveTo>
                      <a:pt x="20834" y="22024"/>
                    </a:moveTo>
                    <a:cubicBezTo>
                      <a:pt x="9210" y="21612"/>
                      <a:pt x="0" y="12069"/>
                      <a:pt x="0" y="438"/>
                    </a:cubicBezTo>
                    <a:cubicBezTo>
                      <a:pt x="0" y="291"/>
                      <a:pt x="1" y="145"/>
                      <a:pt x="4" y="0"/>
                    </a:cubicBezTo>
                    <a:lnTo>
                      <a:pt x="21600" y="438"/>
                    </a:lnTo>
                    <a:lnTo>
                      <a:pt x="20834" y="2202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17" name="Arc 755"/>
              <p:cNvSpPr>
                <a:spLocks/>
              </p:cNvSpPr>
              <p:nvPr/>
            </p:nvSpPr>
            <p:spPr bwMode="auto">
              <a:xfrm rot="-9660000">
                <a:off x="2056" y="3994"/>
                <a:ext cx="29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18" name="Arc 756"/>
              <p:cNvSpPr>
                <a:spLocks/>
              </p:cNvSpPr>
              <p:nvPr/>
            </p:nvSpPr>
            <p:spPr bwMode="auto">
              <a:xfrm rot="-9660000">
                <a:off x="2110" y="3963"/>
                <a:ext cx="22" cy="49"/>
              </a:xfrm>
              <a:custGeom>
                <a:avLst/>
                <a:gdLst>
                  <a:gd name="T0" fmla="*/ 0 w 22604"/>
                  <a:gd name="T1" fmla="*/ 0 h 21600"/>
                  <a:gd name="T2" fmla="*/ 0 w 22604"/>
                  <a:gd name="T3" fmla="*/ 0 h 21600"/>
                  <a:gd name="T4" fmla="*/ 0 w 2260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04"/>
                  <a:gd name="T10" fmla="*/ 0 h 21600"/>
                  <a:gd name="T11" fmla="*/ 22604 w 2260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04" h="21600" fill="none" extrusionOk="0">
                    <a:moveTo>
                      <a:pt x="22604" y="0"/>
                    </a:moveTo>
                    <a:cubicBezTo>
                      <a:pt x="22604" y="11929"/>
                      <a:pt x="12933" y="21600"/>
                      <a:pt x="1004" y="21600"/>
                    </a:cubicBezTo>
                    <a:cubicBezTo>
                      <a:pt x="669" y="21599"/>
                      <a:pt x="334" y="21592"/>
                      <a:pt x="0" y="21576"/>
                    </a:cubicBezTo>
                  </a:path>
                  <a:path w="22604" h="21600" stroke="0" extrusionOk="0">
                    <a:moveTo>
                      <a:pt x="22604" y="0"/>
                    </a:moveTo>
                    <a:cubicBezTo>
                      <a:pt x="22604" y="11929"/>
                      <a:pt x="12933" y="21600"/>
                      <a:pt x="1004" y="21600"/>
                    </a:cubicBezTo>
                    <a:cubicBezTo>
                      <a:pt x="669" y="21599"/>
                      <a:pt x="334" y="21592"/>
                      <a:pt x="0" y="21576"/>
                    </a:cubicBezTo>
                    <a:lnTo>
                      <a:pt x="1004" y="0"/>
                    </a:lnTo>
                    <a:lnTo>
                      <a:pt x="22604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19" name="Arc 757"/>
              <p:cNvSpPr>
                <a:spLocks/>
              </p:cNvSpPr>
              <p:nvPr/>
            </p:nvSpPr>
            <p:spPr bwMode="auto">
              <a:xfrm rot="-9660000">
                <a:off x="2007" y="3977"/>
                <a:ext cx="22" cy="49"/>
              </a:xfrm>
              <a:custGeom>
                <a:avLst/>
                <a:gdLst>
                  <a:gd name="T0" fmla="*/ 0 w 21596"/>
                  <a:gd name="T1" fmla="*/ 0 h 21578"/>
                  <a:gd name="T2" fmla="*/ 0 w 21596"/>
                  <a:gd name="T3" fmla="*/ 0 h 21578"/>
                  <a:gd name="T4" fmla="*/ 0 w 21596"/>
                  <a:gd name="T5" fmla="*/ 0 h 21578"/>
                  <a:gd name="T6" fmla="*/ 0 60000 65536"/>
                  <a:gd name="T7" fmla="*/ 0 60000 65536"/>
                  <a:gd name="T8" fmla="*/ 0 60000 65536"/>
                  <a:gd name="T9" fmla="*/ 0 w 21596"/>
                  <a:gd name="T10" fmla="*/ 0 h 21578"/>
                  <a:gd name="T11" fmla="*/ 21596 w 21596"/>
                  <a:gd name="T12" fmla="*/ 21578 h 215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6" h="21578" fill="none" extrusionOk="0">
                    <a:moveTo>
                      <a:pt x="0" y="21142"/>
                    </a:moveTo>
                    <a:cubicBezTo>
                      <a:pt x="230" y="9760"/>
                      <a:pt x="9253" y="511"/>
                      <a:pt x="20624" y="-1"/>
                    </a:cubicBezTo>
                  </a:path>
                  <a:path w="21596" h="21578" stroke="0" extrusionOk="0">
                    <a:moveTo>
                      <a:pt x="0" y="21142"/>
                    </a:moveTo>
                    <a:cubicBezTo>
                      <a:pt x="230" y="9760"/>
                      <a:pt x="9253" y="511"/>
                      <a:pt x="20624" y="-1"/>
                    </a:cubicBezTo>
                    <a:lnTo>
                      <a:pt x="21596" y="21578"/>
                    </a:lnTo>
                    <a:lnTo>
                      <a:pt x="0" y="2114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20" name="Arc 758"/>
              <p:cNvSpPr>
                <a:spLocks/>
              </p:cNvSpPr>
              <p:nvPr/>
            </p:nvSpPr>
            <p:spPr bwMode="auto">
              <a:xfrm rot="-9660000">
                <a:off x="2082" y="3998"/>
                <a:ext cx="21" cy="49"/>
              </a:xfrm>
              <a:custGeom>
                <a:avLst/>
                <a:gdLst>
                  <a:gd name="T0" fmla="*/ 0 w 21600"/>
                  <a:gd name="T1" fmla="*/ 0 h 21576"/>
                  <a:gd name="T2" fmla="*/ 0 w 21600"/>
                  <a:gd name="T3" fmla="*/ 0 h 21576"/>
                  <a:gd name="T4" fmla="*/ 0 w 21600"/>
                  <a:gd name="T5" fmla="*/ 0 h 2157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6"/>
                  <a:gd name="T11" fmla="*/ 21600 w 21600"/>
                  <a:gd name="T12" fmla="*/ 21576 h 215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6" fill="none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</a:path>
                  <a:path w="21600" h="21576" stroke="0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  <a:lnTo>
                      <a:pt x="21600" y="21576"/>
                    </a:lnTo>
                    <a:lnTo>
                      <a:pt x="-1" y="2157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21" name="Arc 759"/>
              <p:cNvSpPr>
                <a:spLocks/>
              </p:cNvSpPr>
              <p:nvPr/>
            </p:nvSpPr>
            <p:spPr bwMode="auto">
              <a:xfrm rot="-9660000">
                <a:off x="2131" y="3967"/>
                <a:ext cx="27" cy="49"/>
              </a:xfrm>
              <a:custGeom>
                <a:avLst/>
                <a:gdLst>
                  <a:gd name="T0" fmla="*/ 0 w 21600"/>
                  <a:gd name="T1" fmla="*/ 0 h 22021"/>
                  <a:gd name="T2" fmla="*/ 0 w 21600"/>
                  <a:gd name="T3" fmla="*/ 0 h 22021"/>
                  <a:gd name="T4" fmla="*/ 0 w 21600"/>
                  <a:gd name="T5" fmla="*/ 0 h 2202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21"/>
                  <a:gd name="T11" fmla="*/ 21600 w 21600"/>
                  <a:gd name="T12" fmla="*/ 22021 h 220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21" fill="none" extrusionOk="0">
                    <a:moveTo>
                      <a:pt x="20776" y="22021"/>
                    </a:moveTo>
                    <a:cubicBezTo>
                      <a:pt x="9176" y="21578"/>
                      <a:pt x="0" y="12046"/>
                      <a:pt x="0" y="437"/>
                    </a:cubicBezTo>
                    <a:cubicBezTo>
                      <a:pt x="0" y="291"/>
                      <a:pt x="1" y="145"/>
                      <a:pt x="4" y="0"/>
                    </a:cubicBezTo>
                  </a:path>
                  <a:path w="21600" h="22021" stroke="0" extrusionOk="0">
                    <a:moveTo>
                      <a:pt x="20776" y="22021"/>
                    </a:moveTo>
                    <a:cubicBezTo>
                      <a:pt x="9176" y="21578"/>
                      <a:pt x="0" y="12046"/>
                      <a:pt x="0" y="437"/>
                    </a:cubicBezTo>
                    <a:cubicBezTo>
                      <a:pt x="0" y="291"/>
                      <a:pt x="1" y="145"/>
                      <a:pt x="4" y="0"/>
                    </a:cubicBezTo>
                    <a:lnTo>
                      <a:pt x="21600" y="437"/>
                    </a:lnTo>
                    <a:lnTo>
                      <a:pt x="20776" y="2202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22" name="Arc 760"/>
              <p:cNvSpPr>
                <a:spLocks/>
              </p:cNvSpPr>
              <p:nvPr/>
            </p:nvSpPr>
            <p:spPr bwMode="auto">
              <a:xfrm rot="-9660000">
                <a:off x="2132" y="4021"/>
                <a:ext cx="27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23" name="Arc 761"/>
              <p:cNvSpPr>
                <a:spLocks/>
              </p:cNvSpPr>
              <p:nvPr/>
            </p:nvSpPr>
            <p:spPr bwMode="auto">
              <a:xfrm rot="1140000">
                <a:off x="2396" y="4099"/>
                <a:ext cx="29" cy="50"/>
              </a:xfrm>
              <a:custGeom>
                <a:avLst/>
                <a:gdLst>
                  <a:gd name="T0" fmla="*/ 0 w 22357"/>
                  <a:gd name="T1" fmla="*/ 0 h 21600"/>
                  <a:gd name="T2" fmla="*/ 0 w 22357"/>
                  <a:gd name="T3" fmla="*/ 0 h 21600"/>
                  <a:gd name="T4" fmla="*/ 0 w 2235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57"/>
                  <a:gd name="T10" fmla="*/ 0 h 21600"/>
                  <a:gd name="T11" fmla="*/ 22357 w 2235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57" h="21600" fill="none" extrusionOk="0">
                    <a:moveTo>
                      <a:pt x="22357" y="0"/>
                    </a:moveTo>
                    <a:cubicBezTo>
                      <a:pt x="22357" y="11929"/>
                      <a:pt x="12686" y="21600"/>
                      <a:pt x="757" y="21600"/>
                    </a:cubicBezTo>
                    <a:cubicBezTo>
                      <a:pt x="504" y="21599"/>
                      <a:pt x="252" y="21595"/>
                      <a:pt x="0" y="21586"/>
                    </a:cubicBezTo>
                  </a:path>
                  <a:path w="22357" h="21600" stroke="0" extrusionOk="0">
                    <a:moveTo>
                      <a:pt x="22357" y="0"/>
                    </a:moveTo>
                    <a:cubicBezTo>
                      <a:pt x="22357" y="11929"/>
                      <a:pt x="12686" y="21600"/>
                      <a:pt x="757" y="21600"/>
                    </a:cubicBezTo>
                    <a:cubicBezTo>
                      <a:pt x="504" y="21599"/>
                      <a:pt x="252" y="21595"/>
                      <a:pt x="0" y="21586"/>
                    </a:cubicBezTo>
                    <a:lnTo>
                      <a:pt x="757" y="0"/>
                    </a:lnTo>
                    <a:lnTo>
                      <a:pt x="22357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24" name="Arc 762"/>
              <p:cNvSpPr>
                <a:spLocks/>
              </p:cNvSpPr>
              <p:nvPr/>
            </p:nvSpPr>
            <p:spPr bwMode="auto">
              <a:xfrm rot="1140000">
                <a:off x="2436" y="4065"/>
                <a:ext cx="29" cy="50"/>
              </a:xfrm>
              <a:custGeom>
                <a:avLst/>
                <a:gdLst>
                  <a:gd name="T0" fmla="*/ 0 w 21600"/>
                  <a:gd name="T1" fmla="*/ 0 h 21587"/>
                  <a:gd name="T2" fmla="*/ 0 w 21600"/>
                  <a:gd name="T3" fmla="*/ 0 h 21587"/>
                  <a:gd name="T4" fmla="*/ 0 w 21600"/>
                  <a:gd name="T5" fmla="*/ 0 h 2158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7"/>
                  <a:gd name="T11" fmla="*/ 21600 w 21600"/>
                  <a:gd name="T12" fmla="*/ 21587 h 2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7" fill="none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</a:path>
                  <a:path w="21600" h="21587" stroke="0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  <a:lnTo>
                      <a:pt x="21600" y="21587"/>
                    </a:lnTo>
                    <a:lnTo>
                      <a:pt x="-1" y="2158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25" name="Arc 763"/>
              <p:cNvSpPr>
                <a:spLocks/>
              </p:cNvSpPr>
              <p:nvPr/>
            </p:nvSpPr>
            <p:spPr bwMode="auto">
              <a:xfrm rot="1140000">
                <a:off x="2460" y="4112"/>
                <a:ext cx="21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45"/>
                  <a:gd name="T11" fmla="*/ 21600 w 21600"/>
                  <a:gd name="T12" fmla="*/ 22045 h 220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45" fill="none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</a:path>
                  <a:path w="21600" h="22045" stroke="0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  <a:lnTo>
                      <a:pt x="21600" y="445"/>
                    </a:lnTo>
                    <a:lnTo>
                      <a:pt x="21600" y="2204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26" name="Arc 764"/>
              <p:cNvSpPr>
                <a:spLocks/>
              </p:cNvSpPr>
              <p:nvPr/>
            </p:nvSpPr>
            <p:spPr bwMode="auto">
              <a:xfrm rot="1140000">
                <a:off x="2463" y="4073"/>
                <a:ext cx="22" cy="49"/>
              </a:xfrm>
              <a:custGeom>
                <a:avLst/>
                <a:gdLst>
                  <a:gd name="T0" fmla="*/ 0 w 22604"/>
                  <a:gd name="T1" fmla="*/ 0 h 21600"/>
                  <a:gd name="T2" fmla="*/ 0 w 22604"/>
                  <a:gd name="T3" fmla="*/ 0 h 21600"/>
                  <a:gd name="T4" fmla="*/ 0 w 2260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04"/>
                  <a:gd name="T10" fmla="*/ 0 h 21600"/>
                  <a:gd name="T11" fmla="*/ 22604 w 2260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04" h="21600" fill="none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</a:path>
                  <a:path w="22604" h="21600" stroke="0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  <a:lnTo>
                      <a:pt x="1004" y="21600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27" name="Arc 765"/>
              <p:cNvSpPr>
                <a:spLocks/>
              </p:cNvSpPr>
              <p:nvPr/>
            </p:nvSpPr>
            <p:spPr bwMode="auto">
              <a:xfrm rot="1140000">
                <a:off x="2312" y="4073"/>
                <a:ext cx="30" cy="51"/>
              </a:xfrm>
              <a:custGeom>
                <a:avLst/>
                <a:gdLst>
                  <a:gd name="T0" fmla="*/ 0 w 22365"/>
                  <a:gd name="T1" fmla="*/ 0 h 22044"/>
                  <a:gd name="T2" fmla="*/ 0 w 22365"/>
                  <a:gd name="T3" fmla="*/ 0 h 22044"/>
                  <a:gd name="T4" fmla="*/ 0 w 22365"/>
                  <a:gd name="T5" fmla="*/ 0 h 22044"/>
                  <a:gd name="T6" fmla="*/ 0 60000 65536"/>
                  <a:gd name="T7" fmla="*/ 0 60000 65536"/>
                  <a:gd name="T8" fmla="*/ 0 60000 65536"/>
                  <a:gd name="T9" fmla="*/ 0 w 22365"/>
                  <a:gd name="T10" fmla="*/ 0 h 22044"/>
                  <a:gd name="T11" fmla="*/ 22365 w 22365"/>
                  <a:gd name="T12" fmla="*/ 22044 h 220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65" h="22044" fill="none" extrusionOk="0">
                    <a:moveTo>
                      <a:pt x="22360" y="-1"/>
                    </a:moveTo>
                    <a:cubicBezTo>
                      <a:pt x="22363" y="147"/>
                      <a:pt x="22365" y="295"/>
                      <a:pt x="22365" y="444"/>
                    </a:cubicBezTo>
                    <a:cubicBezTo>
                      <a:pt x="22365" y="12373"/>
                      <a:pt x="12694" y="22044"/>
                      <a:pt x="765" y="22044"/>
                    </a:cubicBezTo>
                    <a:cubicBezTo>
                      <a:pt x="509" y="22043"/>
                      <a:pt x="254" y="22039"/>
                      <a:pt x="-1" y="22030"/>
                    </a:cubicBezTo>
                  </a:path>
                  <a:path w="22365" h="22044" stroke="0" extrusionOk="0">
                    <a:moveTo>
                      <a:pt x="22360" y="-1"/>
                    </a:moveTo>
                    <a:cubicBezTo>
                      <a:pt x="22363" y="147"/>
                      <a:pt x="22365" y="295"/>
                      <a:pt x="22365" y="444"/>
                    </a:cubicBezTo>
                    <a:cubicBezTo>
                      <a:pt x="22365" y="12373"/>
                      <a:pt x="12694" y="22044"/>
                      <a:pt x="765" y="22044"/>
                    </a:cubicBezTo>
                    <a:cubicBezTo>
                      <a:pt x="509" y="22043"/>
                      <a:pt x="254" y="22039"/>
                      <a:pt x="-1" y="22030"/>
                    </a:cubicBezTo>
                    <a:lnTo>
                      <a:pt x="765" y="444"/>
                    </a:lnTo>
                    <a:lnTo>
                      <a:pt x="2236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28" name="Arc 766"/>
              <p:cNvSpPr>
                <a:spLocks/>
              </p:cNvSpPr>
              <p:nvPr/>
            </p:nvSpPr>
            <p:spPr bwMode="auto">
              <a:xfrm rot="1140000">
                <a:off x="2354" y="4039"/>
                <a:ext cx="28" cy="50"/>
              </a:xfrm>
              <a:custGeom>
                <a:avLst/>
                <a:gdLst>
                  <a:gd name="T0" fmla="*/ 0 w 21600"/>
                  <a:gd name="T1" fmla="*/ 0 h 21586"/>
                  <a:gd name="T2" fmla="*/ 0 w 21600"/>
                  <a:gd name="T3" fmla="*/ 0 h 21586"/>
                  <a:gd name="T4" fmla="*/ 0 w 21600"/>
                  <a:gd name="T5" fmla="*/ 0 h 2158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6"/>
                  <a:gd name="T11" fmla="*/ 21600 w 21600"/>
                  <a:gd name="T12" fmla="*/ 21586 h 215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6" fill="none" extrusionOk="0">
                    <a:moveTo>
                      <a:pt x="-1" y="21585"/>
                    </a:moveTo>
                    <a:cubicBezTo>
                      <a:pt x="-1" y="9956"/>
                      <a:pt x="9207" y="414"/>
                      <a:pt x="20828" y="-1"/>
                    </a:cubicBezTo>
                  </a:path>
                  <a:path w="21600" h="21586" stroke="0" extrusionOk="0">
                    <a:moveTo>
                      <a:pt x="-1" y="21585"/>
                    </a:moveTo>
                    <a:cubicBezTo>
                      <a:pt x="-1" y="9956"/>
                      <a:pt x="9207" y="414"/>
                      <a:pt x="20828" y="-1"/>
                    </a:cubicBezTo>
                    <a:lnTo>
                      <a:pt x="21600" y="21586"/>
                    </a:lnTo>
                    <a:lnTo>
                      <a:pt x="-1" y="2158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29" name="Arc 767"/>
              <p:cNvSpPr>
                <a:spLocks/>
              </p:cNvSpPr>
              <p:nvPr/>
            </p:nvSpPr>
            <p:spPr bwMode="auto">
              <a:xfrm rot="1140000">
                <a:off x="2375" y="4096"/>
                <a:ext cx="21" cy="49"/>
              </a:xfrm>
              <a:custGeom>
                <a:avLst/>
                <a:gdLst>
                  <a:gd name="T0" fmla="*/ 0 w 21600"/>
                  <a:gd name="T1" fmla="*/ 0 h 22009"/>
                  <a:gd name="T2" fmla="*/ 0 w 21600"/>
                  <a:gd name="T3" fmla="*/ 0 h 22009"/>
                  <a:gd name="T4" fmla="*/ 0 w 21600"/>
                  <a:gd name="T5" fmla="*/ 0 h 2200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09"/>
                  <a:gd name="T11" fmla="*/ 21600 w 21600"/>
                  <a:gd name="T12" fmla="*/ 22009 h 220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09" fill="none" extrusionOk="0">
                    <a:moveTo>
                      <a:pt x="20537" y="22008"/>
                    </a:moveTo>
                    <a:cubicBezTo>
                      <a:pt x="9034" y="21442"/>
                      <a:pt x="0" y="11951"/>
                      <a:pt x="0" y="435"/>
                    </a:cubicBezTo>
                    <a:cubicBezTo>
                      <a:pt x="0" y="289"/>
                      <a:pt x="1" y="144"/>
                      <a:pt x="4" y="0"/>
                    </a:cubicBezTo>
                  </a:path>
                  <a:path w="21600" h="22009" stroke="0" extrusionOk="0">
                    <a:moveTo>
                      <a:pt x="20537" y="22008"/>
                    </a:moveTo>
                    <a:cubicBezTo>
                      <a:pt x="9034" y="21442"/>
                      <a:pt x="0" y="11951"/>
                      <a:pt x="0" y="435"/>
                    </a:cubicBezTo>
                    <a:cubicBezTo>
                      <a:pt x="0" y="289"/>
                      <a:pt x="1" y="144"/>
                      <a:pt x="4" y="0"/>
                    </a:cubicBezTo>
                    <a:lnTo>
                      <a:pt x="21600" y="435"/>
                    </a:lnTo>
                    <a:lnTo>
                      <a:pt x="20537" y="2200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30" name="Arc 768"/>
              <p:cNvSpPr>
                <a:spLocks/>
              </p:cNvSpPr>
              <p:nvPr/>
            </p:nvSpPr>
            <p:spPr bwMode="auto">
              <a:xfrm rot="1140000">
                <a:off x="2380" y="4047"/>
                <a:ext cx="22" cy="49"/>
              </a:xfrm>
              <a:custGeom>
                <a:avLst/>
                <a:gdLst>
                  <a:gd name="T0" fmla="*/ 0 w 22604"/>
                  <a:gd name="T1" fmla="*/ 0 h 21600"/>
                  <a:gd name="T2" fmla="*/ 0 w 22604"/>
                  <a:gd name="T3" fmla="*/ 0 h 21600"/>
                  <a:gd name="T4" fmla="*/ 0 w 2260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04"/>
                  <a:gd name="T10" fmla="*/ 0 h 21600"/>
                  <a:gd name="T11" fmla="*/ 22604 w 2260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04" h="21600" fill="none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</a:path>
                  <a:path w="22604" h="21600" stroke="0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  <a:lnTo>
                      <a:pt x="1004" y="21600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31" name="Arc 769"/>
              <p:cNvSpPr>
                <a:spLocks/>
              </p:cNvSpPr>
              <p:nvPr/>
            </p:nvSpPr>
            <p:spPr bwMode="auto">
              <a:xfrm rot="1140000">
                <a:off x="2238" y="4050"/>
                <a:ext cx="29" cy="50"/>
              </a:xfrm>
              <a:custGeom>
                <a:avLst/>
                <a:gdLst>
                  <a:gd name="T0" fmla="*/ 0 w 22357"/>
                  <a:gd name="T1" fmla="*/ 0 h 21600"/>
                  <a:gd name="T2" fmla="*/ 0 w 22357"/>
                  <a:gd name="T3" fmla="*/ 0 h 21600"/>
                  <a:gd name="T4" fmla="*/ 0 w 2235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57"/>
                  <a:gd name="T10" fmla="*/ 0 h 21600"/>
                  <a:gd name="T11" fmla="*/ 22357 w 2235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57" h="21600" fill="none" extrusionOk="0">
                    <a:moveTo>
                      <a:pt x="22357" y="0"/>
                    </a:moveTo>
                    <a:cubicBezTo>
                      <a:pt x="22357" y="11929"/>
                      <a:pt x="12686" y="21600"/>
                      <a:pt x="757" y="21600"/>
                    </a:cubicBezTo>
                    <a:cubicBezTo>
                      <a:pt x="504" y="21599"/>
                      <a:pt x="252" y="21595"/>
                      <a:pt x="0" y="21586"/>
                    </a:cubicBezTo>
                  </a:path>
                  <a:path w="22357" h="21600" stroke="0" extrusionOk="0">
                    <a:moveTo>
                      <a:pt x="22357" y="0"/>
                    </a:moveTo>
                    <a:cubicBezTo>
                      <a:pt x="22357" y="11929"/>
                      <a:pt x="12686" y="21600"/>
                      <a:pt x="757" y="21600"/>
                    </a:cubicBezTo>
                    <a:cubicBezTo>
                      <a:pt x="504" y="21599"/>
                      <a:pt x="252" y="21595"/>
                      <a:pt x="0" y="21586"/>
                    </a:cubicBezTo>
                    <a:lnTo>
                      <a:pt x="757" y="0"/>
                    </a:lnTo>
                    <a:lnTo>
                      <a:pt x="22357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32" name="Arc 770"/>
              <p:cNvSpPr>
                <a:spLocks/>
              </p:cNvSpPr>
              <p:nvPr/>
            </p:nvSpPr>
            <p:spPr bwMode="auto">
              <a:xfrm rot="1140000">
                <a:off x="2277" y="4015"/>
                <a:ext cx="29" cy="49"/>
              </a:xfrm>
              <a:custGeom>
                <a:avLst/>
                <a:gdLst>
                  <a:gd name="T0" fmla="*/ 0 w 21596"/>
                  <a:gd name="T1" fmla="*/ 0 h 21587"/>
                  <a:gd name="T2" fmla="*/ 0 w 21596"/>
                  <a:gd name="T3" fmla="*/ 0 h 21587"/>
                  <a:gd name="T4" fmla="*/ 0 w 21596"/>
                  <a:gd name="T5" fmla="*/ 0 h 21587"/>
                  <a:gd name="T6" fmla="*/ 0 60000 65536"/>
                  <a:gd name="T7" fmla="*/ 0 60000 65536"/>
                  <a:gd name="T8" fmla="*/ 0 60000 65536"/>
                  <a:gd name="T9" fmla="*/ 0 w 21596"/>
                  <a:gd name="T10" fmla="*/ 0 h 21587"/>
                  <a:gd name="T11" fmla="*/ 21596 w 21596"/>
                  <a:gd name="T12" fmla="*/ 21587 h 2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6" h="21587" fill="none" extrusionOk="0">
                    <a:moveTo>
                      <a:pt x="0" y="21151"/>
                    </a:moveTo>
                    <a:cubicBezTo>
                      <a:pt x="231" y="9679"/>
                      <a:pt x="9391" y="391"/>
                      <a:pt x="20858" y="-1"/>
                    </a:cubicBezTo>
                  </a:path>
                  <a:path w="21596" h="21587" stroke="0" extrusionOk="0">
                    <a:moveTo>
                      <a:pt x="0" y="21151"/>
                    </a:moveTo>
                    <a:cubicBezTo>
                      <a:pt x="231" y="9679"/>
                      <a:pt x="9391" y="391"/>
                      <a:pt x="20858" y="-1"/>
                    </a:cubicBezTo>
                    <a:lnTo>
                      <a:pt x="21596" y="21587"/>
                    </a:lnTo>
                    <a:lnTo>
                      <a:pt x="0" y="2115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33" name="Arc 771"/>
              <p:cNvSpPr>
                <a:spLocks/>
              </p:cNvSpPr>
              <p:nvPr/>
            </p:nvSpPr>
            <p:spPr bwMode="auto">
              <a:xfrm rot="1140000">
                <a:off x="2294" y="4074"/>
                <a:ext cx="21" cy="50"/>
              </a:xfrm>
              <a:custGeom>
                <a:avLst/>
                <a:gdLst>
                  <a:gd name="T0" fmla="*/ 0 w 21600"/>
                  <a:gd name="T1" fmla="*/ 0 h 22036"/>
                  <a:gd name="T2" fmla="*/ 0 w 21600"/>
                  <a:gd name="T3" fmla="*/ 0 h 22036"/>
                  <a:gd name="T4" fmla="*/ 0 w 21600"/>
                  <a:gd name="T5" fmla="*/ 0 h 2203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36"/>
                  <a:gd name="T11" fmla="*/ 21600 w 21600"/>
                  <a:gd name="T12" fmla="*/ 22036 h 220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36" fill="none" extrusionOk="0">
                    <a:moveTo>
                      <a:pt x="21600" y="22035"/>
                    </a:moveTo>
                    <a:cubicBezTo>
                      <a:pt x="9670" y="22036"/>
                      <a:pt x="0" y="12365"/>
                      <a:pt x="0" y="436"/>
                    </a:cubicBezTo>
                    <a:cubicBezTo>
                      <a:pt x="0" y="290"/>
                      <a:pt x="1" y="145"/>
                      <a:pt x="4" y="0"/>
                    </a:cubicBezTo>
                  </a:path>
                  <a:path w="21600" h="22036" stroke="0" extrusionOk="0">
                    <a:moveTo>
                      <a:pt x="21600" y="22035"/>
                    </a:moveTo>
                    <a:cubicBezTo>
                      <a:pt x="9670" y="22036"/>
                      <a:pt x="0" y="12365"/>
                      <a:pt x="0" y="436"/>
                    </a:cubicBezTo>
                    <a:cubicBezTo>
                      <a:pt x="0" y="290"/>
                      <a:pt x="1" y="145"/>
                      <a:pt x="4" y="0"/>
                    </a:cubicBezTo>
                    <a:lnTo>
                      <a:pt x="21600" y="436"/>
                    </a:lnTo>
                    <a:lnTo>
                      <a:pt x="21600" y="2203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34" name="Arc 772"/>
              <p:cNvSpPr>
                <a:spLocks/>
              </p:cNvSpPr>
              <p:nvPr/>
            </p:nvSpPr>
            <p:spPr bwMode="auto">
              <a:xfrm rot="1140000">
                <a:off x="2302" y="4020"/>
                <a:ext cx="22" cy="49"/>
              </a:xfrm>
              <a:custGeom>
                <a:avLst/>
                <a:gdLst>
                  <a:gd name="T0" fmla="*/ 0 w 22627"/>
                  <a:gd name="T1" fmla="*/ 0 h 21600"/>
                  <a:gd name="T2" fmla="*/ 0 w 22627"/>
                  <a:gd name="T3" fmla="*/ 0 h 21600"/>
                  <a:gd name="T4" fmla="*/ 0 w 2262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27"/>
                  <a:gd name="T10" fmla="*/ 0 h 21600"/>
                  <a:gd name="T11" fmla="*/ 22627 w 2262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27" h="21600" fill="none" extrusionOk="0">
                    <a:moveTo>
                      <a:pt x="0" y="24"/>
                    </a:moveTo>
                    <a:cubicBezTo>
                      <a:pt x="342" y="8"/>
                      <a:pt x="684" y="-1"/>
                      <a:pt x="1027" y="-1"/>
                    </a:cubicBezTo>
                    <a:cubicBezTo>
                      <a:pt x="12956" y="-1"/>
                      <a:pt x="22627" y="9670"/>
                      <a:pt x="22627" y="21600"/>
                    </a:cubicBezTo>
                  </a:path>
                  <a:path w="22627" h="21600" stroke="0" extrusionOk="0">
                    <a:moveTo>
                      <a:pt x="0" y="24"/>
                    </a:moveTo>
                    <a:cubicBezTo>
                      <a:pt x="342" y="8"/>
                      <a:pt x="684" y="-1"/>
                      <a:pt x="1027" y="-1"/>
                    </a:cubicBezTo>
                    <a:cubicBezTo>
                      <a:pt x="12956" y="-1"/>
                      <a:pt x="22627" y="9670"/>
                      <a:pt x="22627" y="21600"/>
                    </a:cubicBezTo>
                    <a:lnTo>
                      <a:pt x="1027" y="21600"/>
                    </a:lnTo>
                    <a:lnTo>
                      <a:pt x="0" y="2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35" name="Arc 773"/>
              <p:cNvSpPr>
                <a:spLocks/>
              </p:cNvSpPr>
              <p:nvPr/>
            </p:nvSpPr>
            <p:spPr bwMode="auto">
              <a:xfrm rot="1140000">
                <a:off x="2155" y="4021"/>
                <a:ext cx="30" cy="51"/>
              </a:xfrm>
              <a:custGeom>
                <a:avLst/>
                <a:gdLst>
                  <a:gd name="T0" fmla="*/ 0 w 22365"/>
                  <a:gd name="T1" fmla="*/ 0 h 22044"/>
                  <a:gd name="T2" fmla="*/ 0 w 22365"/>
                  <a:gd name="T3" fmla="*/ 0 h 22044"/>
                  <a:gd name="T4" fmla="*/ 0 w 22365"/>
                  <a:gd name="T5" fmla="*/ 0 h 22044"/>
                  <a:gd name="T6" fmla="*/ 0 60000 65536"/>
                  <a:gd name="T7" fmla="*/ 0 60000 65536"/>
                  <a:gd name="T8" fmla="*/ 0 60000 65536"/>
                  <a:gd name="T9" fmla="*/ 0 w 22365"/>
                  <a:gd name="T10" fmla="*/ 0 h 22044"/>
                  <a:gd name="T11" fmla="*/ 22365 w 22365"/>
                  <a:gd name="T12" fmla="*/ 22044 h 220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65" h="22044" fill="none" extrusionOk="0">
                    <a:moveTo>
                      <a:pt x="22360" y="-1"/>
                    </a:moveTo>
                    <a:cubicBezTo>
                      <a:pt x="22363" y="147"/>
                      <a:pt x="22365" y="295"/>
                      <a:pt x="22365" y="444"/>
                    </a:cubicBezTo>
                    <a:cubicBezTo>
                      <a:pt x="22365" y="12373"/>
                      <a:pt x="12694" y="22044"/>
                      <a:pt x="765" y="22044"/>
                    </a:cubicBezTo>
                    <a:cubicBezTo>
                      <a:pt x="509" y="22043"/>
                      <a:pt x="254" y="22039"/>
                      <a:pt x="-1" y="22030"/>
                    </a:cubicBezTo>
                  </a:path>
                  <a:path w="22365" h="22044" stroke="0" extrusionOk="0">
                    <a:moveTo>
                      <a:pt x="22360" y="-1"/>
                    </a:moveTo>
                    <a:cubicBezTo>
                      <a:pt x="22363" y="147"/>
                      <a:pt x="22365" y="295"/>
                      <a:pt x="22365" y="444"/>
                    </a:cubicBezTo>
                    <a:cubicBezTo>
                      <a:pt x="22365" y="12373"/>
                      <a:pt x="12694" y="22044"/>
                      <a:pt x="765" y="22044"/>
                    </a:cubicBezTo>
                    <a:cubicBezTo>
                      <a:pt x="509" y="22043"/>
                      <a:pt x="254" y="22039"/>
                      <a:pt x="-1" y="22030"/>
                    </a:cubicBezTo>
                    <a:lnTo>
                      <a:pt x="765" y="444"/>
                    </a:lnTo>
                    <a:lnTo>
                      <a:pt x="2236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36" name="Arc 774"/>
              <p:cNvSpPr>
                <a:spLocks/>
              </p:cNvSpPr>
              <p:nvPr/>
            </p:nvSpPr>
            <p:spPr bwMode="auto">
              <a:xfrm rot="1140000">
                <a:off x="2195" y="3986"/>
                <a:ext cx="30" cy="49"/>
              </a:xfrm>
              <a:custGeom>
                <a:avLst/>
                <a:gdLst>
                  <a:gd name="T0" fmla="*/ 0 w 21600"/>
                  <a:gd name="T1" fmla="*/ 0 h 21588"/>
                  <a:gd name="T2" fmla="*/ 0 w 21600"/>
                  <a:gd name="T3" fmla="*/ 0 h 21588"/>
                  <a:gd name="T4" fmla="*/ 0 w 21600"/>
                  <a:gd name="T5" fmla="*/ 0 h 2158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8"/>
                  <a:gd name="T11" fmla="*/ 21600 w 21600"/>
                  <a:gd name="T12" fmla="*/ 21588 h 215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8" fill="none" extrusionOk="0">
                    <a:moveTo>
                      <a:pt x="-1" y="21587"/>
                    </a:moveTo>
                    <a:cubicBezTo>
                      <a:pt x="-1" y="9943"/>
                      <a:pt x="9230" y="395"/>
                      <a:pt x="20868" y="0"/>
                    </a:cubicBezTo>
                  </a:path>
                  <a:path w="21600" h="21588" stroke="0" extrusionOk="0">
                    <a:moveTo>
                      <a:pt x="-1" y="21587"/>
                    </a:moveTo>
                    <a:cubicBezTo>
                      <a:pt x="-1" y="9943"/>
                      <a:pt x="9230" y="395"/>
                      <a:pt x="20868" y="0"/>
                    </a:cubicBezTo>
                    <a:lnTo>
                      <a:pt x="21600" y="21588"/>
                    </a:lnTo>
                    <a:lnTo>
                      <a:pt x="-1" y="2158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37" name="Arc 775"/>
              <p:cNvSpPr>
                <a:spLocks/>
              </p:cNvSpPr>
              <p:nvPr/>
            </p:nvSpPr>
            <p:spPr bwMode="auto">
              <a:xfrm rot="1140000">
                <a:off x="2216" y="4045"/>
                <a:ext cx="22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38" name="Arc 776"/>
              <p:cNvSpPr>
                <a:spLocks/>
              </p:cNvSpPr>
              <p:nvPr/>
            </p:nvSpPr>
            <p:spPr bwMode="auto">
              <a:xfrm rot="1140000">
                <a:off x="2223" y="3994"/>
                <a:ext cx="21" cy="48"/>
              </a:xfrm>
              <a:custGeom>
                <a:avLst/>
                <a:gdLst>
                  <a:gd name="T0" fmla="*/ 0 w 22652"/>
                  <a:gd name="T1" fmla="*/ 0 h 21600"/>
                  <a:gd name="T2" fmla="*/ 0 w 22652"/>
                  <a:gd name="T3" fmla="*/ 0 h 21600"/>
                  <a:gd name="T4" fmla="*/ 0 w 2265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52"/>
                  <a:gd name="T10" fmla="*/ 0 h 21600"/>
                  <a:gd name="T11" fmla="*/ 22652 w 2265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52" h="21600" fill="none" extrusionOk="0">
                    <a:moveTo>
                      <a:pt x="-1" y="25"/>
                    </a:moveTo>
                    <a:cubicBezTo>
                      <a:pt x="350" y="8"/>
                      <a:pt x="701" y="-1"/>
                      <a:pt x="1052" y="-1"/>
                    </a:cubicBezTo>
                    <a:cubicBezTo>
                      <a:pt x="12981" y="-1"/>
                      <a:pt x="22652" y="9670"/>
                      <a:pt x="22652" y="21600"/>
                    </a:cubicBezTo>
                  </a:path>
                  <a:path w="22652" h="21600" stroke="0" extrusionOk="0">
                    <a:moveTo>
                      <a:pt x="-1" y="25"/>
                    </a:moveTo>
                    <a:cubicBezTo>
                      <a:pt x="350" y="8"/>
                      <a:pt x="701" y="-1"/>
                      <a:pt x="1052" y="-1"/>
                    </a:cubicBezTo>
                    <a:cubicBezTo>
                      <a:pt x="12981" y="-1"/>
                      <a:pt x="22652" y="9670"/>
                      <a:pt x="22652" y="21600"/>
                    </a:cubicBezTo>
                    <a:lnTo>
                      <a:pt x="1052" y="21600"/>
                    </a:lnTo>
                    <a:lnTo>
                      <a:pt x="-1" y="2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39" name="Arc 777"/>
              <p:cNvSpPr>
                <a:spLocks/>
              </p:cNvSpPr>
              <p:nvPr/>
            </p:nvSpPr>
            <p:spPr bwMode="auto">
              <a:xfrm rot="-9660000">
                <a:off x="2039" y="3936"/>
                <a:ext cx="23" cy="50"/>
              </a:xfrm>
              <a:custGeom>
                <a:avLst/>
                <a:gdLst>
                  <a:gd name="T0" fmla="*/ 0 w 22614"/>
                  <a:gd name="T1" fmla="*/ 0 h 22056"/>
                  <a:gd name="T2" fmla="*/ 0 w 22614"/>
                  <a:gd name="T3" fmla="*/ 0 h 22056"/>
                  <a:gd name="T4" fmla="*/ 0 w 22614"/>
                  <a:gd name="T5" fmla="*/ 0 h 22056"/>
                  <a:gd name="T6" fmla="*/ 0 60000 65536"/>
                  <a:gd name="T7" fmla="*/ 0 60000 65536"/>
                  <a:gd name="T8" fmla="*/ 0 60000 65536"/>
                  <a:gd name="T9" fmla="*/ 0 w 22614"/>
                  <a:gd name="T10" fmla="*/ 0 h 22056"/>
                  <a:gd name="T11" fmla="*/ 22614 w 22614"/>
                  <a:gd name="T12" fmla="*/ 22056 h 220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14" h="22056" fill="none" extrusionOk="0">
                    <a:moveTo>
                      <a:pt x="22609" y="-1"/>
                    </a:moveTo>
                    <a:cubicBezTo>
                      <a:pt x="22612" y="151"/>
                      <a:pt x="22614" y="303"/>
                      <a:pt x="22614" y="456"/>
                    </a:cubicBezTo>
                    <a:cubicBezTo>
                      <a:pt x="22614" y="12385"/>
                      <a:pt x="12943" y="22056"/>
                      <a:pt x="1014" y="22056"/>
                    </a:cubicBezTo>
                    <a:cubicBezTo>
                      <a:pt x="675" y="22055"/>
                      <a:pt x="337" y="22048"/>
                      <a:pt x="-1" y="22032"/>
                    </a:cubicBezTo>
                  </a:path>
                  <a:path w="22614" h="22056" stroke="0" extrusionOk="0">
                    <a:moveTo>
                      <a:pt x="22609" y="-1"/>
                    </a:moveTo>
                    <a:cubicBezTo>
                      <a:pt x="22612" y="151"/>
                      <a:pt x="22614" y="303"/>
                      <a:pt x="22614" y="456"/>
                    </a:cubicBezTo>
                    <a:cubicBezTo>
                      <a:pt x="22614" y="12385"/>
                      <a:pt x="12943" y="22056"/>
                      <a:pt x="1014" y="22056"/>
                    </a:cubicBezTo>
                    <a:cubicBezTo>
                      <a:pt x="675" y="22055"/>
                      <a:pt x="337" y="22048"/>
                      <a:pt x="-1" y="22032"/>
                    </a:cubicBezTo>
                    <a:lnTo>
                      <a:pt x="1014" y="456"/>
                    </a:lnTo>
                    <a:lnTo>
                      <a:pt x="22609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161954" name="Group 778"/>
          <p:cNvGrpSpPr>
            <a:grpSpLocks/>
          </p:cNvGrpSpPr>
          <p:nvPr/>
        </p:nvGrpSpPr>
        <p:grpSpPr bwMode="auto">
          <a:xfrm>
            <a:off x="2413000" y="6126163"/>
            <a:ext cx="1558925" cy="357187"/>
            <a:chOff x="1520" y="3936"/>
            <a:chExt cx="982" cy="225"/>
          </a:xfrm>
        </p:grpSpPr>
        <p:grpSp>
          <p:nvGrpSpPr>
            <p:cNvPr id="162464" name="Group 779"/>
            <p:cNvGrpSpPr>
              <a:grpSpLocks/>
            </p:cNvGrpSpPr>
            <p:nvPr/>
          </p:nvGrpSpPr>
          <p:grpSpPr bwMode="auto">
            <a:xfrm>
              <a:off x="1520" y="3937"/>
              <a:ext cx="478" cy="224"/>
              <a:chOff x="1520" y="3937"/>
              <a:chExt cx="478" cy="224"/>
            </a:xfrm>
          </p:grpSpPr>
          <p:sp>
            <p:nvSpPr>
              <p:cNvPr id="162490" name="Arc 780"/>
              <p:cNvSpPr>
                <a:spLocks/>
              </p:cNvSpPr>
              <p:nvPr/>
            </p:nvSpPr>
            <p:spPr bwMode="auto">
              <a:xfrm rot="9660000">
                <a:off x="1917" y="3939"/>
                <a:ext cx="30" cy="50"/>
              </a:xfrm>
              <a:custGeom>
                <a:avLst/>
                <a:gdLst>
                  <a:gd name="T0" fmla="*/ 0 w 22365"/>
                  <a:gd name="T1" fmla="*/ 0 h 22053"/>
                  <a:gd name="T2" fmla="*/ 0 w 22365"/>
                  <a:gd name="T3" fmla="*/ 0 h 22053"/>
                  <a:gd name="T4" fmla="*/ 0 w 22365"/>
                  <a:gd name="T5" fmla="*/ 0 h 22053"/>
                  <a:gd name="T6" fmla="*/ 0 60000 65536"/>
                  <a:gd name="T7" fmla="*/ 0 60000 65536"/>
                  <a:gd name="T8" fmla="*/ 0 60000 65536"/>
                  <a:gd name="T9" fmla="*/ 0 w 22365"/>
                  <a:gd name="T10" fmla="*/ 0 h 22053"/>
                  <a:gd name="T11" fmla="*/ 22365 w 22365"/>
                  <a:gd name="T12" fmla="*/ 22053 h 220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65" h="22053" fill="none" extrusionOk="0">
                    <a:moveTo>
                      <a:pt x="22360" y="-1"/>
                    </a:moveTo>
                    <a:cubicBezTo>
                      <a:pt x="22363" y="150"/>
                      <a:pt x="22365" y="301"/>
                      <a:pt x="22365" y="453"/>
                    </a:cubicBezTo>
                    <a:cubicBezTo>
                      <a:pt x="22365" y="12382"/>
                      <a:pt x="12694" y="22053"/>
                      <a:pt x="765" y="22053"/>
                    </a:cubicBezTo>
                    <a:cubicBezTo>
                      <a:pt x="509" y="22052"/>
                      <a:pt x="254" y="22048"/>
                      <a:pt x="-1" y="22039"/>
                    </a:cubicBezTo>
                  </a:path>
                  <a:path w="22365" h="22053" stroke="0" extrusionOk="0">
                    <a:moveTo>
                      <a:pt x="22360" y="-1"/>
                    </a:moveTo>
                    <a:cubicBezTo>
                      <a:pt x="22363" y="150"/>
                      <a:pt x="22365" y="301"/>
                      <a:pt x="22365" y="453"/>
                    </a:cubicBezTo>
                    <a:cubicBezTo>
                      <a:pt x="22365" y="12382"/>
                      <a:pt x="12694" y="22053"/>
                      <a:pt x="765" y="22053"/>
                    </a:cubicBezTo>
                    <a:cubicBezTo>
                      <a:pt x="509" y="22052"/>
                      <a:pt x="254" y="22048"/>
                      <a:pt x="-1" y="22039"/>
                    </a:cubicBezTo>
                    <a:lnTo>
                      <a:pt x="765" y="453"/>
                    </a:lnTo>
                    <a:lnTo>
                      <a:pt x="2236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91" name="Arc 781"/>
              <p:cNvSpPr>
                <a:spLocks/>
              </p:cNvSpPr>
              <p:nvPr/>
            </p:nvSpPr>
            <p:spPr bwMode="auto">
              <a:xfrm rot="9660000">
                <a:off x="1921" y="3994"/>
                <a:ext cx="28" cy="49"/>
              </a:xfrm>
              <a:custGeom>
                <a:avLst/>
                <a:gdLst>
                  <a:gd name="T0" fmla="*/ 0 w 21596"/>
                  <a:gd name="T1" fmla="*/ 0 h 21587"/>
                  <a:gd name="T2" fmla="*/ 0 w 21596"/>
                  <a:gd name="T3" fmla="*/ 0 h 21587"/>
                  <a:gd name="T4" fmla="*/ 0 w 21596"/>
                  <a:gd name="T5" fmla="*/ 0 h 21587"/>
                  <a:gd name="T6" fmla="*/ 0 60000 65536"/>
                  <a:gd name="T7" fmla="*/ 0 60000 65536"/>
                  <a:gd name="T8" fmla="*/ 0 60000 65536"/>
                  <a:gd name="T9" fmla="*/ 0 w 21596"/>
                  <a:gd name="T10" fmla="*/ 0 h 21587"/>
                  <a:gd name="T11" fmla="*/ 21596 w 21596"/>
                  <a:gd name="T12" fmla="*/ 21587 h 2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6" h="21587" fill="none" extrusionOk="0">
                    <a:moveTo>
                      <a:pt x="0" y="21158"/>
                    </a:moveTo>
                    <a:cubicBezTo>
                      <a:pt x="228" y="9688"/>
                      <a:pt x="9381" y="398"/>
                      <a:pt x="20846" y="0"/>
                    </a:cubicBezTo>
                  </a:path>
                  <a:path w="21596" h="21587" stroke="0" extrusionOk="0">
                    <a:moveTo>
                      <a:pt x="0" y="21158"/>
                    </a:moveTo>
                    <a:cubicBezTo>
                      <a:pt x="228" y="9688"/>
                      <a:pt x="9381" y="398"/>
                      <a:pt x="20846" y="0"/>
                    </a:cubicBezTo>
                    <a:lnTo>
                      <a:pt x="21596" y="21587"/>
                    </a:lnTo>
                    <a:lnTo>
                      <a:pt x="0" y="2115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92" name="Arc 782"/>
              <p:cNvSpPr>
                <a:spLocks/>
              </p:cNvSpPr>
              <p:nvPr/>
            </p:nvSpPr>
            <p:spPr bwMode="auto">
              <a:xfrm rot="9660000">
                <a:off x="1874" y="3962"/>
                <a:ext cx="21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93" name="Arc 783"/>
              <p:cNvSpPr>
                <a:spLocks/>
              </p:cNvSpPr>
              <p:nvPr/>
            </p:nvSpPr>
            <p:spPr bwMode="auto">
              <a:xfrm rot="9660000">
                <a:off x="1976" y="3976"/>
                <a:ext cx="22" cy="50"/>
              </a:xfrm>
              <a:custGeom>
                <a:avLst/>
                <a:gdLst>
                  <a:gd name="T0" fmla="*/ 0 w 22589"/>
                  <a:gd name="T1" fmla="*/ 0 h 21600"/>
                  <a:gd name="T2" fmla="*/ 0 w 22589"/>
                  <a:gd name="T3" fmla="*/ 0 h 21600"/>
                  <a:gd name="T4" fmla="*/ 0 w 225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589"/>
                  <a:gd name="T10" fmla="*/ 0 h 21600"/>
                  <a:gd name="T11" fmla="*/ 22589 w 225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589" h="21600" fill="none" extrusionOk="0">
                    <a:moveTo>
                      <a:pt x="-1" y="22"/>
                    </a:moveTo>
                    <a:cubicBezTo>
                      <a:pt x="331" y="7"/>
                      <a:pt x="662" y="-1"/>
                      <a:pt x="994" y="-1"/>
                    </a:cubicBezTo>
                    <a:cubicBezTo>
                      <a:pt x="12749" y="-1"/>
                      <a:pt x="22346" y="9400"/>
                      <a:pt x="22589" y="21152"/>
                    </a:cubicBezTo>
                  </a:path>
                  <a:path w="22589" h="21600" stroke="0" extrusionOk="0">
                    <a:moveTo>
                      <a:pt x="-1" y="22"/>
                    </a:moveTo>
                    <a:cubicBezTo>
                      <a:pt x="331" y="7"/>
                      <a:pt x="662" y="-1"/>
                      <a:pt x="994" y="-1"/>
                    </a:cubicBezTo>
                    <a:cubicBezTo>
                      <a:pt x="12749" y="-1"/>
                      <a:pt x="22346" y="9400"/>
                      <a:pt x="22589" y="21152"/>
                    </a:cubicBezTo>
                    <a:lnTo>
                      <a:pt x="994" y="21600"/>
                    </a:lnTo>
                    <a:lnTo>
                      <a:pt x="-1" y="2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94" name="Arc 784"/>
              <p:cNvSpPr>
                <a:spLocks/>
              </p:cNvSpPr>
              <p:nvPr/>
            </p:nvSpPr>
            <p:spPr bwMode="auto">
              <a:xfrm rot="9660000">
                <a:off x="1901" y="3998"/>
                <a:ext cx="21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95" name="Arc 785"/>
              <p:cNvSpPr>
                <a:spLocks/>
              </p:cNvSpPr>
              <p:nvPr/>
            </p:nvSpPr>
            <p:spPr bwMode="auto">
              <a:xfrm rot="9660000">
                <a:off x="1847" y="3966"/>
                <a:ext cx="27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45"/>
                  <a:gd name="T11" fmla="*/ 21600 w 21600"/>
                  <a:gd name="T12" fmla="*/ 22045 h 220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45" fill="none" extrusionOk="0">
                    <a:moveTo>
                      <a:pt x="21595" y="-1"/>
                    </a:moveTo>
                    <a:cubicBezTo>
                      <a:pt x="21598" y="148"/>
                      <a:pt x="21600" y="296"/>
                      <a:pt x="21600" y="445"/>
                    </a:cubicBezTo>
                    <a:cubicBezTo>
                      <a:pt x="21600" y="12374"/>
                      <a:pt x="11929" y="22045"/>
                      <a:pt x="-1" y="22045"/>
                    </a:cubicBezTo>
                  </a:path>
                  <a:path w="21600" h="22045" stroke="0" extrusionOk="0">
                    <a:moveTo>
                      <a:pt x="21595" y="-1"/>
                    </a:moveTo>
                    <a:cubicBezTo>
                      <a:pt x="21598" y="148"/>
                      <a:pt x="21600" y="296"/>
                      <a:pt x="21600" y="445"/>
                    </a:cubicBezTo>
                    <a:cubicBezTo>
                      <a:pt x="21600" y="12374"/>
                      <a:pt x="11929" y="22045"/>
                      <a:pt x="-1" y="22045"/>
                    </a:cubicBezTo>
                    <a:lnTo>
                      <a:pt x="0" y="445"/>
                    </a:lnTo>
                    <a:lnTo>
                      <a:pt x="21595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96" name="Arc 786"/>
              <p:cNvSpPr>
                <a:spLocks/>
              </p:cNvSpPr>
              <p:nvPr/>
            </p:nvSpPr>
            <p:spPr bwMode="auto">
              <a:xfrm rot="9660000">
                <a:off x="1845" y="4021"/>
                <a:ext cx="27" cy="49"/>
              </a:xfrm>
              <a:custGeom>
                <a:avLst/>
                <a:gdLst>
                  <a:gd name="T0" fmla="*/ 0 w 21600"/>
                  <a:gd name="T1" fmla="*/ 0 h 21585"/>
                  <a:gd name="T2" fmla="*/ 0 w 21600"/>
                  <a:gd name="T3" fmla="*/ 0 h 21585"/>
                  <a:gd name="T4" fmla="*/ 0 w 21600"/>
                  <a:gd name="T5" fmla="*/ 0 h 215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5"/>
                  <a:gd name="T11" fmla="*/ 21600 w 21600"/>
                  <a:gd name="T12" fmla="*/ 21585 h 215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5" fill="none" extrusionOk="0">
                    <a:moveTo>
                      <a:pt x="-1" y="21584"/>
                    </a:moveTo>
                    <a:cubicBezTo>
                      <a:pt x="-1" y="9966"/>
                      <a:pt x="9190" y="429"/>
                      <a:pt x="20800" y="-1"/>
                    </a:cubicBezTo>
                  </a:path>
                  <a:path w="21600" h="21585" stroke="0" extrusionOk="0">
                    <a:moveTo>
                      <a:pt x="-1" y="21584"/>
                    </a:moveTo>
                    <a:cubicBezTo>
                      <a:pt x="-1" y="9966"/>
                      <a:pt x="9190" y="429"/>
                      <a:pt x="20800" y="-1"/>
                    </a:cubicBezTo>
                    <a:lnTo>
                      <a:pt x="21600" y="21585"/>
                    </a:lnTo>
                    <a:lnTo>
                      <a:pt x="-1" y="2158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97" name="Arc 787"/>
              <p:cNvSpPr>
                <a:spLocks/>
              </p:cNvSpPr>
              <p:nvPr/>
            </p:nvSpPr>
            <p:spPr bwMode="auto">
              <a:xfrm rot="-1140000">
                <a:off x="1581" y="4099"/>
                <a:ext cx="28" cy="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98" name="Arc 788"/>
              <p:cNvSpPr>
                <a:spLocks/>
              </p:cNvSpPr>
              <p:nvPr/>
            </p:nvSpPr>
            <p:spPr bwMode="auto">
              <a:xfrm rot="-1140000">
                <a:off x="1540" y="4065"/>
                <a:ext cx="30" cy="50"/>
              </a:xfrm>
              <a:custGeom>
                <a:avLst/>
                <a:gdLst>
                  <a:gd name="T0" fmla="*/ 0 w 22333"/>
                  <a:gd name="T1" fmla="*/ 0 h 21600"/>
                  <a:gd name="T2" fmla="*/ 0 w 22333"/>
                  <a:gd name="T3" fmla="*/ 0 h 21600"/>
                  <a:gd name="T4" fmla="*/ 0 w 2233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33"/>
                  <a:gd name="T10" fmla="*/ 0 h 21600"/>
                  <a:gd name="T11" fmla="*/ 22333 w 2233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33" h="21600" fill="none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7" y="-1"/>
                    </a:cubicBezTo>
                    <a:cubicBezTo>
                      <a:pt x="12496" y="-1"/>
                      <a:pt x="22095" y="9406"/>
                      <a:pt x="22332" y="21164"/>
                    </a:cubicBezTo>
                  </a:path>
                  <a:path w="22333" h="21600" stroke="0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7" y="-1"/>
                    </a:cubicBezTo>
                    <a:cubicBezTo>
                      <a:pt x="12496" y="-1"/>
                      <a:pt x="22095" y="9406"/>
                      <a:pt x="22332" y="21164"/>
                    </a:cubicBezTo>
                    <a:lnTo>
                      <a:pt x="737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99" name="Arc 789"/>
              <p:cNvSpPr>
                <a:spLocks/>
              </p:cNvSpPr>
              <p:nvPr/>
            </p:nvSpPr>
            <p:spPr bwMode="auto">
              <a:xfrm rot="-1140000">
                <a:off x="1523" y="4112"/>
                <a:ext cx="21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45"/>
                  <a:gd name="T11" fmla="*/ 21600 w 21600"/>
                  <a:gd name="T12" fmla="*/ 22045 h 220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45" fill="none" extrusionOk="0">
                    <a:moveTo>
                      <a:pt x="21595" y="-1"/>
                    </a:moveTo>
                    <a:cubicBezTo>
                      <a:pt x="21598" y="148"/>
                      <a:pt x="21600" y="296"/>
                      <a:pt x="21600" y="445"/>
                    </a:cubicBezTo>
                    <a:cubicBezTo>
                      <a:pt x="21600" y="12374"/>
                      <a:pt x="11929" y="22045"/>
                      <a:pt x="-1" y="22045"/>
                    </a:cubicBezTo>
                  </a:path>
                  <a:path w="21600" h="22045" stroke="0" extrusionOk="0">
                    <a:moveTo>
                      <a:pt x="21595" y="-1"/>
                    </a:moveTo>
                    <a:cubicBezTo>
                      <a:pt x="21598" y="148"/>
                      <a:pt x="21600" y="296"/>
                      <a:pt x="21600" y="445"/>
                    </a:cubicBezTo>
                    <a:cubicBezTo>
                      <a:pt x="21600" y="12374"/>
                      <a:pt x="11929" y="22045"/>
                      <a:pt x="-1" y="22045"/>
                    </a:cubicBezTo>
                    <a:lnTo>
                      <a:pt x="0" y="445"/>
                    </a:lnTo>
                    <a:lnTo>
                      <a:pt x="21595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00" name="Arc 790"/>
              <p:cNvSpPr>
                <a:spLocks/>
              </p:cNvSpPr>
              <p:nvPr/>
            </p:nvSpPr>
            <p:spPr bwMode="auto">
              <a:xfrm rot="-1140000">
                <a:off x="1520" y="4073"/>
                <a:ext cx="22" cy="49"/>
              </a:xfrm>
              <a:custGeom>
                <a:avLst/>
                <a:gdLst>
                  <a:gd name="T0" fmla="*/ 0 w 21600"/>
                  <a:gd name="T1" fmla="*/ 0 h 21577"/>
                  <a:gd name="T2" fmla="*/ 0 w 21600"/>
                  <a:gd name="T3" fmla="*/ 0 h 21577"/>
                  <a:gd name="T4" fmla="*/ 0 w 21600"/>
                  <a:gd name="T5" fmla="*/ 0 h 2157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7"/>
                  <a:gd name="T11" fmla="*/ 21600 w 21600"/>
                  <a:gd name="T12" fmla="*/ 21577 h 215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7" fill="none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</a:path>
                  <a:path w="21600" h="21577" stroke="0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  <a:lnTo>
                      <a:pt x="21600" y="21577"/>
                    </a:lnTo>
                    <a:lnTo>
                      <a:pt x="-1" y="2157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01" name="Arc 791"/>
              <p:cNvSpPr>
                <a:spLocks/>
              </p:cNvSpPr>
              <p:nvPr/>
            </p:nvSpPr>
            <p:spPr bwMode="auto">
              <a:xfrm rot="-1140000">
                <a:off x="1664" y="4074"/>
                <a:ext cx="28" cy="50"/>
              </a:xfrm>
              <a:custGeom>
                <a:avLst/>
                <a:gdLst>
                  <a:gd name="T0" fmla="*/ 0 w 21600"/>
                  <a:gd name="T1" fmla="*/ 0 h 22036"/>
                  <a:gd name="T2" fmla="*/ 0 w 21600"/>
                  <a:gd name="T3" fmla="*/ 0 h 22036"/>
                  <a:gd name="T4" fmla="*/ 0 w 21600"/>
                  <a:gd name="T5" fmla="*/ 0 h 2203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36"/>
                  <a:gd name="T11" fmla="*/ 21600 w 21600"/>
                  <a:gd name="T12" fmla="*/ 22036 h 220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36" fill="none" extrusionOk="0">
                    <a:moveTo>
                      <a:pt x="21600" y="22035"/>
                    </a:moveTo>
                    <a:cubicBezTo>
                      <a:pt x="9670" y="22036"/>
                      <a:pt x="0" y="12365"/>
                      <a:pt x="0" y="436"/>
                    </a:cubicBezTo>
                    <a:cubicBezTo>
                      <a:pt x="0" y="290"/>
                      <a:pt x="1" y="145"/>
                      <a:pt x="4" y="0"/>
                    </a:cubicBezTo>
                  </a:path>
                  <a:path w="21600" h="22036" stroke="0" extrusionOk="0">
                    <a:moveTo>
                      <a:pt x="21600" y="22035"/>
                    </a:moveTo>
                    <a:cubicBezTo>
                      <a:pt x="9670" y="22036"/>
                      <a:pt x="0" y="12365"/>
                      <a:pt x="0" y="436"/>
                    </a:cubicBezTo>
                    <a:cubicBezTo>
                      <a:pt x="0" y="290"/>
                      <a:pt x="1" y="145"/>
                      <a:pt x="4" y="0"/>
                    </a:cubicBezTo>
                    <a:lnTo>
                      <a:pt x="21600" y="436"/>
                    </a:lnTo>
                    <a:lnTo>
                      <a:pt x="21600" y="2203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02" name="Arc 792"/>
              <p:cNvSpPr>
                <a:spLocks/>
              </p:cNvSpPr>
              <p:nvPr/>
            </p:nvSpPr>
            <p:spPr bwMode="auto">
              <a:xfrm rot="-1140000">
                <a:off x="1623" y="4039"/>
                <a:ext cx="29" cy="50"/>
              </a:xfrm>
              <a:custGeom>
                <a:avLst/>
                <a:gdLst>
                  <a:gd name="T0" fmla="*/ 0 w 22345"/>
                  <a:gd name="T1" fmla="*/ 0 h 21600"/>
                  <a:gd name="T2" fmla="*/ 0 w 22345"/>
                  <a:gd name="T3" fmla="*/ 0 h 21600"/>
                  <a:gd name="T4" fmla="*/ 0 w 2234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45"/>
                  <a:gd name="T10" fmla="*/ 0 h 21600"/>
                  <a:gd name="T11" fmla="*/ 22345 w 2234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45" h="21600" fill="none" extrusionOk="0">
                    <a:moveTo>
                      <a:pt x="0" y="13"/>
                    </a:moveTo>
                    <a:cubicBezTo>
                      <a:pt x="249" y="4"/>
                      <a:pt x="499" y="-1"/>
                      <a:pt x="750" y="-1"/>
                    </a:cubicBezTo>
                    <a:cubicBezTo>
                      <a:pt x="12506" y="-1"/>
                      <a:pt x="22103" y="9402"/>
                      <a:pt x="22345" y="21155"/>
                    </a:cubicBezTo>
                  </a:path>
                  <a:path w="22345" h="21600" stroke="0" extrusionOk="0">
                    <a:moveTo>
                      <a:pt x="0" y="13"/>
                    </a:moveTo>
                    <a:cubicBezTo>
                      <a:pt x="249" y="4"/>
                      <a:pt x="499" y="-1"/>
                      <a:pt x="750" y="-1"/>
                    </a:cubicBezTo>
                    <a:cubicBezTo>
                      <a:pt x="12506" y="-1"/>
                      <a:pt x="22103" y="9402"/>
                      <a:pt x="22345" y="21155"/>
                    </a:cubicBezTo>
                    <a:lnTo>
                      <a:pt x="750" y="21600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03" name="Arc 793"/>
              <p:cNvSpPr>
                <a:spLocks/>
              </p:cNvSpPr>
              <p:nvPr/>
            </p:nvSpPr>
            <p:spPr bwMode="auto">
              <a:xfrm rot="-1140000">
                <a:off x="1608" y="4095"/>
                <a:ext cx="22" cy="50"/>
              </a:xfrm>
              <a:custGeom>
                <a:avLst/>
                <a:gdLst>
                  <a:gd name="T0" fmla="*/ 0 w 22663"/>
                  <a:gd name="T1" fmla="*/ 0 h 22056"/>
                  <a:gd name="T2" fmla="*/ 0 w 22663"/>
                  <a:gd name="T3" fmla="*/ 0 h 22056"/>
                  <a:gd name="T4" fmla="*/ 0 w 22663"/>
                  <a:gd name="T5" fmla="*/ 0 h 22056"/>
                  <a:gd name="T6" fmla="*/ 0 60000 65536"/>
                  <a:gd name="T7" fmla="*/ 0 60000 65536"/>
                  <a:gd name="T8" fmla="*/ 0 60000 65536"/>
                  <a:gd name="T9" fmla="*/ 0 w 22663"/>
                  <a:gd name="T10" fmla="*/ 0 h 22056"/>
                  <a:gd name="T11" fmla="*/ 22663 w 22663"/>
                  <a:gd name="T12" fmla="*/ 22056 h 220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63" h="22056" fill="none" extrusionOk="0">
                    <a:moveTo>
                      <a:pt x="22658" y="-1"/>
                    </a:moveTo>
                    <a:cubicBezTo>
                      <a:pt x="22661" y="151"/>
                      <a:pt x="22663" y="303"/>
                      <a:pt x="22663" y="456"/>
                    </a:cubicBezTo>
                    <a:cubicBezTo>
                      <a:pt x="22663" y="12385"/>
                      <a:pt x="12992" y="22056"/>
                      <a:pt x="1063" y="22056"/>
                    </a:cubicBezTo>
                    <a:cubicBezTo>
                      <a:pt x="708" y="22055"/>
                      <a:pt x="354" y="22047"/>
                      <a:pt x="0" y="22029"/>
                    </a:cubicBezTo>
                  </a:path>
                  <a:path w="22663" h="22056" stroke="0" extrusionOk="0">
                    <a:moveTo>
                      <a:pt x="22658" y="-1"/>
                    </a:moveTo>
                    <a:cubicBezTo>
                      <a:pt x="22661" y="151"/>
                      <a:pt x="22663" y="303"/>
                      <a:pt x="22663" y="456"/>
                    </a:cubicBezTo>
                    <a:cubicBezTo>
                      <a:pt x="22663" y="12385"/>
                      <a:pt x="12992" y="22056"/>
                      <a:pt x="1063" y="22056"/>
                    </a:cubicBezTo>
                    <a:cubicBezTo>
                      <a:pt x="708" y="22055"/>
                      <a:pt x="354" y="22047"/>
                      <a:pt x="0" y="22029"/>
                    </a:cubicBezTo>
                    <a:lnTo>
                      <a:pt x="1063" y="456"/>
                    </a:lnTo>
                    <a:lnTo>
                      <a:pt x="22658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04" name="Arc 794"/>
              <p:cNvSpPr>
                <a:spLocks/>
              </p:cNvSpPr>
              <p:nvPr/>
            </p:nvSpPr>
            <p:spPr bwMode="auto">
              <a:xfrm rot="-1140000">
                <a:off x="1604" y="4047"/>
                <a:ext cx="21" cy="49"/>
              </a:xfrm>
              <a:custGeom>
                <a:avLst/>
                <a:gdLst>
                  <a:gd name="T0" fmla="*/ 0 w 21600"/>
                  <a:gd name="T1" fmla="*/ 0 h 21576"/>
                  <a:gd name="T2" fmla="*/ 0 w 21600"/>
                  <a:gd name="T3" fmla="*/ 0 h 21576"/>
                  <a:gd name="T4" fmla="*/ 0 w 21600"/>
                  <a:gd name="T5" fmla="*/ 0 h 2157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6"/>
                  <a:gd name="T11" fmla="*/ 21600 w 21600"/>
                  <a:gd name="T12" fmla="*/ 21576 h 215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6" fill="none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</a:path>
                  <a:path w="21600" h="21576" stroke="0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  <a:lnTo>
                      <a:pt x="21600" y="21576"/>
                    </a:lnTo>
                    <a:lnTo>
                      <a:pt x="-1" y="2157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05" name="Arc 795"/>
              <p:cNvSpPr>
                <a:spLocks/>
              </p:cNvSpPr>
              <p:nvPr/>
            </p:nvSpPr>
            <p:spPr bwMode="auto">
              <a:xfrm rot="-1140000">
                <a:off x="1738" y="4050"/>
                <a:ext cx="29" cy="50"/>
              </a:xfrm>
              <a:custGeom>
                <a:avLst/>
                <a:gdLst>
                  <a:gd name="T0" fmla="*/ 0 w 21600"/>
                  <a:gd name="T1" fmla="*/ 0 h 21587"/>
                  <a:gd name="T2" fmla="*/ 0 w 21600"/>
                  <a:gd name="T3" fmla="*/ 0 h 21587"/>
                  <a:gd name="T4" fmla="*/ 0 w 21600"/>
                  <a:gd name="T5" fmla="*/ 0 h 2158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7"/>
                  <a:gd name="T11" fmla="*/ 21600 w 21600"/>
                  <a:gd name="T12" fmla="*/ 21587 h 2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7" fill="none" extrusionOk="0">
                    <a:moveTo>
                      <a:pt x="20843" y="21586"/>
                    </a:moveTo>
                    <a:cubicBezTo>
                      <a:pt x="9215" y="21178"/>
                      <a:pt x="-1" y="11634"/>
                      <a:pt x="-1" y="-1"/>
                    </a:cubicBezTo>
                  </a:path>
                  <a:path w="21600" h="21587" stroke="0" extrusionOk="0">
                    <a:moveTo>
                      <a:pt x="20843" y="21586"/>
                    </a:moveTo>
                    <a:cubicBezTo>
                      <a:pt x="9215" y="21178"/>
                      <a:pt x="-1" y="11634"/>
                      <a:pt x="-1" y="-1"/>
                    </a:cubicBezTo>
                    <a:lnTo>
                      <a:pt x="21600" y="0"/>
                    </a:lnTo>
                    <a:lnTo>
                      <a:pt x="20843" y="2158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06" name="Arc 796"/>
              <p:cNvSpPr>
                <a:spLocks/>
              </p:cNvSpPr>
              <p:nvPr/>
            </p:nvSpPr>
            <p:spPr bwMode="auto">
              <a:xfrm rot="-1140000">
                <a:off x="1698" y="4014"/>
                <a:ext cx="30" cy="50"/>
              </a:xfrm>
              <a:custGeom>
                <a:avLst/>
                <a:gdLst>
                  <a:gd name="T0" fmla="*/ 0 w 22333"/>
                  <a:gd name="T1" fmla="*/ 0 h 21600"/>
                  <a:gd name="T2" fmla="*/ 0 w 22333"/>
                  <a:gd name="T3" fmla="*/ 0 h 21600"/>
                  <a:gd name="T4" fmla="*/ 0 w 2233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33"/>
                  <a:gd name="T10" fmla="*/ 0 h 21600"/>
                  <a:gd name="T11" fmla="*/ 22333 w 2233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33" h="21600" fill="none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7" y="-1"/>
                    </a:cubicBezTo>
                    <a:cubicBezTo>
                      <a:pt x="12496" y="-1"/>
                      <a:pt x="22095" y="9406"/>
                      <a:pt x="22332" y="21164"/>
                    </a:cubicBezTo>
                  </a:path>
                  <a:path w="22333" h="21600" stroke="0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7" y="-1"/>
                    </a:cubicBezTo>
                    <a:cubicBezTo>
                      <a:pt x="12496" y="-1"/>
                      <a:pt x="22095" y="9406"/>
                      <a:pt x="22332" y="21164"/>
                    </a:cubicBezTo>
                    <a:lnTo>
                      <a:pt x="737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07" name="Arc 797"/>
              <p:cNvSpPr>
                <a:spLocks/>
              </p:cNvSpPr>
              <p:nvPr/>
            </p:nvSpPr>
            <p:spPr bwMode="auto">
              <a:xfrm rot="-1140000">
                <a:off x="1689" y="4074"/>
                <a:ext cx="21" cy="50"/>
              </a:xfrm>
              <a:custGeom>
                <a:avLst/>
                <a:gdLst>
                  <a:gd name="T0" fmla="*/ 0 w 21600"/>
                  <a:gd name="T1" fmla="*/ 0 h 22036"/>
                  <a:gd name="T2" fmla="*/ 0 w 21600"/>
                  <a:gd name="T3" fmla="*/ 0 h 22036"/>
                  <a:gd name="T4" fmla="*/ 0 w 21600"/>
                  <a:gd name="T5" fmla="*/ 0 h 2203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36"/>
                  <a:gd name="T11" fmla="*/ 21600 w 21600"/>
                  <a:gd name="T12" fmla="*/ 22036 h 220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36" fill="none" extrusionOk="0">
                    <a:moveTo>
                      <a:pt x="21595" y="0"/>
                    </a:moveTo>
                    <a:cubicBezTo>
                      <a:pt x="21598" y="145"/>
                      <a:pt x="21600" y="290"/>
                      <a:pt x="21600" y="436"/>
                    </a:cubicBezTo>
                    <a:cubicBezTo>
                      <a:pt x="21600" y="12365"/>
                      <a:pt x="11929" y="22036"/>
                      <a:pt x="-1" y="22036"/>
                    </a:cubicBezTo>
                  </a:path>
                  <a:path w="21600" h="22036" stroke="0" extrusionOk="0">
                    <a:moveTo>
                      <a:pt x="21595" y="0"/>
                    </a:moveTo>
                    <a:cubicBezTo>
                      <a:pt x="21598" y="145"/>
                      <a:pt x="21600" y="290"/>
                      <a:pt x="21600" y="436"/>
                    </a:cubicBezTo>
                    <a:cubicBezTo>
                      <a:pt x="21600" y="12365"/>
                      <a:pt x="11929" y="22036"/>
                      <a:pt x="-1" y="22036"/>
                    </a:cubicBezTo>
                    <a:lnTo>
                      <a:pt x="0" y="436"/>
                    </a:lnTo>
                    <a:lnTo>
                      <a:pt x="21595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08" name="Arc 798"/>
              <p:cNvSpPr>
                <a:spLocks/>
              </p:cNvSpPr>
              <p:nvPr/>
            </p:nvSpPr>
            <p:spPr bwMode="auto">
              <a:xfrm rot="-1140000">
                <a:off x="1681" y="4020"/>
                <a:ext cx="21" cy="49"/>
              </a:xfrm>
              <a:custGeom>
                <a:avLst/>
                <a:gdLst>
                  <a:gd name="T0" fmla="*/ 0 w 21600"/>
                  <a:gd name="T1" fmla="*/ 0 h 21576"/>
                  <a:gd name="T2" fmla="*/ 0 w 21600"/>
                  <a:gd name="T3" fmla="*/ 0 h 21576"/>
                  <a:gd name="T4" fmla="*/ 0 w 21600"/>
                  <a:gd name="T5" fmla="*/ 0 h 2157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6"/>
                  <a:gd name="T11" fmla="*/ 21600 w 21600"/>
                  <a:gd name="T12" fmla="*/ 21576 h 215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6" fill="none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</a:path>
                  <a:path w="21600" h="21576" stroke="0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  <a:lnTo>
                      <a:pt x="21600" y="21576"/>
                    </a:lnTo>
                    <a:lnTo>
                      <a:pt x="-1" y="2157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09" name="Arc 799"/>
              <p:cNvSpPr>
                <a:spLocks/>
              </p:cNvSpPr>
              <p:nvPr/>
            </p:nvSpPr>
            <p:spPr bwMode="auto">
              <a:xfrm rot="-1140000">
                <a:off x="1820" y="4022"/>
                <a:ext cx="29" cy="50"/>
              </a:xfrm>
              <a:custGeom>
                <a:avLst/>
                <a:gdLst>
                  <a:gd name="T0" fmla="*/ 0 w 21600"/>
                  <a:gd name="T1" fmla="*/ 0 h 22015"/>
                  <a:gd name="T2" fmla="*/ 0 w 21600"/>
                  <a:gd name="T3" fmla="*/ 0 h 22015"/>
                  <a:gd name="T4" fmla="*/ 0 w 21600"/>
                  <a:gd name="T5" fmla="*/ 0 h 2201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15"/>
                  <a:gd name="T11" fmla="*/ 21600 w 21600"/>
                  <a:gd name="T12" fmla="*/ 22015 h 220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15" fill="none" extrusionOk="0">
                    <a:moveTo>
                      <a:pt x="20834" y="22015"/>
                    </a:moveTo>
                    <a:cubicBezTo>
                      <a:pt x="9210" y="21603"/>
                      <a:pt x="0" y="12060"/>
                      <a:pt x="0" y="429"/>
                    </a:cubicBezTo>
                    <a:cubicBezTo>
                      <a:pt x="0" y="285"/>
                      <a:pt x="1" y="142"/>
                      <a:pt x="4" y="0"/>
                    </a:cubicBezTo>
                  </a:path>
                  <a:path w="21600" h="22015" stroke="0" extrusionOk="0">
                    <a:moveTo>
                      <a:pt x="20834" y="22015"/>
                    </a:moveTo>
                    <a:cubicBezTo>
                      <a:pt x="9210" y="21603"/>
                      <a:pt x="0" y="12060"/>
                      <a:pt x="0" y="429"/>
                    </a:cubicBezTo>
                    <a:cubicBezTo>
                      <a:pt x="0" y="285"/>
                      <a:pt x="1" y="142"/>
                      <a:pt x="4" y="0"/>
                    </a:cubicBezTo>
                    <a:lnTo>
                      <a:pt x="21600" y="429"/>
                    </a:lnTo>
                    <a:lnTo>
                      <a:pt x="20834" y="2201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10" name="Arc 800"/>
              <p:cNvSpPr>
                <a:spLocks/>
              </p:cNvSpPr>
              <p:nvPr/>
            </p:nvSpPr>
            <p:spPr bwMode="auto">
              <a:xfrm rot="-1140000">
                <a:off x="1780" y="3986"/>
                <a:ext cx="30" cy="49"/>
              </a:xfrm>
              <a:custGeom>
                <a:avLst/>
                <a:gdLst>
                  <a:gd name="T0" fmla="*/ 0 w 22332"/>
                  <a:gd name="T1" fmla="*/ 0 h 21600"/>
                  <a:gd name="T2" fmla="*/ 0 w 22332"/>
                  <a:gd name="T3" fmla="*/ 0 h 21600"/>
                  <a:gd name="T4" fmla="*/ 0 w 2233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32"/>
                  <a:gd name="T10" fmla="*/ 0 h 21600"/>
                  <a:gd name="T11" fmla="*/ 22332 w 2233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32" h="21600" fill="none" extrusionOk="0">
                    <a:moveTo>
                      <a:pt x="0" y="12"/>
                    </a:moveTo>
                    <a:cubicBezTo>
                      <a:pt x="243" y="4"/>
                      <a:pt x="487" y="-1"/>
                      <a:pt x="732" y="-1"/>
                    </a:cubicBezTo>
                    <a:cubicBezTo>
                      <a:pt x="12661" y="-1"/>
                      <a:pt x="22332" y="9670"/>
                      <a:pt x="22332" y="21600"/>
                    </a:cubicBezTo>
                  </a:path>
                  <a:path w="22332" h="21600" stroke="0" extrusionOk="0">
                    <a:moveTo>
                      <a:pt x="0" y="12"/>
                    </a:moveTo>
                    <a:cubicBezTo>
                      <a:pt x="243" y="4"/>
                      <a:pt x="487" y="-1"/>
                      <a:pt x="732" y="-1"/>
                    </a:cubicBezTo>
                    <a:cubicBezTo>
                      <a:pt x="12661" y="-1"/>
                      <a:pt x="22332" y="9670"/>
                      <a:pt x="22332" y="21600"/>
                    </a:cubicBezTo>
                    <a:lnTo>
                      <a:pt x="732" y="2160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11" name="Arc 801"/>
              <p:cNvSpPr>
                <a:spLocks/>
              </p:cNvSpPr>
              <p:nvPr/>
            </p:nvSpPr>
            <p:spPr bwMode="auto">
              <a:xfrm rot="-1140000">
                <a:off x="1766" y="4044"/>
                <a:ext cx="23" cy="51"/>
              </a:xfrm>
              <a:custGeom>
                <a:avLst/>
                <a:gdLst>
                  <a:gd name="T0" fmla="*/ 0 w 22614"/>
                  <a:gd name="T1" fmla="*/ 0 h 22047"/>
                  <a:gd name="T2" fmla="*/ 0 w 22614"/>
                  <a:gd name="T3" fmla="*/ 0 h 22047"/>
                  <a:gd name="T4" fmla="*/ 0 w 22614"/>
                  <a:gd name="T5" fmla="*/ 0 h 22047"/>
                  <a:gd name="T6" fmla="*/ 0 60000 65536"/>
                  <a:gd name="T7" fmla="*/ 0 60000 65536"/>
                  <a:gd name="T8" fmla="*/ 0 60000 65536"/>
                  <a:gd name="T9" fmla="*/ 0 w 22614"/>
                  <a:gd name="T10" fmla="*/ 0 h 22047"/>
                  <a:gd name="T11" fmla="*/ 22614 w 22614"/>
                  <a:gd name="T12" fmla="*/ 22047 h 220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14" h="22047" fill="none" extrusionOk="0">
                    <a:moveTo>
                      <a:pt x="22609" y="-1"/>
                    </a:moveTo>
                    <a:cubicBezTo>
                      <a:pt x="22612" y="148"/>
                      <a:pt x="22614" y="297"/>
                      <a:pt x="22614" y="447"/>
                    </a:cubicBezTo>
                    <a:cubicBezTo>
                      <a:pt x="22614" y="12376"/>
                      <a:pt x="12943" y="22047"/>
                      <a:pt x="1014" y="22047"/>
                    </a:cubicBezTo>
                    <a:cubicBezTo>
                      <a:pt x="675" y="22046"/>
                      <a:pt x="337" y="22039"/>
                      <a:pt x="-1" y="22023"/>
                    </a:cubicBezTo>
                  </a:path>
                  <a:path w="22614" h="22047" stroke="0" extrusionOk="0">
                    <a:moveTo>
                      <a:pt x="22609" y="-1"/>
                    </a:moveTo>
                    <a:cubicBezTo>
                      <a:pt x="22612" y="148"/>
                      <a:pt x="22614" y="297"/>
                      <a:pt x="22614" y="447"/>
                    </a:cubicBezTo>
                    <a:cubicBezTo>
                      <a:pt x="22614" y="12376"/>
                      <a:pt x="12943" y="22047"/>
                      <a:pt x="1014" y="22047"/>
                    </a:cubicBezTo>
                    <a:cubicBezTo>
                      <a:pt x="675" y="22046"/>
                      <a:pt x="337" y="22039"/>
                      <a:pt x="-1" y="22023"/>
                    </a:cubicBezTo>
                    <a:lnTo>
                      <a:pt x="1014" y="447"/>
                    </a:lnTo>
                    <a:lnTo>
                      <a:pt x="22609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12" name="Arc 802"/>
              <p:cNvSpPr>
                <a:spLocks/>
              </p:cNvSpPr>
              <p:nvPr/>
            </p:nvSpPr>
            <p:spPr bwMode="auto">
              <a:xfrm rot="-1140000">
                <a:off x="1761" y="3994"/>
                <a:ext cx="21" cy="48"/>
              </a:xfrm>
              <a:custGeom>
                <a:avLst/>
                <a:gdLst>
                  <a:gd name="T0" fmla="*/ 0 w 21595"/>
                  <a:gd name="T1" fmla="*/ 0 h 21576"/>
                  <a:gd name="T2" fmla="*/ 0 w 21595"/>
                  <a:gd name="T3" fmla="*/ 0 h 21576"/>
                  <a:gd name="T4" fmla="*/ 0 w 21595"/>
                  <a:gd name="T5" fmla="*/ 0 h 21576"/>
                  <a:gd name="T6" fmla="*/ 0 60000 65536"/>
                  <a:gd name="T7" fmla="*/ 0 60000 65536"/>
                  <a:gd name="T8" fmla="*/ 0 60000 65536"/>
                  <a:gd name="T9" fmla="*/ 0 w 21595"/>
                  <a:gd name="T10" fmla="*/ 0 h 21576"/>
                  <a:gd name="T11" fmla="*/ 21595 w 21595"/>
                  <a:gd name="T12" fmla="*/ 21576 h 215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5" h="21576" fill="none" extrusionOk="0">
                    <a:moveTo>
                      <a:pt x="-1" y="21130"/>
                    </a:moveTo>
                    <a:cubicBezTo>
                      <a:pt x="233" y="9771"/>
                      <a:pt x="9228" y="534"/>
                      <a:pt x="20577" y="-1"/>
                    </a:cubicBezTo>
                  </a:path>
                  <a:path w="21595" h="21576" stroke="0" extrusionOk="0">
                    <a:moveTo>
                      <a:pt x="-1" y="21130"/>
                    </a:moveTo>
                    <a:cubicBezTo>
                      <a:pt x="233" y="9771"/>
                      <a:pt x="9228" y="534"/>
                      <a:pt x="20577" y="-1"/>
                    </a:cubicBezTo>
                    <a:lnTo>
                      <a:pt x="21595" y="21576"/>
                    </a:lnTo>
                    <a:lnTo>
                      <a:pt x="-1" y="2113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13" name="Arc 803"/>
              <p:cNvSpPr>
                <a:spLocks/>
              </p:cNvSpPr>
              <p:nvPr/>
            </p:nvSpPr>
            <p:spPr bwMode="auto">
              <a:xfrm rot="9660000">
                <a:off x="1944" y="3937"/>
                <a:ext cx="21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45"/>
                  <a:gd name="T11" fmla="*/ 21600 w 21600"/>
                  <a:gd name="T12" fmla="*/ 22045 h 220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45" fill="none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</a:path>
                  <a:path w="21600" h="22045" stroke="0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  <a:lnTo>
                      <a:pt x="21600" y="445"/>
                    </a:lnTo>
                    <a:lnTo>
                      <a:pt x="21600" y="2204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62465" name="Group 804"/>
            <p:cNvGrpSpPr>
              <a:grpSpLocks/>
            </p:cNvGrpSpPr>
            <p:nvPr/>
          </p:nvGrpSpPr>
          <p:grpSpPr bwMode="auto">
            <a:xfrm>
              <a:off x="2025" y="3936"/>
              <a:ext cx="477" cy="224"/>
              <a:chOff x="2025" y="3936"/>
              <a:chExt cx="477" cy="224"/>
            </a:xfrm>
          </p:grpSpPr>
          <p:sp>
            <p:nvSpPr>
              <p:cNvPr id="162466" name="Arc 805"/>
              <p:cNvSpPr>
                <a:spLocks/>
              </p:cNvSpPr>
              <p:nvPr/>
            </p:nvSpPr>
            <p:spPr bwMode="auto">
              <a:xfrm rot="-9660000">
                <a:off x="2074" y="3939"/>
                <a:ext cx="29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45"/>
                  <a:gd name="T11" fmla="*/ 21600 w 21600"/>
                  <a:gd name="T12" fmla="*/ 22045 h 220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45" fill="none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</a:path>
                  <a:path w="21600" h="22045" stroke="0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  <a:lnTo>
                      <a:pt x="21600" y="445"/>
                    </a:lnTo>
                    <a:lnTo>
                      <a:pt x="21600" y="2204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67" name="Arc 806"/>
              <p:cNvSpPr>
                <a:spLocks/>
              </p:cNvSpPr>
              <p:nvPr/>
            </p:nvSpPr>
            <p:spPr bwMode="auto">
              <a:xfrm rot="-9660000">
                <a:off x="2073" y="3993"/>
                <a:ext cx="29" cy="49"/>
              </a:xfrm>
              <a:custGeom>
                <a:avLst/>
                <a:gdLst>
                  <a:gd name="T0" fmla="*/ 0 w 22357"/>
                  <a:gd name="T1" fmla="*/ 0 h 21600"/>
                  <a:gd name="T2" fmla="*/ 0 w 22357"/>
                  <a:gd name="T3" fmla="*/ 0 h 21600"/>
                  <a:gd name="T4" fmla="*/ 0 w 2235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57"/>
                  <a:gd name="T10" fmla="*/ 0 h 21600"/>
                  <a:gd name="T11" fmla="*/ 22357 w 2235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57" h="21600" fill="none" extrusionOk="0">
                    <a:moveTo>
                      <a:pt x="0" y="13"/>
                    </a:moveTo>
                    <a:cubicBezTo>
                      <a:pt x="252" y="4"/>
                      <a:pt x="504" y="-1"/>
                      <a:pt x="757" y="-1"/>
                    </a:cubicBezTo>
                    <a:cubicBezTo>
                      <a:pt x="12686" y="-1"/>
                      <a:pt x="22357" y="9670"/>
                      <a:pt x="22357" y="21600"/>
                    </a:cubicBezTo>
                  </a:path>
                  <a:path w="22357" h="21600" stroke="0" extrusionOk="0">
                    <a:moveTo>
                      <a:pt x="0" y="13"/>
                    </a:moveTo>
                    <a:cubicBezTo>
                      <a:pt x="252" y="4"/>
                      <a:pt x="504" y="-1"/>
                      <a:pt x="757" y="-1"/>
                    </a:cubicBezTo>
                    <a:cubicBezTo>
                      <a:pt x="12686" y="-1"/>
                      <a:pt x="22357" y="9670"/>
                      <a:pt x="22357" y="21600"/>
                    </a:cubicBezTo>
                    <a:lnTo>
                      <a:pt x="757" y="21600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68" name="Arc 807"/>
              <p:cNvSpPr>
                <a:spLocks/>
              </p:cNvSpPr>
              <p:nvPr/>
            </p:nvSpPr>
            <p:spPr bwMode="auto">
              <a:xfrm rot="-9660000">
                <a:off x="2126" y="3962"/>
                <a:ext cx="21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69" name="Arc 808"/>
              <p:cNvSpPr>
                <a:spLocks/>
              </p:cNvSpPr>
              <p:nvPr/>
            </p:nvSpPr>
            <p:spPr bwMode="auto">
              <a:xfrm rot="-9660000">
                <a:off x="2025" y="3976"/>
                <a:ext cx="21" cy="49"/>
              </a:xfrm>
              <a:custGeom>
                <a:avLst/>
                <a:gdLst>
                  <a:gd name="T0" fmla="*/ 0 w 21596"/>
                  <a:gd name="T1" fmla="*/ 0 h 21577"/>
                  <a:gd name="T2" fmla="*/ 0 w 21596"/>
                  <a:gd name="T3" fmla="*/ 0 h 21577"/>
                  <a:gd name="T4" fmla="*/ 0 w 21596"/>
                  <a:gd name="T5" fmla="*/ 0 h 21577"/>
                  <a:gd name="T6" fmla="*/ 0 60000 65536"/>
                  <a:gd name="T7" fmla="*/ 0 60000 65536"/>
                  <a:gd name="T8" fmla="*/ 0 60000 65536"/>
                  <a:gd name="T9" fmla="*/ 0 w 21596"/>
                  <a:gd name="T10" fmla="*/ 0 h 21577"/>
                  <a:gd name="T11" fmla="*/ 21596 w 21596"/>
                  <a:gd name="T12" fmla="*/ 21577 h 215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6" h="21577" fill="none" extrusionOk="0">
                    <a:moveTo>
                      <a:pt x="0" y="21151"/>
                    </a:moveTo>
                    <a:cubicBezTo>
                      <a:pt x="224" y="9774"/>
                      <a:pt x="9235" y="523"/>
                      <a:pt x="20601" y="-1"/>
                    </a:cubicBezTo>
                  </a:path>
                  <a:path w="21596" h="21577" stroke="0" extrusionOk="0">
                    <a:moveTo>
                      <a:pt x="0" y="21151"/>
                    </a:moveTo>
                    <a:cubicBezTo>
                      <a:pt x="224" y="9774"/>
                      <a:pt x="9235" y="523"/>
                      <a:pt x="20601" y="-1"/>
                    </a:cubicBezTo>
                    <a:lnTo>
                      <a:pt x="21596" y="21577"/>
                    </a:lnTo>
                    <a:lnTo>
                      <a:pt x="0" y="2115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70" name="Arc 809"/>
              <p:cNvSpPr>
                <a:spLocks/>
              </p:cNvSpPr>
              <p:nvPr/>
            </p:nvSpPr>
            <p:spPr bwMode="auto">
              <a:xfrm rot="-9660000">
                <a:off x="2098" y="3997"/>
                <a:ext cx="22" cy="49"/>
              </a:xfrm>
              <a:custGeom>
                <a:avLst/>
                <a:gdLst>
                  <a:gd name="T0" fmla="*/ 0 w 21600"/>
                  <a:gd name="T1" fmla="*/ 0 h 21577"/>
                  <a:gd name="T2" fmla="*/ 0 w 21600"/>
                  <a:gd name="T3" fmla="*/ 0 h 21577"/>
                  <a:gd name="T4" fmla="*/ 0 w 21600"/>
                  <a:gd name="T5" fmla="*/ 0 h 2157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7"/>
                  <a:gd name="T11" fmla="*/ 21600 w 21600"/>
                  <a:gd name="T12" fmla="*/ 21577 h 215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7" fill="none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</a:path>
                  <a:path w="21600" h="21577" stroke="0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  <a:lnTo>
                      <a:pt x="21600" y="21577"/>
                    </a:lnTo>
                    <a:lnTo>
                      <a:pt x="-1" y="2157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71" name="Arc 810"/>
              <p:cNvSpPr>
                <a:spLocks/>
              </p:cNvSpPr>
              <p:nvPr/>
            </p:nvSpPr>
            <p:spPr bwMode="auto">
              <a:xfrm rot="-9660000">
                <a:off x="2147" y="3966"/>
                <a:ext cx="27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45"/>
                  <a:gd name="T11" fmla="*/ 21600 w 21600"/>
                  <a:gd name="T12" fmla="*/ 22045 h 220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45" fill="none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</a:path>
                  <a:path w="21600" h="22045" stroke="0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  <a:lnTo>
                      <a:pt x="21600" y="445"/>
                    </a:lnTo>
                    <a:lnTo>
                      <a:pt x="21600" y="2204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72" name="Arc 811"/>
              <p:cNvSpPr>
                <a:spLocks/>
              </p:cNvSpPr>
              <p:nvPr/>
            </p:nvSpPr>
            <p:spPr bwMode="auto">
              <a:xfrm rot="-9660000">
                <a:off x="2149" y="4020"/>
                <a:ext cx="28" cy="49"/>
              </a:xfrm>
              <a:custGeom>
                <a:avLst/>
                <a:gdLst>
                  <a:gd name="T0" fmla="*/ 0 w 22385"/>
                  <a:gd name="T1" fmla="*/ 0 h 21600"/>
                  <a:gd name="T2" fmla="*/ 0 w 22385"/>
                  <a:gd name="T3" fmla="*/ 0 h 21600"/>
                  <a:gd name="T4" fmla="*/ 0 w 2238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85"/>
                  <a:gd name="T10" fmla="*/ 0 h 21600"/>
                  <a:gd name="T11" fmla="*/ 22385 w 2238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85" h="21600" fill="none" extrusionOk="0">
                    <a:moveTo>
                      <a:pt x="0" y="14"/>
                    </a:moveTo>
                    <a:cubicBezTo>
                      <a:pt x="261" y="4"/>
                      <a:pt x="523" y="-1"/>
                      <a:pt x="785" y="-1"/>
                    </a:cubicBezTo>
                    <a:cubicBezTo>
                      <a:pt x="12714" y="-1"/>
                      <a:pt x="22385" y="9670"/>
                      <a:pt x="22385" y="21600"/>
                    </a:cubicBezTo>
                  </a:path>
                  <a:path w="22385" h="21600" stroke="0" extrusionOk="0">
                    <a:moveTo>
                      <a:pt x="0" y="14"/>
                    </a:moveTo>
                    <a:cubicBezTo>
                      <a:pt x="261" y="4"/>
                      <a:pt x="523" y="-1"/>
                      <a:pt x="785" y="-1"/>
                    </a:cubicBezTo>
                    <a:cubicBezTo>
                      <a:pt x="12714" y="-1"/>
                      <a:pt x="22385" y="9670"/>
                      <a:pt x="22385" y="21600"/>
                    </a:cubicBezTo>
                    <a:lnTo>
                      <a:pt x="785" y="21600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73" name="Arc 812"/>
              <p:cNvSpPr>
                <a:spLocks/>
              </p:cNvSpPr>
              <p:nvPr/>
            </p:nvSpPr>
            <p:spPr bwMode="auto">
              <a:xfrm rot="1140000">
                <a:off x="2412" y="4099"/>
                <a:ext cx="28" cy="50"/>
              </a:xfrm>
              <a:custGeom>
                <a:avLst/>
                <a:gdLst>
                  <a:gd name="T0" fmla="*/ 0 w 21600"/>
                  <a:gd name="T1" fmla="*/ 0 h 22036"/>
                  <a:gd name="T2" fmla="*/ 0 w 21600"/>
                  <a:gd name="T3" fmla="*/ 0 h 22036"/>
                  <a:gd name="T4" fmla="*/ 0 w 21600"/>
                  <a:gd name="T5" fmla="*/ 0 h 2203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36"/>
                  <a:gd name="T11" fmla="*/ 21600 w 21600"/>
                  <a:gd name="T12" fmla="*/ 22036 h 220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36" fill="none" extrusionOk="0">
                    <a:moveTo>
                      <a:pt x="21595" y="0"/>
                    </a:moveTo>
                    <a:cubicBezTo>
                      <a:pt x="21598" y="145"/>
                      <a:pt x="21600" y="290"/>
                      <a:pt x="21600" y="436"/>
                    </a:cubicBezTo>
                    <a:cubicBezTo>
                      <a:pt x="21600" y="12365"/>
                      <a:pt x="11929" y="22036"/>
                      <a:pt x="-1" y="22036"/>
                    </a:cubicBezTo>
                  </a:path>
                  <a:path w="21600" h="22036" stroke="0" extrusionOk="0">
                    <a:moveTo>
                      <a:pt x="21595" y="0"/>
                    </a:moveTo>
                    <a:cubicBezTo>
                      <a:pt x="21598" y="145"/>
                      <a:pt x="21600" y="290"/>
                      <a:pt x="21600" y="436"/>
                    </a:cubicBezTo>
                    <a:cubicBezTo>
                      <a:pt x="21600" y="12365"/>
                      <a:pt x="11929" y="22036"/>
                      <a:pt x="-1" y="22036"/>
                    </a:cubicBezTo>
                    <a:lnTo>
                      <a:pt x="0" y="436"/>
                    </a:lnTo>
                    <a:lnTo>
                      <a:pt x="21595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74" name="Arc 813"/>
              <p:cNvSpPr>
                <a:spLocks/>
              </p:cNvSpPr>
              <p:nvPr/>
            </p:nvSpPr>
            <p:spPr bwMode="auto">
              <a:xfrm rot="1140000">
                <a:off x="2452" y="4064"/>
                <a:ext cx="29" cy="50"/>
              </a:xfrm>
              <a:custGeom>
                <a:avLst/>
                <a:gdLst>
                  <a:gd name="T0" fmla="*/ 0 w 21600"/>
                  <a:gd name="T1" fmla="*/ 0 h 21587"/>
                  <a:gd name="T2" fmla="*/ 0 w 21600"/>
                  <a:gd name="T3" fmla="*/ 0 h 21587"/>
                  <a:gd name="T4" fmla="*/ 0 w 21600"/>
                  <a:gd name="T5" fmla="*/ 0 h 2158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7"/>
                  <a:gd name="T11" fmla="*/ 21600 w 21600"/>
                  <a:gd name="T12" fmla="*/ 21587 h 2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7" fill="none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</a:path>
                  <a:path w="21600" h="21587" stroke="0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  <a:lnTo>
                      <a:pt x="21600" y="21587"/>
                    </a:lnTo>
                    <a:lnTo>
                      <a:pt x="-1" y="2158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75" name="Arc 814"/>
              <p:cNvSpPr>
                <a:spLocks/>
              </p:cNvSpPr>
              <p:nvPr/>
            </p:nvSpPr>
            <p:spPr bwMode="auto">
              <a:xfrm rot="1140000">
                <a:off x="2477" y="4111"/>
                <a:ext cx="21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76" name="Arc 815"/>
              <p:cNvSpPr>
                <a:spLocks/>
              </p:cNvSpPr>
              <p:nvPr/>
            </p:nvSpPr>
            <p:spPr bwMode="auto">
              <a:xfrm rot="1140000">
                <a:off x="2480" y="4072"/>
                <a:ext cx="22" cy="49"/>
              </a:xfrm>
              <a:custGeom>
                <a:avLst/>
                <a:gdLst>
                  <a:gd name="T0" fmla="*/ 0 w 22604"/>
                  <a:gd name="T1" fmla="*/ 0 h 21600"/>
                  <a:gd name="T2" fmla="*/ 0 w 22604"/>
                  <a:gd name="T3" fmla="*/ 0 h 21600"/>
                  <a:gd name="T4" fmla="*/ 0 w 2260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04"/>
                  <a:gd name="T10" fmla="*/ 0 h 21600"/>
                  <a:gd name="T11" fmla="*/ 22604 w 2260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04" h="21600" fill="none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</a:path>
                  <a:path w="22604" h="21600" stroke="0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  <a:lnTo>
                      <a:pt x="1004" y="21600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77" name="Arc 816"/>
              <p:cNvSpPr>
                <a:spLocks/>
              </p:cNvSpPr>
              <p:nvPr/>
            </p:nvSpPr>
            <p:spPr bwMode="auto">
              <a:xfrm rot="1140000">
                <a:off x="2329" y="4073"/>
                <a:ext cx="28" cy="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78" name="Arc 817"/>
              <p:cNvSpPr>
                <a:spLocks/>
              </p:cNvSpPr>
              <p:nvPr/>
            </p:nvSpPr>
            <p:spPr bwMode="auto">
              <a:xfrm rot="1140000">
                <a:off x="2370" y="4038"/>
                <a:ext cx="28" cy="50"/>
              </a:xfrm>
              <a:custGeom>
                <a:avLst/>
                <a:gdLst>
                  <a:gd name="T0" fmla="*/ 0 w 21600"/>
                  <a:gd name="T1" fmla="*/ 0 h 21586"/>
                  <a:gd name="T2" fmla="*/ 0 w 21600"/>
                  <a:gd name="T3" fmla="*/ 0 h 21586"/>
                  <a:gd name="T4" fmla="*/ 0 w 21600"/>
                  <a:gd name="T5" fmla="*/ 0 h 2158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6"/>
                  <a:gd name="T11" fmla="*/ 21600 w 21600"/>
                  <a:gd name="T12" fmla="*/ 21586 h 215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6" fill="none" extrusionOk="0">
                    <a:moveTo>
                      <a:pt x="-1" y="21585"/>
                    </a:moveTo>
                    <a:cubicBezTo>
                      <a:pt x="-1" y="9956"/>
                      <a:pt x="9207" y="414"/>
                      <a:pt x="20828" y="-1"/>
                    </a:cubicBezTo>
                  </a:path>
                  <a:path w="21600" h="21586" stroke="0" extrusionOk="0">
                    <a:moveTo>
                      <a:pt x="-1" y="21585"/>
                    </a:moveTo>
                    <a:cubicBezTo>
                      <a:pt x="-1" y="9956"/>
                      <a:pt x="9207" y="414"/>
                      <a:pt x="20828" y="-1"/>
                    </a:cubicBezTo>
                    <a:lnTo>
                      <a:pt x="21600" y="21586"/>
                    </a:lnTo>
                    <a:lnTo>
                      <a:pt x="-1" y="2158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79" name="Arc 818"/>
              <p:cNvSpPr>
                <a:spLocks/>
              </p:cNvSpPr>
              <p:nvPr/>
            </p:nvSpPr>
            <p:spPr bwMode="auto">
              <a:xfrm rot="1140000">
                <a:off x="2391" y="4095"/>
                <a:ext cx="21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45"/>
                  <a:gd name="T11" fmla="*/ 21600 w 21600"/>
                  <a:gd name="T12" fmla="*/ 22045 h 220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45" fill="none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</a:path>
                  <a:path w="21600" h="22045" stroke="0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  <a:lnTo>
                      <a:pt x="21600" y="445"/>
                    </a:lnTo>
                    <a:lnTo>
                      <a:pt x="21600" y="2204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80" name="Arc 819"/>
              <p:cNvSpPr>
                <a:spLocks/>
              </p:cNvSpPr>
              <p:nvPr/>
            </p:nvSpPr>
            <p:spPr bwMode="auto">
              <a:xfrm rot="1140000">
                <a:off x="2396" y="4046"/>
                <a:ext cx="22" cy="49"/>
              </a:xfrm>
              <a:custGeom>
                <a:avLst/>
                <a:gdLst>
                  <a:gd name="T0" fmla="*/ 0 w 22627"/>
                  <a:gd name="T1" fmla="*/ 0 h 21600"/>
                  <a:gd name="T2" fmla="*/ 0 w 22627"/>
                  <a:gd name="T3" fmla="*/ 0 h 21600"/>
                  <a:gd name="T4" fmla="*/ 0 w 2262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27"/>
                  <a:gd name="T10" fmla="*/ 0 h 21600"/>
                  <a:gd name="T11" fmla="*/ 22627 w 2262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27" h="21600" fill="none" extrusionOk="0">
                    <a:moveTo>
                      <a:pt x="0" y="24"/>
                    </a:moveTo>
                    <a:cubicBezTo>
                      <a:pt x="342" y="8"/>
                      <a:pt x="684" y="-1"/>
                      <a:pt x="1027" y="-1"/>
                    </a:cubicBezTo>
                    <a:cubicBezTo>
                      <a:pt x="12956" y="-1"/>
                      <a:pt x="22627" y="9670"/>
                      <a:pt x="22627" y="21600"/>
                    </a:cubicBezTo>
                  </a:path>
                  <a:path w="22627" h="21600" stroke="0" extrusionOk="0">
                    <a:moveTo>
                      <a:pt x="0" y="24"/>
                    </a:moveTo>
                    <a:cubicBezTo>
                      <a:pt x="342" y="8"/>
                      <a:pt x="684" y="-1"/>
                      <a:pt x="1027" y="-1"/>
                    </a:cubicBezTo>
                    <a:cubicBezTo>
                      <a:pt x="12956" y="-1"/>
                      <a:pt x="22627" y="9670"/>
                      <a:pt x="22627" y="21600"/>
                    </a:cubicBezTo>
                    <a:lnTo>
                      <a:pt x="1027" y="21600"/>
                    </a:lnTo>
                    <a:lnTo>
                      <a:pt x="0" y="2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81" name="Arc 820"/>
              <p:cNvSpPr>
                <a:spLocks/>
              </p:cNvSpPr>
              <p:nvPr/>
            </p:nvSpPr>
            <p:spPr bwMode="auto">
              <a:xfrm rot="1140000">
                <a:off x="2254" y="4049"/>
                <a:ext cx="29" cy="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82" name="Arc 821"/>
              <p:cNvSpPr>
                <a:spLocks/>
              </p:cNvSpPr>
              <p:nvPr/>
            </p:nvSpPr>
            <p:spPr bwMode="auto">
              <a:xfrm rot="1140000">
                <a:off x="2294" y="4014"/>
                <a:ext cx="29" cy="49"/>
              </a:xfrm>
              <a:custGeom>
                <a:avLst/>
                <a:gdLst>
                  <a:gd name="T0" fmla="*/ 0 w 21596"/>
                  <a:gd name="T1" fmla="*/ 0 h 21587"/>
                  <a:gd name="T2" fmla="*/ 0 w 21596"/>
                  <a:gd name="T3" fmla="*/ 0 h 21587"/>
                  <a:gd name="T4" fmla="*/ 0 w 21596"/>
                  <a:gd name="T5" fmla="*/ 0 h 21587"/>
                  <a:gd name="T6" fmla="*/ 0 60000 65536"/>
                  <a:gd name="T7" fmla="*/ 0 60000 65536"/>
                  <a:gd name="T8" fmla="*/ 0 60000 65536"/>
                  <a:gd name="T9" fmla="*/ 0 w 21596"/>
                  <a:gd name="T10" fmla="*/ 0 h 21587"/>
                  <a:gd name="T11" fmla="*/ 21596 w 21596"/>
                  <a:gd name="T12" fmla="*/ 21587 h 2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6" h="21587" fill="none" extrusionOk="0">
                    <a:moveTo>
                      <a:pt x="0" y="21151"/>
                    </a:moveTo>
                    <a:cubicBezTo>
                      <a:pt x="231" y="9679"/>
                      <a:pt x="9391" y="391"/>
                      <a:pt x="20858" y="-1"/>
                    </a:cubicBezTo>
                  </a:path>
                  <a:path w="21596" h="21587" stroke="0" extrusionOk="0">
                    <a:moveTo>
                      <a:pt x="0" y="21151"/>
                    </a:moveTo>
                    <a:cubicBezTo>
                      <a:pt x="231" y="9679"/>
                      <a:pt x="9391" y="391"/>
                      <a:pt x="20858" y="-1"/>
                    </a:cubicBezTo>
                    <a:lnTo>
                      <a:pt x="21596" y="21587"/>
                    </a:lnTo>
                    <a:lnTo>
                      <a:pt x="0" y="2115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83" name="Arc 822"/>
              <p:cNvSpPr>
                <a:spLocks/>
              </p:cNvSpPr>
              <p:nvPr/>
            </p:nvSpPr>
            <p:spPr bwMode="auto">
              <a:xfrm rot="1140000">
                <a:off x="2310" y="4073"/>
                <a:ext cx="22" cy="50"/>
              </a:xfrm>
              <a:custGeom>
                <a:avLst/>
                <a:gdLst>
                  <a:gd name="T0" fmla="*/ 0 w 21600"/>
                  <a:gd name="T1" fmla="*/ 0 h 22002"/>
                  <a:gd name="T2" fmla="*/ 0 w 21600"/>
                  <a:gd name="T3" fmla="*/ 0 h 22002"/>
                  <a:gd name="T4" fmla="*/ 0 w 21600"/>
                  <a:gd name="T5" fmla="*/ 0 h 220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02"/>
                  <a:gd name="T11" fmla="*/ 21600 w 21600"/>
                  <a:gd name="T12" fmla="*/ 22002 h 220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02" fill="none" extrusionOk="0">
                    <a:moveTo>
                      <a:pt x="20585" y="22002"/>
                    </a:moveTo>
                    <a:cubicBezTo>
                      <a:pt x="9063" y="21460"/>
                      <a:pt x="0" y="11961"/>
                      <a:pt x="0" y="426"/>
                    </a:cubicBezTo>
                    <a:cubicBezTo>
                      <a:pt x="0" y="283"/>
                      <a:pt x="1" y="141"/>
                      <a:pt x="4" y="0"/>
                    </a:cubicBezTo>
                  </a:path>
                  <a:path w="21600" h="22002" stroke="0" extrusionOk="0">
                    <a:moveTo>
                      <a:pt x="20585" y="22002"/>
                    </a:moveTo>
                    <a:cubicBezTo>
                      <a:pt x="9063" y="21460"/>
                      <a:pt x="0" y="11961"/>
                      <a:pt x="0" y="426"/>
                    </a:cubicBezTo>
                    <a:cubicBezTo>
                      <a:pt x="0" y="283"/>
                      <a:pt x="1" y="141"/>
                      <a:pt x="4" y="0"/>
                    </a:cubicBezTo>
                    <a:lnTo>
                      <a:pt x="21600" y="426"/>
                    </a:lnTo>
                    <a:lnTo>
                      <a:pt x="20585" y="2200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84" name="Arc 823"/>
              <p:cNvSpPr>
                <a:spLocks/>
              </p:cNvSpPr>
              <p:nvPr/>
            </p:nvSpPr>
            <p:spPr bwMode="auto">
              <a:xfrm rot="1140000">
                <a:off x="2319" y="4019"/>
                <a:ext cx="22" cy="49"/>
              </a:xfrm>
              <a:custGeom>
                <a:avLst/>
                <a:gdLst>
                  <a:gd name="T0" fmla="*/ 0 w 22604"/>
                  <a:gd name="T1" fmla="*/ 0 h 21600"/>
                  <a:gd name="T2" fmla="*/ 0 w 22604"/>
                  <a:gd name="T3" fmla="*/ 0 h 21600"/>
                  <a:gd name="T4" fmla="*/ 0 w 2260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04"/>
                  <a:gd name="T10" fmla="*/ 0 h 21600"/>
                  <a:gd name="T11" fmla="*/ 22604 w 2260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04" h="21600" fill="none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</a:path>
                  <a:path w="22604" h="21600" stroke="0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  <a:lnTo>
                      <a:pt x="1004" y="21600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85" name="Arc 824"/>
              <p:cNvSpPr>
                <a:spLocks/>
              </p:cNvSpPr>
              <p:nvPr/>
            </p:nvSpPr>
            <p:spPr bwMode="auto">
              <a:xfrm rot="1140000">
                <a:off x="2172" y="4021"/>
                <a:ext cx="29" cy="50"/>
              </a:xfrm>
              <a:custGeom>
                <a:avLst/>
                <a:gdLst>
                  <a:gd name="T0" fmla="*/ 0 w 21600"/>
                  <a:gd name="T1" fmla="*/ 0 h 22036"/>
                  <a:gd name="T2" fmla="*/ 0 w 21600"/>
                  <a:gd name="T3" fmla="*/ 0 h 22036"/>
                  <a:gd name="T4" fmla="*/ 0 w 21600"/>
                  <a:gd name="T5" fmla="*/ 0 h 2203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36"/>
                  <a:gd name="T11" fmla="*/ 21600 w 21600"/>
                  <a:gd name="T12" fmla="*/ 22036 h 220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36" fill="none" extrusionOk="0">
                    <a:moveTo>
                      <a:pt x="21595" y="0"/>
                    </a:moveTo>
                    <a:cubicBezTo>
                      <a:pt x="21598" y="145"/>
                      <a:pt x="21600" y="290"/>
                      <a:pt x="21600" y="436"/>
                    </a:cubicBezTo>
                    <a:cubicBezTo>
                      <a:pt x="21600" y="12365"/>
                      <a:pt x="11929" y="22036"/>
                      <a:pt x="-1" y="22036"/>
                    </a:cubicBezTo>
                  </a:path>
                  <a:path w="21600" h="22036" stroke="0" extrusionOk="0">
                    <a:moveTo>
                      <a:pt x="21595" y="0"/>
                    </a:moveTo>
                    <a:cubicBezTo>
                      <a:pt x="21598" y="145"/>
                      <a:pt x="21600" y="290"/>
                      <a:pt x="21600" y="436"/>
                    </a:cubicBezTo>
                    <a:cubicBezTo>
                      <a:pt x="21600" y="12365"/>
                      <a:pt x="11929" y="22036"/>
                      <a:pt x="-1" y="22036"/>
                    </a:cubicBezTo>
                    <a:lnTo>
                      <a:pt x="0" y="436"/>
                    </a:lnTo>
                    <a:lnTo>
                      <a:pt x="21595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86" name="Arc 825"/>
              <p:cNvSpPr>
                <a:spLocks/>
              </p:cNvSpPr>
              <p:nvPr/>
            </p:nvSpPr>
            <p:spPr bwMode="auto">
              <a:xfrm rot="1140000">
                <a:off x="2212" y="3985"/>
                <a:ext cx="30" cy="49"/>
              </a:xfrm>
              <a:custGeom>
                <a:avLst/>
                <a:gdLst>
                  <a:gd name="T0" fmla="*/ 0 w 21600"/>
                  <a:gd name="T1" fmla="*/ 0 h 21588"/>
                  <a:gd name="T2" fmla="*/ 0 w 21600"/>
                  <a:gd name="T3" fmla="*/ 0 h 21588"/>
                  <a:gd name="T4" fmla="*/ 0 w 21600"/>
                  <a:gd name="T5" fmla="*/ 0 h 2158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8"/>
                  <a:gd name="T11" fmla="*/ 21600 w 21600"/>
                  <a:gd name="T12" fmla="*/ 21588 h 215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8" fill="none" extrusionOk="0">
                    <a:moveTo>
                      <a:pt x="-1" y="21587"/>
                    </a:moveTo>
                    <a:cubicBezTo>
                      <a:pt x="-1" y="9943"/>
                      <a:pt x="9230" y="395"/>
                      <a:pt x="20868" y="0"/>
                    </a:cubicBezTo>
                  </a:path>
                  <a:path w="21600" h="21588" stroke="0" extrusionOk="0">
                    <a:moveTo>
                      <a:pt x="-1" y="21587"/>
                    </a:moveTo>
                    <a:cubicBezTo>
                      <a:pt x="-1" y="9943"/>
                      <a:pt x="9230" y="395"/>
                      <a:pt x="20868" y="0"/>
                    </a:cubicBezTo>
                    <a:lnTo>
                      <a:pt x="21600" y="21588"/>
                    </a:lnTo>
                    <a:lnTo>
                      <a:pt x="-1" y="2158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87" name="Arc 826"/>
              <p:cNvSpPr>
                <a:spLocks/>
              </p:cNvSpPr>
              <p:nvPr/>
            </p:nvSpPr>
            <p:spPr bwMode="auto">
              <a:xfrm rot="1140000">
                <a:off x="2233" y="4044"/>
                <a:ext cx="22" cy="49"/>
              </a:xfrm>
              <a:custGeom>
                <a:avLst/>
                <a:gdLst>
                  <a:gd name="T0" fmla="*/ 0 w 21600"/>
                  <a:gd name="T1" fmla="*/ 0 h 21577"/>
                  <a:gd name="T2" fmla="*/ 0 w 21600"/>
                  <a:gd name="T3" fmla="*/ 0 h 21577"/>
                  <a:gd name="T4" fmla="*/ 0 w 21600"/>
                  <a:gd name="T5" fmla="*/ 0 h 2157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7"/>
                  <a:gd name="T11" fmla="*/ 21600 w 21600"/>
                  <a:gd name="T12" fmla="*/ 21577 h 215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7" fill="none" extrusionOk="0">
                    <a:moveTo>
                      <a:pt x="20596" y="21576"/>
                    </a:moveTo>
                    <a:cubicBezTo>
                      <a:pt x="9069" y="21040"/>
                      <a:pt x="-1" y="11538"/>
                      <a:pt x="-1" y="-1"/>
                    </a:cubicBezTo>
                  </a:path>
                  <a:path w="21600" h="21577" stroke="0" extrusionOk="0">
                    <a:moveTo>
                      <a:pt x="20596" y="21576"/>
                    </a:moveTo>
                    <a:cubicBezTo>
                      <a:pt x="9069" y="21040"/>
                      <a:pt x="-1" y="11538"/>
                      <a:pt x="-1" y="-1"/>
                    </a:cubicBezTo>
                    <a:lnTo>
                      <a:pt x="21600" y="0"/>
                    </a:lnTo>
                    <a:lnTo>
                      <a:pt x="20596" y="2157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88" name="Arc 827"/>
              <p:cNvSpPr>
                <a:spLocks/>
              </p:cNvSpPr>
              <p:nvPr/>
            </p:nvSpPr>
            <p:spPr bwMode="auto">
              <a:xfrm rot="1140000">
                <a:off x="2239" y="3993"/>
                <a:ext cx="22" cy="48"/>
              </a:xfrm>
              <a:custGeom>
                <a:avLst/>
                <a:gdLst>
                  <a:gd name="T0" fmla="*/ 0 w 22627"/>
                  <a:gd name="T1" fmla="*/ 0 h 21600"/>
                  <a:gd name="T2" fmla="*/ 0 w 22627"/>
                  <a:gd name="T3" fmla="*/ 0 h 21600"/>
                  <a:gd name="T4" fmla="*/ 0 w 2262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27"/>
                  <a:gd name="T10" fmla="*/ 0 h 21600"/>
                  <a:gd name="T11" fmla="*/ 22627 w 2262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27" h="21600" fill="none" extrusionOk="0">
                    <a:moveTo>
                      <a:pt x="0" y="24"/>
                    </a:moveTo>
                    <a:cubicBezTo>
                      <a:pt x="342" y="8"/>
                      <a:pt x="684" y="-1"/>
                      <a:pt x="1027" y="-1"/>
                    </a:cubicBezTo>
                    <a:cubicBezTo>
                      <a:pt x="12956" y="-1"/>
                      <a:pt x="22627" y="9670"/>
                      <a:pt x="22627" y="21600"/>
                    </a:cubicBezTo>
                  </a:path>
                  <a:path w="22627" h="21600" stroke="0" extrusionOk="0">
                    <a:moveTo>
                      <a:pt x="0" y="24"/>
                    </a:moveTo>
                    <a:cubicBezTo>
                      <a:pt x="342" y="8"/>
                      <a:pt x="684" y="-1"/>
                      <a:pt x="1027" y="-1"/>
                    </a:cubicBezTo>
                    <a:cubicBezTo>
                      <a:pt x="12956" y="-1"/>
                      <a:pt x="22627" y="9670"/>
                      <a:pt x="22627" y="21600"/>
                    </a:cubicBezTo>
                    <a:lnTo>
                      <a:pt x="1027" y="21600"/>
                    </a:lnTo>
                    <a:lnTo>
                      <a:pt x="0" y="2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89" name="Arc 828"/>
              <p:cNvSpPr>
                <a:spLocks/>
              </p:cNvSpPr>
              <p:nvPr/>
            </p:nvSpPr>
            <p:spPr bwMode="auto">
              <a:xfrm rot="-9660000">
                <a:off x="2056" y="3936"/>
                <a:ext cx="21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161955" name="Group 829"/>
          <p:cNvGrpSpPr>
            <a:grpSpLocks/>
          </p:cNvGrpSpPr>
          <p:nvPr/>
        </p:nvGrpSpPr>
        <p:grpSpPr bwMode="auto">
          <a:xfrm>
            <a:off x="2266950" y="6059488"/>
            <a:ext cx="614363" cy="676275"/>
            <a:chOff x="1336" y="3669"/>
            <a:chExt cx="387" cy="426"/>
          </a:xfrm>
        </p:grpSpPr>
        <p:sp>
          <p:nvSpPr>
            <p:cNvPr id="162440" name="Arc 830"/>
            <p:cNvSpPr>
              <a:spLocks/>
            </p:cNvSpPr>
            <p:nvPr/>
          </p:nvSpPr>
          <p:spPr bwMode="auto">
            <a:xfrm rot="8220000">
              <a:off x="1629" y="3679"/>
              <a:ext cx="30" cy="62"/>
            </a:xfrm>
            <a:custGeom>
              <a:avLst/>
              <a:gdLst>
                <a:gd name="T0" fmla="*/ 0 w 22364"/>
                <a:gd name="T1" fmla="*/ 0 h 21963"/>
                <a:gd name="T2" fmla="*/ 0 w 22364"/>
                <a:gd name="T3" fmla="*/ 0 h 21963"/>
                <a:gd name="T4" fmla="*/ 0 w 22364"/>
                <a:gd name="T5" fmla="*/ 0 h 21963"/>
                <a:gd name="T6" fmla="*/ 0 60000 65536"/>
                <a:gd name="T7" fmla="*/ 0 60000 65536"/>
                <a:gd name="T8" fmla="*/ 0 60000 65536"/>
                <a:gd name="T9" fmla="*/ 0 w 22364"/>
                <a:gd name="T10" fmla="*/ 0 h 21963"/>
                <a:gd name="T11" fmla="*/ 22364 w 22364"/>
                <a:gd name="T12" fmla="*/ 21963 h 219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64" h="21963" fill="none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</a:path>
                <a:path w="22364" h="21963" stroke="0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  <a:lnTo>
                    <a:pt x="764" y="363"/>
                  </a:lnTo>
                  <a:lnTo>
                    <a:pt x="2236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41" name="Arc 831"/>
            <p:cNvSpPr>
              <a:spLocks/>
            </p:cNvSpPr>
            <p:nvPr/>
          </p:nvSpPr>
          <p:spPr bwMode="auto">
            <a:xfrm rot="8220000">
              <a:off x="1660" y="3741"/>
              <a:ext cx="28" cy="61"/>
            </a:xfrm>
            <a:custGeom>
              <a:avLst/>
              <a:gdLst>
                <a:gd name="T0" fmla="*/ 0 w 21597"/>
                <a:gd name="T1" fmla="*/ 0 h 21587"/>
                <a:gd name="T2" fmla="*/ 0 w 21597"/>
                <a:gd name="T3" fmla="*/ 0 h 21587"/>
                <a:gd name="T4" fmla="*/ 0 w 21597"/>
                <a:gd name="T5" fmla="*/ 0 h 21587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87"/>
                <a:gd name="T11" fmla="*/ 21597 w 21597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87" fill="none" extrusionOk="0">
                  <a:moveTo>
                    <a:pt x="-1" y="21241"/>
                  </a:moveTo>
                  <a:cubicBezTo>
                    <a:pt x="183" y="9739"/>
                    <a:pt x="9349" y="400"/>
                    <a:pt x="20846" y="0"/>
                  </a:cubicBezTo>
                </a:path>
                <a:path w="21597" h="21587" stroke="0" extrusionOk="0">
                  <a:moveTo>
                    <a:pt x="-1" y="21241"/>
                  </a:moveTo>
                  <a:cubicBezTo>
                    <a:pt x="183" y="9739"/>
                    <a:pt x="9349" y="400"/>
                    <a:pt x="20846" y="0"/>
                  </a:cubicBezTo>
                  <a:lnTo>
                    <a:pt x="21597" y="21587"/>
                  </a:lnTo>
                  <a:lnTo>
                    <a:pt x="-1" y="2124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42" name="Arc 832"/>
            <p:cNvSpPr>
              <a:spLocks/>
            </p:cNvSpPr>
            <p:nvPr/>
          </p:nvSpPr>
          <p:spPr bwMode="auto">
            <a:xfrm rot="8220000">
              <a:off x="1601" y="3725"/>
              <a:ext cx="22" cy="61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7"/>
                <a:gd name="T11" fmla="*/ 21600 w 21600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7" fill="none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</a:path>
                <a:path w="21600" h="21577" stroke="0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  <a:lnTo>
                    <a:pt x="21600" y="0"/>
                  </a:lnTo>
                  <a:lnTo>
                    <a:pt x="20596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43" name="Arc 833"/>
            <p:cNvSpPr>
              <a:spLocks/>
            </p:cNvSpPr>
            <p:nvPr/>
          </p:nvSpPr>
          <p:spPr bwMode="auto">
            <a:xfrm rot="8220000">
              <a:off x="1701" y="3700"/>
              <a:ext cx="22" cy="62"/>
            </a:xfrm>
            <a:custGeom>
              <a:avLst/>
              <a:gdLst>
                <a:gd name="T0" fmla="*/ 0 w 21597"/>
                <a:gd name="T1" fmla="*/ 0 h 21600"/>
                <a:gd name="T2" fmla="*/ 0 w 21597"/>
                <a:gd name="T3" fmla="*/ 0 h 21600"/>
                <a:gd name="T4" fmla="*/ 0 w 2159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600"/>
                <a:gd name="T11" fmla="*/ 21597 w 2159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600" fill="none" extrusionOk="0">
                  <a:moveTo>
                    <a:pt x="0" y="-1"/>
                  </a:moveTo>
                  <a:cubicBezTo>
                    <a:pt x="11792" y="-1"/>
                    <a:pt x="21405" y="9458"/>
                    <a:pt x="21597" y="21248"/>
                  </a:cubicBezTo>
                </a:path>
                <a:path w="21597" h="21600" stroke="0" extrusionOk="0">
                  <a:moveTo>
                    <a:pt x="0" y="-1"/>
                  </a:moveTo>
                  <a:cubicBezTo>
                    <a:pt x="11792" y="-1"/>
                    <a:pt x="21405" y="9458"/>
                    <a:pt x="21597" y="21248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44" name="Arc 834"/>
            <p:cNvSpPr>
              <a:spLocks/>
            </p:cNvSpPr>
            <p:nvPr/>
          </p:nvSpPr>
          <p:spPr bwMode="auto">
            <a:xfrm rot="8220000">
              <a:off x="1646" y="3754"/>
              <a:ext cx="22" cy="61"/>
            </a:xfrm>
            <a:custGeom>
              <a:avLst/>
              <a:gdLst>
                <a:gd name="T0" fmla="*/ 0 w 22592"/>
                <a:gd name="T1" fmla="*/ 0 h 21600"/>
                <a:gd name="T2" fmla="*/ 0 w 22592"/>
                <a:gd name="T3" fmla="*/ 0 h 21600"/>
                <a:gd name="T4" fmla="*/ 0 w 2259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92"/>
                <a:gd name="T10" fmla="*/ 0 h 21600"/>
                <a:gd name="T11" fmla="*/ 22592 w 2259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92" h="21600" fill="none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2" y="-1"/>
                    <a:pt x="22392" y="9449"/>
                    <a:pt x="22591" y="21235"/>
                  </a:cubicBezTo>
                </a:path>
                <a:path w="22592" h="21600" stroke="0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2" y="-1"/>
                    <a:pt x="22392" y="9449"/>
                    <a:pt x="22591" y="21235"/>
                  </a:cubicBezTo>
                  <a:lnTo>
                    <a:pt x="995" y="21600"/>
                  </a:lnTo>
                  <a:lnTo>
                    <a:pt x="-1" y="2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45" name="Arc 835"/>
            <p:cNvSpPr>
              <a:spLocks/>
            </p:cNvSpPr>
            <p:nvPr/>
          </p:nvSpPr>
          <p:spPr bwMode="auto">
            <a:xfrm rot="8220000">
              <a:off x="1579" y="3739"/>
              <a:ext cx="27" cy="61"/>
            </a:xfrm>
            <a:custGeom>
              <a:avLst/>
              <a:gdLst>
                <a:gd name="T0" fmla="*/ 0 w 22415"/>
                <a:gd name="T1" fmla="*/ 0 h 21600"/>
                <a:gd name="T2" fmla="*/ 0 w 22415"/>
                <a:gd name="T3" fmla="*/ 0 h 21600"/>
                <a:gd name="T4" fmla="*/ 0 w 22415"/>
                <a:gd name="T5" fmla="*/ 0 h 21600"/>
                <a:gd name="T6" fmla="*/ 0 60000 65536"/>
                <a:gd name="T7" fmla="*/ 0 60000 65536"/>
                <a:gd name="T8" fmla="*/ 0 60000 65536"/>
                <a:gd name="T9" fmla="*/ 0 w 22415"/>
                <a:gd name="T10" fmla="*/ 0 h 21600"/>
                <a:gd name="T11" fmla="*/ 22415 w 2241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15" h="21600" fill="none" extrusionOk="0">
                  <a:moveTo>
                    <a:pt x="22415" y="0"/>
                  </a:moveTo>
                  <a:cubicBezTo>
                    <a:pt x="22415" y="11929"/>
                    <a:pt x="12744" y="21600"/>
                    <a:pt x="815" y="21600"/>
                  </a:cubicBezTo>
                  <a:cubicBezTo>
                    <a:pt x="543" y="21599"/>
                    <a:pt x="271" y="21594"/>
                    <a:pt x="0" y="21584"/>
                  </a:cubicBezTo>
                </a:path>
                <a:path w="22415" h="21600" stroke="0" extrusionOk="0">
                  <a:moveTo>
                    <a:pt x="22415" y="0"/>
                  </a:moveTo>
                  <a:cubicBezTo>
                    <a:pt x="22415" y="11929"/>
                    <a:pt x="12744" y="21600"/>
                    <a:pt x="815" y="21600"/>
                  </a:cubicBezTo>
                  <a:cubicBezTo>
                    <a:pt x="543" y="21599"/>
                    <a:pt x="271" y="21594"/>
                    <a:pt x="0" y="21584"/>
                  </a:cubicBezTo>
                  <a:lnTo>
                    <a:pt x="815" y="0"/>
                  </a:lnTo>
                  <a:lnTo>
                    <a:pt x="22415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46" name="Arc 836"/>
            <p:cNvSpPr>
              <a:spLocks/>
            </p:cNvSpPr>
            <p:nvPr/>
          </p:nvSpPr>
          <p:spPr bwMode="auto">
            <a:xfrm rot="8220000">
              <a:off x="1605" y="3801"/>
              <a:ext cx="28" cy="61"/>
            </a:xfrm>
            <a:custGeom>
              <a:avLst/>
              <a:gdLst>
                <a:gd name="T0" fmla="*/ 0 w 21600"/>
                <a:gd name="T1" fmla="*/ 0 h 21586"/>
                <a:gd name="T2" fmla="*/ 0 w 21600"/>
                <a:gd name="T3" fmla="*/ 0 h 21586"/>
                <a:gd name="T4" fmla="*/ 0 w 21600"/>
                <a:gd name="T5" fmla="*/ 0 h 2158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6"/>
                <a:gd name="T11" fmla="*/ 21600 w 21600"/>
                <a:gd name="T12" fmla="*/ 21586 h 215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6" fill="none" extrusionOk="0">
                  <a:moveTo>
                    <a:pt x="-1" y="21585"/>
                  </a:moveTo>
                  <a:cubicBezTo>
                    <a:pt x="-1" y="9962"/>
                    <a:pt x="9198" y="422"/>
                    <a:pt x="20815" y="0"/>
                  </a:cubicBezTo>
                </a:path>
                <a:path w="21600" h="21586" stroke="0" extrusionOk="0">
                  <a:moveTo>
                    <a:pt x="-1" y="21585"/>
                  </a:moveTo>
                  <a:cubicBezTo>
                    <a:pt x="-1" y="9962"/>
                    <a:pt x="9198" y="422"/>
                    <a:pt x="20815" y="0"/>
                  </a:cubicBezTo>
                  <a:lnTo>
                    <a:pt x="21600" y="21586"/>
                  </a:lnTo>
                  <a:lnTo>
                    <a:pt x="-1" y="21585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47" name="Arc 837"/>
            <p:cNvSpPr>
              <a:spLocks/>
            </p:cNvSpPr>
            <p:nvPr/>
          </p:nvSpPr>
          <p:spPr bwMode="auto">
            <a:xfrm rot="-2580000">
              <a:off x="1405" y="3996"/>
              <a:ext cx="29" cy="62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7"/>
                <a:gd name="T11" fmla="*/ 21600 w 21600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7" fill="none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</a:path>
                <a:path w="21600" h="21587" stroke="0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  <a:lnTo>
                    <a:pt x="21600" y="0"/>
                  </a:lnTo>
                  <a:lnTo>
                    <a:pt x="20843" y="2158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48" name="Arc 838"/>
            <p:cNvSpPr>
              <a:spLocks/>
            </p:cNvSpPr>
            <p:nvPr/>
          </p:nvSpPr>
          <p:spPr bwMode="auto">
            <a:xfrm rot="-2580000">
              <a:off x="1349" y="3972"/>
              <a:ext cx="30" cy="63"/>
            </a:xfrm>
            <a:custGeom>
              <a:avLst/>
              <a:gdLst>
                <a:gd name="T0" fmla="*/ 0 w 22335"/>
                <a:gd name="T1" fmla="*/ 0 h 21600"/>
                <a:gd name="T2" fmla="*/ 0 w 22335"/>
                <a:gd name="T3" fmla="*/ 0 h 21600"/>
                <a:gd name="T4" fmla="*/ 0 w 22335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35"/>
                <a:gd name="T10" fmla="*/ 0 h 21600"/>
                <a:gd name="T11" fmla="*/ 22335 w 223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35" h="21600" fill="none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2" y="-1"/>
                    <a:pt x="22146" y="9461"/>
                    <a:pt x="22335" y="21253"/>
                  </a:cubicBezTo>
                </a:path>
                <a:path w="22335" h="21600" stroke="0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2" y="-1"/>
                    <a:pt x="22146" y="9461"/>
                    <a:pt x="22335" y="21253"/>
                  </a:cubicBezTo>
                  <a:lnTo>
                    <a:pt x="738" y="21600"/>
                  </a:lnTo>
                  <a:lnTo>
                    <a:pt x="-1" y="1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49" name="Arc 839"/>
            <p:cNvSpPr>
              <a:spLocks/>
            </p:cNvSpPr>
            <p:nvPr/>
          </p:nvSpPr>
          <p:spPr bwMode="auto">
            <a:xfrm rot="-2580000">
              <a:off x="1359" y="4034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50" name="Arc 840"/>
            <p:cNvSpPr>
              <a:spLocks/>
            </p:cNvSpPr>
            <p:nvPr/>
          </p:nvSpPr>
          <p:spPr bwMode="auto">
            <a:xfrm rot="-2580000">
              <a:off x="1336" y="3993"/>
              <a:ext cx="22" cy="61"/>
            </a:xfrm>
            <a:custGeom>
              <a:avLst/>
              <a:gdLst>
                <a:gd name="T0" fmla="*/ 0 w 21597"/>
                <a:gd name="T1" fmla="*/ 0 h 21579"/>
                <a:gd name="T2" fmla="*/ 0 w 21597"/>
                <a:gd name="T3" fmla="*/ 0 h 21579"/>
                <a:gd name="T4" fmla="*/ 0 w 21597"/>
                <a:gd name="T5" fmla="*/ 0 h 21579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9"/>
                <a:gd name="T11" fmla="*/ 21597 w 21597"/>
                <a:gd name="T12" fmla="*/ 21579 h 215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9" fill="none" extrusionOk="0">
                  <a:moveTo>
                    <a:pt x="-1" y="21234"/>
                  </a:moveTo>
                  <a:cubicBezTo>
                    <a:pt x="181" y="9809"/>
                    <a:pt x="9230" y="503"/>
                    <a:pt x="20645" y="-1"/>
                  </a:cubicBezTo>
                </a:path>
                <a:path w="21597" h="21579" stroke="0" extrusionOk="0">
                  <a:moveTo>
                    <a:pt x="-1" y="21234"/>
                  </a:moveTo>
                  <a:cubicBezTo>
                    <a:pt x="181" y="9809"/>
                    <a:pt x="9230" y="503"/>
                    <a:pt x="20645" y="-1"/>
                  </a:cubicBezTo>
                  <a:lnTo>
                    <a:pt x="21597" y="21579"/>
                  </a:lnTo>
                  <a:lnTo>
                    <a:pt x="-1" y="2123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51" name="Arc 841"/>
            <p:cNvSpPr>
              <a:spLocks/>
            </p:cNvSpPr>
            <p:nvPr/>
          </p:nvSpPr>
          <p:spPr bwMode="auto">
            <a:xfrm rot="-2580000">
              <a:off x="1466" y="3934"/>
              <a:ext cx="29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1"/>
                <a:gd name="T11" fmla="*/ 21600 w 21600"/>
                <a:gd name="T12" fmla="*/ 21951 h 219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52" name="Arc 842"/>
            <p:cNvSpPr>
              <a:spLocks/>
            </p:cNvSpPr>
            <p:nvPr/>
          </p:nvSpPr>
          <p:spPr bwMode="auto">
            <a:xfrm rot="-2580000">
              <a:off x="1411" y="3910"/>
              <a:ext cx="30" cy="62"/>
            </a:xfrm>
            <a:custGeom>
              <a:avLst/>
              <a:gdLst>
                <a:gd name="T0" fmla="*/ 0 w 22335"/>
                <a:gd name="T1" fmla="*/ 0 h 21600"/>
                <a:gd name="T2" fmla="*/ 0 w 22335"/>
                <a:gd name="T3" fmla="*/ 0 h 21600"/>
                <a:gd name="T4" fmla="*/ 0 w 22335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35"/>
                <a:gd name="T10" fmla="*/ 0 h 21600"/>
                <a:gd name="T11" fmla="*/ 22335 w 223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35" h="21600" fill="none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</a:path>
                <a:path w="22335" h="21600" stroke="0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  <a:lnTo>
                    <a:pt x="738" y="21600"/>
                  </a:lnTo>
                  <a:lnTo>
                    <a:pt x="-1" y="1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53" name="Arc 843"/>
            <p:cNvSpPr>
              <a:spLocks/>
            </p:cNvSpPr>
            <p:nvPr/>
          </p:nvSpPr>
          <p:spPr bwMode="auto">
            <a:xfrm rot="-2580000">
              <a:off x="1427" y="3980"/>
              <a:ext cx="23" cy="62"/>
            </a:xfrm>
            <a:custGeom>
              <a:avLst/>
              <a:gdLst>
                <a:gd name="T0" fmla="*/ 0 w 22612"/>
                <a:gd name="T1" fmla="*/ 0 h 21965"/>
                <a:gd name="T2" fmla="*/ 0 w 22612"/>
                <a:gd name="T3" fmla="*/ 0 h 21965"/>
                <a:gd name="T4" fmla="*/ 0 w 22612"/>
                <a:gd name="T5" fmla="*/ 0 h 21965"/>
                <a:gd name="T6" fmla="*/ 0 60000 65536"/>
                <a:gd name="T7" fmla="*/ 0 60000 65536"/>
                <a:gd name="T8" fmla="*/ 0 60000 65536"/>
                <a:gd name="T9" fmla="*/ 0 w 22612"/>
                <a:gd name="T10" fmla="*/ 0 h 21965"/>
                <a:gd name="T11" fmla="*/ 22612 w 22612"/>
                <a:gd name="T12" fmla="*/ 21965 h 219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12" h="21965" fill="none" extrusionOk="0">
                  <a:moveTo>
                    <a:pt x="22608" y="0"/>
                  </a:moveTo>
                  <a:cubicBezTo>
                    <a:pt x="22610" y="121"/>
                    <a:pt x="22612" y="243"/>
                    <a:pt x="22612" y="365"/>
                  </a:cubicBezTo>
                  <a:cubicBezTo>
                    <a:pt x="22612" y="12294"/>
                    <a:pt x="12941" y="21965"/>
                    <a:pt x="1012" y="21965"/>
                  </a:cubicBezTo>
                  <a:cubicBezTo>
                    <a:pt x="674" y="21964"/>
                    <a:pt x="337" y="21957"/>
                    <a:pt x="-1" y="21941"/>
                  </a:cubicBezTo>
                </a:path>
                <a:path w="22612" h="21965" stroke="0" extrusionOk="0">
                  <a:moveTo>
                    <a:pt x="22608" y="0"/>
                  </a:moveTo>
                  <a:cubicBezTo>
                    <a:pt x="22610" y="121"/>
                    <a:pt x="22612" y="243"/>
                    <a:pt x="22612" y="365"/>
                  </a:cubicBezTo>
                  <a:cubicBezTo>
                    <a:pt x="22612" y="12294"/>
                    <a:pt x="12941" y="21965"/>
                    <a:pt x="1012" y="21965"/>
                  </a:cubicBezTo>
                  <a:cubicBezTo>
                    <a:pt x="674" y="21964"/>
                    <a:pt x="337" y="21957"/>
                    <a:pt x="-1" y="21941"/>
                  </a:cubicBezTo>
                  <a:lnTo>
                    <a:pt x="1012" y="365"/>
                  </a:lnTo>
                  <a:lnTo>
                    <a:pt x="22608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54" name="Arc 844"/>
            <p:cNvSpPr>
              <a:spLocks/>
            </p:cNvSpPr>
            <p:nvPr/>
          </p:nvSpPr>
          <p:spPr bwMode="auto">
            <a:xfrm rot="-2580000">
              <a:off x="1397" y="3928"/>
              <a:ext cx="23" cy="61"/>
            </a:xfrm>
            <a:custGeom>
              <a:avLst/>
              <a:gdLst>
                <a:gd name="T0" fmla="*/ 0 w 21600"/>
                <a:gd name="T1" fmla="*/ 0 h 21579"/>
                <a:gd name="T2" fmla="*/ 0 w 21600"/>
                <a:gd name="T3" fmla="*/ 0 h 21579"/>
                <a:gd name="T4" fmla="*/ 0 w 21600"/>
                <a:gd name="T5" fmla="*/ 0 h 2157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9"/>
                <a:gd name="T11" fmla="*/ 21600 w 21600"/>
                <a:gd name="T12" fmla="*/ 21579 h 215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9" fill="none" extrusionOk="0">
                  <a:moveTo>
                    <a:pt x="-1" y="21578"/>
                  </a:moveTo>
                  <a:cubicBezTo>
                    <a:pt x="-1" y="10022"/>
                    <a:pt x="9095" y="513"/>
                    <a:pt x="20641" y="0"/>
                  </a:cubicBezTo>
                </a:path>
                <a:path w="21600" h="21579" stroke="0" extrusionOk="0">
                  <a:moveTo>
                    <a:pt x="-1" y="21578"/>
                  </a:moveTo>
                  <a:cubicBezTo>
                    <a:pt x="-1" y="10022"/>
                    <a:pt x="9095" y="513"/>
                    <a:pt x="20641" y="0"/>
                  </a:cubicBezTo>
                  <a:lnTo>
                    <a:pt x="21600" y="21579"/>
                  </a:lnTo>
                  <a:lnTo>
                    <a:pt x="-1" y="21578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55" name="Arc 845"/>
            <p:cNvSpPr>
              <a:spLocks/>
            </p:cNvSpPr>
            <p:nvPr/>
          </p:nvSpPr>
          <p:spPr bwMode="auto">
            <a:xfrm rot="-2580000">
              <a:off x="1523" y="3877"/>
              <a:ext cx="29" cy="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56" name="Arc 846"/>
            <p:cNvSpPr>
              <a:spLocks/>
            </p:cNvSpPr>
            <p:nvPr/>
          </p:nvSpPr>
          <p:spPr bwMode="auto">
            <a:xfrm rot="-2580000">
              <a:off x="1468" y="3852"/>
              <a:ext cx="30" cy="62"/>
            </a:xfrm>
            <a:custGeom>
              <a:avLst/>
              <a:gdLst>
                <a:gd name="T0" fmla="*/ 0 w 22332"/>
                <a:gd name="T1" fmla="*/ 0 h 21600"/>
                <a:gd name="T2" fmla="*/ 0 w 22332"/>
                <a:gd name="T3" fmla="*/ 0 h 21600"/>
                <a:gd name="T4" fmla="*/ 0 w 2233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32"/>
                <a:gd name="T10" fmla="*/ 0 h 21600"/>
                <a:gd name="T11" fmla="*/ 22332 w 2233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32" h="21600" fill="none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</a:path>
                <a:path w="22332" h="21600" stroke="0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  <a:lnTo>
                    <a:pt x="732" y="21600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57" name="Arc 847"/>
            <p:cNvSpPr>
              <a:spLocks/>
            </p:cNvSpPr>
            <p:nvPr/>
          </p:nvSpPr>
          <p:spPr bwMode="auto">
            <a:xfrm rot="-2580000">
              <a:off x="1489" y="3924"/>
              <a:ext cx="23" cy="63"/>
            </a:xfrm>
            <a:custGeom>
              <a:avLst/>
              <a:gdLst>
                <a:gd name="T0" fmla="*/ 0 w 22612"/>
                <a:gd name="T1" fmla="*/ 0 h 21960"/>
                <a:gd name="T2" fmla="*/ 0 w 22612"/>
                <a:gd name="T3" fmla="*/ 0 h 21960"/>
                <a:gd name="T4" fmla="*/ 0 w 22612"/>
                <a:gd name="T5" fmla="*/ 0 h 21960"/>
                <a:gd name="T6" fmla="*/ 0 60000 65536"/>
                <a:gd name="T7" fmla="*/ 0 60000 65536"/>
                <a:gd name="T8" fmla="*/ 0 60000 65536"/>
                <a:gd name="T9" fmla="*/ 0 w 22612"/>
                <a:gd name="T10" fmla="*/ 0 h 21960"/>
                <a:gd name="T11" fmla="*/ 22612 w 22612"/>
                <a:gd name="T12" fmla="*/ 21960 h 219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12" h="21960" fill="none" extrusionOk="0">
                  <a:moveTo>
                    <a:pt x="22608" y="0"/>
                  </a:moveTo>
                  <a:cubicBezTo>
                    <a:pt x="22610" y="119"/>
                    <a:pt x="22612" y="239"/>
                    <a:pt x="22612" y="360"/>
                  </a:cubicBezTo>
                  <a:cubicBezTo>
                    <a:pt x="22612" y="12289"/>
                    <a:pt x="12941" y="21960"/>
                    <a:pt x="1012" y="21960"/>
                  </a:cubicBezTo>
                  <a:cubicBezTo>
                    <a:pt x="674" y="21959"/>
                    <a:pt x="337" y="21952"/>
                    <a:pt x="-1" y="21936"/>
                  </a:cubicBezTo>
                </a:path>
                <a:path w="22612" h="21960" stroke="0" extrusionOk="0">
                  <a:moveTo>
                    <a:pt x="22608" y="0"/>
                  </a:moveTo>
                  <a:cubicBezTo>
                    <a:pt x="22610" y="119"/>
                    <a:pt x="22612" y="239"/>
                    <a:pt x="22612" y="360"/>
                  </a:cubicBezTo>
                  <a:cubicBezTo>
                    <a:pt x="22612" y="12289"/>
                    <a:pt x="12941" y="21960"/>
                    <a:pt x="1012" y="21960"/>
                  </a:cubicBezTo>
                  <a:cubicBezTo>
                    <a:pt x="674" y="21959"/>
                    <a:pt x="337" y="21952"/>
                    <a:pt x="-1" y="21936"/>
                  </a:cubicBezTo>
                  <a:lnTo>
                    <a:pt x="1012" y="360"/>
                  </a:lnTo>
                  <a:lnTo>
                    <a:pt x="22608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58" name="Arc 848"/>
            <p:cNvSpPr>
              <a:spLocks/>
            </p:cNvSpPr>
            <p:nvPr/>
          </p:nvSpPr>
          <p:spPr bwMode="auto">
            <a:xfrm rot="-2580000">
              <a:off x="1454" y="3866"/>
              <a:ext cx="22" cy="61"/>
            </a:xfrm>
            <a:custGeom>
              <a:avLst/>
              <a:gdLst>
                <a:gd name="T0" fmla="*/ 0 w 21600"/>
                <a:gd name="T1" fmla="*/ 0 h 21578"/>
                <a:gd name="T2" fmla="*/ 0 w 21600"/>
                <a:gd name="T3" fmla="*/ 0 h 21578"/>
                <a:gd name="T4" fmla="*/ 0 w 21600"/>
                <a:gd name="T5" fmla="*/ 0 h 2157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8"/>
                <a:gd name="T11" fmla="*/ 21600 w 21600"/>
                <a:gd name="T12" fmla="*/ 21578 h 215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8" fill="none" extrusionOk="0">
                  <a:moveTo>
                    <a:pt x="-1" y="21577"/>
                  </a:moveTo>
                  <a:cubicBezTo>
                    <a:pt x="-1" y="10030"/>
                    <a:pt x="9083" y="524"/>
                    <a:pt x="20619" y="0"/>
                  </a:cubicBezTo>
                </a:path>
                <a:path w="21600" h="21578" stroke="0" extrusionOk="0">
                  <a:moveTo>
                    <a:pt x="-1" y="21577"/>
                  </a:moveTo>
                  <a:cubicBezTo>
                    <a:pt x="-1" y="10030"/>
                    <a:pt x="9083" y="524"/>
                    <a:pt x="20619" y="0"/>
                  </a:cubicBezTo>
                  <a:lnTo>
                    <a:pt x="21600" y="21578"/>
                  </a:lnTo>
                  <a:lnTo>
                    <a:pt x="-1" y="2157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59" name="Arc 849"/>
            <p:cNvSpPr>
              <a:spLocks/>
            </p:cNvSpPr>
            <p:nvPr/>
          </p:nvSpPr>
          <p:spPr bwMode="auto">
            <a:xfrm rot="-2580000">
              <a:off x="1583" y="3812"/>
              <a:ext cx="29" cy="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60" name="Arc 850"/>
            <p:cNvSpPr>
              <a:spLocks/>
            </p:cNvSpPr>
            <p:nvPr/>
          </p:nvSpPr>
          <p:spPr bwMode="auto">
            <a:xfrm rot="-2580000">
              <a:off x="1527" y="3785"/>
              <a:ext cx="31" cy="62"/>
            </a:xfrm>
            <a:custGeom>
              <a:avLst/>
              <a:gdLst>
                <a:gd name="T0" fmla="*/ 0 w 22320"/>
                <a:gd name="T1" fmla="*/ 0 h 21600"/>
                <a:gd name="T2" fmla="*/ 0 w 22320"/>
                <a:gd name="T3" fmla="*/ 0 h 21600"/>
                <a:gd name="T4" fmla="*/ 0 w 22320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20"/>
                <a:gd name="T10" fmla="*/ 0 h 21600"/>
                <a:gd name="T11" fmla="*/ 22320 w 2232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20" h="21600" fill="none" extrusionOk="0">
                  <a:moveTo>
                    <a:pt x="0" y="12"/>
                  </a:moveTo>
                  <a:cubicBezTo>
                    <a:pt x="239" y="4"/>
                    <a:pt x="479" y="-1"/>
                    <a:pt x="720" y="-1"/>
                  </a:cubicBezTo>
                  <a:cubicBezTo>
                    <a:pt x="12649" y="-1"/>
                    <a:pt x="22320" y="9670"/>
                    <a:pt x="22320" y="21600"/>
                  </a:cubicBezTo>
                </a:path>
                <a:path w="22320" h="21600" stroke="0" extrusionOk="0">
                  <a:moveTo>
                    <a:pt x="0" y="12"/>
                  </a:moveTo>
                  <a:cubicBezTo>
                    <a:pt x="239" y="4"/>
                    <a:pt x="479" y="-1"/>
                    <a:pt x="720" y="-1"/>
                  </a:cubicBezTo>
                  <a:cubicBezTo>
                    <a:pt x="12649" y="-1"/>
                    <a:pt x="22320" y="9670"/>
                    <a:pt x="22320" y="21600"/>
                  </a:cubicBezTo>
                  <a:lnTo>
                    <a:pt x="720" y="21600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61" name="Arc 851"/>
            <p:cNvSpPr>
              <a:spLocks/>
            </p:cNvSpPr>
            <p:nvPr/>
          </p:nvSpPr>
          <p:spPr bwMode="auto">
            <a:xfrm rot="-2580000">
              <a:off x="1546" y="3861"/>
              <a:ext cx="22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7"/>
                <a:gd name="T11" fmla="*/ 21600 w 21600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lnTo>
                    <a:pt x="21597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62" name="Arc 852"/>
            <p:cNvSpPr>
              <a:spLocks/>
            </p:cNvSpPr>
            <p:nvPr/>
          </p:nvSpPr>
          <p:spPr bwMode="auto">
            <a:xfrm rot="-2580000">
              <a:off x="1514" y="3804"/>
              <a:ext cx="22" cy="61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7"/>
                <a:gd name="T11" fmla="*/ 21600 w 21600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7" fill="none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</a:path>
                <a:path w="21600" h="21577" stroke="0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  <a:lnTo>
                    <a:pt x="21600" y="21577"/>
                  </a:lnTo>
                  <a:lnTo>
                    <a:pt x="-1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63" name="Arc 853"/>
            <p:cNvSpPr>
              <a:spLocks/>
            </p:cNvSpPr>
            <p:nvPr/>
          </p:nvSpPr>
          <p:spPr bwMode="auto">
            <a:xfrm rot="8220000">
              <a:off x="1653" y="3669"/>
              <a:ext cx="22" cy="61"/>
            </a:xfrm>
            <a:custGeom>
              <a:avLst/>
              <a:gdLst>
                <a:gd name="T0" fmla="*/ 0 w 21600"/>
                <a:gd name="T1" fmla="*/ 0 h 21925"/>
                <a:gd name="T2" fmla="*/ 0 w 21600"/>
                <a:gd name="T3" fmla="*/ 0 h 21925"/>
                <a:gd name="T4" fmla="*/ 0 w 21600"/>
                <a:gd name="T5" fmla="*/ 0 h 2192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25"/>
                <a:gd name="T11" fmla="*/ 21600 w 21600"/>
                <a:gd name="T12" fmla="*/ 21925 h 219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lnTo>
                    <a:pt x="20587" y="21925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61956" name="Group 854"/>
          <p:cNvGrpSpPr>
            <a:grpSpLocks/>
          </p:cNvGrpSpPr>
          <p:nvPr/>
        </p:nvGrpSpPr>
        <p:grpSpPr bwMode="auto">
          <a:xfrm>
            <a:off x="3843338" y="6078538"/>
            <a:ext cx="631825" cy="660400"/>
            <a:chOff x="2330" y="3681"/>
            <a:chExt cx="398" cy="416"/>
          </a:xfrm>
        </p:grpSpPr>
        <p:sp>
          <p:nvSpPr>
            <p:cNvPr id="162416" name="Arc 855"/>
            <p:cNvSpPr>
              <a:spLocks/>
            </p:cNvSpPr>
            <p:nvPr/>
          </p:nvSpPr>
          <p:spPr bwMode="auto">
            <a:xfrm rot="-8340000">
              <a:off x="2393" y="3692"/>
              <a:ext cx="29" cy="61"/>
            </a:xfrm>
            <a:custGeom>
              <a:avLst/>
              <a:gdLst>
                <a:gd name="T0" fmla="*/ 0 w 21600"/>
                <a:gd name="T1" fmla="*/ 0 h 21937"/>
                <a:gd name="T2" fmla="*/ 0 w 21600"/>
                <a:gd name="T3" fmla="*/ 0 h 21937"/>
                <a:gd name="T4" fmla="*/ 0 w 21600"/>
                <a:gd name="T5" fmla="*/ 0 h 2193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37"/>
                <a:gd name="T11" fmla="*/ 21600 w 21600"/>
                <a:gd name="T12" fmla="*/ 21937 h 219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37" fill="none" extrusionOk="0">
                  <a:moveTo>
                    <a:pt x="20835" y="21937"/>
                  </a:moveTo>
                  <a:cubicBezTo>
                    <a:pt x="9211" y="21526"/>
                    <a:pt x="0" y="11983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37" stroke="0" extrusionOk="0">
                  <a:moveTo>
                    <a:pt x="20835" y="21937"/>
                  </a:moveTo>
                  <a:cubicBezTo>
                    <a:pt x="9211" y="21526"/>
                    <a:pt x="0" y="11983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0835" y="2193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17" name="Arc 856"/>
            <p:cNvSpPr>
              <a:spLocks/>
            </p:cNvSpPr>
            <p:nvPr/>
          </p:nvSpPr>
          <p:spPr bwMode="auto">
            <a:xfrm rot="-8340000">
              <a:off x="2366" y="3754"/>
              <a:ext cx="29" cy="61"/>
            </a:xfrm>
            <a:custGeom>
              <a:avLst/>
              <a:gdLst>
                <a:gd name="T0" fmla="*/ 0 w 22357"/>
                <a:gd name="T1" fmla="*/ 0 h 21600"/>
                <a:gd name="T2" fmla="*/ 0 w 22357"/>
                <a:gd name="T3" fmla="*/ 0 h 21600"/>
                <a:gd name="T4" fmla="*/ 0 w 22357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57"/>
                <a:gd name="T10" fmla="*/ 0 h 21600"/>
                <a:gd name="T11" fmla="*/ 22357 w 2235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57" h="21600" fill="none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</a:path>
                <a:path w="22357" h="21600" stroke="0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  <a:lnTo>
                    <a:pt x="757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18" name="Arc 857"/>
            <p:cNvSpPr>
              <a:spLocks/>
            </p:cNvSpPr>
            <p:nvPr/>
          </p:nvSpPr>
          <p:spPr bwMode="auto">
            <a:xfrm rot="-8340000">
              <a:off x="2430" y="3736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19" name="Arc 858"/>
            <p:cNvSpPr>
              <a:spLocks/>
            </p:cNvSpPr>
            <p:nvPr/>
          </p:nvSpPr>
          <p:spPr bwMode="auto">
            <a:xfrm rot="-8340000">
              <a:off x="2330" y="3714"/>
              <a:ext cx="21" cy="61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24"/>
                  </a:moveTo>
                  <a:cubicBezTo>
                    <a:pt x="185" y="9828"/>
                    <a:pt x="9193" y="537"/>
                    <a:pt x="20578" y="0"/>
                  </a:cubicBezTo>
                </a:path>
                <a:path w="21597" h="21576" stroke="0" extrusionOk="0">
                  <a:moveTo>
                    <a:pt x="-1" y="21224"/>
                  </a:moveTo>
                  <a:cubicBezTo>
                    <a:pt x="185" y="9828"/>
                    <a:pt x="9193" y="537"/>
                    <a:pt x="20578" y="0"/>
                  </a:cubicBezTo>
                  <a:lnTo>
                    <a:pt x="21597" y="21576"/>
                  </a:lnTo>
                  <a:lnTo>
                    <a:pt x="-1" y="2122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20" name="Arc 859"/>
            <p:cNvSpPr>
              <a:spLocks/>
            </p:cNvSpPr>
            <p:nvPr/>
          </p:nvSpPr>
          <p:spPr bwMode="auto">
            <a:xfrm rot="-8340000">
              <a:off x="2388" y="3767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21" name="Arc 860"/>
            <p:cNvSpPr>
              <a:spLocks/>
            </p:cNvSpPr>
            <p:nvPr/>
          </p:nvSpPr>
          <p:spPr bwMode="auto">
            <a:xfrm rot="-8340000">
              <a:off x="2448" y="3749"/>
              <a:ext cx="27" cy="61"/>
            </a:xfrm>
            <a:custGeom>
              <a:avLst/>
              <a:gdLst>
                <a:gd name="T0" fmla="*/ 0 w 21600"/>
                <a:gd name="T1" fmla="*/ 0 h 21934"/>
                <a:gd name="T2" fmla="*/ 0 w 21600"/>
                <a:gd name="T3" fmla="*/ 0 h 21934"/>
                <a:gd name="T4" fmla="*/ 0 w 21600"/>
                <a:gd name="T5" fmla="*/ 0 h 2193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34"/>
                <a:gd name="T11" fmla="*/ 21600 w 21600"/>
                <a:gd name="T12" fmla="*/ 21934 h 219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34" fill="none" extrusionOk="0">
                  <a:moveTo>
                    <a:pt x="20778" y="21934"/>
                  </a:moveTo>
                  <a:cubicBezTo>
                    <a:pt x="9177" y="21493"/>
                    <a:pt x="0" y="11959"/>
                    <a:pt x="0" y="350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34" stroke="0" extrusionOk="0">
                  <a:moveTo>
                    <a:pt x="20778" y="21934"/>
                  </a:moveTo>
                  <a:cubicBezTo>
                    <a:pt x="9177" y="21493"/>
                    <a:pt x="0" y="11959"/>
                    <a:pt x="0" y="350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0"/>
                  </a:lnTo>
                  <a:lnTo>
                    <a:pt x="20778" y="2193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22" name="Arc 861"/>
            <p:cNvSpPr>
              <a:spLocks/>
            </p:cNvSpPr>
            <p:nvPr/>
          </p:nvSpPr>
          <p:spPr bwMode="auto">
            <a:xfrm rot="-8340000">
              <a:off x="2424" y="3812"/>
              <a:ext cx="28" cy="61"/>
            </a:xfrm>
            <a:custGeom>
              <a:avLst/>
              <a:gdLst>
                <a:gd name="T0" fmla="*/ 0 w 22385"/>
                <a:gd name="T1" fmla="*/ 0 h 21600"/>
                <a:gd name="T2" fmla="*/ 0 w 22385"/>
                <a:gd name="T3" fmla="*/ 0 h 21600"/>
                <a:gd name="T4" fmla="*/ 0 w 22385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85"/>
                <a:gd name="T10" fmla="*/ 0 h 21600"/>
                <a:gd name="T11" fmla="*/ 22385 w 2238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85" h="21600" fill="none" extrusionOk="0">
                  <a:moveTo>
                    <a:pt x="0" y="14"/>
                  </a:moveTo>
                  <a:cubicBezTo>
                    <a:pt x="261" y="4"/>
                    <a:pt x="523" y="-1"/>
                    <a:pt x="785" y="-1"/>
                  </a:cubicBezTo>
                  <a:cubicBezTo>
                    <a:pt x="12714" y="-1"/>
                    <a:pt x="22385" y="9670"/>
                    <a:pt x="22385" y="21600"/>
                  </a:cubicBezTo>
                </a:path>
                <a:path w="22385" h="21600" stroke="0" extrusionOk="0">
                  <a:moveTo>
                    <a:pt x="0" y="14"/>
                  </a:moveTo>
                  <a:cubicBezTo>
                    <a:pt x="261" y="4"/>
                    <a:pt x="523" y="-1"/>
                    <a:pt x="785" y="-1"/>
                  </a:cubicBezTo>
                  <a:cubicBezTo>
                    <a:pt x="12714" y="-1"/>
                    <a:pt x="22385" y="9670"/>
                    <a:pt x="22385" y="21600"/>
                  </a:cubicBezTo>
                  <a:lnTo>
                    <a:pt x="785" y="21600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23" name="Arc 862"/>
            <p:cNvSpPr>
              <a:spLocks/>
            </p:cNvSpPr>
            <p:nvPr/>
          </p:nvSpPr>
          <p:spPr bwMode="auto">
            <a:xfrm rot="2460000">
              <a:off x="2629" y="3999"/>
              <a:ext cx="30" cy="62"/>
            </a:xfrm>
            <a:custGeom>
              <a:avLst/>
              <a:gdLst>
                <a:gd name="T0" fmla="*/ 0 w 22364"/>
                <a:gd name="T1" fmla="*/ 0 h 21963"/>
                <a:gd name="T2" fmla="*/ 0 w 22364"/>
                <a:gd name="T3" fmla="*/ 0 h 21963"/>
                <a:gd name="T4" fmla="*/ 0 w 22364"/>
                <a:gd name="T5" fmla="*/ 0 h 21963"/>
                <a:gd name="T6" fmla="*/ 0 60000 65536"/>
                <a:gd name="T7" fmla="*/ 0 60000 65536"/>
                <a:gd name="T8" fmla="*/ 0 60000 65536"/>
                <a:gd name="T9" fmla="*/ 0 w 22364"/>
                <a:gd name="T10" fmla="*/ 0 h 21963"/>
                <a:gd name="T11" fmla="*/ 22364 w 22364"/>
                <a:gd name="T12" fmla="*/ 21963 h 219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64" h="21963" fill="none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</a:path>
                <a:path w="22364" h="21963" stroke="0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  <a:lnTo>
                    <a:pt x="764" y="363"/>
                  </a:lnTo>
                  <a:lnTo>
                    <a:pt x="2236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24" name="Arc 863"/>
            <p:cNvSpPr>
              <a:spLocks/>
            </p:cNvSpPr>
            <p:nvPr/>
          </p:nvSpPr>
          <p:spPr bwMode="auto">
            <a:xfrm rot="2460000">
              <a:off x="2683" y="3976"/>
              <a:ext cx="29" cy="61"/>
            </a:xfrm>
            <a:custGeom>
              <a:avLst/>
              <a:gdLst>
                <a:gd name="T0" fmla="*/ 0 w 21597"/>
                <a:gd name="T1" fmla="*/ 0 h 21587"/>
                <a:gd name="T2" fmla="*/ 0 w 21597"/>
                <a:gd name="T3" fmla="*/ 0 h 21587"/>
                <a:gd name="T4" fmla="*/ 0 w 21597"/>
                <a:gd name="T5" fmla="*/ 0 h 21587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87"/>
                <a:gd name="T11" fmla="*/ 21597 w 21597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87" fill="none" extrusionOk="0">
                  <a:moveTo>
                    <a:pt x="-1" y="21235"/>
                  </a:moveTo>
                  <a:cubicBezTo>
                    <a:pt x="186" y="9731"/>
                    <a:pt x="9359" y="392"/>
                    <a:pt x="20858" y="-1"/>
                  </a:cubicBezTo>
                </a:path>
                <a:path w="21597" h="21587" stroke="0" extrusionOk="0">
                  <a:moveTo>
                    <a:pt x="-1" y="21235"/>
                  </a:moveTo>
                  <a:cubicBezTo>
                    <a:pt x="186" y="9731"/>
                    <a:pt x="9359" y="392"/>
                    <a:pt x="20858" y="-1"/>
                  </a:cubicBezTo>
                  <a:lnTo>
                    <a:pt x="21597" y="21587"/>
                  </a:lnTo>
                  <a:lnTo>
                    <a:pt x="-1" y="21235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25" name="Arc 864"/>
            <p:cNvSpPr>
              <a:spLocks/>
            </p:cNvSpPr>
            <p:nvPr/>
          </p:nvSpPr>
          <p:spPr bwMode="auto">
            <a:xfrm rot="2460000">
              <a:off x="2683" y="4036"/>
              <a:ext cx="22" cy="61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7"/>
                <a:gd name="T11" fmla="*/ 21600 w 21600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7" fill="none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</a:path>
                <a:path w="21600" h="21577" stroke="0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  <a:lnTo>
                    <a:pt x="21600" y="0"/>
                  </a:lnTo>
                  <a:lnTo>
                    <a:pt x="20596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26" name="Arc 865"/>
            <p:cNvSpPr>
              <a:spLocks/>
            </p:cNvSpPr>
            <p:nvPr/>
          </p:nvSpPr>
          <p:spPr bwMode="auto">
            <a:xfrm rot="2460000">
              <a:off x="2705" y="3993"/>
              <a:ext cx="23" cy="61"/>
            </a:xfrm>
            <a:custGeom>
              <a:avLst/>
              <a:gdLst>
                <a:gd name="T0" fmla="*/ 0 w 22581"/>
                <a:gd name="T1" fmla="*/ 0 h 21600"/>
                <a:gd name="T2" fmla="*/ 0 w 22581"/>
                <a:gd name="T3" fmla="*/ 0 h 21600"/>
                <a:gd name="T4" fmla="*/ 0 w 2258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81"/>
                <a:gd name="T10" fmla="*/ 0 h 21600"/>
                <a:gd name="T11" fmla="*/ 22581 w 225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81" h="21600" fill="none" extrusionOk="0">
                  <a:moveTo>
                    <a:pt x="0" y="22"/>
                  </a:moveTo>
                  <a:cubicBezTo>
                    <a:pt x="326" y="7"/>
                    <a:pt x="653" y="-1"/>
                    <a:pt x="981" y="-1"/>
                  </a:cubicBezTo>
                  <a:cubicBezTo>
                    <a:pt x="12910" y="-1"/>
                    <a:pt x="22581" y="9670"/>
                    <a:pt x="22581" y="21600"/>
                  </a:cubicBezTo>
                </a:path>
                <a:path w="22581" h="21600" stroke="0" extrusionOk="0">
                  <a:moveTo>
                    <a:pt x="0" y="22"/>
                  </a:moveTo>
                  <a:cubicBezTo>
                    <a:pt x="326" y="7"/>
                    <a:pt x="653" y="-1"/>
                    <a:pt x="981" y="-1"/>
                  </a:cubicBezTo>
                  <a:cubicBezTo>
                    <a:pt x="12910" y="-1"/>
                    <a:pt x="22581" y="9670"/>
                    <a:pt x="22581" y="21600"/>
                  </a:cubicBezTo>
                  <a:lnTo>
                    <a:pt x="981" y="21600"/>
                  </a:lnTo>
                  <a:lnTo>
                    <a:pt x="0" y="2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27" name="Arc 866"/>
            <p:cNvSpPr>
              <a:spLocks/>
            </p:cNvSpPr>
            <p:nvPr/>
          </p:nvSpPr>
          <p:spPr bwMode="auto">
            <a:xfrm rot="2460000">
              <a:off x="2565" y="3941"/>
              <a:ext cx="28" cy="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28" name="Arc 867"/>
            <p:cNvSpPr>
              <a:spLocks/>
            </p:cNvSpPr>
            <p:nvPr/>
          </p:nvSpPr>
          <p:spPr bwMode="auto">
            <a:xfrm rot="2460000">
              <a:off x="2620" y="3914"/>
              <a:ext cx="28" cy="62"/>
            </a:xfrm>
            <a:custGeom>
              <a:avLst/>
              <a:gdLst>
                <a:gd name="T0" fmla="*/ 0 w 21600"/>
                <a:gd name="T1" fmla="*/ 0 h 21586"/>
                <a:gd name="T2" fmla="*/ 0 w 21600"/>
                <a:gd name="T3" fmla="*/ 0 h 21586"/>
                <a:gd name="T4" fmla="*/ 0 w 21600"/>
                <a:gd name="T5" fmla="*/ 0 h 2158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6"/>
                <a:gd name="T11" fmla="*/ 21600 w 21600"/>
                <a:gd name="T12" fmla="*/ 21586 h 215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6" fill="none" extrusionOk="0">
                  <a:moveTo>
                    <a:pt x="-1" y="21585"/>
                  </a:moveTo>
                  <a:cubicBezTo>
                    <a:pt x="-1" y="9956"/>
                    <a:pt x="9207" y="414"/>
                    <a:pt x="20828" y="-1"/>
                  </a:cubicBezTo>
                </a:path>
                <a:path w="21600" h="21586" stroke="0" extrusionOk="0">
                  <a:moveTo>
                    <a:pt x="-1" y="21585"/>
                  </a:moveTo>
                  <a:cubicBezTo>
                    <a:pt x="-1" y="9956"/>
                    <a:pt x="9207" y="414"/>
                    <a:pt x="20828" y="-1"/>
                  </a:cubicBezTo>
                  <a:lnTo>
                    <a:pt x="21600" y="21586"/>
                  </a:lnTo>
                  <a:lnTo>
                    <a:pt x="-1" y="21585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29" name="Arc 868"/>
            <p:cNvSpPr>
              <a:spLocks/>
            </p:cNvSpPr>
            <p:nvPr/>
          </p:nvSpPr>
          <p:spPr bwMode="auto">
            <a:xfrm rot="2460000">
              <a:off x="2612" y="3987"/>
              <a:ext cx="21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7"/>
                <a:gd name="T11" fmla="*/ 21600 w 21600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7" fill="none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</a:path>
                <a:path w="21600" h="21957" stroke="0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  <a:lnTo>
                    <a:pt x="21600" y="357"/>
                  </a:lnTo>
                  <a:lnTo>
                    <a:pt x="21600" y="2195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30" name="Arc 869"/>
            <p:cNvSpPr>
              <a:spLocks/>
            </p:cNvSpPr>
            <p:nvPr/>
          </p:nvSpPr>
          <p:spPr bwMode="auto">
            <a:xfrm rot="2460000">
              <a:off x="2641" y="3932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</a:path>
                <a:path w="22604" h="21600" stroke="0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  <a:lnTo>
                    <a:pt x="1004" y="21600"/>
                  </a:lnTo>
                  <a:lnTo>
                    <a:pt x="0" y="23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31" name="Arc 870"/>
            <p:cNvSpPr>
              <a:spLocks/>
            </p:cNvSpPr>
            <p:nvPr/>
          </p:nvSpPr>
          <p:spPr bwMode="auto">
            <a:xfrm rot="2460000">
              <a:off x="2507" y="3886"/>
              <a:ext cx="29" cy="62"/>
            </a:xfrm>
            <a:custGeom>
              <a:avLst/>
              <a:gdLst>
                <a:gd name="T0" fmla="*/ 0 w 22357"/>
                <a:gd name="T1" fmla="*/ 0 h 21600"/>
                <a:gd name="T2" fmla="*/ 0 w 22357"/>
                <a:gd name="T3" fmla="*/ 0 h 21600"/>
                <a:gd name="T4" fmla="*/ 0 w 22357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57"/>
                <a:gd name="T10" fmla="*/ 0 h 21600"/>
                <a:gd name="T11" fmla="*/ 22357 w 2235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57" h="21600" fill="none" extrusionOk="0">
                  <a:moveTo>
                    <a:pt x="22357" y="0"/>
                  </a:moveTo>
                  <a:cubicBezTo>
                    <a:pt x="22357" y="11929"/>
                    <a:pt x="12686" y="21600"/>
                    <a:pt x="757" y="21600"/>
                  </a:cubicBezTo>
                  <a:cubicBezTo>
                    <a:pt x="504" y="21599"/>
                    <a:pt x="252" y="21595"/>
                    <a:pt x="0" y="21586"/>
                  </a:cubicBezTo>
                </a:path>
                <a:path w="22357" h="21600" stroke="0" extrusionOk="0">
                  <a:moveTo>
                    <a:pt x="22357" y="0"/>
                  </a:moveTo>
                  <a:cubicBezTo>
                    <a:pt x="22357" y="11929"/>
                    <a:pt x="12686" y="21600"/>
                    <a:pt x="757" y="21600"/>
                  </a:cubicBezTo>
                  <a:cubicBezTo>
                    <a:pt x="504" y="21599"/>
                    <a:pt x="252" y="21595"/>
                    <a:pt x="0" y="21586"/>
                  </a:cubicBezTo>
                  <a:lnTo>
                    <a:pt x="757" y="0"/>
                  </a:lnTo>
                  <a:lnTo>
                    <a:pt x="22357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32" name="Arc 871"/>
            <p:cNvSpPr>
              <a:spLocks/>
            </p:cNvSpPr>
            <p:nvPr/>
          </p:nvSpPr>
          <p:spPr bwMode="auto">
            <a:xfrm rot="2460000">
              <a:off x="2561" y="3859"/>
              <a:ext cx="29" cy="61"/>
            </a:xfrm>
            <a:custGeom>
              <a:avLst/>
              <a:gdLst>
                <a:gd name="T0" fmla="*/ 0 w 21597"/>
                <a:gd name="T1" fmla="*/ 0 h 21588"/>
                <a:gd name="T2" fmla="*/ 0 w 21597"/>
                <a:gd name="T3" fmla="*/ 0 h 21588"/>
                <a:gd name="T4" fmla="*/ 0 w 21597"/>
                <a:gd name="T5" fmla="*/ 0 h 21588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88"/>
                <a:gd name="T11" fmla="*/ 21597 w 21597"/>
                <a:gd name="T12" fmla="*/ 21588 h 2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88" fill="none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</a:path>
                <a:path w="21597" h="21588" stroke="0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  <a:lnTo>
                    <a:pt x="21597" y="21588"/>
                  </a:lnTo>
                  <a:lnTo>
                    <a:pt x="-1" y="2124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33" name="Arc 872"/>
            <p:cNvSpPr>
              <a:spLocks/>
            </p:cNvSpPr>
            <p:nvPr/>
          </p:nvSpPr>
          <p:spPr bwMode="auto">
            <a:xfrm rot="2460000">
              <a:off x="2548" y="3931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34" name="Arc 873"/>
            <p:cNvSpPr>
              <a:spLocks/>
            </p:cNvSpPr>
            <p:nvPr/>
          </p:nvSpPr>
          <p:spPr bwMode="auto">
            <a:xfrm rot="2460000">
              <a:off x="2582" y="3873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</a:path>
                <a:path w="22604" h="21600" stroke="0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  <a:lnTo>
                    <a:pt x="1004" y="21600"/>
                  </a:lnTo>
                  <a:lnTo>
                    <a:pt x="0" y="23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35" name="Arc 874"/>
            <p:cNvSpPr>
              <a:spLocks/>
            </p:cNvSpPr>
            <p:nvPr/>
          </p:nvSpPr>
          <p:spPr bwMode="auto">
            <a:xfrm rot="2460000">
              <a:off x="2443" y="3822"/>
              <a:ext cx="30" cy="63"/>
            </a:xfrm>
            <a:custGeom>
              <a:avLst/>
              <a:gdLst>
                <a:gd name="T0" fmla="*/ 0 w 22364"/>
                <a:gd name="T1" fmla="*/ 0 h 21957"/>
                <a:gd name="T2" fmla="*/ 0 w 22364"/>
                <a:gd name="T3" fmla="*/ 0 h 21957"/>
                <a:gd name="T4" fmla="*/ 0 w 22364"/>
                <a:gd name="T5" fmla="*/ 0 h 21957"/>
                <a:gd name="T6" fmla="*/ 0 60000 65536"/>
                <a:gd name="T7" fmla="*/ 0 60000 65536"/>
                <a:gd name="T8" fmla="*/ 0 60000 65536"/>
                <a:gd name="T9" fmla="*/ 0 w 22364"/>
                <a:gd name="T10" fmla="*/ 0 h 21957"/>
                <a:gd name="T11" fmla="*/ 22364 w 22364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64" h="21957" fill="none" extrusionOk="0">
                  <a:moveTo>
                    <a:pt x="22361" y="-1"/>
                  </a:moveTo>
                  <a:cubicBezTo>
                    <a:pt x="22363" y="118"/>
                    <a:pt x="22364" y="237"/>
                    <a:pt x="22364" y="357"/>
                  </a:cubicBezTo>
                  <a:cubicBezTo>
                    <a:pt x="22364" y="12286"/>
                    <a:pt x="12693" y="21957"/>
                    <a:pt x="764" y="21957"/>
                  </a:cubicBezTo>
                  <a:cubicBezTo>
                    <a:pt x="509" y="21956"/>
                    <a:pt x="254" y="21952"/>
                    <a:pt x="-1" y="21943"/>
                  </a:cubicBezTo>
                </a:path>
                <a:path w="22364" h="21957" stroke="0" extrusionOk="0">
                  <a:moveTo>
                    <a:pt x="22361" y="-1"/>
                  </a:moveTo>
                  <a:cubicBezTo>
                    <a:pt x="22363" y="118"/>
                    <a:pt x="22364" y="237"/>
                    <a:pt x="22364" y="357"/>
                  </a:cubicBezTo>
                  <a:cubicBezTo>
                    <a:pt x="22364" y="12286"/>
                    <a:pt x="12693" y="21957"/>
                    <a:pt x="764" y="21957"/>
                  </a:cubicBezTo>
                  <a:cubicBezTo>
                    <a:pt x="509" y="21956"/>
                    <a:pt x="254" y="21952"/>
                    <a:pt x="-1" y="21943"/>
                  </a:cubicBezTo>
                  <a:lnTo>
                    <a:pt x="764" y="357"/>
                  </a:lnTo>
                  <a:lnTo>
                    <a:pt x="22361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36" name="Arc 875"/>
            <p:cNvSpPr>
              <a:spLocks/>
            </p:cNvSpPr>
            <p:nvPr/>
          </p:nvSpPr>
          <p:spPr bwMode="auto">
            <a:xfrm rot="2460000">
              <a:off x="2499" y="3796"/>
              <a:ext cx="29" cy="61"/>
            </a:xfrm>
            <a:custGeom>
              <a:avLst/>
              <a:gdLst>
                <a:gd name="T0" fmla="*/ 0 w 21597"/>
                <a:gd name="T1" fmla="*/ 0 h 21588"/>
                <a:gd name="T2" fmla="*/ 0 w 21597"/>
                <a:gd name="T3" fmla="*/ 0 h 21588"/>
                <a:gd name="T4" fmla="*/ 0 w 21597"/>
                <a:gd name="T5" fmla="*/ 0 h 21588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88"/>
                <a:gd name="T11" fmla="*/ 21597 w 21597"/>
                <a:gd name="T12" fmla="*/ 21588 h 2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88" fill="none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</a:path>
                <a:path w="21597" h="21588" stroke="0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  <a:lnTo>
                    <a:pt x="21597" y="21588"/>
                  </a:lnTo>
                  <a:lnTo>
                    <a:pt x="-1" y="2124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37" name="Arc 876"/>
            <p:cNvSpPr>
              <a:spLocks/>
            </p:cNvSpPr>
            <p:nvPr/>
          </p:nvSpPr>
          <p:spPr bwMode="auto">
            <a:xfrm rot="2460000">
              <a:off x="2490" y="3870"/>
              <a:ext cx="22" cy="61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7"/>
                <a:gd name="T11" fmla="*/ 21600 w 21600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7" fill="none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</a:path>
                <a:path w="21600" h="21577" stroke="0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  <a:lnTo>
                    <a:pt x="21600" y="0"/>
                  </a:lnTo>
                  <a:lnTo>
                    <a:pt x="20596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38" name="Arc 877"/>
            <p:cNvSpPr>
              <a:spLocks/>
            </p:cNvSpPr>
            <p:nvPr/>
          </p:nvSpPr>
          <p:spPr bwMode="auto">
            <a:xfrm rot="2460000">
              <a:off x="2520" y="3812"/>
              <a:ext cx="22" cy="61"/>
            </a:xfrm>
            <a:custGeom>
              <a:avLst/>
              <a:gdLst>
                <a:gd name="T0" fmla="*/ 0 w 22616"/>
                <a:gd name="T1" fmla="*/ 0 h 21600"/>
                <a:gd name="T2" fmla="*/ 0 w 22616"/>
                <a:gd name="T3" fmla="*/ 0 h 21600"/>
                <a:gd name="T4" fmla="*/ 0 w 22616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16"/>
                <a:gd name="T10" fmla="*/ 0 h 21600"/>
                <a:gd name="T11" fmla="*/ 22616 w 2261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16" h="21600" fill="none" extrusionOk="0">
                  <a:moveTo>
                    <a:pt x="0" y="24"/>
                  </a:moveTo>
                  <a:cubicBezTo>
                    <a:pt x="339" y="8"/>
                    <a:pt x="679" y="-1"/>
                    <a:pt x="1019" y="-1"/>
                  </a:cubicBezTo>
                  <a:cubicBezTo>
                    <a:pt x="12809" y="-1"/>
                    <a:pt x="22421" y="9454"/>
                    <a:pt x="22616" y="21242"/>
                  </a:cubicBezTo>
                </a:path>
                <a:path w="22616" h="21600" stroke="0" extrusionOk="0">
                  <a:moveTo>
                    <a:pt x="0" y="24"/>
                  </a:moveTo>
                  <a:cubicBezTo>
                    <a:pt x="339" y="8"/>
                    <a:pt x="679" y="-1"/>
                    <a:pt x="1019" y="-1"/>
                  </a:cubicBezTo>
                  <a:cubicBezTo>
                    <a:pt x="12809" y="-1"/>
                    <a:pt x="22421" y="9454"/>
                    <a:pt x="22616" y="21242"/>
                  </a:cubicBezTo>
                  <a:lnTo>
                    <a:pt x="1019" y="21600"/>
                  </a:lnTo>
                  <a:lnTo>
                    <a:pt x="0" y="2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39" name="Arc 878"/>
            <p:cNvSpPr>
              <a:spLocks/>
            </p:cNvSpPr>
            <p:nvPr/>
          </p:nvSpPr>
          <p:spPr bwMode="auto">
            <a:xfrm rot="-8340000">
              <a:off x="2377" y="3681"/>
              <a:ext cx="22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61957" name="Group 879"/>
          <p:cNvGrpSpPr>
            <a:grpSpLocks/>
          </p:cNvGrpSpPr>
          <p:nvPr/>
        </p:nvGrpSpPr>
        <p:grpSpPr bwMode="auto">
          <a:xfrm>
            <a:off x="2266950" y="6059488"/>
            <a:ext cx="615950" cy="676275"/>
            <a:chOff x="1336" y="3669"/>
            <a:chExt cx="389" cy="426"/>
          </a:xfrm>
        </p:grpSpPr>
        <p:sp>
          <p:nvSpPr>
            <p:cNvPr id="162392" name="Arc 880"/>
            <p:cNvSpPr>
              <a:spLocks/>
            </p:cNvSpPr>
            <p:nvPr/>
          </p:nvSpPr>
          <p:spPr bwMode="auto">
            <a:xfrm rot="8220000">
              <a:off x="1631" y="3679"/>
              <a:ext cx="30" cy="62"/>
            </a:xfrm>
            <a:custGeom>
              <a:avLst/>
              <a:gdLst>
                <a:gd name="T0" fmla="*/ 0 w 22364"/>
                <a:gd name="T1" fmla="*/ 0 h 21963"/>
                <a:gd name="T2" fmla="*/ 0 w 22364"/>
                <a:gd name="T3" fmla="*/ 0 h 21963"/>
                <a:gd name="T4" fmla="*/ 0 w 22364"/>
                <a:gd name="T5" fmla="*/ 0 h 21963"/>
                <a:gd name="T6" fmla="*/ 0 60000 65536"/>
                <a:gd name="T7" fmla="*/ 0 60000 65536"/>
                <a:gd name="T8" fmla="*/ 0 60000 65536"/>
                <a:gd name="T9" fmla="*/ 0 w 22364"/>
                <a:gd name="T10" fmla="*/ 0 h 21963"/>
                <a:gd name="T11" fmla="*/ 22364 w 22364"/>
                <a:gd name="T12" fmla="*/ 21963 h 219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64" h="21963" fill="none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</a:path>
                <a:path w="22364" h="21963" stroke="0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  <a:lnTo>
                    <a:pt x="764" y="363"/>
                  </a:lnTo>
                  <a:lnTo>
                    <a:pt x="2236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93" name="Arc 881"/>
            <p:cNvSpPr>
              <a:spLocks/>
            </p:cNvSpPr>
            <p:nvPr/>
          </p:nvSpPr>
          <p:spPr bwMode="auto">
            <a:xfrm rot="8220000">
              <a:off x="1662" y="3741"/>
              <a:ext cx="28" cy="61"/>
            </a:xfrm>
            <a:custGeom>
              <a:avLst/>
              <a:gdLst>
                <a:gd name="T0" fmla="*/ 0 w 21597"/>
                <a:gd name="T1" fmla="*/ 0 h 21587"/>
                <a:gd name="T2" fmla="*/ 0 w 21597"/>
                <a:gd name="T3" fmla="*/ 0 h 21587"/>
                <a:gd name="T4" fmla="*/ 0 w 21597"/>
                <a:gd name="T5" fmla="*/ 0 h 21587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87"/>
                <a:gd name="T11" fmla="*/ 21597 w 21597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87" fill="none" extrusionOk="0">
                  <a:moveTo>
                    <a:pt x="-1" y="21241"/>
                  </a:moveTo>
                  <a:cubicBezTo>
                    <a:pt x="183" y="9739"/>
                    <a:pt x="9349" y="400"/>
                    <a:pt x="20846" y="0"/>
                  </a:cubicBezTo>
                </a:path>
                <a:path w="21597" h="21587" stroke="0" extrusionOk="0">
                  <a:moveTo>
                    <a:pt x="-1" y="21241"/>
                  </a:moveTo>
                  <a:cubicBezTo>
                    <a:pt x="183" y="9739"/>
                    <a:pt x="9349" y="400"/>
                    <a:pt x="20846" y="0"/>
                  </a:cubicBezTo>
                  <a:lnTo>
                    <a:pt x="21597" y="21587"/>
                  </a:lnTo>
                  <a:lnTo>
                    <a:pt x="-1" y="2124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94" name="Arc 882"/>
            <p:cNvSpPr>
              <a:spLocks/>
            </p:cNvSpPr>
            <p:nvPr/>
          </p:nvSpPr>
          <p:spPr bwMode="auto">
            <a:xfrm rot="8220000">
              <a:off x="1603" y="3725"/>
              <a:ext cx="22" cy="61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7"/>
                <a:gd name="T11" fmla="*/ 21600 w 21600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7" fill="none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</a:path>
                <a:path w="21600" h="21577" stroke="0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  <a:lnTo>
                    <a:pt x="21600" y="0"/>
                  </a:lnTo>
                  <a:lnTo>
                    <a:pt x="20596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95" name="Arc 883"/>
            <p:cNvSpPr>
              <a:spLocks/>
            </p:cNvSpPr>
            <p:nvPr/>
          </p:nvSpPr>
          <p:spPr bwMode="auto">
            <a:xfrm rot="8220000">
              <a:off x="1703" y="3700"/>
              <a:ext cx="22" cy="62"/>
            </a:xfrm>
            <a:custGeom>
              <a:avLst/>
              <a:gdLst>
                <a:gd name="T0" fmla="*/ 0 w 21597"/>
                <a:gd name="T1" fmla="*/ 0 h 21600"/>
                <a:gd name="T2" fmla="*/ 0 w 21597"/>
                <a:gd name="T3" fmla="*/ 0 h 21600"/>
                <a:gd name="T4" fmla="*/ 0 w 2159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600"/>
                <a:gd name="T11" fmla="*/ 21597 w 2159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600" fill="none" extrusionOk="0">
                  <a:moveTo>
                    <a:pt x="0" y="-1"/>
                  </a:moveTo>
                  <a:cubicBezTo>
                    <a:pt x="11792" y="-1"/>
                    <a:pt x="21405" y="9458"/>
                    <a:pt x="21597" y="21248"/>
                  </a:cubicBezTo>
                </a:path>
                <a:path w="21597" h="21600" stroke="0" extrusionOk="0">
                  <a:moveTo>
                    <a:pt x="0" y="-1"/>
                  </a:moveTo>
                  <a:cubicBezTo>
                    <a:pt x="11792" y="-1"/>
                    <a:pt x="21405" y="9458"/>
                    <a:pt x="21597" y="21248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96" name="Arc 884"/>
            <p:cNvSpPr>
              <a:spLocks/>
            </p:cNvSpPr>
            <p:nvPr/>
          </p:nvSpPr>
          <p:spPr bwMode="auto">
            <a:xfrm rot="8220000">
              <a:off x="1648" y="3754"/>
              <a:ext cx="22" cy="61"/>
            </a:xfrm>
            <a:custGeom>
              <a:avLst/>
              <a:gdLst>
                <a:gd name="T0" fmla="*/ 0 w 22592"/>
                <a:gd name="T1" fmla="*/ 0 h 21600"/>
                <a:gd name="T2" fmla="*/ 0 w 22592"/>
                <a:gd name="T3" fmla="*/ 0 h 21600"/>
                <a:gd name="T4" fmla="*/ 0 w 2259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92"/>
                <a:gd name="T10" fmla="*/ 0 h 21600"/>
                <a:gd name="T11" fmla="*/ 22592 w 2259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92" h="21600" fill="none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2" y="-1"/>
                    <a:pt x="22392" y="9449"/>
                    <a:pt x="22591" y="21235"/>
                  </a:cubicBezTo>
                </a:path>
                <a:path w="22592" h="21600" stroke="0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2" y="-1"/>
                    <a:pt x="22392" y="9449"/>
                    <a:pt x="22591" y="21235"/>
                  </a:cubicBezTo>
                  <a:lnTo>
                    <a:pt x="995" y="21600"/>
                  </a:lnTo>
                  <a:lnTo>
                    <a:pt x="-1" y="2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97" name="Arc 885"/>
            <p:cNvSpPr>
              <a:spLocks/>
            </p:cNvSpPr>
            <p:nvPr/>
          </p:nvSpPr>
          <p:spPr bwMode="auto">
            <a:xfrm rot="8220000">
              <a:off x="1581" y="3739"/>
              <a:ext cx="27" cy="61"/>
            </a:xfrm>
            <a:custGeom>
              <a:avLst/>
              <a:gdLst>
                <a:gd name="T0" fmla="*/ 0 w 22415"/>
                <a:gd name="T1" fmla="*/ 0 h 21600"/>
                <a:gd name="T2" fmla="*/ 0 w 22415"/>
                <a:gd name="T3" fmla="*/ 0 h 21600"/>
                <a:gd name="T4" fmla="*/ 0 w 22415"/>
                <a:gd name="T5" fmla="*/ 0 h 21600"/>
                <a:gd name="T6" fmla="*/ 0 60000 65536"/>
                <a:gd name="T7" fmla="*/ 0 60000 65536"/>
                <a:gd name="T8" fmla="*/ 0 60000 65536"/>
                <a:gd name="T9" fmla="*/ 0 w 22415"/>
                <a:gd name="T10" fmla="*/ 0 h 21600"/>
                <a:gd name="T11" fmla="*/ 22415 w 2241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15" h="21600" fill="none" extrusionOk="0">
                  <a:moveTo>
                    <a:pt x="22415" y="0"/>
                  </a:moveTo>
                  <a:cubicBezTo>
                    <a:pt x="22415" y="11929"/>
                    <a:pt x="12744" y="21600"/>
                    <a:pt x="815" y="21600"/>
                  </a:cubicBezTo>
                  <a:cubicBezTo>
                    <a:pt x="543" y="21599"/>
                    <a:pt x="271" y="21594"/>
                    <a:pt x="0" y="21584"/>
                  </a:cubicBezTo>
                </a:path>
                <a:path w="22415" h="21600" stroke="0" extrusionOk="0">
                  <a:moveTo>
                    <a:pt x="22415" y="0"/>
                  </a:moveTo>
                  <a:cubicBezTo>
                    <a:pt x="22415" y="11929"/>
                    <a:pt x="12744" y="21600"/>
                    <a:pt x="815" y="21600"/>
                  </a:cubicBezTo>
                  <a:cubicBezTo>
                    <a:pt x="543" y="21599"/>
                    <a:pt x="271" y="21594"/>
                    <a:pt x="0" y="21584"/>
                  </a:cubicBezTo>
                  <a:lnTo>
                    <a:pt x="815" y="0"/>
                  </a:lnTo>
                  <a:lnTo>
                    <a:pt x="22415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98" name="Arc 886"/>
            <p:cNvSpPr>
              <a:spLocks/>
            </p:cNvSpPr>
            <p:nvPr/>
          </p:nvSpPr>
          <p:spPr bwMode="auto">
            <a:xfrm rot="8220000">
              <a:off x="1606" y="3801"/>
              <a:ext cx="28" cy="61"/>
            </a:xfrm>
            <a:custGeom>
              <a:avLst/>
              <a:gdLst>
                <a:gd name="T0" fmla="*/ 0 w 21600"/>
                <a:gd name="T1" fmla="*/ 0 h 21586"/>
                <a:gd name="T2" fmla="*/ 0 w 21600"/>
                <a:gd name="T3" fmla="*/ 0 h 21586"/>
                <a:gd name="T4" fmla="*/ 0 w 21600"/>
                <a:gd name="T5" fmla="*/ 0 h 2158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6"/>
                <a:gd name="T11" fmla="*/ 21600 w 21600"/>
                <a:gd name="T12" fmla="*/ 21586 h 215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6" fill="none" extrusionOk="0">
                  <a:moveTo>
                    <a:pt x="-1" y="21585"/>
                  </a:moveTo>
                  <a:cubicBezTo>
                    <a:pt x="-1" y="9956"/>
                    <a:pt x="9207" y="414"/>
                    <a:pt x="20828" y="-1"/>
                  </a:cubicBezTo>
                </a:path>
                <a:path w="21600" h="21586" stroke="0" extrusionOk="0">
                  <a:moveTo>
                    <a:pt x="-1" y="21585"/>
                  </a:moveTo>
                  <a:cubicBezTo>
                    <a:pt x="-1" y="9956"/>
                    <a:pt x="9207" y="414"/>
                    <a:pt x="20828" y="-1"/>
                  </a:cubicBezTo>
                  <a:lnTo>
                    <a:pt x="21600" y="21586"/>
                  </a:lnTo>
                  <a:lnTo>
                    <a:pt x="-1" y="21585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99" name="Arc 887"/>
            <p:cNvSpPr>
              <a:spLocks/>
            </p:cNvSpPr>
            <p:nvPr/>
          </p:nvSpPr>
          <p:spPr bwMode="auto">
            <a:xfrm rot="-2580000">
              <a:off x="1407" y="3996"/>
              <a:ext cx="29" cy="62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7"/>
                <a:gd name="T11" fmla="*/ 21600 w 21600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7" fill="none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</a:path>
                <a:path w="21600" h="21587" stroke="0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  <a:lnTo>
                    <a:pt x="21600" y="0"/>
                  </a:lnTo>
                  <a:lnTo>
                    <a:pt x="20843" y="2158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00" name="Arc 888"/>
            <p:cNvSpPr>
              <a:spLocks/>
            </p:cNvSpPr>
            <p:nvPr/>
          </p:nvSpPr>
          <p:spPr bwMode="auto">
            <a:xfrm rot="-2580000">
              <a:off x="1351" y="3972"/>
              <a:ext cx="30" cy="63"/>
            </a:xfrm>
            <a:custGeom>
              <a:avLst/>
              <a:gdLst>
                <a:gd name="T0" fmla="*/ 0 w 22335"/>
                <a:gd name="T1" fmla="*/ 0 h 21600"/>
                <a:gd name="T2" fmla="*/ 0 w 22335"/>
                <a:gd name="T3" fmla="*/ 0 h 21600"/>
                <a:gd name="T4" fmla="*/ 0 w 22335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35"/>
                <a:gd name="T10" fmla="*/ 0 h 21600"/>
                <a:gd name="T11" fmla="*/ 22335 w 223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35" h="21600" fill="none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2" y="-1"/>
                    <a:pt x="22146" y="9461"/>
                    <a:pt x="22335" y="21253"/>
                  </a:cubicBezTo>
                </a:path>
                <a:path w="22335" h="21600" stroke="0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2" y="-1"/>
                    <a:pt x="22146" y="9461"/>
                    <a:pt x="22335" y="21253"/>
                  </a:cubicBezTo>
                  <a:lnTo>
                    <a:pt x="738" y="21600"/>
                  </a:lnTo>
                  <a:lnTo>
                    <a:pt x="-1" y="1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01" name="Arc 889"/>
            <p:cNvSpPr>
              <a:spLocks/>
            </p:cNvSpPr>
            <p:nvPr/>
          </p:nvSpPr>
          <p:spPr bwMode="auto">
            <a:xfrm rot="-2580000">
              <a:off x="1361" y="4034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02" name="Arc 890"/>
            <p:cNvSpPr>
              <a:spLocks/>
            </p:cNvSpPr>
            <p:nvPr/>
          </p:nvSpPr>
          <p:spPr bwMode="auto">
            <a:xfrm rot="-2580000">
              <a:off x="1336" y="3993"/>
              <a:ext cx="23" cy="61"/>
            </a:xfrm>
            <a:custGeom>
              <a:avLst/>
              <a:gdLst>
                <a:gd name="T0" fmla="*/ 0 w 21597"/>
                <a:gd name="T1" fmla="*/ 0 h 21580"/>
                <a:gd name="T2" fmla="*/ 0 w 21597"/>
                <a:gd name="T3" fmla="*/ 0 h 21580"/>
                <a:gd name="T4" fmla="*/ 0 w 21597"/>
                <a:gd name="T5" fmla="*/ 0 h 21580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80"/>
                <a:gd name="T11" fmla="*/ 21597 w 21597"/>
                <a:gd name="T12" fmla="*/ 21580 h 215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80" fill="none" extrusionOk="0">
                  <a:moveTo>
                    <a:pt x="-1" y="21228"/>
                  </a:moveTo>
                  <a:cubicBezTo>
                    <a:pt x="185" y="9798"/>
                    <a:pt x="9245" y="492"/>
                    <a:pt x="20666" y="0"/>
                  </a:cubicBezTo>
                </a:path>
                <a:path w="21597" h="21580" stroke="0" extrusionOk="0">
                  <a:moveTo>
                    <a:pt x="-1" y="21228"/>
                  </a:moveTo>
                  <a:cubicBezTo>
                    <a:pt x="185" y="9798"/>
                    <a:pt x="9245" y="492"/>
                    <a:pt x="20666" y="0"/>
                  </a:cubicBezTo>
                  <a:lnTo>
                    <a:pt x="21597" y="21580"/>
                  </a:lnTo>
                  <a:lnTo>
                    <a:pt x="-1" y="21228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03" name="Arc 891"/>
            <p:cNvSpPr>
              <a:spLocks/>
            </p:cNvSpPr>
            <p:nvPr/>
          </p:nvSpPr>
          <p:spPr bwMode="auto">
            <a:xfrm rot="-2580000">
              <a:off x="1468" y="3934"/>
              <a:ext cx="29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1"/>
                <a:gd name="T11" fmla="*/ 21600 w 21600"/>
                <a:gd name="T12" fmla="*/ 21951 h 219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04" name="Arc 892"/>
            <p:cNvSpPr>
              <a:spLocks/>
            </p:cNvSpPr>
            <p:nvPr/>
          </p:nvSpPr>
          <p:spPr bwMode="auto">
            <a:xfrm rot="-2580000">
              <a:off x="1413" y="3910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48"/>
                <a:gd name="T10" fmla="*/ 0 h 21600"/>
                <a:gd name="T11" fmla="*/ 22348 w 2234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05" name="Arc 893"/>
            <p:cNvSpPr>
              <a:spLocks/>
            </p:cNvSpPr>
            <p:nvPr/>
          </p:nvSpPr>
          <p:spPr bwMode="auto">
            <a:xfrm rot="-2580000">
              <a:off x="1429" y="3980"/>
              <a:ext cx="23" cy="62"/>
            </a:xfrm>
            <a:custGeom>
              <a:avLst/>
              <a:gdLst>
                <a:gd name="T0" fmla="*/ 0 w 22612"/>
                <a:gd name="T1" fmla="*/ 0 h 21965"/>
                <a:gd name="T2" fmla="*/ 0 w 22612"/>
                <a:gd name="T3" fmla="*/ 0 h 21965"/>
                <a:gd name="T4" fmla="*/ 0 w 22612"/>
                <a:gd name="T5" fmla="*/ 0 h 21965"/>
                <a:gd name="T6" fmla="*/ 0 60000 65536"/>
                <a:gd name="T7" fmla="*/ 0 60000 65536"/>
                <a:gd name="T8" fmla="*/ 0 60000 65536"/>
                <a:gd name="T9" fmla="*/ 0 w 22612"/>
                <a:gd name="T10" fmla="*/ 0 h 21965"/>
                <a:gd name="T11" fmla="*/ 22612 w 22612"/>
                <a:gd name="T12" fmla="*/ 21965 h 219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12" h="21965" fill="none" extrusionOk="0">
                  <a:moveTo>
                    <a:pt x="22608" y="0"/>
                  </a:moveTo>
                  <a:cubicBezTo>
                    <a:pt x="22610" y="121"/>
                    <a:pt x="22612" y="243"/>
                    <a:pt x="22612" y="365"/>
                  </a:cubicBezTo>
                  <a:cubicBezTo>
                    <a:pt x="22612" y="12294"/>
                    <a:pt x="12941" y="21965"/>
                    <a:pt x="1012" y="21965"/>
                  </a:cubicBezTo>
                  <a:cubicBezTo>
                    <a:pt x="674" y="21964"/>
                    <a:pt x="337" y="21957"/>
                    <a:pt x="-1" y="21941"/>
                  </a:cubicBezTo>
                </a:path>
                <a:path w="22612" h="21965" stroke="0" extrusionOk="0">
                  <a:moveTo>
                    <a:pt x="22608" y="0"/>
                  </a:moveTo>
                  <a:cubicBezTo>
                    <a:pt x="22610" y="121"/>
                    <a:pt x="22612" y="243"/>
                    <a:pt x="22612" y="365"/>
                  </a:cubicBezTo>
                  <a:cubicBezTo>
                    <a:pt x="22612" y="12294"/>
                    <a:pt x="12941" y="21965"/>
                    <a:pt x="1012" y="21965"/>
                  </a:cubicBezTo>
                  <a:cubicBezTo>
                    <a:pt x="674" y="21964"/>
                    <a:pt x="337" y="21957"/>
                    <a:pt x="-1" y="21941"/>
                  </a:cubicBezTo>
                  <a:lnTo>
                    <a:pt x="1012" y="365"/>
                  </a:lnTo>
                  <a:lnTo>
                    <a:pt x="22608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06" name="Arc 894"/>
            <p:cNvSpPr>
              <a:spLocks/>
            </p:cNvSpPr>
            <p:nvPr/>
          </p:nvSpPr>
          <p:spPr bwMode="auto">
            <a:xfrm rot="-2580000">
              <a:off x="1399" y="3928"/>
              <a:ext cx="22" cy="61"/>
            </a:xfrm>
            <a:custGeom>
              <a:avLst/>
              <a:gdLst>
                <a:gd name="T0" fmla="*/ 0 w 21600"/>
                <a:gd name="T1" fmla="*/ 0 h 21578"/>
                <a:gd name="T2" fmla="*/ 0 w 21600"/>
                <a:gd name="T3" fmla="*/ 0 h 21578"/>
                <a:gd name="T4" fmla="*/ 0 w 21600"/>
                <a:gd name="T5" fmla="*/ 0 h 2157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8"/>
                <a:gd name="T11" fmla="*/ 21600 w 21600"/>
                <a:gd name="T12" fmla="*/ 21578 h 215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8" fill="none" extrusionOk="0">
                  <a:moveTo>
                    <a:pt x="-1" y="21577"/>
                  </a:moveTo>
                  <a:cubicBezTo>
                    <a:pt x="-1" y="10030"/>
                    <a:pt x="9083" y="524"/>
                    <a:pt x="20619" y="0"/>
                  </a:cubicBezTo>
                </a:path>
                <a:path w="21600" h="21578" stroke="0" extrusionOk="0">
                  <a:moveTo>
                    <a:pt x="-1" y="21577"/>
                  </a:moveTo>
                  <a:cubicBezTo>
                    <a:pt x="-1" y="10030"/>
                    <a:pt x="9083" y="524"/>
                    <a:pt x="20619" y="0"/>
                  </a:cubicBezTo>
                  <a:lnTo>
                    <a:pt x="21600" y="21578"/>
                  </a:lnTo>
                  <a:lnTo>
                    <a:pt x="-1" y="2157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07" name="Arc 895"/>
            <p:cNvSpPr>
              <a:spLocks/>
            </p:cNvSpPr>
            <p:nvPr/>
          </p:nvSpPr>
          <p:spPr bwMode="auto">
            <a:xfrm rot="-2580000">
              <a:off x="1524" y="3877"/>
              <a:ext cx="29" cy="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08" name="Arc 896"/>
            <p:cNvSpPr>
              <a:spLocks/>
            </p:cNvSpPr>
            <p:nvPr/>
          </p:nvSpPr>
          <p:spPr bwMode="auto">
            <a:xfrm rot="-2580000">
              <a:off x="1470" y="3852"/>
              <a:ext cx="30" cy="62"/>
            </a:xfrm>
            <a:custGeom>
              <a:avLst/>
              <a:gdLst>
                <a:gd name="T0" fmla="*/ 0 w 22332"/>
                <a:gd name="T1" fmla="*/ 0 h 21600"/>
                <a:gd name="T2" fmla="*/ 0 w 22332"/>
                <a:gd name="T3" fmla="*/ 0 h 21600"/>
                <a:gd name="T4" fmla="*/ 0 w 2233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32"/>
                <a:gd name="T10" fmla="*/ 0 h 21600"/>
                <a:gd name="T11" fmla="*/ 22332 w 2233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32" h="21600" fill="none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</a:path>
                <a:path w="22332" h="21600" stroke="0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  <a:lnTo>
                    <a:pt x="732" y="21600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09" name="Arc 897"/>
            <p:cNvSpPr>
              <a:spLocks/>
            </p:cNvSpPr>
            <p:nvPr/>
          </p:nvSpPr>
          <p:spPr bwMode="auto">
            <a:xfrm rot="-2580000">
              <a:off x="1491" y="3924"/>
              <a:ext cx="23" cy="63"/>
            </a:xfrm>
            <a:custGeom>
              <a:avLst/>
              <a:gdLst>
                <a:gd name="T0" fmla="*/ 0 w 22612"/>
                <a:gd name="T1" fmla="*/ 0 h 21960"/>
                <a:gd name="T2" fmla="*/ 0 w 22612"/>
                <a:gd name="T3" fmla="*/ 0 h 21960"/>
                <a:gd name="T4" fmla="*/ 0 w 22612"/>
                <a:gd name="T5" fmla="*/ 0 h 21960"/>
                <a:gd name="T6" fmla="*/ 0 60000 65536"/>
                <a:gd name="T7" fmla="*/ 0 60000 65536"/>
                <a:gd name="T8" fmla="*/ 0 60000 65536"/>
                <a:gd name="T9" fmla="*/ 0 w 22612"/>
                <a:gd name="T10" fmla="*/ 0 h 21960"/>
                <a:gd name="T11" fmla="*/ 22612 w 22612"/>
                <a:gd name="T12" fmla="*/ 21960 h 219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12" h="21960" fill="none" extrusionOk="0">
                  <a:moveTo>
                    <a:pt x="22608" y="0"/>
                  </a:moveTo>
                  <a:cubicBezTo>
                    <a:pt x="22610" y="119"/>
                    <a:pt x="22612" y="239"/>
                    <a:pt x="22612" y="360"/>
                  </a:cubicBezTo>
                  <a:cubicBezTo>
                    <a:pt x="22612" y="12289"/>
                    <a:pt x="12941" y="21960"/>
                    <a:pt x="1012" y="21960"/>
                  </a:cubicBezTo>
                  <a:cubicBezTo>
                    <a:pt x="674" y="21959"/>
                    <a:pt x="337" y="21952"/>
                    <a:pt x="-1" y="21936"/>
                  </a:cubicBezTo>
                </a:path>
                <a:path w="22612" h="21960" stroke="0" extrusionOk="0">
                  <a:moveTo>
                    <a:pt x="22608" y="0"/>
                  </a:moveTo>
                  <a:cubicBezTo>
                    <a:pt x="22610" y="119"/>
                    <a:pt x="22612" y="239"/>
                    <a:pt x="22612" y="360"/>
                  </a:cubicBezTo>
                  <a:cubicBezTo>
                    <a:pt x="22612" y="12289"/>
                    <a:pt x="12941" y="21960"/>
                    <a:pt x="1012" y="21960"/>
                  </a:cubicBezTo>
                  <a:cubicBezTo>
                    <a:pt x="674" y="21959"/>
                    <a:pt x="337" y="21952"/>
                    <a:pt x="-1" y="21936"/>
                  </a:cubicBezTo>
                  <a:lnTo>
                    <a:pt x="1012" y="360"/>
                  </a:lnTo>
                  <a:lnTo>
                    <a:pt x="22608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10" name="Arc 898"/>
            <p:cNvSpPr>
              <a:spLocks/>
            </p:cNvSpPr>
            <p:nvPr/>
          </p:nvSpPr>
          <p:spPr bwMode="auto">
            <a:xfrm rot="-2580000">
              <a:off x="1456" y="3866"/>
              <a:ext cx="22" cy="61"/>
            </a:xfrm>
            <a:custGeom>
              <a:avLst/>
              <a:gdLst>
                <a:gd name="T0" fmla="*/ 0 w 21600"/>
                <a:gd name="T1" fmla="*/ 0 h 21578"/>
                <a:gd name="T2" fmla="*/ 0 w 21600"/>
                <a:gd name="T3" fmla="*/ 0 h 21578"/>
                <a:gd name="T4" fmla="*/ 0 w 21600"/>
                <a:gd name="T5" fmla="*/ 0 h 2157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8"/>
                <a:gd name="T11" fmla="*/ 21600 w 21600"/>
                <a:gd name="T12" fmla="*/ 21578 h 215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8" fill="none" extrusionOk="0">
                  <a:moveTo>
                    <a:pt x="-1" y="21577"/>
                  </a:moveTo>
                  <a:cubicBezTo>
                    <a:pt x="-1" y="10030"/>
                    <a:pt x="9083" y="524"/>
                    <a:pt x="20619" y="0"/>
                  </a:cubicBezTo>
                </a:path>
                <a:path w="21600" h="21578" stroke="0" extrusionOk="0">
                  <a:moveTo>
                    <a:pt x="-1" y="21577"/>
                  </a:moveTo>
                  <a:cubicBezTo>
                    <a:pt x="-1" y="10030"/>
                    <a:pt x="9083" y="524"/>
                    <a:pt x="20619" y="0"/>
                  </a:cubicBezTo>
                  <a:lnTo>
                    <a:pt x="21600" y="21578"/>
                  </a:lnTo>
                  <a:lnTo>
                    <a:pt x="-1" y="2157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11" name="Arc 899"/>
            <p:cNvSpPr>
              <a:spLocks/>
            </p:cNvSpPr>
            <p:nvPr/>
          </p:nvSpPr>
          <p:spPr bwMode="auto">
            <a:xfrm rot="-2580000">
              <a:off x="1585" y="3812"/>
              <a:ext cx="29" cy="62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7"/>
                <a:gd name="T11" fmla="*/ 21600 w 21600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7" fill="none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</a:path>
                <a:path w="21600" h="21587" stroke="0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  <a:lnTo>
                    <a:pt x="21600" y="0"/>
                  </a:lnTo>
                  <a:lnTo>
                    <a:pt x="20843" y="2158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12" name="Arc 900"/>
            <p:cNvSpPr>
              <a:spLocks/>
            </p:cNvSpPr>
            <p:nvPr/>
          </p:nvSpPr>
          <p:spPr bwMode="auto">
            <a:xfrm rot="-2580000">
              <a:off x="1529" y="3785"/>
              <a:ext cx="30" cy="62"/>
            </a:xfrm>
            <a:custGeom>
              <a:avLst/>
              <a:gdLst>
                <a:gd name="T0" fmla="*/ 0 w 22332"/>
                <a:gd name="T1" fmla="*/ 0 h 21600"/>
                <a:gd name="T2" fmla="*/ 0 w 22332"/>
                <a:gd name="T3" fmla="*/ 0 h 21600"/>
                <a:gd name="T4" fmla="*/ 0 w 2233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32"/>
                <a:gd name="T10" fmla="*/ 0 h 21600"/>
                <a:gd name="T11" fmla="*/ 22332 w 2233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32" h="21600" fill="none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</a:path>
                <a:path w="22332" h="21600" stroke="0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  <a:lnTo>
                    <a:pt x="732" y="21600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13" name="Arc 901"/>
            <p:cNvSpPr>
              <a:spLocks/>
            </p:cNvSpPr>
            <p:nvPr/>
          </p:nvSpPr>
          <p:spPr bwMode="auto">
            <a:xfrm rot="-2580000">
              <a:off x="1548" y="3861"/>
              <a:ext cx="22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7"/>
                <a:gd name="T11" fmla="*/ 21600 w 21600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lnTo>
                    <a:pt x="21597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14" name="Arc 902"/>
            <p:cNvSpPr>
              <a:spLocks/>
            </p:cNvSpPr>
            <p:nvPr/>
          </p:nvSpPr>
          <p:spPr bwMode="auto">
            <a:xfrm rot="-2580000">
              <a:off x="1516" y="3804"/>
              <a:ext cx="22" cy="61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7"/>
                <a:gd name="T11" fmla="*/ 21600 w 21600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7" fill="none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</a:path>
                <a:path w="21600" h="21577" stroke="0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  <a:lnTo>
                    <a:pt x="21600" y="21577"/>
                  </a:lnTo>
                  <a:lnTo>
                    <a:pt x="-1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15" name="Arc 903"/>
            <p:cNvSpPr>
              <a:spLocks/>
            </p:cNvSpPr>
            <p:nvPr/>
          </p:nvSpPr>
          <p:spPr bwMode="auto">
            <a:xfrm rot="8220000">
              <a:off x="1654" y="3669"/>
              <a:ext cx="22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7"/>
                <a:gd name="T11" fmla="*/ 21600 w 21600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7" fill="none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</a:path>
                <a:path w="21600" h="21957" stroke="0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  <a:lnTo>
                    <a:pt x="21600" y="357"/>
                  </a:lnTo>
                  <a:lnTo>
                    <a:pt x="21600" y="2195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61958" name="AutoShape 904"/>
          <p:cNvSpPr>
            <a:spLocks noChangeArrowheads="1"/>
          </p:cNvSpPr>
          <p:nvPr/>
        </p:nvSpPr>
        <p:spPr bwMode="auto">
          <a:xfrm>
            <a:off x="2901950" y="5988050"/>
            <a:ext cx="34925" cy="222250"/>
          </a:xfrm>
          <a:prstGeom prst="roundRect">
            <a:avLst>
              <a:gd name="adj" fmla="val 49995"/>
            </a:avLst>
          </a:prstGeom>
          <a:solidFill>
            <a:srgbClr val="FF5050"/>
          </a:solidFill>
          <a:ln>
            <a:noFill/>
          </a:ln>
          <a:effectLst>
            <a:prstShdw prst="shdw17" dist="17961" dir="2700000">
              <a:srgbClr val="993030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59" name="Arc 905"/>
          <p:cNvSpPr>
            <a:spLocks/>
          </p:cNvSpPr>
          <p:nvPr/>
        </p:nvSpPr>
        <p:spPr bwMode="auto">
          <a:xfrm rot="10800000">
            <a:off x="3667125" y="6018213"/>
            <a:ext cx="46038" cy="98425"/>
          </a:xfrm>
          <a:custGeom>
            <a:avLst/>
            <a:gdLst>
              <a:gd name="T0" fmla="*/ 94760 w 22364"/>
              <a:gd name="T1" fmla="*/ 0 h 21963"/>
              <a:gd name="T2" fmla="*/ 0 w 22364"/>
              <a:gd name="T3" fmla="*/ 440800 h 21963"/>
              <a:gd name="T4" fmla="*/ 3238 w 22364"/>
              <a:gd name="T5" fmla="*/ 7291 h 21963"/>
              <a:gd name="T6" fmla="*/ 0 60000 65536"/>
              <a:gd name="T7" fmla="*/ 0 60000 65536"/>
              <a:gd name="T8" fmla="*/ 0 60000 65536"/>
              <a:gd name="T9" fmla="*/ 0 w 22364"/>
              <a:gd name="T10" fmla="*/ 0 h 21963"/>
              <a:gd name="T11" fmla="*/ 22364 w 22364"/>
              <a:gd name="T12" fmla="*/ 21963 h 219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364" h="21963" fill="none" extrusionOk="0">
                <a:moveTo>
                  <a:pt x="22360" y="0"/>
                </a:moveTo>
                <a:cubicBezTo>
                  <a:pt x="22362" y="120"/>
                  <a:pt x="22364" y="241"/>
                  <a:pt x="22364" y="363"/>
                </a:cubicBezTo>
                <a:cubicBezTo>
                  <a:pt x="22364" y="12292"/>
                  <a:pt x="12693" y="21963"/>
                  <a:pt x="764" y="21963"/>
                </a:cubicBezTo>
                <a:cubicBezTo>
                  <a:pt x="509" y="21962"/>
                  <a:pt x="254" y="21958"/>
                  <a:pt x="-1" y="21949"/>
                </a:cubicBezTo>
              </a:path>
              <a:path w="22364" h="21963" stroke="0" extrusionOk="0">
                <a:moveTo>
                  <a:pt x="22360" y="0"/>
                </a:moveTo>
                <a:cubicBezTo>
                  <a:pt x="22362" y="120"/>
                  <a:pt x="22364" y="241"/>
                  <a:pt x="22364" y="363"/>
                </a:cubicBezTo>
                <a:cubicBezTo>
                  <a:pt x="22364" y="12292"/>
                  <a:pt x="12693" y="21963"/>
                  <a:pt x="764" y="21963"/>
                </a:cubicBezTo>
                <a:cubicBezTo>
                  <a:pt x="509" y="21962"/>
                  <a:pt x="254" y="21958"/>
                  <a:pt x="-1" y="21949"/>
                </a:cubicBezTo>
                <a:lnTo>
                  <a:pt x="764" y="363"/>
                </a:lnTo>
                <a:lnTo>
                  <a:pt x="22360" y="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60" name="Arc 906"/>
          <p:cNvSpPr>
            <a:spLocks/>
          </p:cNvSpPr>
          <p:nvPr/>
        </p:nvSpPr>
        <p:spPr bwMode="auto">
          <a:xfrm rot="10800000">
            <a:off x="3575050" y="6005513"/>
            <a:ext cx="34925" cy="96837"/>
          </a:xfrm>
          <a:custGeom>
            <a:avLst/>
            <a:gdLst>
              <a:gd name="T0" fmla="*/ 56470 w 21600"/>
              <a:gd name="T1" fmla="*/ 427080 h 21957"/>
              <a:gd name="T2" fmla="*/ 8 w 21600"/>
              <a:gd name="T3" fmla="*/ 0 h 21957"/>
              <a:gd name="T4" fmla="*/ 56470 w 21600"/>
              <a:gd name="T5" fmla="*/ 6942 h 21957"/>
              <a:gd name="T6" fmla="*/ 0 60000 65536"/>
              <a:gd name="T7" fmla="*/ 0 60000 65536"/>
              <a:gd name="T8" fmla="*/ 0 60000 65536"/>
              <a:gd name="T9" fmla="*/ 0 w 21600"/>
              <a:gd name="T10" fmla="*/ 0 h 21957"/>
              <a:gd name="T11" fmla="*/ 21600 w 21600"/>
              <a:gd name="T12" fmla="*/ 21957 h 21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957" fill="none" extrusionOk="0">
                <a:moveTo>
                  <a:pt x="21600" y="21956"/>
                </a:moveTo>
                <a:cubicBezTo>
                  <a:pt x="9670" y="21957"/>
                  <a:pt x="0" y="12286"/>
                  <a:pt x="0" y="357"/>
                </a:cubicBezTo>
                <a:cubicBezTo>
                  <a:pt x="0" y="237"/>
                  <a:pt x="0" y="118"/>
                  <a:pt x="2" y="-1"/>
                </a:cubicBezTo>
              </a:path>
              <a:path w="21600" h="21957" stroke="0" extrusionOk="0">
                <a:moveTo>
                  <a:pt x="21600" y="21956"/>
                </a:moveTo>
                <a:cubicBezTo>
                  <a:pt x="9670" y="21957"/>
                  <a:pt x="0" y="12286"/>
                  <a:pt x="0" y="357"/>
                </a:cubicBezTo>
                <a:cubicBezTo>
                  <a:pt x="0" y="237"/>
                  <a:pt x="0" y="118"/>
                  <a:pt x="2" y="-1"/>
                </a:cubicBezTo>
                <a:lnTo>
                  <a:pt x="21600" y="357"/>
                </a:lnTo>
                <a:lnTo>
                  <a:pt x="21600" y="21956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61" name="Arc 907"/>
          <p:cNvSpPr>
            <a:spLocks/>
          </p:cNvSpPr>
          <p:nvPr/>
        </p:nvSpPr>
        <p:spPr bwMode="auto">
          <a:xfrm rot="10800000">
            <a:off x="3771900" y="6119813"/>
            <a:ext cx="36513" cy="96837"/>
          </a:xfrm>
          <a:custGeom>
            <a:avLst/>
            <a:gdLst>
              <a:gd name="T0" fmla="*/ 0 w 22604"/>
              <a:gd name="T1" fmla="*/ 462 h 21600"/>
              <a:gd name="T2" fmla="*/ 58981 w 22604"/>
              <a:gd name="T3" fmla="*/ 434139 h 21600"/>
              <a:gd name="T4" fmla="*/ 2620 w 22604"/>
              <a:gd name="T5" fmla="*/ 434139 h 21600"/>
              <a:gd name="T6" fmla="*/ 0 60000 65536"/>
              <a:gd name="T7" fmla="*/ 0 60000 65536"/>
              <a:gd name="T8" fmla="*/ 0 60000 65536"/>
              <a:gd name="T9" fmla="*/ 0 w 22604"/>
              <a:gd name="T10" fmla="*/ 0 h 21600"/>
              <a:gd name="T11" fmla="*/ 22604 w 2260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604" h="21600" fill="none" extrusionOk="0">
                <a:moveTo>
                  <a:pt x="0" y="23"/>
                </a:moveTo>
                <a:cubicBezTo>
                  <a:pt x="334" y="7"/>
                  <a:pt x="669" y="-1"/>
                  <a:pt x="1004" y="-1"/>
                </a:cubicBezTo>
                <a:cubicBezTo>
                  <a:pt x="12933" y="-1"/>
                  <a:pt x="22604" y="9670"/>
                  <a:pt x="22604" y="21600"/>
                </a:cubicBezTo>
              </a:path>
              <a:path w="22604" h="21600" stroke="0" extrusionOk="0">
                <a:moveTo>
                  <a:pt x="0" y="23"/>
                </a:moveTo>
                <a:cubicBezTo>
                  <a:pt x="334" y="7"/>
                  <a:pt x="669" y="-1"/>
                  <a:pt x="1004" y="-1"/>
                </a:cubicBezTo>
                <a:cubicBezTo>
                  <a:pt x="12933" y="-1"/>
                  <a:pt x="22604" y="9670"/>
                  <a:pt x="22604" y="21600"/>
                </a:cubicBezTo>
                <a:lnTo>
                  <a:pt x="1004" y="21600"/>
                </a:lnTo>
                <a:lnTo>
                  <a:pt x="0" y="23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62" name="Arc 908"/>
          <p:cNvSpPr>
            <a:spLocks/>
          </p:cNvSpPr>
          <p:nvPr/>
        </p:nvSpPr>
        <p:spPr bwMode="auto">
          <a:xfrm rot="10800000">
            <a:off x="3533775" y="6002338"/>
            <a:ext cx="42863" cy="96837"/>
          </a:xfrm>
          <a:custGeom>
            <a:avLst/>
            <a:gdLst>
              <a:gd name="T0" fmla="*/ 85045 w 21600"/>
              <a:gd name="T1" fmla="*/ 0 h 21957"/>
              <a:gd name="T2" fmla="*/ 0 w 21600"/>
              <a:gd name="T3" fmla="*/ 427080 h 21957"/>
              <a:gd name="T4" fmla="*/ 0 w 21600"/>
              <a:gd name="T5" fmla="*/ 6942 h 21957"/>
              <a:gd name="T6" fmla="*/ 0 60000 65536"/>
              <a:gd name="T7" fmla="*/ 0 60000 65536"/>
              <a:gd name="T8" fmla="*/ 0 60000 65536"/>
              <a:gd name="T9" fmla="*/ 0 w 21600"/>
              <a:gd name="T10" fmla="*/ 0 h 21957"/>
              <a:gd name="T11" fmla="*/ 21600 w 21600"/>
              <a:gd name="T12" fmla="*/ 21957 h 21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957" fill="none" extrusionOk="0">
                <a:moveTo>
                  <a:pt x="21597" y="-1"/>
                </a:moveTo>
                <a:cubicBezTo>
                  <a:pt x="21599" y="118"/>
                  <a:pt x="21600" y="237"/>
                  <a:pt x="21600" y="357"/>
                </a:cubicBezTo>
                <a:cubicBezTo>
                  <a:pt x="21600" y="12286"/>
                  <a:pt x="11929" y="21957"/>
                  <a:pt x="-1" y="21957"/>
                </a:cubicBezTo>
              </a:path>
              <a:path w="21600" h="21957" stroke="0" extrusionOk="0">
                <a:moveTo>
                  <a:pt x="21597" y="-1"/>
                </a:moveTo>
                <a:cubicBezTo>
                  <a:pt x="21599" y="118"/>
                  <a:pt x="21600" y="237"/>
                  <a:pt x="21600" y="357"/>
                </a:cubicBezTo>
                <a:cubicBezTo>
                  <a:pt x="21600" y="12286"/>
                  <a:pt x="11929" y="21957"/>
                  <a:pt x="-1" y="21957"/>
                </a:cubicBezTo>
                <a:lnTo>
                  <a:pt x="0" y="357"/>
                </a:lnTo>
                <a:lnTo>
                  <a:pt x="21597" y="-1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63" name="Arc 909"/>
          <p:cNvSpPr>
            <a:spLocks/>
          </p:cNvSpPr>
          <p:nvPr/>
        </p:nvSpPr>
        <p:spPr bwMode="auto">
          <a:xfrm rot="10800000">
            <a:off x="3511550" y="6092825"/>
            <a:ext cx="42863" cy="95250"/>
          </a:xfrm>
          <a:custGeom>
            <a:avLst/>
            <a:gdLst>
              <a:gd name="T0" fmla="*/ 0 w 21597"/>
              <a:gd name="T1" fmla="*/ 413368 h 21585"/>
              <a:gd name="T2" fmla="*/ 81945 w 21597"/>
              <a:gd name="T3" fmla="*/ 0 h 21585"/>
              <a:gd name="T4" fmla="*/ 85069 w 21597"/>
              <a:gd name="T5" fmla="*/ 420318 h 21585"/>
              <a:gd name="T6" fmla="*/ 0 60000 65536"/>
              <a:gd name="T7" fmla="*/ 0 60000 65536"/>
              <a:gd name="T8" fmla="*/ 0 60000 65536"/>
              <a:gd name="T9" fmla="*/ 0 w 21597"/>
              <a:gd name="T10" fmla="*/ 0 h 21585"/>
              <a:gd name="T11" fmla="*/ 21597 w 21597"/>
              <a:gd name="T12" fmla="*/ 21585 h 215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7" h="21585" fill="none" extrusionOk="0">
                <a:moveTo>
                  <a:pt x="-1" y="21227"/>
                </a:moveTo>
                <a:cubicBezTo>
                  <a:pt x="189" y="9746"/>
                  <a:pt x="9329" y="421"/>
                  <a:pt x="20803" y="-1"/>
                </a:cubicBezTo>
              </a:path>
              <a:path w="21597" h="21585" stroke="0" extrusionOk="0">
                <a:moveTo>
                  <a:pt x="-1" y="21227"/>
                </a:moveTo>
                <a:cubicBezTo>
                  <a:pt x="189" y="9746"/>
                  <a:pt x="9329" y="421"/>
                  <a:pt x="20803" y="-1"/>
                </a:cubicBezTo>
                <a:lnTo>
                  <a:pt x="21597" y="21585"/>
                </a:lnTo>
                <a:lnTo>
                  <a:pt x="-1" y="21227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64" name="Arc 910"/>
          <p:cNvSpPr>
            <a:spLocks/>
          </p:cNvSpPr>
          <p:nvPr/>
        </p:nvSpPr>
        <p:spPr bwMode="auto">
          <a:xfrm>
            <a:off x="3025775" y="6086475"/>
            <a:ext cx="44450" cy="96838"/>
          </a:xfrm>
          <a:custGeom>
            <a:avLst/>
            <a:gdLst>
              <a:gd name="T0" fmla="*/ 91472 w 21600"/>
              <a:gd name="T1" fmla="*/ 434148 h 21600"/>
              <a:gd name="T2" fmla="*/ 0 w 21600"/>
              <a:gd name="T3" fmla="*/ 0 h 21600"/>
              <a:gd name="T4" fmla="*/ 91472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  <a:lnTo>
                  <a:pt x="21600" y="0"/>
                </a:lnTo>
                <a:lnTo>
                  <a:pt x="21600" y="21599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65" name="Arc 911"/>
          <p:cNvSpPr>
            <a:spLocks/>
          </p:cNvSpPr>
          <p:nvPr/>
        </p:nvSpPr>
        <p:spPr bwMode="auto">
          <a:xfrm>
            <a:off x="2989263" y="5988050"/>
            <a:ext cx="47625" cy="96838"/>
          </a:xfrm>
          <a:custGeom>
            <a:avLst/>
            <a:gdLst>
              <a:gd name="T0" fmla="*/ 0 w 22371"/>
              <a:gd name="T1" fmla="*/ 282 h 21600"/>
              <a:gd name="T2" fmla="*/ 101388 w 22371"/>
              <a:gd name="T3" fmla="*/ 434148 h 21600"/>
              <a:gd name="T4" fmla="*/ 3493 w 22371"/>
              <a:gd name="T5" fmla="*/ 434148 h 21600"/>
              <a:gd name="T6" fmla="*/ 0 60000 65536"/>
              <a:gd name="T7" fmla="*/ 0 60000 65536"/>
              <a:gd name="T8" fmla="*/ 0 60000 65536"/>
              <a:gd name="T9" fmla="*/ 0 w 22371"/>
              <a:gd name="T10" fmla="*/ 0 h 21600"/>
              <a:gd name="T11" fmla="*/ 22371 w 2237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371" h="21600" fill="none" extrusionOk="0">
                <a:moveTo>
                  <a:pt x="-1" y="13"/>
                </a:moveTo>
                <a:cubicBezTo>
                  <a:pt x="256" y="4"/>
                  <a:pt x="513" y="-1"/>
                  <a:pt x="771" y="-1"/>
                </a:cubicBezTo>
                <a:cubicBezTo>
                  <a:pt x="12700" y="-1"/>
                  <a:pt x="22371" y="9670"/>
                  <a:pt x="22371" y="21600"/>
                </a:cubicBezTo>
              </a:path>
              <a:path w="22371" h="21600" stroke="0" extrusionOk="0">
                <a:moveTo>
                  <a:pt x="-1" y="13"/>
                </a:moveTo>
                <a:cubicBezTo>
                  <a:pt x="256" y="4"/>
                  <a:pt x="513" y="-1"/>
                  <a:pt x="771" y="-1"/>
                </a:cubicBezTo>
                <a:cubicBezTo>
                  <a:pt x="12700" y="-1"/>
                  <a:pt x="22371" y="9670"/>
                  <a:pt x="22371" y="21600"/>
                </a:cubicBezTo>
                <a:lnTo>
                  <a:pt x="771" y="21600"/>
                </a:lnTo>
                <a:lnTo>
                  <a:pt x="-1" y="13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66" name="Arc 912"/>
          <p:cNvSpPr>
            <a:spLocks/>
          </p:cNvSpPr>
          <p:nvPr/>
        </p:nvSpPr>
        <p:spPr bwMode="auto">
          <a:xfrm>
            <a:off x="2924175" y="6078538"/>
            <a:ext cx="31750" cy="96837"/>
          </a:xfrm>
          <a:custGeom>
            <a:avLst/>
            <a:gdLst>
              <a:gd name="T0" fmla="*/ 62376 w 22652"/>
              <a:gd name="T1" fmla="*/ 0 h 21600"/>
              <a:gd name="T2" fmla="*/ 0 w 22652"/>
              <a:gd name="T3" fmla="*/ 1943980 h 21600"/>
              <a:gd name="T4" fmla="*/ 2897 w 22652"/>
              <a:gd name="T5" fmla="*/ 0 h 21600"/>
              <a:gd name="T6" fmla="*/ 0 60000 65536"/>
              <a:gd name="T7" fmla="*/ 0 60000 65536"/>
              <a:gd name="T8" fmla="*/ 0 60000 65536"/>
              <a:gd name="T9" fmla="*/ 0 w 22652"/>
              <a:gd name="T10" fmla="*/ 0 h 21600"/>
              <a:gd name="T11" fmla="*/ 22652 w 2265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652" h="21600" fill="none" extrusionOk="0">
                <a:moveTo>
                  <a:pt x="22652" y="0"/>
                </a:moveTo>
                <a:cubicBezTo>
                  <a:pt x="22652" y="11929"/>
                  <a:pt x="12981" y="21600"/>
                  <a:pt x="1052" y="21600"/>
                </a:cubicBezTo>
                <a:cubicBezTo>
                  <a:pt x="701" y="21599"/>
                  <a:pt x="350" y="21591"/>
                  <a:pt x="-1" y="21574"/>
                </a:cubicBezTo>
              </a:path>
              <a:path w="22652" h="21600" stroke="0" extrusionOk="0">
                <a:moveTo>
                  <a:pt x="22652" y="0"/>
                </a:moveTo>
                <a:cubicBezTo>
                  <a:pt x="22652" y="11929"/>
                  <a:pt x="12981" y="21600"/>
                  <a:pt x="1052" y="21600"/>
                </a:cubicBezTo>
                <a:cubicBezTo>
                  <a:pt x="701" y="21599"/>
                  <a:pt x="350" y="21591"/>
                  <a:pt x="-1" y="21574"/>
                </a:cubicBezTo>
                <a:lnTo>
                  <a:pt x="1052" y="0"/>
                </a:lnTo>
                <a:lnTo>
                  <a:pt x="22652" y="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>
            <a:prstShdw prst="shdw17" dist="17961" dir="2700000">
              <a:srgbClr val="99303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67" name="Arc 913"/>
          <p:cNvSpPr>
            <a:spLocks/>
          </p:cNvSpPr>
          <p:nvPr/>
        </p:nvSpPr>
        <p:spPr bwMode="auto">
          <a:xfrm>
            <a:off x="2952750" y="5991225"/>
            <a:ext cx="33338" cy="95250"/>
          </a:xfrm>
          <a:custGeom>
            <a:avLst/>
            <a:gdLst>
              <a:gd name="T0" fmla="*/ 0 w 21600"/>
              <a:gd name="T1" fmla="*/ 420493 h 21576"/>
              <a:gd name="T2" fmla="*/ 49008 w 21600"/>
              <a:gd name="T3" fmla="*/ 0 h 21576"/>
              <a:gd name="T4" fmla="*/ 51455 w 21600"/>
              <a:gd name="T5" fmla="*/ 420493 h 21576"/>
              <a:gd name="T6" fmla="*/ 0 60000 65536"/>
              <a:gd name="T7" fmla="*/ 0 60000 65536"/>
              <a:gd name="T8" fmla="*/ 0 60000 65536"/>
              <a:gd name="T9" fmla="*/ 0 w 21600"/>
              <a:gd name="T10" fmla="*/ 0 h 21576"/>
              <a:gd name="T11" fmla="*/ 21600 w 21600"/>
              <a:gd name="T12" fmla="*/ 21576 h 21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76" fill="none" extrusionOk="0">
                <a:moveTo>
                  <a:pt x="-1" y="21575"/>
                </a:moveTo>
                <a:cubicBezTo>
                  <a:pt x="-1" y="10045"/>
                  <a:pt x="9055" y="548"/>
                  <a:pt x="20573" y="0"/>
                </a:cubicBezTo>
              </a:path>
              <a:path w="21600" h="21576" stroke="0" extrusionOk="0">
                <a:moveTo>
                  <a:pt x="-1" y="21575"/>
                </a:moveTo>
                <a:cubicBezTo>
                  <a:pt x="-1" y="10045"/>
                  <a:pt x="9055" y="548"/>
                  <a:pt x="20573" y="0"/>
                </a:cubicBezTo>
                <a:lnTo>
                  <a:pt x="21600" y="21576"/>
                </a:lnTo>
                <a:lnTo>
                  <a:pt x="-1" y="21575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68" name="Arc 914"/>
          <p:cNvSpPr>
            <a:spLocks/>
          </p:cNvSpPr>
          <p:nvPr/>
        </p:nvSpPr>
        <p:spPr bwMode="auto">
          <a:xfrm>
            <a:off x="3170238" y="6086475"/>
            <a:ext cx="44450" cy="96838"/>
          </a:xfrm>
          <a:custGeom>
            <a:avLst/>
            <a:gdLst>
              <a:gd name="T0" fmla="*/ 91472 w 21600"/>
              <a:gd name="T1" fmla="*/ 434148 h 21600"/>
              <a:gd name="T2" fmla="*/ 0 w 21600"/>
              <a:gd name="T3" fmla="*/ 0 h 21600"/>
              <a:gd name="T4" fmla="*/ 91472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  <a:lnTo>
                  <a:pt x="21600" y="0"/>
                </a:lnTo>
                <a:lnTo>
                  <a:pt x="21600" y="21599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69" name="Arc 915"/>
          <p:cNvSpPr>
            <a:spLocks/>
          </p:cNvSpPr>
          <p:nvPr/>
        </p:nvSpPr>
        <p:spPr bwMode="auto">
          <a:xfrm>
            <a:off x="3133725" y="5992813"/>
            <a:ext cx="47625" cy="98425"/>
          </a:xfrm>
          <a:custGeom>
            <a:avLst/>
            <a:gdLst>
              <a:gd name="T0" fmla="*/ 0 w 22362"/>
              <a:gd name="T1" fmla="*/ 292 h 21600"/>
              <a:gd name="T2" fmla="*/ 101428 w 22362"/>
              <a:gd name="T3" fmla="*/ 441208 h 21600"/>
              <a:gd name="T4" fmla="*/ 3469 w 22362"/>
              <a:gd name="T5" fmla="*/ 448494 h 21600"/>
              <a:gd name="T6" fmla="*/ 0 60000 65536"/>
              <a:gd name="T7" fmla="*/ 0 60000 65536"/>
              <a:gd name="T8" fmla="*/ 0 60000 65536"/>
              <a:gd name="T9" fmla="*/ 0 w 22362"/>
              <a:gd name="T10" fmla="*/ 0 h 21600"/>
              <a:gd name="T11" fmla="*/ 22362 w 2236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362" h="21600" fill="none" extrusionOk="0">
                <a:moveTo>
                  <a:pt x="-1" y="13"/>
                </a:moveTo>
                <a:cubicBezTo>
                  <a:pt x="254" y="4"/>
                  <a:pt x="509" y="-1"/>
                  <a:pt x="765" y="-1"/>
                </a:cubicBezTo>
                <a:cubicBezTo>
                  <a:pt x="12557" y="-1"/>
                  <a:pt x="22170" y="9458"/>
                  <a:pt x="22362" y="21248"/>
                </a:cubicBezTo>
              </a:path>
              <a:path w="22362" h="21600" stroke="0" extrusionOk="0">
                <a:moveTo>
                  <a:pt x="-1" y="13"/>
                </a:moveTo>
                <a:cubicBezTo>
                  <a:pt x="254" y="4"/>
                  <a:pt x="509" y="-1"/>
                  <a:pt x="765" y="-1"/>
                </a:cubicBezTo>
                <a:cubicBezTo>
                  <a:pt x="12557" y="-1"/>
                  <a:pt x="22170" y="9458"/>
                  <a:pt x="22362" y="21248"/>
                </a:cubicBezTo>
                <a:lnTo>
                  <a:pt x="765" y="21600"/>
                </a:lnTo>
                <a:lnTo>
                  <a:pt x="-1" y="13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70" name="Arc 916"/>
          <p:cNvSpPr>
            <a:spLocks/>
          </p:cNvSpPr>
          <p:nvPr/>
        </p:nvSpPr>
        <p:spPr bwMode="auto">
          <a:xfrm>
            <a:off x="3079750" y="6086475"/>
            <a:ext cx="31750" cy="96838"/>
          </a:xfrm>
          <a:custGeom>
            <a:avLst/>
            <a:gdLst>
              <a:gd name="T0" fmla="*/ 46670 w 21600"/>
              <a:gd name="T1" fmla="*/ 0 h 21600"/>
              <a:gd name="T2" fmla="*/ 0 w 21600"/>
              <a:gd name="T3" fmla="*/ 434148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71" name="Arc 917"/>
          <p:cNvSpPr>
            <a:spLocks/>
          </p:cNvSpPr>
          <p:nvPr/>
        </p:nvSpPr>
        <p:spPr bwMode="auto">
          <a:xfrm>
            <a:off x="3105150" y="5997575"/>
            <a:ext cx="33338" cy="95250"/>
          </a:xfrm>
          <a:custGeom>
            <a:avLst/>
            <a:gdLst>
              <a:gd name="T0" fmla="*/ 0 w 21597"/>
              <a:gd name="T1" fmla="*/ 413671 h 21577"/>
              <a:gd name="T2" fmla="*/ 49091 w 21597"/>
              <a:gd name="T3" fmla="*/ 0 h 21577"/>
              <a:gd name="T4" fmla="*/ 51462 w 21597"/>
              <a:gd name="T5" fmla="*/ 420474 h 21577"/>
              <a:gd name="T6" fmla="*/ 0 60000 65536"/>
              <a:gd name="T7" fmla="*/ 0 60000 65536"/>
              <a:gd name="T8" fmla="*/ 0 60000 65536"/>
              <a:gd name="T9" fmla="*/ 0 w 21597"/>
              <a:gd name="T10" fmla="*/ 0 h 21577"/>
              <a:gd name="T11" fmla="*/ 21597 w 21597"/>
              <a:gd name="T12" fmla="*/ 21577 h 215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7" h="21577" fill="none" extrusionOk="0">
                <a:moveTo>
                  <a:pt x="-1" y="21227"/>
                </a:moveTo>
                <a:cubicBezTo>
                  <a:pt x="184" y="9821"/>
                  <a:pt x="9206" y="525"/>
                  <a:pt x="20601" y="-1"/>
                </a:cubicBezTo>
              </a:path>
              <a:path w="21597" h="21577" stroke="0" extrusionOk="0">
                <a:moveTo>
                  <a:pt x="-1" y="21227"/>
                </a:moveTo>
                <a:cubicBezTo>
                  <a:pt x="184" y="9821"/>
                  <a:pt x="9206" y="525"/>
                  <a:pt x="20601" y="-1"/>
                </a:cubicBezTo>
                <a:lnTo>
                  <a:pt x="21597" y="21577"/>
                </a:lnTo>
                <a:lnTo>
                  <a:pt x="-1" y="21227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72" name="Arc 918"/>
          <p:cNvSpPr>
            <a:spLocks/>
          </p:cNvSpPr>
          <p:nvPr/>
        </p:nvSpPr>
        <p:spPr bwMode="auto">
          <a:xfrm>
            <a:off x="3297238" y="6086475"/>
            <a:ext cx="44450" cy="96838"/>
          </a:xfrm>
          <a:custGeom>
            <a:avLst/>
            <a:gdLst>
              <a:gd name="T0" fmla="*/ 91472 w 21600"/>
              <a:gd name="T1" fmla="*/ 434148 h 21600"/>
              <a:gd name="T2" fmla="*/ 0 w 21600"/>
              <a:gd name="T3" fmla="*/ 0 h 21600"/>
              <a:gd name="T4" fmla="*/ 91472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  <a:lnTo>
                  <a:pt x="21600" y="0"/>
                </a:lnTo>
                <a:lnTo>
                  <a:pt x="21600" y="21599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73" name="Arc 919"/>
          <p:cNvSpPr>
            <a:spLocks/>
          </p:cNvSpPr>
          <p:nvPr/>
        </p:nvSpPr>
        <p:spPr bwMode="auto">
          <a:xfrm>
            <a:off x="3265488" y="5992813"/>
            <a:ext cx="44450" cy="98425"/>
          </a:xfrm>
          <a:custGeom>
            <a:avLst/>
            <a:gdLst>
              <a:gd name="T0" fmla="*/ 0 w 22348"/>
              <a:gd name="T1" fmla="*/ 269 h 21600"/>
              <a:gd name="T2" fmla="*/ 88411 w 22348"/>
              <a:gd name="T3" fmla="*/ 441081 h 21600"/>
              <a:gd name="T4" fmla="*/ 2972 w 22348"/>
              <a:gd name="T5" fmla="*/ 448494 h 21600"/>
              <a:gd name="T6" fmla="*/ 0 60000 65536"/>
              <a:gd name="T7" fmla="*/ 0 60000 65536"/>
              <a:gd name="T8" fmla="*/ 0 60000 65536"/>
              <a:gd name="T9" fmla="*/ 0 w 22348"/>
              <a:gd name="T10" fmla="*/ 0 h 21600"/>
              <a:gd name="T11" fmla="*/ 22348 w 2234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348" h="21600" fill="none" extrusionOk="0">
                <a:moveTo>
                  <a:pt x="0" y="13"/>
                </a:moveTo>
                <a:cubicBezTo>
                  <a:pt x="250" y="4"/>
                  <a:pt x="500" y="-1"/>
                  <a:pt x="751" y="-1"/>
                </a:cubicBezTo>
                <a:cubicBezTo>
                  <a:pt x="12541" y="-1"/>
                  <a:pt x="22153" y="9454"/>
                  <a:pt x="22348" y="21242"/>
                </a:cubicBezTo>
              </a:path>
              <a:path w="22348" h="21600" stroke="0" extrusionOk="0">
                <a:moveTo>
                  <a:pt x="0" y="13"/>
                </a:moveTo>
                <a:cubicBezTo>
                  <a:pt x="250" y="4"/>
                  <a:pt x="500" y="-1"/>
                  <a:pt x="751" y="-1"/>
                </a:cubicBezTo>
                <a:cubicBezTo>
                  <a:pt x="12541" y="-1"/>
                  <a:pt x="22153" y="9454"/>
                  <a:pt x="22348" y="21242"/>
                </a:cubicBezTo>
                <a:lnTo>
                  <a:pt x="751" y="21600"/>
                </a:lnTo>
                <a:lnTo>
                  <a:pt x="0" y="13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74" name="Arc 920"/>
          <p:cNvSpPr>
            <a:spLocks/>
          </p:cNvSpPr>
          <p:nvPr/>
        </p:nvSpPr>
        <p:spPr bwMode="auto">
          <a:xfrm>
            <a:off x="3209925" y="6086475"/>
            <a:ext cx="33338" cy="96838"/>
          </a:xfrm>
          <a:custGeom>
            <a:avLst/>
            <a:gdLst>
              <a:gd name="T0" fmla="*/ 49169 w 22604"/>
              <a:gd name="T1" fmla="*/ 0 h 21600"/>
              <a:gd name="T2" fmla="*/ 0 w 22604"/>
              <a:gd name="T3" fmla="*/ 433686 h 21600"/>
              <a:gd name="T4" fmla="*/ 2184 w 22604"/>
              <a:gd name="T5" fmla="*/ 0 h 21600"/>
              <a:gd name="T6" fmla="*/ 0 60000 65536"/>
              <a:gd name="T7" fmla="*/ 0 60000 65536"/>
              <a:gd name="T8" fmla="*/ 0 60000 65536"/>
              <a:gd name="T9" fmla="*/ 0 w 22604"/>
              <a:gd name="T10" fmla="*/ 0 h 21600"/>
              <a:gd name="T11" fmla="*/ 22604 w 2260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604" h="21600" fill="none" extrusionOk="0">
                <a:moveTo>
                  <a:pt x="22604" y="0"/>
                </a:moveTo>
                <a:cubicBezTo>
                  <a:pt x="22604" y="11929"/>
                  <a:pt x="12933" y="21600"/>
                  <a:pt x="1004" y="21600"/>
                </a:cubicBezTo>
                <a:cubicBezTo>
                  <a:pt x="669" y="21599"/>
                  <a:pt x="334" y="21592"/>
                  <a:pt x="0" y="21576"/>
                </a:cubicBezTo>
              </a:path>
              <a:path w="22604" h="21600" stroke="0" extrusionOk="0">
                <a:moveTo>
                  <a:pt x="22604" y="0"/>
                </a:moveTo>
                <a:cubicBezTo>
                  <a:pt x="22604" y="11929"/>
                  <a:pt x="12933" y="21600"/>
                  <a:pt x="1004" y="21600"/>
                </a:cubicBezTo>
                <a:cubicBezTo>
                  <a:pt x="669" y="21599"/>
                  <a:pt x="334" y="21592"/>
                  <a:pt x="0" y="21576"/>
                </a:cubicBezTo>
                <a:lnTo>
                  <a:pt x="1004" y="0"/>
                </a:lnTo>
                <a:lnTo>
                  <a:pt x="22604" y="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75" name="Arc 921"/>
          <p:cNvSpPr>
            <a:spLocks/>
          </p:cNvSpPr>
          <p:nvPr/>
        </p:nvSpPr>
        <p:spPr bwMode="auto">
          <a:xfrm>
            <a:off x="3236913" y="6000750"/>
            <a:ext cx="31750" cy="95250"/>
          </a:xfrm>
          <a:custGeom>
            <a:avLst/>
            <a:gdLst>
              <a:gd name="T0" fmla="*/ 0 w 21597"/>
              <a:gd name="T1" fmla="*/ 413671 h 21577"/>
              <a:gd name="T2" fmla="*/ 44525 w 21597"/>
              <a:gd name="T3" fmla="*/ 0 h 21577"/>
              <a:gd name="T4" fmla="*/ 46676 w 21597"/>
              <a:gd name="T5" fmla="*/ 420474 h 21577"/>
              <a:gd name="T6" fmla="*/ 0 60000 65536"/>
              <a:gd name="T7" fmla="*/ 0 60000 65536"/>
              <a:gd name="T8" fmla="*/ 0 60000 65536"/>
              <a:gd name="T9" fmla="*/ 0 w 21597"/>
              <a:gd name="T10" fmla="*/ 0 h 21577"/>
              <a:gd name="T11" fmla="*/ 21597 w 21597"/>
              <a:gd name="T12" fmla="*/ 21577 h 215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7" h="21577" fill="none" extrusionOk="0">
                <a:moveTo>
                  <a:pt x="-1" y="21227"/>
                </a:moveTo>
                <a:cubicBezTo>
                  <a:pt x="184" y="9821"/>
                  <a:pt x="9206" y="525"/>
                  <a:pt x="20601" y="-1"/>
                </a:cubicBezTo>
              </a:path>
              <a:path w="21597" h="21577" stroke="0" extrusionOk="0">
                <a:moveTo>
                  <a:pt x="-1" y="21227"/>
                </a:moveTo>
                <a:cubicBezTo>
                  <a:pt x="184" y="9821"/>
                  <a:pt x="9206" y="525"/>
                  <a:pt x="20601" y="-1"/>
                </a:cubicBezTo>
                <a:lnTo>
                  <a:pt x="21597" y="21577"/>
                </a:lnTo>
                <a:lnTo>
                  <a:pt x="-1" y="21227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76" name="Arc 922"/>
          <p:cNvSpPr>
            <a:spLocks/>
          </p:cNvSpPr>
          <p:nvPr/>
        </p:nvSpPr>
        <p:spPr bwMode="auto">
          <a:xfrm>
            <a:off x="3446463" y="6086475"/>
            <a:ext cx="47625" cy="96838"/>
          </a:xfrm>
          <a:custGeom>
            <a:avLst/>
            <a:gdLst>
              <a:gd name="T0" fmla="*/ 101327 w 21600"/>
              <a:gd name="T1" fmla="*/ 434409 h 21587"/>
              <a:gd name="T2" fmla="*/ 0 w 21600"/>
              <a:gd name="T3" fmla="*/ 0 h 21587"/>
              <a:gd name="T4" fmla="*/ 105007 w 21600"/>
              <a:gd name="T5" fmla="*/ 0 h 21587"/>
              <a:gd name="T6" fmla="*/ 0 60000 65536"/>
              <a:gd name="T7" fmla="*/ 0 60000 65536"/>
              <a:gd name="T8" fmla="*/ 0 60000 65536"/>
              <a:gd name="T9" fmla="*/ 0 w 21600"/>
              <a:gd name="T10" fmla="*/ 0 h 21587"/>
              <a:gd name="T11" fmla="*/ 21600 w 21600"/>
              <a:gd name="T12" fmla="*/ 21587 h 2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87" fill="none" extrusionOk="0">
                <a:moveTo>
                  <a:pt x="20843" y="21586"/>
                </a:moveTo>
                <a:cubicBezTo>
                  <a:pt x="9215" y="21178"/>
                  <a:pt x="-1" y="11634"/>
                  <a:pt x="-1" y="-1"/>
                </a:cubicBezTo>
              </a:path>
              <a:path w="21600" h="21587" stroke="0" extrusionOk="0">
                <a:moveTo>
                  <a:pt x="20843" y="21586"/>
                </a:moveTo>
                <a:cubicBezTo>
                  <a:pt x="9215" y="21178"/>
                  <a:pt x="-1" y="11634"/>
                  <a:pt x="-1" y="-1"/>
                </a:cubicBezTo>
                <a:lnTo>
                  <a:pt x="21600" y="0"/>
                </a:lnTo>
                <a:lnTo>
                  <a:pt x="20843" y="21586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77" name="Arc 923"/>
          <p:cNvSpPr>
            <a:spLocks/>
          </p:cNvSpPr>
          <p:nvPr/>
        </p:nvSpPr>
        <p:spPr bwMode="auto">
          <a:xfrm>
            <a:off x="3409950" y="5992813"/>
            <a:ext cx="47625" cy="98425"/>
          </a:xfrm>
          <a:custGeom>
            <a:avLst/>
            <a:gdLst>
              <a:gd name="T0" fmla="*/ 0 w 22335"/>
              <a:gd name="T1" fmla="*/ 269 h 21600"/>
              <a:gd name="T2" fmla="*/ 101551 w 22335"/>
              <a:gd name="T3" fmla="*/ 441208 h 21600"/>
              <a:gd name="T4" fmla="*/ 3356 w 22335"/>
              <a:gd name="T5" fmla="*/ 448494 h 21600"/>
              <a:gd name="T6" fmla="*/ 0 60000 65536"/>
              <a:gd name="T7" fmla="*/ 0 60000 65536"/>
              <a:gd name="T8" fmla="*/ 0 60000 65536"/>
              <a:gd name="T9" fmla="*/ 0 w 22335"/>
              <a:gd name="T10" fmla="*/ 0 h 21600"/>
              <a:gd name="T11" fmla="*/ 22335 w 2233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335" h="21600" fill="none" extrusionOk="0">
                <a:moveTo>
                  <a:pt x="-1" y="12"/>
                </a:moveTo>
                <a:cubicBezTo>
                  <a:pt x="245" y="4"/>
                  <a:pt x="491" y="-1"/>
                  <a:pt x="738" y="-1"/>
                </a:cubicBezTo>
                <a:cubicBezTo>
                  <a:pt x="12530" y="-1"/>
                  <a:pt x="22143" y="9458"/>
                  <a:pt x="22335" y="21248"/>
                </a:cubicBezTo>
              </a:path>
              <a:path w="22335" h="21600" stroke="0" extrusionOk="0">
                <a:moveTo>
                  <a:pt x="-1" y="12"/>
                </a:moveTo>
                <a:cubicBezTo>
                  <a:pt x="245" y="4"/>
                  <a:pt x="491" y="-1"/>
                  <a:pt x="738" y="-1"/>
                </a:cubicBezTo>
                <a:cubicBezTo>
                  <a:pt x="12530" y="-1"/>
                  <a:pt x="22143" y="9458"/>
                  <a:pt x="22335" y="21248"/>
                </a:cubicBezTo>
                <a:lnTo>
                  <a:pt x="738" y="21600"/>
                </a:lnTo>
                <a:lnTo>
                  <a:pt x="-1" y="12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78" name="Arc 924"/>
          <p:cNvSpPr>
            <a:spLocks/>
          </p:cNvSpPr>
          <p:nvPr/>
        </p:nvSpPr>
        <p:spPr bwMode="auto">
          <a:xfrm>
            <a:off x="3351213" y="6086475"/>
            <a:ext cx="33337" cy="96838"/>
          </a:xfrm>
          <a:custGeom>
            <a:avLst/>
            <a:gdLst>
              <a:gd name="T0" fmla="*/ 49166 w 22604"/>
              <a:gd name="T1" fmla="*/ 0 h 21600"/>
              <a:gd name="T2" fmla="*/ 0 w 22604"/>
              <a:gd name="T3" fmla="*/ 433686 h 21600"/>
              <a:gd name="T4" fmla="*/ 2184 w 22604"/>
              <a:gd name="T5" fmla="*/ 0 h 21600"/>
              <a:gd name="T6" fmla="*/ 0 60000 65536"/>
              <a:gd name="T7" fmla="*/ 0 60000 65536"/>
              <a:gd name="T8" fmla="*/ 0 60000 65536"/>
              <a:gd name="T9" fmla="*/ 0 w 22604"/>
              <a:gd name="T10" fmla="*/ 0 h 21600"/>
              <a:gd name="T11" fmla="*/ 22604 w 2260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604" h="21600" fill="none" extrusionOk="0">
                <a:moveTo>
                  <a:pt x="22604" y="0"/>
                </a:moveTo>
                <a:cubicBezTo>
                  <a:pt x="22604" y="11929"/>
                  <a:pt x="12933" y="21600"/>
                  <a:pt x="1004" y="21600"/>
                </a:cubicBezTo>
                <a:cubicBezTo>
                  <a:pt x="669" y="21599"/>
                  <a:pt x="334" y="21592"/>
                  <a:pt x="0" y="21576"/>
                </a:cubicBezTo>
              </a:path>
              <a:path w="22604" h="21600" stroke="0" extrusionOk="0">
                <a:moveTo>
                  <a:pt x="22604" y="0"/>
                </a:moveTo>
                <a:cubicBezTo>
                  <a:pt x="22604" y="11929"/>
                  <a:pt x="12933" y="21600"/>
                  <a:pt x="1004" y="21600"/>
                </a:cubicBezTo>
                <a:cubicBezTo>
                  <a:pt x="669" y="21599"/>
                  <a:pt x="334" y="21592"/>
                  <a:pt x="0" y="21576"/>
                </a:cubicBezTo>
                <a:lnTo>
                  <a:pt x="1004" y="0"/>
                </a:lnTo>
                <a:lnTo>
                  <a:pt x="22604" y="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79" name="Arc 925"/>
          <p:cNvSpPr>
            <a:spLocks/>
          </p:cNvSpPr>
          <p:nvPr/>
        </p:nvSpPr>
        <p:spPr bwMode="auto">
          <a:xfrm>
            <a:off x="3379788" y="6000750"/>
            <a:ext cx="30162" cy="95250"/>
          </a:xfrm>
          <a:custGeom>
            <a:avLst/>
            <a:gdLst>
              <a:gd name="T0" fmla="*/ 0 w 21597"/>
              <a:gd name="T1" fmla="*/ 413732 h 21575"/>
              <a:gd name="T2" fmla="*/ 40088 w 21597"/>
              <a:gd name="T3" fmla="*/ 0 h 21575"/>
              <a:gd name="T4" fmla="*/ 42124 w 21597"/>
              <a:gd name="T5" fmla="*/ 420513 h 21575"/>
              <a:gd name="T6" fmla="*/ 0 60000 65536"/>
              <a:gd name="T7" fmla="*/ 0 60000 65536"/>
              <a:gd name="T8" fmla="*/ 0 60000 65536"/>
              <a:gd name="T9" fmla="*/ 0 w 21597"/>
              <a:gd name="T10" fmla="*/ 0 h 21575"/>
              <a:gd name="T11" fmla="*/ 21597 w 21597"/>
              <a:gd name="T12" fmla="*/ 21575 h 215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7" h="21575" fill="none" extrusionOk="0">
                <a:moveTo>
                  <a:pt x="-1" y="21226"/>
                </a:moveTo>
                <a:cubicBezTo>
                  <a:pt x="183" y="9839"/>
                  <a:pt x="9177" y="550"/>
                  <a:pt x="20553" y="0"/>
                </a:cubicBezTo>
              </a:path>
              <a:path w="21597" h="21575" stroke="0" extrusionOk="0">
                <a:moveTo>
                  <a:pt x="-1" y="21226"/>
                </a:moveTo>
                <a:cubicBezTo>
                  <a:pt x="183" y="9839"/>
                  <a:pt x="9177" y="550"/>
                  <a:pt x="20553" y="0"/>
                </a:cubicBezTo>
                <a:lnTo>
                  <a:pt x="21597" y="21575"/>
                </a:lnTo>
                <a:lnTo>
                  <a:pt x="-1" y="21226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80" name="Arc 926"/>
          <p:cNvSpPr>
            <a:spLocks/>
          </p:cNvSpPr>
          <p:nvPr/>
        </p:nvSpPr>
        <p:spPr bwMode="auto">
          <a:xfrm rot="10800000">
            <a:off x="3716338" y="6022975"/>
            <a:ext cx="34925" cy="96838"/>
          </a:xfrm>
          <a:custGeom>
            <a:avLst/>
            <a:gdLst>
              <a:gd name="T0" fmla="*/ 56470 w 21600"/>
              <a:gd name="T1" fmla="*/ 427089 h 21957"/>
              <a:gd name="T2" fmla="*/ 8 w 21600"/>
              <a:gd name="T3" fmla="*/ 0 h 21957"/>
              <a:gd name="T4" fmla="*/ 56470 w 21600"/>
              <a:gd name="T5" fmla="*/ 6942 h 21957"/>
              <a:gd name="T6" fmla="*/ 0 60000 65536"/>
              <a:gd name="T7" fmla="*/ 0 60000 65536"/>
              <a:gd name="T8" fmla="*/ 0 60000 65536"/>
              <a:gd name="T9" fmla="*/ 0 w 21600"/>
              <a:gd name="T10" fmla="*/ 0 h 21957"/>
              <a:gd name="T11" fmla="*/ 21600 w 21600"/>
              <a:gd name="T12" fmla="*/ 21957 h 21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957" fill="none" extrusionOk="0">
                <a:moveTo>
                  <a:pt x="21600" y="21956"/>
                </a:moveTo>
                <a:cubicBezTo>
                  <a:pt x="9670" y="21957"/>
                  <a:pt x="0" y="12286"/>
                  <a:pt x="0" y="357"/>
                </a:cubicBezTo>
                <a:cubicBezTo>
                  <a:pt x="0" y="237"/>
                  <a:pt x="0" y="118"/>
                  <a:pt x="2" y="-1"/>
                </a:cubicBezTo>
              </a:path>
              <a:path w="21600" h="21957" stroke="0" extrusionOk="0">
                <a:moveTo>
                  <a:pt x="21600" y="21956"/>
                </a:moveTo>
                <a:cubicBezTo>
                  <a:pt x="9670" y="21957"/>
                  <a:pt x="0" y="12286"/>
                  <a:pt x="0" y="357"/>
                </a:cubicBezTo>
                <a:cubicBezTo>
                  <a:pt x="0" y="237"/>
                  <a:pt x="0" y="118"/>
                  <a:pt x="2" y="-1"/>
                </a:cubicBezTo>
                <a:lnTo>
                  <a:pt x="21600" y="357"/>
                </a:lnTo>
                <a:lnTo>
                  <a:pt x="21600" y="21956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81" name="Arc 927"/>
          <p:cNvSpPr>
            <a:spLocks/>
          </p:cNvSpPr>
          <p:nvPr/>
        </p:nvSpPr>
        <p:spPr bwMode="auto">
          <a:xfrm rot="10800000">
            <a:off x="3630613" y="6115050"/>
            <a:ext cx="46037" cy="96838"/>
          </a:xfrm>
          <a:custGeom>
            <a:avLst/>
            <a:gdLst>
              <a:gd name="T0" fmla="*/ 0 w 21600"/>
              <a:gd name="T1" fmla="*/ 434409 h 21587"/>
              <a:gd name="T2" fmla="*/ 94683 w 21600"/>
              <a:gd name="T3" fmla="*/ 0 h 21587"/>
              <a:gd name="T4" fmla="*/ 98121 w 21600"/>
              <a:gd name="T5" fmla="*/ 434409 h 21587"/>
              <a:gd name="T6" fmla="*/ 0 60000 65536"/>
              <a:gd name="T7" fmla="*/ 0 60000 65536"/>
              <a:gd name="T8" fmla="*/ 0 60000 65536"/>
              <a:gd name="T9" fmla="*/ 0 w 21600"/>
              <a:gd name="T10" fmla="*/ 0 h 21587"/>
              <a:gd name="T11" fmla="*/ 21600 w 21600"/>
              <a:gd name="T12" fmla="*/ 21587 h 2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87" fill="none" extrusionOk="0">
                <a:moveTo>
                  <a:pt x="-1" y="21586"/>
                </a:moveTo>
                <a:cubicBezTo>
                  <a:pt x="-1" y="9952"/>
                  <a:pt x="9215" y="408"/>
                  <a:pt x="20843" y="0"/>
                </a:cubicBezTo>
              </a:path>
              <a:path w="21600" h="21587" stroke="0" extrusionOk="0">
                <a:moveTo>
                  <a:pt x="-1" y="21586"/>
                </a:moveTo>
                <a:cubicBezTo>
                  <a:pt x="-1" y="9952"/>
                  <a:pt x="9215" y="408"/>
                  <a:pt x="20843" y="0"/>
                </a:cubicBezTo>
                <a:lnTo>
                  <a:pt x="21600" y="21587"/>
                </a:lnTo>
                <a:lnTo>
                  <a:pt x="-1" y="21586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82" name="Arc 928"/>
          <p:cNvSpPr>
            <a:spLocks/>
          </p:cNvSpPr>
          <p:nvPr/>
        </p:nvSpPr>
        <p:spPr bwMode="auto">
          <a:xfrm rot="10800000">
            <a:off x="3733800" y="6127750"/>
            <a:ext cx="34925" cy="98425"/>
          </a:xfrm>
          <a:custGeom>
            <a:avLst/>
            <a:gdLst>
              <a:gd name="T0" fmla="*/ 0 w 22592"/>
              <a:gd name="T1" fmla="*/ 478 h 21600"/>
              <a:gd name="T2" fmla="*/ 53991 w 22592"/>
              <a:gd name="T3" fmla="*/ 441021 h 21600"/>
              <a:gd name="T4" fmla="*/ 2378 w 22592"/>
              <a:gd name="T5" fmla="*/ 448494 h 21600"/>
              <a:gd name="T6" fmla="*/ 0 60000 65536"/>
              <a:gd name="T7" fmla="*/ 0 60000 65536"/>
              <a:gd name="T8" fmla="*/ 0 60000 65536"/>
              <a:gd name="T9" fmla="*/ 0 w 22592"/>
              <a:gd name="T10" fmla="*/ 0 h 21600"/>
              <a:gd name="T11" fmla="*/ 22592 w 2259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92" h="21600" fill="none" extrusionOk="0">
                <a:moveTo>
                  <a:pt x="-1" y="22"/>
                </a:moveTo>
                <a:cubicBezTo>
                  <a:pt x="331" y="7"/>
                  <a:pt x="663" y="-1"/>
                  <a:pt x="995" y="-1"/>
                </a:cubicBezTo>
                <a:cubicBezTo>
                  <a:pt x="12783" y="-1"/>
                  <a:pt x="22395" y="9452"/>
                  <a:pt x="22591" y="21240"/>
                </a:cubicBezTo>
              </a:path>
              <a:path w="22592" h="21600" stroke="0" extrusionOk="0">
                <a:moveTo>
                  <a:pt x="-1" y="22"/>
                </a:moveTo>
                <a:cubicBezTo>
                  <a:pt x="331" y="7"/>
                  <a:pt x="663" y="-1"/>
                  <a:pt x="995" y="-1"/>
                </a:cubicBezTo>
                <a:cubicBezTo>
                  <a:pt x="12783" y="-1"/>
                  <a:pt x="22395" y="9452"/>
                  <a:pt x="22591" y="21240"/>
                </a:cubicBezTo>
                <a:lnTo>
                  <a:pt x="995" y="21600"/>
                </a:lnTo>
                <a:lnTo>
                  <a:pt x="-1" y="22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83" name="Arc 929"/>
          <p:cNvSpPr>
            <a:spLocks/>
          </p:cNvSpPr>
          <p:nvPr/>
        </p:nvSpPr>
        <p:spPr bwMode="auto">
          <a:xfrm rot="10800000">
            <a:off x="3590925" y="6119813"/>
            <a:ext cx="33338" cy="96837"/>
          </a:xfrm>
          <a:custGeom>
            <a:avLst/>
            <a:gdLst>
              <a:gd name="T0" fmla="*/ 0 w 21600"/>
              <a:gd name="T1" fmla="*/ 0 h 21600"/>
              <a:gd name="T2" fmla="*/ 51455 w 21600"/>
              <a:gd name="T3" fmla="*/ 434139 h 21600"/>
              <a:gd name="T4" fmla="*/ 0 w 21600"/>
              <a:gd name="T5" fmla="*/ 434139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61984" name="Group 930"/>
          <p:cNvGrpSpPr>
            <a:grpSpLocks/>
          </p:cNvGrpSpPr>
          <p:nvPr/>
        </p:nvGrpSpPr>
        <p:grpSpPr bwMode="auto">
          <a:xfrm>
            <a:off x="2930525" y="5999163"/>
            <a:ext cx="839788" cy="211137"/>
            <a:chOff x="1755" y="3631"/>
            <a:chExt cx="529" cy="133"/>
          </a:xfrm>
        </p:grpSpPr>
        <p:sp>
          <p:nvSpPr>
            <p:cNvPr id="162369" name="Arc 931"/>
            <p:cNvSpPr>
              <a:spLocks/>
            </p:cNvSpPr>
            <p:nvPr/>
          </p:nvSpPr>
          <p:spPr bwMode="auto">
            <a:xfrm rot="10800000">
              <a:off x="2212" y="3700"/>
              <a:ext cx="28" cy="60"/>
            </a:xfrm>
            <a:custGeom>
              <a:avLst/>
              <a:gdLst>
                <a:gd name="T0" fmla="*/ 0 w 21597"/>
                <a:gd name="T1" fmla="*/ 0 h 21587"/>
                <a:gd name="T2" fmla="*/ 0 w 21597"/>
                <a:gd name="T3" fmla="*/ 0 h 21587"/>
                <a:gd name="T4" fmla="*/ 0 w 21597"/>
                <a:gd name="T5" fmla="*/ 0 h 21587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87"/>
                <a:gd name="T11" fmla="*/ 21597 w 21597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87" fill="none" extrusionOk="0">
                  <a:moveTo>
                    <a:pt x="-1" y="21235"/>
                  </a:moveTo>
                  <a:cubicBezTo>
                    <a:pt x="186" y="9736"/>
                    <a:pt x="9351" y="399"/>
                    <a:pt x="20846" y="0"/>
                  </a:cubicBezTo>
                </a:path>
                <a:path w="21597" h="21587" stroke="0" extrusionOk="0">
                  <a:moveTo>
                    <a:pt x="-1" y="21235"/>
                  </a:moveTo>
                  <a:cubicBezTo>
                    <a:pt x="186" y="9736"/>
                    <a:pt x="9351" y="399"/>
                    <a:pt x="20846" y="0"/>
                  </a:cubicBezTo>
                  <a:lnTo>
                    <a:pt x="21597" y="21587"/>
                  </a:lnTo>
                  <a:lnTo>
                    <a:pt x="-1" y="21235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70" name="Arc 932"/>
            <p:cNvSpPr>
              <a:spLocks/>
            </p:cNvSpPr>
            <p:nvPr/>
          </p:nvSpPr>
          <p:spPr bwMode="auto">
            <a:xfrm rot="10800000">
              <a:off x="2188" y="3698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71" name="Arc 933"/>
            <p:cNvSpPr>
              <a:spLocks/>
            </p:cNvSpPr>
            <p:nvPr/>
          </p:nvSpPr>
          <p:spPr bwMode="auto">
            <a:xfrm rot="10800000">
              <a:off x="2230" y="3631"/>
              <a:ext cx="28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7"/>
                <a:gd name="T11" fmla="*/ 21600 w 21600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lnTo>
                    <a:pt x="21597" y="-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72" name="Arc 934"/>
            <p:cNvSpPr>
              <a:spLocks/>
            </p:cNvSpPr>
            <p:nvPr/>
          </p:nvSpPr>
          <p:spPr bwMode="auto">
            <a:xfrm rot="10800000">
              <a:off x="2179" y="3633"/>
              <a:ext cx="22" cy="61"/>
            </a:xfrm>
            <a:custGeom>
              <a:avLst/>
              <a:gdLst>
                <a:gd name="T0" fmla="*/ 0 w 21600"/>
                <a:gd name="T1" fmla="*/ 0 h 21925"/>
                <a:gd name="T2" fmla="*/ 0 w 21600"/>
                <a:gd name="T3" fmla="*/ 0 h 21925"/>
                <a:gd name="T4" fmla="*/ 0 w 21600"/>
                <a:gd name="T5" fmla="*/ 0 h 2192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25"/>
                <a:gd name="T11" fmla="*/ 21600 w 21600"/>
                <a:gd name="T12" fmla="*/ 21925 h 219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lnTo>
                    <a:pt x="20587" y="21925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73" name="Arc 935"/>
            <p:cNvSpPr>
              <a:spLocks/>
            </p:cNvSpPr>
            <p:nvPr/>
          </p:nvSpPr>
          <p:spPr bwMode="auto">
            <a:xfrm rot="10800000">
              <a:off x="2146" y="3632"/>
              <a:ext cx="28" cy="62"/>
            </a:xfrm>
            <a:custGeom>
              <a:avLst/>
              <a:gdLst>
                <a:gd name="T0" fmla="*/ 0 w 22421"/>
                <a:gd name="T1" fmla="*/ 0 h 21964"/>
                <a:gd name="T2" fmla="*/ 0 w 22421"/>
                <a:gd name="T3" fmla="*/ 0 h 21964"/>
                <a:gd name="T4" fmla="*/ 0 w 22421"/>
                <a:gd name="T5" fmla="*/ 0 h 21964"/>
                <a:gd name="T6" fmla="*/ 0 60000 65536"/>
                <a:gd name="T7" fmla="*/ 0 60000 65536"/>
                <a:gd name="T8" fmla="*/ 0 60000 65536"/>
                <a:gd name="T9" fmla="*/ 0 w 22421"/>
                <a:gd name="T10" fmla="*/ 0 h 21964"/>
                <a:gd name="T11" fmla="*/ 22421 w 22421"/>
                <a:gd name="T12" fmla="*/ 21964 h 219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21" h="21964" fill="none" extrusionOk="0">
                  <a:moveTo>
                    <a:pt x="22417" y="0"/>
                  </a:moveTo>
                  <a:cubicBezTo>
                    <a:pt x="22419" y="121"/>
                    <a:pt x="22421" y="242"/>
                    <a:pt x="22421" y="364"/>
                  </a:cubicBezTo>
                  <a:cubicBezTo>
                    <a:pt x="22421" y="12293"/>
                    <a:pt x="12750" y="21964"/>
                    <a:pt x="821" y="21964"/>
                  </a:cubicBezTo>
                  <a:cubicBezTo>
                    <a:pt x="547" y="21963"/>
                    <a:pt x="273" y="21958"/>
                    <a:pt x="-1" y="21948"/>
                  </a:cubicBezTo>
                </a:path>
                <a:path w="22421" h="21964" stroke="0" extrusionOk="0">
                  <a:moveTo>
                    <a:pt x="22417" y="0"/>
                  </a:moveTo>
                  <a:cubicBezTo>
                    <a:pt x="22419" y="121"/>
                    <a:pt x="22421" y="242"/>
                    <a:pt x="22421" y="364"/>
                  </a:cubicBezTo>
                  <a:cubicBezTo>
                    <a:pt x="22421" y="12293"/>
                    <a:pt x="12750" y="21964"/>
                    <a:pt x="821" y="21964"/>
                  </a:cubicBezTo>
                  <a:cubicBezTo>
                    <a:pt x="547" y="21963"/>
                    <a:pt x="273" y="21958"/>
                    <a:pt x="-1" y="21948"/>
                  </a:cubicBezTo>
                  <a:lnTo>
                    <a:pt x="821" y="364"/>
                  </a:lnTo>
                  <a:lnTo>
                    <a:pt x="22417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74" name="Arc 936"/>
            <p:cNvSpPr>
              <a:spLocks/>
            </p:cNvSpPr>
            <p:nvPr/>
          </p:nvSpPr>
          <p:spPr bwMode="auto">
            <a:xfrm rot="10800000">
              <a:off x="2132" y="3703"/>
              <a:ext cx="27" cy="61"/>
            </a:xfrm>
            <a:custGeom>
              <a:avLst/>
              <a:gdLst>
                <a:gd name="T0" fmla="*/ 0 w 21600"/>
                <a:gd name="T1" fmla="*/ 0 h 21585"/>
                <a:gd name="T2" fmla="*/ 0 w 21600"/>
                <a:gd name="T3" fmla="*/ 0 h 21585"/>
                <a:gd name="T4" fmla="*/ 0 w 21600"/>
                <a:gd name="T5" fmla="*/ 0 h 2158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5"/>
                <a:gd name="T11" fmla="*/ 21600 w 21600"/>
                <a:gd name="T12" fmla="*/ 21585 h 215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5" fill="none" extrusionOk="0">
                  <a:moveTo>
                    <a:pt x="-1" y="21584"/>
                  </a:moveTo>
                  <a:cubicBezTo>
                    <a:pt x="-1" y="9966"/>
                    <a:pt x="9190" y="429"/>
                    <a:pt x="20800" y="-1"/>
                  </a:cubicBezTo>
                </a:path>
                <a:path w="21600" h="21585" stroke="0" extrusionOk="0">
                  <a:moveTo>
                    <a:pt x="-1" y="21584"/>
                  </a:moveTo>
                  <a:cubicBezTo>
                    <a:pt x="-1" y="9966"/>
                    <a:pt x="9190" y="429"/>
                    <a:pt x="20800" y="-1"/>
                  </a:cubicBezTo>
                  <a:lnTo>
                    <a:pt x="21600" y="21585"/>
                  </a:lnTo>
                  <a:lnTo>
                    <a:pt x="-1" y="21584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75" name="Arc 937"/>
            <p:cNvSpPr>
              <a:spLocks/>
            </p:cNvSpPr>
            <p:nvPr/>
          </p:nvSpPr>
          <p:spPr bwMode="auto">
            <a:xfrm>
              <a:off x="1820" y="3701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1"/>
                <a:gd name="T11" fmla="*/ 21600 w 21600"/>
                <a:gd name="T12" fmla="*/ 21951 h 219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76" name="Arc 938"/>
            <p:cNvSpPr>
              <a:spLocks/>
            </p:cNvSpPr>
            <p:nvPr/>
          </p:nvSpPr>
          <p:spPr bwMode="auto">
            <a:xfrm>
              <a:off x="1798" y="3638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48"/>
                <a:gd name="T10" fmla="*/ 0 h 21600"/>
                <a:gd name="T11" fmla="*/ 22348 w 2234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77" name="Arc 939"/>
            <p:cNvSpPr>
              <a:spLocks/>
            </p:cNvSpPr>
            <p:nvPr/>
          </p:nvSpPr>
          <p:spPr bwMode="auto">
            <a:xfrm>
              <a:off x="1755" y="3695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78" name="Arc 940"/>
            <p:cNvSpPr>
              <a:spLocks/>
            </p:cNvSpPr>
            <p:nvPr/>
          </p:nvSpPr>
          <p:spPr bwMode="auto">
            <a:xfrm>
              <a:off x="1774" y="3641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79" name="Arc 941"/>
            <p:cNvSpPr>
              <a:spLocks/>
            </p:cNvSpPr>
            <p:nvPr/>
          </p:nvSpPr>
          <p:spPr bwMode="auto">
            <a:xfrm>
              <a:off x="1910" y="3701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1"/>
                <a:gd name="T11" fmla="*/ 21600 w 21600"/>
                <a:gd name="T12" fmla="*/ 21951 h 219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80" name="Arc 942"/>
            <p:cNvSpPr>
              <a:spLocks/>
            </p:cNvSpPr>
            <p:nvPr/>
          </p:nvSpPr>
          <p:spPr bwMode="auto">
            <a:xfrm>
              <a:off x="1887" y="3638"/>
              <a:ext cx="29" cy="62"/>
            </a:xfrm>
            <a:custGeom>
              <a:avLst/>
              <a:gdLst>
                <a:gd name="T0" fmla="*/ 0 w 22362"/>
                <a:gd name="T1" fmla="*/ 0 h 21600"/>
                <a:gd name="T2" fmla="*/ 0 w 22362"/>
                <a:gd name="T3" fmla="*/ 0 h 21600"/>
                <a:gd name="T4" fmla="*/ 0 w 2236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62"/>
                <a:gd name="T10" fmla="*/ 0 h 21600"/>
                <a:gd name="T11" fmla="*/ 22362 w 2236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62" h="21600" fill="none" extrusionOk="0">
                  <a:moveTo>
                    <a:pt x="-1" y="13"/>
                  </a:moveTo>
                  <a:cubicBezTo>
                    <a:pt x="254" y="4"/>
                    <a:pt x="509" y="-1"/>
                    <a:pt x="765" y="-1"/>
                  </a:cubicBezTo>
                  <a:cubicBezTo>
                    <a:pt x="12557" y="-1"/>
                    <a:pt x="22170" y="9458"/>
                    <a:pt x="22362" y="21248"/>
                  </a:cubicBezTo>
                </a:path>
                <a:path w="22362" h="21600" stroke="0" extrusionOk="0">
                  <a:moveTo>
                    <a:pt x="-1" y="13"/>
                  </a:moveTo>
                  <a:cubicBezTo>
                    <a:pt x="254" y="4"/>
                    <a:pt x="509" y="-1"/>
                    <a:pt x="765" y="-1"/>
                  </a:cubicBezTo>
                  <a:cubicBezTo>
                    <a:pt x="12557" y="-1"/>
                    <a:pt x="22170" y="9458"/>
                    <a:pt x="22362" y="21248"/>
                  </a:cubicBezTo>
                  <a:lnTo>
                    <a:pt x="765" y="21600"/>
                  </a:lnTo>
                  <a:lnTo>
                    <a:pt x="-1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81" name="Arc 943"/>
            <p:cNvSpPr>
              <a:spLocks/>
            </p:cNvSpPr>
            <p:nvPr/>
          </p:nvSpPr>
          <p:spPr bwMode="auto">
            <a:xfrm>
              <a:off x="1855" y="3701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82" name="Arc 944"/>
            <p:cNvSpPr>
              <a:spLocks/>
            </p:cNvSpPr>
            <p:nvPr/>
          </p:nvSpPr>
          <p:spPr bwMode="auto">
            <a:xfrm>
              <a:off x="1870" y="3646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83" name="Arc 945"/>
            <p:cNvSpPr>
              <a:spLocks/>
            </p:cNvSpPr>
            <p:nvPr/>
          </p:nvSpPr>
          <p:spPr bwMode="auto">
            <a:xfrm>
              <a:off x="1990" y="3701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1"/>
                <a:gd name="T11" fmla="*/ 21600 w 21600"/>
                <a:gd name="T12" fmla="*/ 21951 h 219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84" name="Arc 946"/>
            <p:cNvSpPr>
              <a:spLocks/>
            </p:cNvSpPr>
            <p:nvPr/>
          </p:nvSpPr>
          <p:spPr bwMode="auto">
            <a:xfrm>
              <a:off x="1967" y="3638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48"/>
                <a:gd name="T10" fmla="*/ 0 h 21600"/>
                <a:gd name="T11" fmla="*/ 22348 w 2234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85" name="Arc 947"/>
            <p:cNvSpPr>
              <a:spLocks/>
            </p:cNvSpPr>
            <p:nvPr/>
          </p:nvSpPr>
          <p:spPr bwMode="auto">
            <a:xfrm>
              <a:off x="1935" y="3701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86" name="Arc 948"/>
            <p:cNvSpPr>
              <a:spLocks/>
            </p:cNvSpPr>
            <p:nvPr/>
          </p:nvSpPr>
          <p:spPr bwMode="auto">
            <a:xfrm>
              <a:off x="1952" y="3646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87" name="Arc 949"/>
            <p:cNvSpPr>
              <a:spLocks/>
            </p:cNvSpPr>
            <p:nvPr/>
          </p:nvSpPr>
          <p:spPr bwMode="auto">
            <a:xfrm>
              <a:off x="2091" y="3701"/>
              <a:ext cx="29" cy="62"/>
            </a:xfrm>
            <a:custGeom>
              <a:avLst/>
              <a:gdLst>
                <a:gd name="T0" fmla="*/ 0 w 21600"/>
                <a:gd name="T1" fmla="*/ 0 h 21931"/>
                <a:gd name="T2" fmla="*/ 0 w 21600"/>
                <a:gd name="T3" fmla="*/ 0 h 21931"/>
                <a:gd name="T4" fmla="*/ 0 w 21600"/>
                <a:gd name="T5" fmla="*/ 0 h 2193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31"/>
                <a:gd name="T11" fmla="*/ 21600 w 21600"/>
                <a:gd name="T12" fmla="*/ 21931 h 219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31" fill="none" extrusionOk="0">
                  <a:moveTo>
                    <a:pt x="20835" y="21931"/>
                  </a:moveTo>
                  <a:cubicBezTo>
                    <a:pt x="9211" y="21520"/>
                    <a:pt x="0" y="11977"/>
                    <a:pt x="0" y="345"/>
                  </a:cubicBezTo>
                  <a:cubicBezTo>
                    <a:pt x="0" y="229"/>
                    <a:pt x="0" y="114"/>
                    <a:pt x="2" y="-1"/>
                  </a:cubicBezTo>
                </a:path>
                <a:path w="21600" h="21931" stroke="0" extrusionOk="0">
                  <a:moveTo>
                    <a:pt x="20835" y="21931"/>
                  </a:moveTo>
                  <a:cubicBezTo>
                    <a:pt x="9211" y="21520"/>
                    <a:pt x="0" y="11977"/>
                    <a:pt x="0" y="345"/>
                  </a:cubicBezTo>
                  <a:cubicBezTo>
                    <a:pt x="0" y="229"/>
                    <a:pt x="0" y="114"/>
                    <a:pt x="2" y="-1"/>
                  </a:cubicBezTo>
                  <a:lnTo>
                    <a:pt x="21600" y="345"/>
                  </a:lnTo>
                  <a:lnTo>
                    <a:pt x="20835" y="2193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88" name="Arc 950"/>
            <p:cNvSpPr>
              <a:spLocks/>
            </p:cNvSpPr>
            <p:nvPr/>
          </p:nvSpPr>
          <p:spPr bwMode="auto">
            <a:xfrm>
              <a:off x="2068" y="3638"/>
              <a:ext cx="30" cy="62"/>
            </a:xfrm>
            <a:custGeom>
              <a:avLst/>
              <a:gdLst>
                <a:gd name="T0" fmla="*/ 0 w 22335"/>
                <a:gd name="T1" fmla="*/ 0 h 21600"/>
                <a:gd name="T2" fmla="*/ 0 w 22335"/>
                <a:gd name="T3" fmla="*/ 0 h 21600"/>
                <a:gd name="T4" fmla="*/ 0 w 22335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35"/>
                <a:gd name="T10" fmla="*/ 0 h 21600"/>
                <a:gd name="T11" fmla="*/ 22335 w 223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35" h="21600" fill="none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</a:path>
                <a:path w="22335" h="21600" stroke="0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  <a:lnTo>
                    <a:pt x="738" y="21600"/>
                  </a:lnTo>
                  <a:lnTo>
                    <a:pt x="-1" y="12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89" name="Arc 951"/>
            <p:cNvSpPr>
              <a:spLocks/>
            </p:cNvSpPr>
            <p:nvPr/>
          </p:nvSpPr>
          <p:spPr bwMode="auto">
            <a:xfrm>
              <a:off x="2025" y="3701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90" name="Arc 952"/>
            <p:cNvSpPr>
              <a:spLocks/>
            </p:cNvSpPr>
            <p:nvPr/>
          </p:nvSpPr>
          <p:spPr bwMode="auto">
            <a:xfrm>
              <a:off x="2041" y="3646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91" name="Arc 953"/>
            <p:cNvSpPr>
              <a:spLocks/>
            </p:cNvSpPr>
            <p:nvPr/>
          </p:nvSpPr>
          <p:spPr bwMode="auto">
            <a:xfrm rot="10800000">
              <a:off x="2262" y="3633"/>
              <a:ext cx="22" cy="61"/>
            </a:xfrm>
            <a:custGeom>
              <a:avLst/>
              <a:gdLst>
                <a:gd name="T0" fmla="*/ 0 w 21600"/>
                <a:gd name="T1" fmla="*/ 0 h 21925"/>
                <a:gd name="T2" fmla="*/ 0 w 21600"/>
                <a:gd name="T3" fmla="*/ 0 h 21925"/>
                <a:gd name="T4" fmla="*/ 0 w 21600"/>
                <a:gd name="T5" fmla="*/ 0 h 2192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25"/>
                <a:gd name="T11" fmla="*/ 21600 w 21600"/>
                <a:gd name="T12" fmla="*/ 21925 h 219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lnTo>
                    <a:pt x="20587" y="21925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61985" name="AutoShape 954"/>
          <p:cNvSpPr>
            <a:spLocks noChangeArrowheads="1"/>
          </p:cNvSpPr>
          <p:nvPr/>
        </p:nvSpPr>
        <p:spPr bwMode="auto">
          <a:xfrm>
            <a:off x="3776663" y="5991225"/>
            <a:ext cx="33337" cy="222250"/>
          </a:xfrm>
          <a:prstGeom prst="roundRect">
            <a:avLst>
              <a:gd name="adj" fmla="val 49995"/>
            </a:avLst>
          </a:prstGeom>
          <a:solidFill>
            <a:srgbClr val="FF5050"/>
          </a:solidFill>
          <a:ln>
            <a:noFill/>
          </a:ln>
          <a:effectLst>
            <a:prstShdw prst="shdw17" dist="17961" dir="2700000">
              <a:srgbClr val="993030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86" name="AutoShape 955"/>
          <p:cNvSpPr>
            <a:spLocks noChangeArrowheads="1"/>
          </p:cNvSpPr>
          <p:nvPr/>
        </p:nvSpPr>
        <p:spPr bwMode="auto">
          <a:xfrm rot="1920000">
            <a:off x="5605463" y="4811713"/>
            <a:ext cx="50800" cy="219075"/>
          </a:xfrm>
          <a:prstGeom prst="roundRect">
            <a:avLst>
              <a:gd name="adj" fmla="val 49995"/>
            </a:avLst>
          </a:prstGeom>
          <a:solidFill>
            <a:srgbClr val="FF5050"/>
          </a:solidFill>
          <a:ln>
            <a:noFill/>
          </a:ln>
          <a:effectLst>
            <a:prstShdw prst="shdw17" dist="17961" dir="2700000">
              <a:srgbClr val="993030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87" name="AutoShape 956"/>
          <p:cNvSpPr>
            <a:spLocks noChangeArrowheads="1"/>
          </p:cNvSpPr>
          <p:nvPr/>
        </p:nvSpPr>
        <p:spPr bwMode="auto">
          <a:xfrm rot="1920000">
            <a:off x="5675313" y="4841875"/>
            <a:ext cx="50800" cy="219075"/>
          </a:xfrm>
          <a:prstGeom prst="roundRect">
            <a:avLst>
              <a:gd name="adj" fmla="val 49995"/>
            </a:avLst>
          </a:prstGeom>
          <a:solidFill>
            <a:srgbClr val="FF5050"/>
          </a:solidFill>
          <a:ln>
            <a:noFill/>
          </a:ln>
          <a:effectLst>
            <a:prstShdw prst="shdw17" dist="17961" dir="2700000">
              <a:srgbClr val="993030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grpSp>
        <p:nvGrpSpPr>
          <p:cNvPr id="161988" name="Group 957"/>
          <p:cNvGrpSpPr>
            <a:grpSpLocks/>
          </p:cNvGrpSpPr>
          <p:nvPr/>
        </p:nvGrpSpPr>
        <p:grpSpPr bwMode="auto">
          <a:xfrm>
            <a:off x="2082800" y="4719638"/>
            <a:ext cx="598488" cy="868362"/>
            <a:chOff x="1221" y="2825"/>
            <a:chExt cx="377" cy="547"/>
          </a:xfrm>
        </p:grpSpPr>
        <p:sp>
          <p:nvSpPr>
            <p:cNvPr id="162317" name="AutoShape 958"/>
            <p:cNvSpPr>
              <a:spLocks noChangeArrowheads="1"/>
            </p:cNvSpPr>
            <p:nvPr/>
          </p:nvSpPr>
          <p:spPr bwMode="auto">
            <a:xfrm rot="3960000">
              <a:off x="1516" y="3291"/>
              <a:ext cx="23" cy="140"/>
            </a:xfrm>
            <a:prstGeom prst="roundRect">
              <a:avLst>
                <a:gd name="adj" fmla="val 49995"/>
              </a:avLst>
            </a:prstGeom>
            <a:solidFill>
              <a:srgbClr val="FF5050"/>
            </a:solidFill>
            <a:ln>
              <a:noFill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318" name="AutoShape 959"/>
            <p:cNvSpPr>
              <a:spLocks noChangeArrowheads="1"/>
            </p:cNvSpPr>
            <p:nvPr/>
          </p:nvSpPr>
          <p:spPr bwMode="auto">
            <a:xfrm rot="3960000">
              <a:off x="1279" y="2767"/>
              <a:ext cx="23" cy="140"/>
            </a:xfrm>
            <a:prstGeom prst="roundRect">
              <a:avLst>
                <a:gd name="adj" fmla="val 49995"/>
              </a:avLst>
            </a:prstGeom>
            <a:solidFill>
              <a:srgbClr val="FF5050"/>
            </a:solidFill>
            <a:ln>
              <a:noFill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grpSp>
          <p:nvGrpSpPr>
            <p:cNvPr id="162319" name="Group 960"/>
            <p:cNvGrpSpPr>
              <a:grpSpLocks/>
            </p:cNvGrpSpPr>
            <p:nvPr/>
          </p:nvGrpSpPr>
          <p:grpSpPr bwMode="auto">
            <a:xfrm>
              <a:off x="1254" y="2865"/>
              <a:ext cx="319" cy="498"/>
              <a:chOff x="1254" y="2865"/>
              <a:chExt cx="319" cy="498"/>
            </a:xfrm>
          </p:grpSpPr>
          <p:sp>
            <p:nvSpPr>
              <p:cNvPr id="162345" name="Arc 961"/>
              <p:cNvSpPr>
                <a:spLocks/>
              </p:cNvSpPr>
              <p:nvPr/>
            </p:nvSpPr>
            <p:spPr bwMode="auto">
              <a:xfrm rot="-6840000">
                <a:off x="1513" y="3259"/>
                <a:ext cx="30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46" name="Arc 962"/>
              <p:cNvSpPr>
                <a:spLocks/>
              </p:cNvSpPr>
              <p:nvPr/>
            </p:nvSpPr>
            <p:spPr bwMode="auto">
              <a:xfrm rot="-6840000">
                <a:off x="1456" y="3264"/>
                <a:ext cx="29" cy="61"/>
              </a:xfrm>
              <a:custGeom>
                <a:avLst/>
                <a:gdLst>
                  <a:gd name="T0" fmla="*/ 0 w 21600"/>
                  <a:gd name="T1" fmla="*/ 0 h 21587"/>
                  <a:gd name="T2" fmla="*/ 0 w 21600"/>
                  <a:gd name="T3" fmla="*/ 0 h 21587"/>
                  <a:gd name="T4" fmla="*/ 0 w 21600"/>
                  <a:gd name="T5" fmla="*/ 0 h 2158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7"/>
                  <a:gd name="T11" fmla="*/ 21600 w 21600"/>
                  <a:gd name="T12" fmla="*/ 21587 h 2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7" fill="none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</a:path>
                  <a:path w="21600" h="21587" stroke="0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  <a:lnTo>
                      <a:pt x="21600" y="21587"/>
                    </a:lnTo>
                    <a:lnTo>
                      <a:pt x="-1" y="2158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47" name="Arc 963"/>
              <p:cNvSpPr>
                <a:spLocks/>
              </p:cNvSpPr>
              <p:nvPr/>
            </p:nvSpPr>
            <p:spPr bwMode="auto">
              <a:xfrm rot="-6840000">
                <a:off x="1488" y="3204"/>
                <a:ext cx="23" cy="61"/>
              </a:xfrm>
              <a:custGeom>
                <a:avLst/>
                <a:gdLst>
                  <a:gd name="T0" fmla="*/ 0 w 21600"/>
                  <a:gd name="T1" fmla="*/ 0 h 21579"/>
                  <a:gd name="T2" fmla="*/ 0 w 21600"/>
                  <a:gd name="T3" fmla="*/ 0 h 21579"/>
                  <a:gd name="T4" fmla="*/ 0 w 21600"/>
                  <a:gd name="T5" fmla="*/ 0 h 2157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9"/>
                  <a:gd name="T11" fmla="*/ 21600 w 21600"/>
                  <a:gd name="T12" fmla="*/ 21579 h 215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9" fill="none" extrusionOk="0">
                    <a:moveTo>
                      <a:pt x="20641" y="21578"/>
                    </a:moveTo>
                    <a:cubicBezTo>
                      <a:pt x="9095" y="21065"/>
                      <a:pt x="-1" y="11556"/>
                      <a:pt x="-1" y="-1"/>
                    </a:cubicBezTo>
                  </a:path>
                  <a:path w="21600" h="21579" stroke="0" extrusionOk="0">
                    <a:moveTo>
                      <a:pt x="20641" y="21578"/>
                    </a:moveTo>
                    <a:cubicBezTo>
                      <a:pt x="9095" y="21065"/>
                      <a:pt x="-1" y="11556"/>
                      <a:pt x="-1" y="-1"/>
                    </a:cubicBezTo>
                    <a:lnTo>
                      <a:pt x="21600" y="0"/>
                    </a:lnTo>
                    <a:lnTo>
                      <a:pt x="20641" y="2157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48" name="Arc 964"/>
              <p:cNvSpPr>
                <a:spLocks/>
              </p:cNvSpPr>
              <p:nvPr/>
            </p:nvSpPr>
            <p:spPr bwMode="auto">
              <a:xfrm rot="-6840000">
                <a:off x="1477" y="3321"/>
                <a:ext cx="22" cy="61"/>
              </a:xfrm>
              <a:custGeom>
                <a:avLst/>
                <a:gdLst>
                  <a:gd name="T0" fmla="*/ 0 w 22604"/>
                  <a:gd name="T1" fmla="*/ 0 h 21600"/>
                  <a:gd name="T2" fmla="*/ 0 w 22604"/>
                  <a:gd name="T3" fmla="*/ 0 h 21600"/>
                  <a:gd name="T4" fmla="*/ 0 w 2260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04"/>
                  <a:gd name="T10" fmla="*/ 0 h 21600"/>
                  <a:gd name="T11" fmla="*/ 22604 w 2260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04" h="21600" fill="none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</a:path>
                  <a:path w="22604" h="21600" stroke="0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  <a:lnTo>
                      <a:pt x="1004" y="21600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49" name="Arc 965"/>
              <p:cNvSpPr>
                <a:spLocks/>
              </p:cNvSpPr>
              <p:nvPr/>
            </p:nvSpPr>
            <p:spPr bwMode="auto">
              <a:xfrm rot="-6840000">
                <a:off x="1445" y="3236"/>
                <a:ext cx="23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50" name="Arc 966"/>
              <p:cNvSpPr>
                <a:spLocks/>
              </p:cNvSpPr>
              <p:nvPr/>
            </p:nvSpPr>
            <p:spPr bwMode="auto">
              <a:xfrm rot="-6840000">
                <a:off x="1475" y="3177"/>
                <a:ext cx="27" cy="61"/>
              </a:xfrm>
              <a:custGeom>
                <a:avLst/>
                <a:gdLst>
                  <a:gd name="T0" fmla="*/ 0 w 21600"/>
                  <a:gd name="T1" fmla="*/ 0 h 21957"/>
                  <a:gd name="T2" fmla="*/ 0 w 21600"/>
                  <a:gd name="T3" fmla="*/ 0 h 21957"/>
                  <a:gd name="T4" fmla="*/ 0 w 21600"/>
                  <a:gd name="T5" fmla="*/ 0 h 2195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7"/>
                  <a:gd name="T11" fmla="*/ 21600 w 21600"/>
                  <a:gd name="T12" fmla="*/ 21957 h 219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7" fill="none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</a:path>
                  <a:path w="21600" h="21957" stroke="0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  <a:lnTo>
                      <a:pt x="0" y="357"/>
                    </a:lnTo>
                    <a:lnTo>
                      <a:pt x="21597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51" name="Arc 967"/>
              <p:cNvSpPr>
                <a:spLocks/>
              </p:cNvSpPr>
              <p:nvPr/>
            </p:nvSpPr>
            <p:spPr bwMode="auto">
              <a:xfrm rot="-6840000">
                <a:off x="1416" y="3186"/>
                <a:ext cx="28" cy="61"/>
              </a:xfrm>
              <a:custGeom>
                <a:avLst/>
                <a:gdLst>
                  <a:gd name="T0" fmla="*/ 0 w 21600"/>
                  <a:gd name="T1" fmla="*/ 0 h 21586"/>
                  <a:gd name="T2" fmla="*/ 0 w 21600"/>
                  <a:gd name="T3" fmla="*/ 0 h 21586"/>
                  <a:gd name="T4" fmla="*/ 0 w 21600"/>
                  <a:gd name="T5" fmla="*/ 0 h 2158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6"/>
                  <a:gd name="T11" fmla="*/ 21600 w 21600"/>
                  <a:gd name="T12" fmla="*/ 21586 h 215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6" fill="none" extrusionOk="0">
                    <a:moveTo>
                      <a:pt x="-1" y="21585"/>
                    </a:moveTo>
                    <a:cubicBezTo>
                      <a:pt x="-1" y="9956"/>
                      <a:pt x="9207" y="414"/>
                      <a:pt x="20828" y="-1"/>
                    </a:cubicBezTo>
                  </a:path>
                  <a:path w="21600" h="21586" stroke="0" extrusionOk="0">
                    <a:moveTo>
                      <a:pt x="-1" y="21585"/>
                    </a:moveTo>
                    <a:cubicBezTo>
                      <a:pt x="-1" y="9956"/>
                      <a:pt x="9207" y="414"/>
                      <a:pt x="20828" y="-1"/>
                    </a:cubicBezTo>
                    <a:lnTo>
                      <a:pt x="21600" y="21586"/>
                    </a:lnTo>
                    <a:lnTo>
                      <a:pt x="-1" y="2158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52" name="Arc 968"/>
              <p:cNvSpPr>
                <a:spLocks/>
              </p:cNvSpPr>
              <p:nvPr/>
            </p:nvSpPr>
            <p:spPr bwMode="auto">
              <a:xfrm rot="3960000">
                <a:off x="1289" y="2906"/>
                <a:ext cx="29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1"/>
                  <a:gd name="T11" fmla="*/ 21600 w 21600"/>
                  <a:gd name="T12" fmla="*/ 21951 h 219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53" name="Arc 969"/>
              <p:cNvSpPr>
                <a:spLocks/>
              </p:cNvSpPr>
              <p:nvPr/>
            </p:nvSpPr>
            <p:spPr bwMode="auto">
              <a:xfrm rot="3960000">
                <a:off x="1340" y="2860"/>
                <a:ext cx="30" cy="62"/>
              </a:xfrm>
              <a:custGeom>
                <a:avLst/>
                <a:gdLst>
                  <a:gd name="T0" fmla="*/ 0 w 22344"/>
                  <a:gd name="T1" fmla="*/ 0 h 21600"/>
                  <a:gd name="T2" fmla="*/ 0 w 22344"/>
                  <a:gd name="T3" fmla="*/ 0 h 21600"/>
                  <a:gd name="T4" fmla="*/ 0 w 2234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44"/>
                  <a:gd name="T10" fmla="*/ 0 h 21600"/>
                  <a:gd name="T11" fmla="*/ 22344 w 2234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44" h="21600" fill="none" extrusionOk="0">
                    <a:moveTo>
                      <a:pt x="-1" y="12"/>
                    </a:moveTo>
                    <a:cubicBezTo>
                      <a:pt x="247" y="4"/>
                      <a:pt x="495" y="-1"/>
                      <a:pt x="744" y="-1"/>
                    </a:cubicBezTo>
                    <a:cubicBezTo>
                      <a:pt x="12673" y="-1"/>
                      <a:pt x="22344" y="9670"/>
                      <a:pt x="22344" y="21600"/>
                    </a:cubicBezTo>
                  </a:path>
                  <a:path w="22344" h="21600" stroke="0" extrusionOk="0">
                    <a:moveTo>
                      <a:pt x="-1" y="12"/>
                    </a:moveTo>
                    <a:cubicBezTo>
                      <a:pt x="247" y="4"/>
                      <a:pt x="495" y="-1"/>
                      <a:pt x="744" y="-1"/>
                    </a:cubicBezTo>
                    <a:cubicBezTo>
                      <a:pt x="12673" y="-1"/>
                      <a:pt x="22344" y="9670"/>
                      <a:pt x="22344" y="21600"/>
                    </a:cubicBezTo>
                    <a:lnTo>
                      <a:pt x="744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54" name="Arc 970"/>
              <p:cNvSpPr>
                <a:spLocks/>
              </p:cNvSpPr>
              <p:nvPr/>
            </p:nvSpPr>
            <p:spPr bwMode="auto">
              <a:xfrm rot="3960000">
                <a:off x="1274" y="2850"/>
                <a:ext cx="22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1"/>
                  <a:gd name="T11" fmla="*/ 21600 w 21600"/>
                  <a:gd name="T12" fmla="*/ 21951 h 219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1" fill="none" extrusionOk="0">
                    <a:moveTo>
                      <a:pt x="21597" y="-1"/>
                    </a:moveTo>
                    <a:cubicBezTo>
                      <a:pt x="21599" y="116"/>
                      <a:pt x="21600" y="233"/>
                      <a:pt x="21600" y="351"/>
                    </a:cubicBezTo>
                    <a:cubicBezTo>
                      <a:pt x="21600" y="12280"/>
                      <a:pt x="11929" y="21951"/>
                      <a:pt x="-1" y="21951"/>
                    </a:cubicBezTo>
                  </a:path>
                  <a:path w="21600" h="21951" stroke="0" extrusionOk="0">
                    <a:moveTo>
                      <a:pt x="21597" y="-1"/>
                    </a:moveTo>
                    <a:cubicBezTo>
                      <a:pt x="21599" y="116"/>
                      <a:pt x="21600" y="233"/>
                      <a:pt x="21600" y="351"/>
                    </a:cubicBezTo>
                    <a:cubicBezTo>
                      <a:pt x="21600" y="12280"/>
                      <a:pt x="11929" y="21951"/>
                      <a:pt x="-1" y="21951"/>
                    </a:cubicBezTo>
                    <a:lnTo>
                      <a:pt x="0" y="351"/>
                    </a:lnTo>
                    <a:lnTo>
                      <a:pt x="21597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55" name="Arc 971"/>
              <p:cNvSpPr>
                <a:spLocks/>
              </p:cNvSpPr>
              <p:nvPr/>
            </p:nvSpPr>
            <p:spPr bwMode="auto">
              <a:xfrm rot="3960000">
                <a:off x="1333" y="2845"/>
                <a:ext cx="22" cy="61"/>
              </a:xfrm>
              <a:custGeom>
                <a:avLst/>
                <a:gdLst>
                  <a:gd name="T0" fmla="*/ 0 w 21597"/>
                  <a:gd name="T1" fmla="*/ 0 h 21579"/>
                  <a:gd name="T2" fmla="*/ 0 w 21597"/>
                  <a:gd name="T3" fmla="*/ 0 h 21579"/>
                  <a:gd name="T4" fmla="*/ 0 w 21597"/>
                  <a:gd name="T5" fmla="*/ 0 h 21579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79"/>
                  <a:gd name="T11" fmla="*/ 21597 w 21597"/>
                  <a:gd name="T12" fmla="*/ 21579 h 215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79" fill="none" extrusionOk="0">
                    <a:moveTo>
                      <a:pt x="-1" y="21234"/>
                    </a:moveTo>
                    <a:cubicBezTo>
                      <a:pt x="181" y="9809"/>
                      <a:pt x="9230" y="503"/>
                      <a:pt x="20645" y="-1"/>
                    </a:cubicBezTo>
                  </a:path>
                  <a:path w="21597" h="21579" stroke="0" extrusionOk="0">
                    <a:moveTo>
                      <a:pt x="-1" y="21234"/>
                    </a:moveTo>
                    <a:cubicBezTo>
                      <a:pt x="181" y="9809"/>
                      <a:pt x="9230" y="503"/>
                      <a:pt x="20645" y="-1"/>
                    </a:cubicBezTo>
                    <a:lnTo>
                      <a:pt x="21597" y="21579"/>
                    </a:lnTo>
                    <a:lnTo>
                      <a:pt x="-1" y="2123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56" name="Arc 972"/>
              <p:cNvSpPr>
                <a:spLocks/>
              </p:cNvSpPr>
              <p:nvPr/>
            </p:nvSpPr>
            <p:spPr bwMode="auto">
              <a:xfrm rot="3960000">
                <a:off x="1327" y="2991"/>
                <a:ext cx="29" cy="6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57" name="Arc 973"/>
              <p:cNvSpPr>
                <a:spLocks/>
              </p:cNvSpPr>
              <p:nvPr/>
            </p:nvSpPr>
            <p:spPr bwMode="auto">
              <a:xfrm rot="3960000">
                <a:off x="1372" y="2945"/>
                <a:ext cx="30" cy="62"/>
              </a:xfrm>
              <a:custGeom>
                <a:avLst/>
                <a:gdLst>
                  <a:gd name="T0" fmla="*/ 0 w 22344"/>
                  <a:gd name="T1" fmla="*/ 0 h 21600"/>
                  <a:gd name="T2" fmla="*/ 0 w 22344"/>
                  <a:gd name="T3" fmla="*/ 0 h 21600"/>
                  <a:gd name="T4" fmla="*/ 0 w 2234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44"/>
                  <a:gd name="T10" fmla="*/ 0 h 21600"/>
                  <a:gd name="T11" fmla="*/ 22344 w 2234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44" h="21600" fill="none" extrusionOk="0">
                    <a:moveTo>
                      <a:pt x="-1" y="12"/>
                    </a:moveTo>
                    <a:cubicBezTo>
                      <a:pt x="247" y="4"/>
                      <a:pt x="495" y="-1"/>
                      <a:pt x="744" y="-1"/>
                    </a:cubicBezTo>
                    <a:cubicBezTo>
                      <a:pt x="12673" y="-1"/>
                      <a:pt x="22344" y="9670"/>
                      <a:pt x="22344" y="21600"/>
                    </a:cubicBezTo>
                  </a:path>
                  <a:path w="22344" h="21600" stroke="0" extrusionOk="0">
                    <a:moveTo>
                      <a:pt x="-1" y="12"/>
                    </a:moveTo>
                    <a:cubicBezTo>
                      <a:pt x="247" y="4"/>
                      <a:pt x="495" y="-1"/>
                      <a:pt x="744" y="-1"/>
                    </a:cubicBezTo>
                    <a:cubicBezTo>
                      <a:pt x="12673" y="-1"/>
                      <a:pt x="22344" y="9670"/>
                      <a:pt x="22344" y="21600"/>
                    </a:cubicBezTo>
                    <a:lnTo>
                      <a:pt x="744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58" name="Arc 974"/>
              <p:cNvSpPr>
                <a:spLocks/>
              </p:cNvSpPr>
              <p:nvPr/>
            </p:nvSpPr>
            <p:spPr bwMode="auto">
              <a:xfrm rot="3960000">
                <a:off x="1305" y="2933"/>
                <a:ext cx="24" cy="64"/>
              </a:xfrm>
              <a:custGeom>
                <a:avLst/>
                <a:gdLst>
                  <a:gd name="T0" fmla="*/ 0 w 22567"/>
                  <a:gd name="T1" fmla="*/ 0 h 21953"/>
                  <a:gd name="T2" fmla="*/ 0 w 22567"/>
                  <a:gd name="T3" fmla="*/ 0 h 21953"/>
                  <a:gd name="T4" fmla="*/ 0 w 22567"/>
                  <a:gd name="T5" fmla="*/ 0 h 21953"/>
                  <a:gd name="T6" fmla="*/ 0 60000 65536"/>
                  <a:gd name="T7" fmla="*/ 0 60000 65536"/>
                  <a:gd name="T8" fmla="*/ 0 60000 65536"/>
                  <a:gd name="T9" fmla="*/ 0 w 22567"/>
                  <a:gd name="T10" fmla="*/ 0 h 21953"/>
                  <a:gd name="T11" fmla="*/ 22567 w 22567"/>
                  <a:gd name="T12" fmla="*/ 21953 h 219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567" h="21953" fill="none" extrusionOk="0">
                    <a:moveTo>
                      <a:pt x="22564" y="-1"/>
                    </a:moveTo>
                    <a:cubicBezTo>
                      <a:pt x="22566" y="117"/>
                      <a:pt x="22567" y="235"/>
                      <a:pt x="22567" y="353"/>
                    </a:cubicBezTo>
                    <a:cubicBezTo>
                      <a:pt x="22567" y="12282"/>
                      <a:pt x="12896" y="21953"/>
                      <a:pt x="967" y="21953"/>
                    </a:cubicBezTo>
                    <a:cubicBezTo>
                      <a:pt x="644" y="21952"/>
                      <a:pt x="322" y="21945"/>
                      <a:pt x="-1" y="21931"/>
                    </a:cubicBezTo>
                  </a:path>
                  <a:path w="22567" h="21953" stroke="0" extrusionOk="0">
                    <a:moveTo>
                      <a:pt x="22564" y="-1"/>
                    </a:moveTo>
                    <a:cubicBezTo>
                      <a:pt x="22566" y="117"/>
                      <a:pt x="22567" y="235"/>
                      <a:pt x="22567" y="353"/>
                    </a:cubicBezTo>
                    <a:cubicBezTo>
                      <a:pt x="22567" y="12282"/>
                      <a:pt x="12896" y="21953"/>
                      <a:pt x="967" y="21953"/>
                    </a:cubicBezTo>
                    <a:cubicBezTo>
                      <a:pt x="644" y="21952"/>
                      <a:pt x="322" y="21945"/>
                      <a:pt x="-1" y="21931"/>
                    </a:cubicBezTo>
                    <a:lnTo>
                      <a:pt x="967" y="353"/>
                    </a:lnTo>
                    <a:lnTo>
                      <a:pt x="22564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59" name="Arc 975"/>
              <p:cNvSpPr>
                <a:spLocks/>
              </p:cNvSpPr>
              <p:nvPr/>
            </p:nvSpPr>
            <p:spPr bwMode="auto">
              <a:xfrm rot="3960000">
                <a:off x="1363" y="2923"/>
                <a:ext cx="22" cy="60"/>
              </a:xfrm>
              <a:custGeom>
                <a:avLst/>
                <a:gdLst>
                  <a:gd name="T0" fmla="*/ 0 w 21597"/>
                  <a:gd name="T1" fmla="*/ 0 h 21578"/>
                  <a:gd name="T2" fmla="*/ 0 w 21597"/>
                  <a:gd name="T3" fmla="*/ 0 h 21578"/>
                  <a:gd name="T4" fmla="*/ 0 w 21597"/>
                  <a:gd name="T5" fmla="*/ 0 h 21578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78"/>
                  <a:gd name="T11" fmla="*/ 21597 w 21597"/>
                  <a:gd name="T12" fmla="*/ 21578 h 215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78" fill="none" extrusionOk="0">
                    <a:moveTo>
                      <a:pt x="-1" y="21220"/>
                    </a:moveTo>
                    <a:cubicBezTo>
                      <a:pt x="188" y="9809"/>
                      <a:pt x="9222" y="514"/>
                      <a:pt x="20623" y="-1"/>
                    </a:cubicBezTo>
                  </a:path>
                  <a:path w="21597" h="21578" stroke="0" extrusionOk="0">
                    <a:moveTo>
                      <a:pt x="-1" y="21220"/>
                    </a:moveTo>
                    <a:cubicBezTo>
                      <a:pt x="188" y="9809"/>
                      <a:pt x="9222" y="514"/>
                      <a:pt x="20623" y="-1"/>
                    </a:cubicBezTo>
                    <a:lnTo>
                      <a:pt x="21597" y="21578"/>
                    </a:lnTo>
                    <a:lnTo>
                      <a:pt x="-1" y="2122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60" name="Arc 976"/>
              <p:cNvSpPr>
                <a:spLocks/>
              </p:cNvSpPr>
              <p:nvPr/>
            </p:nvSpPr>
            <p:spPr bwMode="auto">
              <a:xfrm rot="3960000">
                <a:off x="1363" y="3069"/>
                <a:ext cx="29" cy="62"/>
              </a:xfrm>
              <a:custGeom>
                <a:avLst/>
                <a:gdLst>
                  <a:gd name="T0" fmla="*/ 0 w 21600"/>
                  <a:gd name="T1" fmla="*/ 0 h 21587"/>
                  <a:gd name="T2" fmla="*/ 0 w 21600"/>
                  <a:gd name="T3" fmla="*/ 0 h 21587"/>
                  <a:gd name="T4" fmla="*/ 0 w 21600"/>
                  <a:gd name="T5" fmla="*/ 0 h 2158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7"/>
                  <a:gd name="T11" fmla="*/ 21600 w 21600"/>
                  <a:gd name="T12" fmla="*/ 21587 h 2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7" fill="none" extrusionOk="0">
                    <a:moveTo>
                      <a:pt x="20843" y="21586"/>
                    </a:moveTo>
                    <a:cubicBezTo>
                      <a:pt x="9215" y="21178"/>
                      <a:pt x="-1" y="11634"/>
                      <a:pt x="-1" y="-1"/>
                    </a:cubicBezTo>
                  </a:path>
                  <a:path w="21600" h="21587" stroke="0" extrusionOk="0">
                    <a:moveTo>
                      <a:pt x="20843" y="21586"/>
                    </a:moveTo>
                    <a:cubicBezTo>
                      <a:pt x="9215" y="21178"/>
                      <a:pt x="-1" y="11634"/>
                      <a:pt x="-1" y="-1"/>
                    </a:cubicBezTo>
                    <a:lnTo>
                      <a:pt x="21600" y="0"/>
                    </a:lnTo>
                    <a:lnTo>
                      <a:pt x="20843" y="2158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61" name="Arc 977"/>
              <p:cNvSpPr>
                <a:spLocks/>
              </p:cNvSpPr>
              <p:nvPr/>
            </p:nvSpPr>
            <p:spPr bwMode="auto">
              <a:xfrm rot="3960000">
                <a:off x="1408" y="3021"/>
                <a:ext cx="30" cy="63"/>
              </a:xfrm>
              <a:custGeom>
                <a:avLst/>
                <a:gdLst>
                  <a:gd name="T0" fmla="*/ 0 w 22335"/>
                  <a:gd name="T1" fmla="*/ 0 h 21600"/>
                  <a:gd name="T2" fmla="*/ 0 w 22335"/>
                  <a:gd name="T3" fmla="*/ 0 h 21600"/>
                  <a:gd name="T4" fmla="*/ 0 w 2233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35"/>
                  <a:gd name="T10" fmla="*/ 0 h 21600"/>
                  <a:gd name="T11" fmla="*/ 22335 w 2233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35" h="21600" fill="none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8" y="-1"/>
                    </a:cubicBezTo>
                    <a:cubicBezTo>
                      <a:pt x="12532" y="-1"/>
                      <a:pt x="22146" y="9461"/>
                      <a:pt x="22335" y="21253"/>
                    </a:cubicBezTo>
                  </a:path>
                  <a:path w="22335" h="21600" stroke="0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8" y="-1"/>
                    </a:cubicBezTo>
                    <a:cubicBezTo>
                      <a:pt x="12532" y="-1"/>
                      <a:pt x="22146" y="9461"/>
                      <a:pt x="22335" y="21253"/>
                    </a:cubicBezTo>
                    <a:lnTo>
                      <a:pt x="738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62" name="Arc 978"/>
              <p:cNvSpPr>
                <a:spLocks/>
              </p:cNvSpPr>
              <p:nvPr/>
            </p:nvSpPr>
            <p:spPr bwMode="auto">
              <a:xfrm rot="3960000">
                <a:off x="1339" y="3011"/>
                <a:ext cx="23" cy="61"/>
              </a:xfrm>
              <a:custGeom>
                <a:avLst/>
                <a:gdLst>
                  <a:gd name="T0" fmla="*/ 0 w 21600"/>
                  <a:gd name="T1" fmla="*/ 0 h 21957"/>
                  <a:gd name="T2" fmla="*/ 0 w 21600"/>
                  <a:gd name="T3" fmla="*/ 0 h 21957"/>
                  <a:gd name="T4" fmla="*/ 0 w 21600"/>
                  <a:gd name="T5" fmla="*/ 0 h 2195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7"/>
                  <a:gd name="T11" fmla="*/ 21600 w 21600"/>
                  <a:gd name="T12" fmla="*/ 21957 h 219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7" fill="none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</a:path>
                  <a:path w="21600" h="21957" stroke="0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  <a:lnTo>
                      <a:pt x="0" y="357"/>
                    </a:lnTo>
                    <a:lnTo>
                      <a:pt x="21597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63" name="Arc 979"/>
              <p:cNvSpPr>
                <a:spLocks/>
              </p:cNvSpPr>
              <p:nvPr/>
            </p:nvSpPr>
            <p:spPr bwMode="auto">
              <a:xfrm rot="3960000">
                <a:off x="1398" y="3000"/>
                <a:ext cx="22" cy="61"/>
              </a:xfrm>
              <a:custGeom>
                <a:avLst/>
                <a:gdLst>
                  <a:gd name="T0" fmla="*/ 0 w 21600"/>
                  <a:gd name="T1" fmla="*/ 0 h 21578"/>
                  <a:gd name="T2" fmla="*/ 0 w 21600"/>
                  <a:gd name="T3" fmla="*/ 0 h 21578"/>
                  <a:gd name="T4" fmla="*/ 0 w 21600"/>
                  <a:gd name="T5" fmla="*/ 0 h 2157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8"/>
                  <a:gd name="T11" fmla="*/ 21600 w 21600"/>
                  <a:gd name="T12" fmla="*/ 21578 h 215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8" fill="none" extrusionOk="0">
                    <a:moveTo>
                      <a:pt x="-1" y="21577"/>
                    </a:moveTo>
                    <a:cubicBezTo>
                      <a:pt x="-1" y="10030"/>
                      <a:pt x="9083" y="524"/>
                      <a:pt x="20619" y="0"/>
                    </a:cubicBezTo>
                  </a:path>
                  <a:path w="21600" h="21578" stroke="0" extrusionOk="0">
                    <a:moveTo>
                      <a:pt x="-1" y="21577"/>
                    </a:moveTo>
                    <a:cubicBezTo>
                      <a:pt x="-1" y="10030"/>
                      <a:pt x="9083" y="524"/>
                      <a:pt x="20619" y="0"/>
                    </a:cubicBezTo>
                    <a:lnTo>
                      <a:pt x="21600" y="21578"/>
                    </a:lnTo>
                    <a:lnTo>
                      <a:pt x="-1" y="2157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64" name="Arc 980"/>
              <p:cNvSpPr>
                <a:spLocks/>
              </p:cNvSpPr>
              <p:nvPr/>
            </p:nvSpPr>
            <p:spPr bwMode="auto">
              <a:xfrm rot="3960000">
                <a:off x="1401" y="3152"/>
                <a:ext cx="30" cy="62"/>
              </a:xfrm>
              <a:custGeom>
                <a:avLst/>
                <a:gdLst>
                  <a:gd name="T0" fmla="*/ 0 w 21600"/>
                  <a:gd name="T1" fmla="*/ 0 h 21932"/>
                  <a:gd name="T2" fmla="*/ 0 w 21600"/>
                  <a:gd name="T3" fmla="*/ 0 h 21932"/>
                  <a:gd name="T4" fmla="*/ 0 w 21600"/>
                  <a:gd name="T5" fmla="*/ 0 h 2193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32"/>
                  <a:gd name="T11" fmla="*/ 21600 w 21600"/>
                  <a:gd name="T12" fmla="*/ 21932 h 219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32" fill="none" extrusionOk="0">
                    <a:moveTo>
                      <a:pt x="20861" y="21932"/>
                    </a:moveTo>
                    <a:cubicBezTo>
                      <a:pt x="9226" y="21534"/>
                      <a:pt x="0" y="11987"/>
                      <a:pt x="0" y="345"/>
                    </a:cubicBezTo>
                    <a:cubicBezTo>
                      <a:pt x="0" y="229"/>
                      <a:pt x="0" y="114"/>
                      <a:pt x="2" y="-1"/>
                    </a:cubicBezTo>
                  </a:path>
                  <a:path w="21600" h="21932" stroke="0" extrusionOk="0">
                    <a:moveTo>
                      <a:pt x="20861" y="21932"/>
                    </a:moveTo>
                    <a:cubicBezTo>
                      <a:pt x="9226" y="21534"/>
                      <a:pt x="0" y="11987"/>
                      <a:pt x="0" y="345"/>
                    </a:cubicBezTo>
                    <a:cubicBezTo>
                      <a:pt x="0" y="229"/>
                      <a:pt x="0" y="114"/>
                      <a:pt x="2" y="-1"/>
                    </a:cubicBezTo>
                    <a:lnTo>
                      <a:pt x="21600" y="345"/>
                    </a:lnTo>
                    <a:lnTo>
                      <a:pt x="20861" y="2193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65" name="Arc 981"/>
              <p:cNvSpPr>
                <a:spLocks/>
              </p:cNvSpPr>
              <p:nvPr/>
            </p:nvSpPr>
            <p:spPr bwMode="auto">
              <a:xfrm rot="3960000">
                <a:off x="1450" y="3108"/>
                <a:ext cx="30" cy="61"/>
              </a:xfrm>
              <a:custGeom>
                <a:avLst/>
                <a:gdLst>
                  <a:gd name="T0" fmla="*/ 0 w 22332"/>
                  <a:gd name="T1" fmla="*/ 0 h 21600"/>
                  <a:gd name="T2" fmla="*/ 0 w 22332"/>
                  <a:gd name="T3" fmla="*/ 0 h 21600"/>
                  <a:gd name="T4" fmla="*/ 0 w 2233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32"/>
                  <a:gd name="T10" fmla="*/ 0 h 21600"/>
                  <a:gd name="T11" fmla="*/ 22332 w 2233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32" h="21600" fill="none" extrusionOk="0">
                    <a:moveTo>
                      <a:pt x="0" y="12"/>
                    </a:moveTo>
                    <a:cubicBezTo>
                      <a:pt x="243" y="4"/>
                      <a:pt x="487" y="-1"/>
                      <a:pt x="732" y="-1"/>
                    </a:cubicBezTo>
                    <a:cubicBezTo>
                      <a:pt x="12661" y="-1"/>
                      <a:pt x="22332" y="9670"/>
                      <a:pt x="22332" y="21600"/>
                    </a:cubicBezTo>
                  </a:path>
                  <a:path w="22332" h="21600" stroke="0" extrusionOk="0">
                    <a:moveTo>
                      <a:pt x="0" y="12"/>
                    </a:moveTo>
                    <a:cubicBezTo>
                      <a:pt x="243" y="4"/>
                      <a:pt x="487" y="-1"/>
                      <a:pt x="732" y="-1"/>
                    </a:cubicBezTo>
                    <a:cubicBezTo>
                      <a:pt x="12661" y="-1"/>
                      <a:pt x="22332" y="9670"/>
                      <a:pt x="22332" y="21600"/>
                    </a:cubicBezTo>
                    <a:lnTo>
                      <a:pt x="732" y="2160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66" name="Arc 982"/>
              <p:cNvSpPr>
                <a:spLocks/>
              </p:cNvSpPr>
              <p:nvPr/>
            </p:nvSpPr>
            <p:spPr bwMode="auto">
              <a:xfrm rot="3960000">
                <a:off x="1378" y="3093"/>
                <a:ext cx="23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67" name="Arc 983"/>
              <p:cNvSpPr>
                <a:spLocks/>
              </p:cNvSpPr>
              <p:nvPr/>
            </p:nvSpPr>
            <p:spPr bwMode="auto">
              <a:xfrm rot="3960000">
                <a:off x="1437" y="3084"/>
                <a:ext cx="22" cy="62"/>
              </a:xfrm>
              <a:custGeom>
                <a:avLst/>
                <a:gdLst>
                  <a:gd name="T0" fmla="*/ 0 w 21600"/>
                  <a:gd name="T1" fmla="*/ 0 h 21577"/>
                  <a:gd name="T2" fmla="*/ 0 w 21600"/>
                  <a:gd name="T3" fmla="*/ 0 h 21577"/>
                  <a:gd name="T4" fmla="*/ 0 w 21600"/>
                  <a:gd name="T5" fmla="*/ 0 h 2157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7"/>
                  <a:gd name="T11" fmla="*/ 21600 w 21600"/>
                  <a:gd name="T12" fmla="*/ 21577 h 215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7" fill="none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</a:path>
                  <a:path w="21600" h="21577" stroke="0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  <a:lnTo>
                      <a:pt x="21600" y="21577"/>
                    </a:lnTo>
                    <a:lnTo>
                      <a:pt x="-1" y="2157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68" name="Arc 984"/>
              <p:cNvSpPr>
                <a:spLocks/>
              </p:cNvSpPr>
              <p:nvPr/>
            </p:nvSpPr>
            <p:spPr bwMode="auto">
              <a:xfrm rot="-6840000">
                <a:off x="1531" y="3286"/>
                <a:ext cx="22" cy="62"/>
              </a:xfrm>
              <a:custGeom>
                <a:avLst/>
                <a:gdLst>
                  <a:gd name="T0" fmla="*/ 0 w 21600"/>
                  <a:gd name="T1" fmla="*/ 0 h 21919"/>
                  <a:gd name="T2" fmla="*/ 0 w 21600"/>
                  <a:gd name="T3" fmla="*/ 0 h 21919"/>
                  <a:gd name="T4" fmla="*/ 0 w 21600"/>
                  <a:gd name="T5" fmla="*/ 0 h 2191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19"/>
                  <a:gd name="T11" fmla="*/ 21600 w 21600"/>
                  <a:gd name="T12" fmla="*/ 21919 h 219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19" fill="none" extrusionOk="0">
                    <a:moveTo>
                      <a:pt x="20587" y="21919"/>
                    </a:moveTo>
                    <a:cubicBezTo>
                      <a:pt x="9064" y="21378"/>
                      <a:pt x="0" y="11878"/>
                      <a:pt x="0" y="343"/>
                    </a:cubicBezTo>
                    <a:cubicBezTo>
                      <a:pt x="0" y="228"/>
                      <a:pt x="0" y="114"/>
                      <a:pt x="2" y="-1"/>
                    </a:cubicBezTo>
                  </a:path>
                  <a:path w="21600" h="21919" stroke="0" extrusionOk="0">
                    <a:moveTo>
                      <a:pt x="20587" y="21919"/>
                    </a:moveTo>
                    <a:cubicBezTo>
                      <a:pt x="9064" y="21378"/>
                      <a:pt x="0" y="11878"/>
                      <a:pt x="0" y="343"/>
                    </a:cubicBezTo>
                    <a:cubicBezTo>
                      <a:pt x="0" y="228"/>
                      <a:pt x="0" y="114"/>
                      <a:pt x="2" y="-1"/>
                    </a:cubicBezTo>
                    <a:lnTo>
                      <a:pt x="21600" y="343"/>
                    </a:lnTo>
                    <a:lnTo>
                      <a:pt x="20587" y="2191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62320" name="Group 985"/>
            <p:cNvGrpSpPr>
              <a:grpSpLocks/>
            </p:cNvGrpSpPr>
            <p:nvPr/>
          </p:nvGrpSpPr>
          <p:grpSpPr bwMode="auto">
            <a:xfrm>
              <a:off x="1248" y="2852"/>
              <a:ext cx="317" cy="499"/>
              <a:chOff x="1248" y="2852"/>
              <a:chExt cx="317" cy="499"/>
            </a:xfrm>
          </p:grpSpPr>
          <p:sp>
            <p:nvSpPr>
              <p:cNvPr id="162321" name="Arc 986"/>
              <p:cNvSpPr>
                <a:spLocks/>
              </p:cNvSpPr>
              <p:nvPr/>
            </p:nvSpPr>
            <p:spPr bwMode="auto">
              <a:xfrm rot="-6840000">
                <a:off x="1506" y="3248"/>
                <a:ext cx="29" cy="61"/>
              </a:xfrm>
              <a:custGeom>
                <a:avLst/>
                <a:gdLst>
                  <a:gd name="T0" fmla="*/ 0 w 21600"/>
                  <a:gd name="T1" fmla="*/ 0 h 21957"/>
                  <a:gd name="T2" fmla="*/ 0 w 21600"/>
                  <a:gd name="T3" fmla="*/ 0 h 21957"/>
                  <a:gd name="T4" fmla="*/ 0 w 21600"/>
                  <a:gd name="T5" fmla="*/ 0 h 2195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7"/>
                  <a:gd name="T11" fmla="*/ 21600 w 21600"/>
                  <a:gd name="T12" fmla="*/ 21957 h 219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7" fill="none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</a:path>
                  <a:path w="21600" h="21957" stroke="0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  <a:lnTo>
                      <a:pt x="0" y="357"/>
                    </a:lnTo>
                    <a:lnTo>
                      <a:pt x="21597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22" name="Arc 987"/>
              <p:cNvSpPr>
                <a:spLocks/>
              </p:cNvSpPr>
              <p:nvPr/>
            </p:nvSpPr>
            <p:spPr bwMode="auto">
              <a:xfrm rot="-6840000">
                <a:off x="1447" y="3254"/>
                <a:ext cx="30" cy="61"/>
              </a:xfrm>
              <a:custGeom>
                <a:avLst/>
                <a:gdLst>
                  <a:gd name="T0" fmla="*/ 0 w 21597"/>
                  <a:gd name="T1" fmla="*/ 0 h 21588"/>
                  <a:gd name="T2" fmla="*/ 0 w 21597"/>
                  <a:gd name="T3" fmla="*/ 0 h 21588"/>
                  <a:gd name="T4" fmla="*/ 0 w 21597"/>
                  <a:gd name="T5" fmla="*/ 0 h 21588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88"/>
                  <a:gd name="T11" fmla="*/ 21597 w 21597"/>
                  <a:gd name="T12" fmla="*/ 21588 h 215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88" fill="none" extrusionOk="0">
                    <a:moveTo>
                      <a:pt x="-1" y="21236"/>
                    </a:moveTo>
                    <a:cubicBezTo>
                      <a:pt x="186" y="9723"/>
                      <a:pt x="9373" y="380"/>
                      <a:pt x="20882" y="-1"/>
                    </a:cubicBezTo>
                  </a:path>
                  <a:path w="21597" h="21588" stroke="0" extrusionOk="0">
                    <a:moveTo>
                      <a:pt x="-1" y="21236"/>
                    </a:moveTo>
                    <a:cubicBezTo>
                      <a:pt x="186" y="9723"/>
                      <a:pt x="9373" y="380"/>
                      <a:pt x="20882" y="-1"/>
                    </a:cubicBezTo>
                    <a:lnTo>
                      <a:pt x="21597" y="21588"/>
                    </a:lnTo>
                    <a:lnTo>
                      <a:pt x="-1" y="2123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23" name="Arc 988"/>
              <p:cNvSpPr>
                <a:spLocks/>
              </p:cNvSpPr>
              <p:nvPr/>
            </p:nvSpPr>
            <p:spPr bwMode="auto">
              <a:xfrm rot="-6840000">
                <a:off x="1479" y="3194"/>
                <a:ext cx="23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1"/>
                  <a:gd name="T11" fmla="*/ 21600 w 21600"/>
                  <a:gd name="T12" fmla="*/ 21951 h 219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24" name="Arc 989"/>
              <p:cNvSpPr>
                <a:spLocks/>
              </p:cNvSpPr>
              <p:nvPr/>
            </p:nvSpPr>
            <p:spPr bwMode="auto">
              <a:xfrm rot="-6840000">
                <a:off x="1470" y="3309"/>
                <a:ext cx="22" cy="6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25" name="Arc 990"/>
              <p:cNvSpPr>
                <a:spLocks/>
              </p:cNvSpPr>
              <p:nvPr/>
            </p:nvSpPr>
            <p:spPr bwMode="auto">
              <a:xfrm rot="-6840000">
                <a:off x="1438" y="3225"/>
                <a:ext cx="21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26" name="Arc 991"/>
              <p:cNvSpPr>
                <a:spLocks/>
              </p:cNvSpPr>
              <p:nvPr/>
            </p:nvSpPr>
            <p:spPr bwMode="auto">
              <a:xfrm rot="-6840000">
                <a:off x="1468" y="3165"/>
                <a:ext cx="29" cy="62"/>
              </a:xfrm>
              <a:custGeom>
                <a:avLst/>
                <a:gdLst>
                  <a:gd name="T0" fmla="*/ 0 w 22391"/>
                  <a:gd name="T1" fmla="*/ 0 h 21964"/>
                  <a:gd name="T2" fmla="*/ 0 w 22391"/>
                  <a:gd name="T3" fmla="*/ 0 h 21964"/>
                  <a:gd name="T4" fmla="*/ 0 w 22391"/>
                  <a:gd name="T5" fmla="*/ 0 h 21964"/>
                  <a:gd name="T6" fmla="*/ 0 60000 65536"/>
                  <a:gd name="T7" fmla="*/ 0 60000 65536"/>
                  <a:gd name="T8" fmla="*/ 0 60000 65536"/>
                  <a:gd name="T9" fmla="*/ 0 w 22391"/>
                  <a:gd name="T10" fmla="*/ 0 h 21964"/>
                  <a:gd name="T11" fmla="*/ 22391 w 22391"/>
                  <a:gd name="T12" fmla="*/ 21964 h 219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91" h="21964" fill="none" extrusionOk="0">
                    <a:moveTo>
                      <a:pt x="22387" y="0"/>
                    </a:moveTo>
                    <a:cubicBezTo>
                      <a:pt x="22389" y="121"/>
                      <a:pt x="22391" y="242"/>
                      <a:pt x="22391" y="364"/>
                    </a:cubicBezTo>
                    <a:cubicBezTo>
                      <a:pt x="22391" y="12293"/>
                      <a:pt x="12720" y="21964"/>
                      <a:pt x="791" y="21964"/>
                    </a:cubicBezTo>
                    <a:cubicBezTo>
                      <a:pt x="527" y="21963"/>
                      <a:pt x="263" y="21959"/>
                      <a:pt x="-1" y="21949"/>
                    </a:cubicBezTo>
                  </a:path>
                  <a:path w="22391" h="21964" stroke="0" extrusionOk="0">
                    <a:moveTo>
                      <a:pt x="22387" y="0"/>
                    </a:moveTo>
                    <a:cubicBezTo>
                      <a:pt x="22389" y="121"/>
                      <a:pt x="22391" y="242"/>
                      <a:pt x="22391" y="364"/>
                    </a:cubicBezTo>
                    <a:cubicBezTo>
                      <a:pt x="22391" y="12293"/>
                      <a:pt x="12720" y="21964"/>
                      <a:pt x="791" y="21964"/>
                    </a:cubicBezTo>
                    <a:cubicBezTo>
                      <a:pt x="527" y="21963"/>
                      <a:pt x="263" y="21959"/>
                      <a:pt x="-1" y="21949"/>
                    </a:cubicBezTo>
                    <a:lnTo>
                      <a:pt x="791" y="364"/>
                    </a:lnTo>
                    <a:lnTo>
                      <a:pt x="22387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27" name="Arc 992"/>
              <p:cNvSpPr>
                <a:spLocks/>
              </p:cNvSpPr>
              <p:nvPr/>
            </p:nvSpPr>
            <p:spPr bwMode="auto">
              <a:xfrm rot="-6840000">
                <a:off x="1408" y="3177"/>
                <a:ext cx="28" cy="61"/>
              </a:xfrm>
              <a:custGeom>
                <a:avLst/>
                <a:gdLst>
                  <a:gd name="T0" fmla="*/ 0 w 21597"/>
                  <a:gd name="T1" fmla="*/ 0 h 21586"/>
                  <a:gd name="T2" fmla="*/ 0 w 21597"/>
                  <a:gd name="T3" fmla="*/ 0 h 21586"/>
                  <a:gd name="T4" fmla="*/ 0 w 21597"/>
                  <a:gd name="T5" fmla="*/ 0 h 21586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86"/>
                  <a:gd name="T11" fmla="*/ 21597 w 21597"/>
                  <a:gd name="T12" fmla="*/ 21586 h 215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86" fill="none" extrusionOk="0">
                    <a:moveTo>
                      <a:pt x="-1" y="21234"/>
                    </a:moveTo>
                    <a:cubicBezTo>
                      <a:pt x="186" y="9740"/>
                      <a:pt x="9343" y="406"/>
                      <a:pt x="20831" y="-1"/>
                    </a:cubicBezTo>
                  </a:path>
                  <a:path w="21597" h="21586" stroke="0" extrusionOk="0">
                    <a:moveTo>
                      <a:pt x="-1" y="21234"/>
                    </a:moveTo>
                    <a:cubicBezTo>
                      <a:pt x="186" y="9740"/>
                      <a:pt x="9343" y="406"/>
                      <a:pt x="20831" y="-1"/>
                    </a:cubicBezTo>
                    <a:lnTo>
                      <a:pt x="21597" y="21586"/>
                    </a:lnTo>
                    <a:lnTo>
                      <a:pt x="-1" y="2123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28" name="Arc 993"/>
              <p:cNvSpPr>
                <a:spLocks/>
              </p:cNvSpPr>
              <p:nvPr/>
            </p:nvSpPr>
            <p:spPr bwMode="auto">
              <a:xfrm rot="3960000">
                <a:off x="1282" y="2896"/>
                <a:ext cx="29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1"/>
                  <a:gd name="T11" fmla="*/ 21600 w 21600"/>
                  <a:gd name="T12" fmla="*/ 21951 h 219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29" name="Arc 994"/>
              <p:cNvSpPr>
                <a:spLocks/>
              </p:cNvSpPr>
              <p:nvPr/>
            </p:nvSpPr>
            <p:spPr bwMode="auto">
              <a:xfrm rot="3960000">
                <a:off x="1332" y="2850"/>
                <a:ext cx="29" cy="61"/>
              </a:xfrm>
              <a:custGeom>
                <a:avLst/>
                <a:gdLst>
                  <a:gd name="T0" fmla="*/ 0 w 22371"/>
                  <a:gd name="T1" fmla="*/ 0 h 21600"/>
                  <a:gd name="T2" fmla="*/ 0 w 22371"/>
                  <a:gd name="T3" fmla="*/ 0 h 21600"/>
                  <a:gd name="T4" fmla="*/ 0 w 2237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71"/>
                  <a:gd name="T10" fmla="*/ 0 h 21600"/>
                  <a:gd name="T11" fmla="*/ 22371 w 2237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71" h="21600" fill="none" extrusionOk="0">
                    <a:moveTo>
                      <a:pt x="-1" y="13"/>
                    </a:moveTo>
                    <a:cubicBezTo>
                      <a:pt x="256" y="4"/>
                      <a:pt x="513" y="-1"/>
                      <a:pt x="771" y="-1"/>
                    </a:cubicBezTo>
                    <a:cubicBezTo>
                      <a:pt x="12700" y="-1"/>
                      <a:pt x="22371" y="9670"/>
                      <a:pt x="22371" y="21600"/>
                    </a:cubicBezTo>
                  </a:path>
                  <a:path w="22371" h="21600" stroke="0" extrusionOk="0">
                    <a:moveTo>
                      <a:pt x="-1" y="13"/>
                    </a:moveTo>
                    <a:cubicBezTo>
                      <a:pt x="256" y="4"/>
                      <a:pt x="513" y="-1"/>
                      <a:pt x="771" y="-1"/>
                    </a:cubicBezTo>
                    <a:cubicBezTo>
                      <a:pt x="12700" y="-1"/>
                      <a:pt x="22371" y="9670"/>
                      <a:pt x="22371" y="21600"/>
                    </a:cubicBezTo>
                    <a:lnTo>
                      <a:pt x="771" y="21600"/>
                    </a:lnTo>
                    <a:lnTo>
                      <a:pt x="-1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30" name="Arc 995"/>
              <p:cNvSpPr>
                <a:spLocks/>
              </p:cNvSpPr>
              <p:nvPr/>
            </p:nvSpPr>
            <p:spPr bwMode="auto">
              <a:xfrm rot="3960000">
                <a:off x="1267" y="2839"/>
                <a:ext cx="23" cy="61"/>
              </a:xfrm>
              <a:custGeom>
                <a:avLst/>
                <a:gdLst>
                  <a:gd name="T0" fmla="*/ 0 w 22559"/>
                  <a:gd name="T1" fmla="*/ 0 h 21600"/>
                  <a:gd name="T2" fmla="*/ 0 w 22559"/>
                  <a:gd name="T3" fmla="*/ 0 h 21600"/>
                  <a:gd name="T4" fmla="*/ 0 w 2255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559"/>
                  <a:gd name="T10" fmla="*/ 0 h 21600"/>
                  <a:gd name="T11" fmla="*/ 22559 w 2255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559" h="21600" fill="none" extrusionOk="0">
                    <a:moveTo>
                      <a:pt x="22559" y="0"/>
                    </a:moveTo>
                    <a:cubicBezTo>
                      <a:pt x="22559" y="11929"/>
                      <a:pt x="12888" y="21600"/>
                      <a:pt x="959" y="21600"/>
                    </a:cubicBezTo>
                    <a:cubicBezTo>
                      <a:pt x="639" y="21599"/>
                      <a:pt x="319" y="21592"/>
                      <a:pt x="0" y="21578"/>
                    </a:cubicBezTo>
                  </a:path>
                  <a:path w="22559" h="21600" stroke="0" extrusionOk="0">
                    <a:moveTo>
                      <a:pt x="22559" y="0"/>
                    </a:moveTo>
                    <a:cubicBezTo>
                      <a:pt x="22559" y="11929"/>
                      <a:pt x="12888" y="21600"/>
                      <a:pt x="959" y="21600"/>
                    </a:cubicBezTo>
                    <a:cubicBezTo>
                      <a:pt x="639" y="21599"/>
                      <a:pt x="319" y="21592"/>
                      <a:pt x="0" y="21578"/>
                    </a:cubicBezTo>
                    <a:lnTo>
                      <a:pt x="959" y="0"/>
                    </a:lnTo>
                    <a:lnTo>
                      <a:pt x="22559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31" name="Arc 996"/>
              <p:cNvSpPr>
                <a:spLocks/>
              </p:cNvSpPr>
              <p:nvPr/>
            </p:nvSpPr>
            <p:spPr bwMode="auto">
              <a:xfrm rot="3960000">
                <a:off x="1326" y="2833"/>
                <a:ext cx="23" cy="61"/>
              </a:xfrm>
              <a:custGeom>
                <a:avLst/>
                <a:gdLst>
                  <a:gd name="T0" fmla="*/ 0 w 21600"/>
                  <a:gd name="T1" fmla="*/ 0 h 21579"/>
                  <a:gd name="T2" fmla="*/ 0 w 21600"/>
                  <a:gd name="T3" fmla="*/ 0 h 21579"/>
                  <a:gd name="T4" fmla="*/ 0 w 21600"/>
                  <a:gd name="T5" fmla="*/ 0 h 2157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9"/>
                  <a:gd name="T11" fmla="*/ 21600 w 21600"/>
                  <a:gd name="T12" fmla="*/ 21579 h 215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9" fill="none" extrusionOk="0">
                    <a:moveTo>
                      <a:pt x="-1" y="21578"/>
                    </a:moveTo>
                    <a:cubicBezTo>
                      <a:pt x="-1" y="10022"/>
                      <a:pt x="9095" y="513"/>
                      <a:pt x="20641" y="0"/>
                    </a:cubicBezTo>
                  </a:path>
                  <a:path w="21600" h="21579" stroke="0" extrusionOk="0">
                    <a:moveTo>
                      <a:pt x="-1" y="21578"/>
                    </a:moveTo>
                    <a:cubicBezTo>
                      <a:pt x="-1" y="10022"/>
                      <a:pt x="9095" y="513"/>
                      <a:pt x="20641" y="0"/>
                    </a:cubicBezTo>
                    <a:lnTo>
                      <a:pt x="21600" y="21579"/>
                    </a:lnTo>
                    <a:lnTo>
                      <a:pt x="-1" y="2157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32" name="Arc 997"/>
              <p:cNvSpPr>
                <a:spLocks/>
              </p:cNvSpPr>
              <p:nvPr/>
            </p:nvSpPr>
            <p:spPr bwMode="auto">
              <a:xfrm rot="3960000">
                <a:off x="1321" y="2981"/>
                <a:ext cx="29" cy="63"/>
              </a:xfrm>
              <a:custGeom>
                <a:avLst/>
                <a:gdLst>
                  <a:gd name="T0" fmla="*/ 0 w 21600"/>
                  <a:gd name="T1" fmla="*/ 0 h 21927"/>
                  <a:gd name="T2" fmla="*/ 0 w 21600"/>
                  <a:gd name="T3" fmla="*/ 0 h 21927"/>
                  <a:gd name="T4" fmla="*/ 0 w 21600"/>
                  <a:gd name="T5" fmla="*/ 0 h 2192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27"/>
                  <a:gd name="T11" fmla="*/ 21600 w 21600"/>
                  <a:gd name="T12" fmla="*/ 21927 h 219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27" fill="none" extrusionOk="0">
                    <a:moveTo>
                      <a:pt x="20836" y="21926"/>
                    </a:moveTo>
                    <a:cubicBezTo>
                      <a:pt x="9211" y="21515"/>
                      <a:pt x="0" y="11972"/>
                      <a:pt x="0" y="340"/>
                    </a:cubicBezTo>
                    <a:cubicBezTo>
                      <a:pt x="0" y="226"/>
                      <a:pt x="0" y="113"/>
                      <a:pt x="2" y="-1"/>
                    </a:cubicBezTo>
                  </a:path>
                  <a:path w="21600" h="21927" stroke="0" extrusionOk="0">
                    <a:moveTo>
                      <a:pt x="20836" y="21926"/>
                    </a:moveTo>
                    <a:cubicBezTo>
                      <a:pt x="9211" y="21515"/>
                      <a:pt x="0" y="11972"/>
                      <a:pt x="0" y="340"/>
                    </a:cubicBezTo>
                    <a:cubicBezTo>
                      <a:pt x="0" y="226"/>
                      <a:pt x="0" y="113"/>
                      <a:pt x="2" y="-1"/>
                    </a:cubicBezTo>
                    <a:lnTo>
                      <a:pt x="21600" y="340"/>
                    </a:lnTo>
                    <a:lnTo>
                      <a:pt x="20836" y="2192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33" name="Arc 998"/>
              <p:cNvSpPr>
                <a:spLocks/>
              </p:cNvSpPr>
              <p:nvPr/>
            </p:nvSpPr>
            <p:spPr bwMode="auto">
              <a:xfrm rot="3960000">
                <a:off x="1365" y="2934"/>
                <a:ext cx="30" cy="62"/>
              </a:xfrm>
              <a:custGeom>
                <a:avLst/>
                <a:gdLst>
                  <a:gd name="T0" fmla="*/ 0 w 22332"/>
                  <a:gd name="T1" fmla="*/ 0 h 21600"/>
                  <a:gd name="T2" fmla="*/ 0 w 22332"/>
                  <a:gd name="T3" fmla="*/ 0 h 21600"/>
                  <a:gd name="T4" fmla="*/ 0 w 2233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32"/>
                  <a:gd name="T10" fmla="*/ 0 h 21600"/>
                  <a:gd name="T11" fmla="*/ 22332 w 2233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32" h="21600" fill="none" extrusionOk="0">
                    <a:moveTo>
                      <a:pt x="0" y="12"/>
                    </a:moveTo>
                    <a:cubicBezTo>
                      <a:pt x="243" y="4"/>
                      <a:pt x="487" y="-1"/>
                      <a:pt x="732" y="-1"/>
                    </a:cubicBezTo>
                    <a:cubicBezTo>
                      <a:pt x="12661" y="-1"/>
                      <a:pt x="22332" y="9670"/>
                      <a:pt x="22332" y="21600"/>
                    </a:cubicBezTo>
                  </a:path>
                  <a:path w="22332" h="21600" stroke="0" extrusionOk="0">
                    <a:moveTo>
                      <a:pt x="0" y="12"/>
                    </a:moveTo>
                    <a:cubicBezTo>
                      <a:pt x="243" y="4"/>
                      <a:pt x="487" y="-1"/>
                      <a:pt x="732" y="-1"/>
                    </a:cubicBezTo>
                    <a:cubicBezTo>
                      <a:pt x="12661" y="-1"/>
                      <a:pt x="22332" y="9670"/>
                      <a:pt x="22332" y="21600"/>
                    </a:cubicBezTo>
                    <a:lnTo>
                      <a:pt x="732" y="2160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34" name="Arc 999"/>
              <p:cNvSpPr>
                <a:spLocks/>
              </p:cNvSpPr>
              <p:nvPr/>
            </p:nvSpPr>
            <p:spPr bwMode="auto">
              <a:xfrm rot="3960000">
                <a:off x="1298" y="2922"/>
                <a:ext cx="23" cy="64"/>
              </a:xfrm>
              <a:custGeom>
                <a:avLst/>
                <a:gdLst>
                  <a:gd name="T0" fmla="*/ 0 w 22612"/>
                  <a:gd name="T1" fmla="*/ 0 h 21954"/>
                  <a:gd name="T2" fmla="*/ 0 w 22612"/>
                  <a:gd name="T3" fmla="*/ 0 h 21954"/>
                  <a:gd name="T4" fmla="*/ 0 w 22612"/>
                  <a:gd name="T5" fmla="*/ 0 h 21954"/>
                  <a:gd name="T6" fmla="*/ 0 60000 65536"/>
                  <a:gd name="T7" fmla="*/ 0 60000 65536"/>
                  <a:gd name="T8" fmla="*/ 0 60000 65536"/>
                  <a:gd name="T9" fmla="*/ 0 w 22612"/>
                  <a:gd name="T10" fmla="*/ 0 h 21954"/>
                  <a:gd name="T11" fmla="*/ 22612 w 22612"/>
                  <a:gd name="T12" fmla="*/ 21954 h 219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12" h="21954" fill="none" extrusionOk="0">
                    <a:moveTo>
                      <a:pt x="22609" y="-1"/>
                    </a:moveTo>
                    <a:cubicBezTo>
                      <a:pt x="22611" y="117"/>
                      <a:pt x="22612" y="235"/>
                      <a:pt x="22612" y="354"/>
                    </a:cubicBezTo>
                    <a:cubicBezTo>
                      <a:pt x="22612" y="12283"/>
                      <a:pt x="12941" y="21954"/>
                      <a:pt x="1012" y="21954"/>
                    </a:cubicBezTo>
                    <a:cubicBezTo>
                      <a:pt x="674" y="21953"/>
                      <a:pt x="337" y="21946"/>
                      <a:pt x="-1" y="21930"/>
                    </a:cubicBezTo>
                  </a:path>
                  <a:path w="22612" h="21954" stroke="0" extrusionOk="0">
                    <a:moveTo>
                      <a:pt x="22609" y="-1"/>
                    </a:moveTo>
                    <a:cubicBezTo>
                      <a:pt x="22611" y="117"/>
                      <a:pt x="22612" y="235"/>
                      <a:pt x="22612" y="354"/>
                    </a:cubicBezTo>
                    <a:cubicBezTo>
                      <a:pt x="22612" y="12283"/>
                      <a:pt x="12941" y="21954"/>
                      <a:pt x="1012" y="21954"/>
                    </a:cubicBezTo>
                    <a:cubicBezTo>
                      <a:pt x="674" y="21953"/>
                      <a:pt x="337" y="21946"/>
                      <a:pt x="-1" y="21930"/>
                    </a:cubicBezTo>
                    <a:lnTo>
                      <a:pt x="1012" y="354"/>
                    </a:lnTo>
                    <a:lnTo>
                      <a:pt x="22609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35" name="Arc 1000"/>
              <p:cNvSpPr>
                <a:spLocks/>
              </p:cNvSpPr>
              <p:nvPr/>
            </p:nvSpPr>
            <p:spPr bwMode="auto">
              <a:xfrm rot="3960000">
                <a:off x="1357" y="2911"/>
                <a:ext cx="21" cy="60"/>
              </a:xfrm>
              <a:custGeom>
                <a:avLst/>
                <a:gdLst>
                  <a:gd name="T0" fmla="*/ 0 w 21597"/>
                  <a:gd name="T1" fmla="*/ 0 h 21577"/>
                  <a:gd name="T2" fmla="*/ 0 w 21597"/>
                  <a:gd name="T3" fmla="*/ 0 h 21577"/>
                  <a:gd name="T4" fmla="*/ 0 w 21597"/>
                  <a:gd name="T5" fmla="*/ 0 h 21577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77"/>
                  <a:gd name="T11" fmla="*/ 21597 w 21597"/>
                  <a:gd name="T12" fmla="*/ 21577 h 215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77" fill="none" extrusionOk="0">
                    <a:moveTo>
                      <a:pt x="-1" y="21227"/>
                    </a:moveTo>
                    <a:cubicBezTo>
                      <a:pt x="184" y="9821"/>
                      <a:pt x="9206" y="525"/>
                      <a:pt x="20601" y="-1"/>
                    </a:cubicBezTo>
                  </a:path>
                  <a:path w="21597" h="21577" stroke="0" extrusionOk="0">
                    <a:moveTo>
                      <a:pt x="-1" y="21227"/>
                    </a:moveTo>
                    <a:cubicBezTo>
                      <a:pt x="184" y="9821"/>
                      <a:pt x="9206" y="525"/>
                      <a:pt x="20601" y="-1"/>
                    </a:cubicBezTo>
                    <a:lnTo>
                      <a:pt x="21597" y="21577"/>
                    </a:lnTo>
                    <a:lnTo>
                      <a:pt x="-1" y="2122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36" name="Arc 1001"/>
              <p:cNvSpPr>
                <a:spLocks/>
              </p:cNvSpPr>
              <p:nvPr/>
            </p:nvSpPr>
            <p:spPr bwMode="auto">
              <a:xfrm rot="3960000">
                <a:off x="1356" y="3059"/>
                <a:ext cx="29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1"/>
                  <a:gd name="T11" fmla="*/ 21600 w 21600"/>
                  <a:gd name="T12" fmla="*/ 21951 h 219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37" name="Arc 1002"/>
              <p:cNvSpPr>
                <a:spLocks/>
              </p:cNvSpPr>
              <p:nvPr/>
            </p:nvSpPr>
            <p:spPr bwMode="auto">
              <a:xfrm rot="3960000">
                <a:off x="1400" y="3012"/>
                <a:ext cx="30" cy="62"/>
              </a:xfrm>
              <a:custGeom>
                <a:avLst/>
                <a:gdLst>
                  <a:gd name="T0" fmla="*/ 0 w 22335"/>
                  <a:gd name="T1" fmla="*/ 0 h 21600"/>
                  <a:gd name="T2" fmla="*/ 0 w 22335"/>
                  <a:gd name="T3" fmla="*/ 0 h 21600"/>
                  <a:gd name="T4" fmla="*/ 0 w 2233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35"/>
                  <a:gd name="T10" fmla="*/ 0 h 21600"/>
                  <a:gd name="T11" fmla="*/ 22335 w 2233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35" h="21600" fill="none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8" y="-1"/>
                    </a:cubicBezTo>
                    <a:cubicBezTo>
                      <a:pt x="12530" y="-1"/>
                      <a:pt x="22143" y="9458"/>
                      <a:pt x="22335" y="21248"/>
                    </a:cubicBezTo>
                  </a:path>
                  <a:path w="22335" h="21600" stroke="0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8" y="-1"/>
                    </a:cubicBezTo>
                    <a:cubicBezTo>
                      <a:pt x="12530" y="-1"/>
                      <a:pt x="22143" y="9458"/>
                      <a:pt x="22335" y="21248"/>
                    </a:cubicBezTo>
                    <a:lnTo>
                      <a:pt x="738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38" name="Arc 1003"/>
              <p:cNvSpPr>
                <a:spLocks/>
              </p:cNvSpPr>
              <p:nvPr/>
            </p:nvSpPr>
            <p:spPr bwMode="auto">
              <a:xfrm rot="3960000">
                <a:off x="1334" y="2999"/>
                <a:ext cx="24" cy="61"/>
              </a:xfrm>
              <a:custGeom>
                <a:avLst/>
                <a:gdLst>
                  <a:gd name="T0" fmla="*/ 0 w 22518"/>
                  <a:gd name="T1" fmla="*/ 0 h 21600"/>
                  <a:gd name="T2" fmla="*/ 0 w 22518"/>
                  <a:gd name="T3" fmla="*/ 0 h 21600"/>
                  <a:gd name="T4" fmla="*/ 0 w 2251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518"/>
                  <a:gd name="T10" fmla="*/ 0 h 21600"/>
                  <a:gd name="T11" fmla="*/ 22518 w 2251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518" h="21600" fill="none" extrusionOk="0">
                    <a:moveTo>
                      <a:pt x="22518" y="0"/>
                    </a:moveTo>
                    <a:cubicBezTo>
                      <a:pt x="22518" y="11929"/>
                      <a:pt x="12847" y="21600"/>
                      <a:pt x="918" y="21600"/>
                    </a:cubicBezTo>
                    <a:cubicBezTo>
                      <a:pt x="611" y="21599"/>
                      <a:pt x="305" y="21593"/>
                      <a:pt x="-1" y="21580"/>
                    </a:cubicBezTo>
                  </a:path>
                  <a:path w="22518" h="21600" stroke="0" extrusionOk="0">
                    <a:moveTo>
                      <a:pt x="22518" y="0"/>
                    </a:moveTo>
                    <a:cubicBezTo>
                      <a:pt x="22518" y="11929"/>
                      <a:pt x="12847" y="21600"/>
                      <a:pt x="918" y="21600"/>
                    </a:cubicBezTo>
                    <a:cubicBezTo>
                      <a:pt x="611" y="21599"/>
                      <a:pt x="305" y="21593"/>
                      <a:pt x="-1" y="21580"/>
                    </a:cubicBezTo>
                    <a:lnTo>
                      <a:pt x="918" y="0"/>
                    </a:lnTo>
                    <a:lnTo>
                      <a:pt x="22518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39" name="Arc 1004"/>
              <p:cNvSpPr>
                <a:spLocks/>
              </p:cNvSpPr>
              <p:nvPr/>
            </p:nvSpPr>
            <p:spPr bwMode="auto">
              <a:xfrm rot="3960000">
                <a:off x="1392" y="2991"/>
                <a:ext cx="22" cy="60"/>
              </a:xfrm>
              <a:custGeom>
                <a:avLst/>
                <a:gdLst>
                  <a:gd name="T0" fmla="*/ 0 w 21597"/>
                  <a:gd name="T1" fmla="*/ 0 h 21578"/>
                  <a:gd name="T2" fmla="*/ 0 w 21597"/>
                  <a:gd name="T3" fmla="*/ 0 h 21578"/>
                  <a:gd name="T4" fmla="*/ 0 w 21597"/>
                  <a:gd name="T5" fmla="*/ 0 h 21578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78"/>
                  <a:gd name="T11" fmla="*/ 21597 w 21597"/>
                  <a:gd name="T12" fmla="*/ 21578 h 215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78" fill="none" extrusionOk="0">
                    <a:moveTo>
                      <a:pt x="-1" y="21220"/>
                    </a:moveTo>
                    <a:cubicBezTo>
                      <a:pt x="188" y="9809"/>
                      <a:pt x="9222" y="514"/>
                      <a:pt x="20623" y="-1"/>
                    </a:cubicBezTo>
                  </a:path>
                  <a:path w="21597" h="21578" stroke="0" extrusionOk="0">
                    <a:moveTo>
                      <a:pt x="-1" y="21220"/>
                    </a:moveTo>
                    <a:cubicBezTo>
                      <a:pt x="188" y="9809"/>
                      <a:pt x="9222" y="514"/>
                      <a:pt x="20623" y="-1"/>
                    </a:cubicBezTo>
                    <a:lnTo>
                      <a:pt x="21597" y="21578"/>
                    </a:lnTo>
                    <a:lnTo>
                      <a:pt x="-1" y="2122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40" name="Arc 1005"/>
              <p:cNvSpPr>
                <a:spLocks/>
              </p:cNvSpPr>
              <p:nvPr/>
            </p:nvSpPr>
            <p:spPr bwMode="auto">
              <a:xfrm rot="3960000">
                <a:off x="1394" y="3140"/>
                <a:ext cx="30" cy="61"/>
              </a:xfrm>
              <a:custGeom>
                <a:avLst/>
                <a:gdLst>
                  <a:gd name="T0" fmla="*/ 0 w 21600"/>
                  <a:gd name="T1" fmla="*/ 0 h 21588"/>
                  <a:gd name="T2" fmla="*/ 0 w 21600"/>
                  <a:gd name="T3" fmla="*/ 0 h 21588"/>
                  <a:gd name="T4" fmla="*/ 0 w 21600"/>
                  <a:gd name="T5" fmla="*/ 0 h 2158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8"/>
                  <a:gd name="T11" fmla="*/ 21600 w 21600"/>
                  <a:gd name="T12" fmla="*/ 21588 h 215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8" fill="none" extrusionOk="0">
                    <a:moveTo>
                      <a:pt x="20868" y="21587"/>
                    </a:moveTo>
                    <a:cubicBezTo>
                      <a:pt x="9230" y="21192"/>
                      <a:pt x="-1" y="11644"/>
                      <a:pt x="-1" y="-1"/>
                    </a:cubicBezTo>
                  </a:path>
                  <a:path w="21600" h="21588" stroke="0" extrusionOk="0">
                    <a:moveTo>
                      <a:pt x="20868" y="21587"/>
                    </a:moveTo>
                    <a:cubicBezTo>
                      <a:pt x="9230" y="21192"/>
                      <a:pt x="-1" y="11644"/>
                      <a:pt x="-1" y="-1"/>
                    </a:cubicBezTo>
                    <a:lnTo>
                      <a:pt x="21600" y="0"/>
                    </a:lnTo>
                    <a:lnTo>
                      <a:pt x="20868" y="2158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41" name="Arc 1006"/>
              <p:cNvSpPr>
                <a:spLocks/>
              </p:cNvSpPr>
              <p:nvPr/>
            </p:nvSpPr>
            <p:spPr bwMode="auto">
              <a:xfrm rot="3960000">
                <a:off x="1442" y="3096"/>
                <a:ext cx="31" cy="62"/>
              </a:xfrm>
              <a:custGeom>
                <a:avLst/>
                <a:gdLst>
                  <a:gd name="T0" fmla="*/ 0 w 22320"/>
                  <a:gd name="T1" fmla="*/ 0 h 21600"/>
                  <a:gd name="T2" fmla="*/ 0 w 22320"/>
                  <a:gd name="T3" fmla="*/ 0 h 21600"/>
                  <a:gd name="T4" fmla="*/ 0 w 2232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20"/>
                  <a:gd name="T10" fmla="*/ 0 h 21600"/>
                  <a:gd name="T11" fmla="*/ 22320 w 2232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20" h="21600" fill="none" extrusionOk="0">
                    <a:moveTo>
                      <a:pt x="0" y="12"/>
                    </a:moveTo>
                    <a:cubicBezTo>
                      <a:pt x="239" y="4"/>
                      <a:pt x="479" y="-1"/>
                      <a:pt x="720" y="-1"/>
                    </a:cubicBezTo>
                    <a:cubicBezTo>
                      <a:pt x="12649" y="-1"/>
                      <a:pt x="22320" y="9670"/>
                      <a:pt x="22320" y="21600"/>
                    </a:cubicBezTo>
                  </a:path>
                  <a:path w="22320" h="21600" stroke="0" extrusionOk="0">
                    <a:moveTo>
                      <a:pt x="0" y="12"/>
                    </a:moveTo>
                    <a:cubicBezTo>
                      <a:pt x="239" y="4"/>
                      <a:pt x="479" y="-1"/>
                      <a:pt x="720" y="-1"/>
                    </a:cubicBezTo>
                    <a:cubicBezTo>
                      <a:pt x="12649" y="-1"/>
                      <a:pt x="22320" y="9670"/>
                      <a:pt x="22320" y="21600"/>
                    </a:cubicBezTo>
                    <a:lnTo>
                      <a:pt x="720" y="2160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42" name="Arc 1007"/>
              <p:cNvSpPr>
                <a:spLocks/>
              </p:cNvSpPr>
              <p:nvPr/>
            </p:nvSpPr>
            <p:spPr bwMode="auto">
              <a:xfrm rot="3960000">
                <a:off x="1371" y="3083"/>
                <a:ext cx="23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1"/>
                  <a:gd name="T11" fmla="*/ 21600 w 21600"/>
                  <a:gd name="T12" fmla="*/ 21951 h 219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1" fill="none" extrusionOk="0">
                    <a:moveTo>
                      <a:pt x="21597" y="-1"/>
                    </a:moveTo>
                    <a:cubicBezTo>
                      <a:pt x="21599" y="116"/>
                      <a:pt x="21600" y="233"/>
                      <a:pt x="21600" y="351"/>
                    </a:cubicBezTo>
                    <a:cubicBezTo>
                      <a:pt x="21600" y="12280"/>
                      <a:pt x="11929" y="21951"/>
                      <a:pt x="-1" y="21951"/>
                    </a:cubicBezTo>
                  </a:path>
                  <a:path w="21600" h="21951" stroke="0" extrusionOk="0">
                    <a:moveTo>
                      <a:pt x="21597" y="-1"/>
                    </a:moveTo>
                    <a:cubicBezTo>
                      <a:pt x="21599" y="116"/>
                      <a:pt x="21600" y="233"/>
                      <a:pt x="21600" y="351"/>
                    </a:cubicBezTo>
                    <a:cubicBezTo>
                      <a:pt x="21600" y="12280"/>
                      <a:pt x="11929" y="21951"/>
                      <a:pt x="-1" y="21951"/>
                    </a:cubicBezTo>
                    <a:lnTo>
                      <a:pt x="0" y="351"/>
                    </a:lnTo>
                    <a:lnTo>
                      <a:pt x="21597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43" name="Arc 1008"/>
              <p:cNvSpPr>
                <a:spLocks/>
              </p:cNvSpPr>
              <p:nvPr/>
            </p:nvSpPr>
            <p:spPr bwMode="auto">
              <a:xfrm rot="3960000">
                <a:off x="1430" y="3076"/>
                <a:ext cx="22" cy="61"/>
              </a:xfrm>
              <a:custGeom>
                <a:avLst/>
                <a:gdLst>
                  <a:gd name="T0" fmla="*/ 0 w 21600"/>
                  <a:gd name="T1" fmla="*/ 0 h 21578"/>
                  <a:gd name="T2" fmla="*/ 0 w 21600"/>
                  <a:gd name="T3" fmla="*/ 0 h 21578"/>
                  <a:gd name="T4" fmla="*/ 0 w 21600"/>
                  <a:gd name="T5" fmla="*/ 0 h 2157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8"/>
                  <a:gd name="T11" fmla="*/ 21600 w 21600"/>
                  <a:gd name="T12" fmla="*/ 21578 h 215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8" fill="none" extrusionOk="0">
                    <a:moveTo>
                      <a:pt x="-1" y="21577"/>
                    </a:moveTo>
                    <a:cubicBezTo>
                      <a:pt x="-1" y="10030"/>
                      <a:pt x="9083" y="524"/>
                      <a:pt x="20619" y="0"/>
                    </a:cubicBezTo>
                  </a:path>
                  <a:path w="21600" h="21578" stroke="0" extrusionOk="0">
                    <a:moveTo>
                      <a:pt x="-1" y="21577"/>
                    </a:moveTo>
                    <a:cubicBezTo>
                      <a:pt x="-1" y="10030"/>
                      <a:pt x="9083" y="524"/>
                      <a:pt x="20619" y="0"/>
                    </a:cubicBezTo>
                    <a:lnTo>
                      <a:pt x="21600" y="21578"/>
                    </a:lnTo>
                    <a:lnTo>
                      <a:pt x="-1" y="2157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44" name="Arc 1009"/>
              <p:cNvSpPr>
                <a:spLocks/>
              </p:cNvSpPr>
              <p:nvPr/>
            </p:nvSpPr>
            <p:spPr bwMode="auto">
              <a:xfrm rot="-6840000">
                <a:off x="1524" y="3274"/>
                <a:ext cx="22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161989" name="Group 1010"/>
          <p:cNvGrpSpPr>
            <a:grpSpLocks/>
          </p:cNvGrpSpPr>
          <p:nvPr/>
        </p:nvGrpSpPr>
        <p:grpSpPr bwMode="auto">
          <a:xfrm>
            <a:off x="3246438" y="5176838"/>
            <a:ext cx="963612" cy="225425"/>
            <a:chOff x="1954" y="3113"/>
            <a:chExt cx="606" cy="142"/>
          </a:xfrm>
        </p:grpSpPr>
        <p:sp>
          <p:nvSpPr>
            <p:cNvPr id="162265" name="AutoShape 1011"/>
            <p:cNvSpPr>
              <a:spLocks noChangeArrowheads="1"/>
            </p:cNvSpPr>
            <p:nvPr/>
          </p:nvSpPr>
          <p:spPr bwMode="auto">
            <a:xfrm>
              <a:off x="2538" y="3115"/>
              <a:ext cx="22" cy="140"/>
            </a:xfrm>
            <a:prstGeom prst="roundRect">
              <a:avLst>
                <a:gd name="adj" fmla="val 49995"/>
              </a:avLst>
            </a:prstGeom>
            <a:solidFill>
              <a:srgbClr val="FF5050"/>
            </a:solidFill>
            <a:ln>
              <a:noFill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266" name="AutoShape 1012"/>
            <p:cNvSpPr>
              <a:spLocks noChangeArrowheads="1"/>
            </p:cNvSpPr>
            <p:nvPr/>
          </p:nvSpPr>
          <p:spPr bwMode="auto">
            <a:xfrm>
              <a:off x="1954" y="3113"/>
              <a:ext cx="21" cy="140"/>
            </a:xfrm>
            <a:prstGeom prst="roundRect">
              <a:avLst>
                <a:gd name="adj" fmla="val 49995"/>
              </a:avLst>
            </a:prstGeom>
            <a:solidFill>
              <a:srgbClr val="FF5050"/>
            </a:solidFill>
            <a:ln>
              <a:noFill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grpSp>
          <p:nvGrpSpPr>
            <p:cNvPr id="162267" name="Group 1013"/>
            <p:cNvGrpSpPr>
              <a:grpSpLocks/>
            </p:cNvGrpSpPr>
            <p:nvPr/>
          </p:nvGrpSpPr>
          <p:grpSpPr bwMode="auto">
            <a:xfrm>
              <a:off x="1991" y="3120"/>
              <a:ext cx="543" cy="129"/>
              <a:chOff x="1991" y="3120"/>
              <a:chExt cx="543" cy="129"/>
            </a:xfrm>
          </p:grpSpPr>
          <p:sp>
            <p:nvSpPr>
              <p:cNvPr id="162293" name="Arc 1014"/>
              <p:cNvSpPr>
                <a:spLocks/>
              </p:cNvSpPr>
              <p:nvPr/>
            </p:nvSpPr>
            <p:spPr bwMode="auto">
              <a:xfrm rot="10800000">
                <a:off x="2467" y="3126"/>
                <a:ext cx="28" cy="61"/>
              </a:xfrm>
              <a:custGeom>
                <a:avLst/>
                <a:gdLst>
                  <a:gd name="T0" fmla="*/ 0 w 21600"/>
                  <a:gd name="T1" fmla="*/ 0 h 21957"/>
                  <a:gd name="T2" fmla="*/ 0 w 21600"/>
                  <a:gd name="T3" fmla="*/ 0 h 21957"/>
                  <a:gd name="T4" fmla="*/ 0 w 21600"/>
                  <a:gd name="T5" fmla="*/ 0 h 2195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7"/>
                  <a:gd name="T11" fmla="*/ 21600 w 21600"/>
                  <a:gd name="T12" fmla="*/ 21957 h 219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7" fill="none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</a:path>
                  <a:path w="21600" h="21957" stroke="0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  <a:lnTo>
                      <a:pt x="0" y="357"/>
                    </a:lnTo>
                    <a:lnTo>
                      <a:pt x="21597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94" name="Arc 1015"/>
              <p:cNvSpPr>
                <a:spLocks/>
              </p:cNvSpPr>
              <p:nvPr/>
            </p:nvSpPr>
            <p:spPr bwMode="auto">
              <a:xfrm rot="10800000">
                <a:off x="2449" y="3181"/>
                <a:ext cx="29" cy="61"/>
              </a:xfrm>
              <a:custGeom>
                <a:avLst/>
                <a:gdLst>
                  <a:gd name="T0" fmla="*/ 0 w 21600"/>
                  <a:gd name="T1" fmla="*/ 0 h 21587"/>
                  <a:gd name="T2" fmla="*/ 0 w 21600"/>
                  <a:gd name="T3" fmla="*/ 0 h 21587"/>
                  <a:gd name="T4" fmla="*/ 0 w 21600"/>
                  <a:gd name="T5" fmla="*/ 0 h 2158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7"/>
                  <a:gd name="T11" fmla="*/ 21600 w 21600"/>
                  <a:gd name="T12" fmla="*/ 21587 h 2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7" fill="none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</a:path>
                  <a:path w="21600" h="21587" stroke="0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  <a:lnTo>
                      <a:pt x="21600" y="21587"/>
                    </a:lnTo>
                    <a:lnTo>
                      <a:pt x="-1" y="2158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95" name="Arc 1016"/>
              <p:cNvSpPr>
                <a:spLocks/>
              </p:cNvSpPr>
              <p:nvPr/>
            </p:nvSpPr>
            <p:spPr bwMode="auto">
              <a:xfrm rot="10800000">
                <a:off x="2408" y="3130"/>
                <a:ext cx="21" cy="61"/>
              </a:xfrm>
              <a:custGeom>
                <a:avLst/>
                <a:gdLst>
                  <a:gd name="T0" fmla="*/ 0 w 21600"/>
                  <a:gd name="T1" fmla="*/ 0 h 21957"/>
                  <a:gd name="T2" fmla="*/ 0 w 21600"/>
                  <a:gd name="T3" fmla="*/ 0 h 21957"/>
                  <a:gd name="T4" fmla="*/ 0 w 21600"/>
                  <a:gd name="T5" fmla="*/ 0 h 2195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7"/>
                  <a:gd name="T11" fmla="*/ 21600 w 21600"/>
                  <a:gd name="T12" fmla="*/ 21957 h 219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7" fill="none" extrusionOk="0">
                    <a:moveTo>
                      <a:pt x="21600" y="21956"/>
                    </a:moveTo>
                    <a:cubicBezTo>
                      <a:pt x="9670" y="21957"/>
                      <a:pt x="0" y="12286"/>
                      <a:pt x="0" y="357"/>
                    </a:cubicBezTo>
                    <a:cubicBezTo>
                      <a:pt x="0" y="237"/>
                      <a:pt x="0" y="118"/>
                      <a:pt x="2" y="-1"/>
                    </a:cubicBezTo>
                  </a:path>
                  <a:path w="21600" h="21957" stroke="0" extrusionOk="0">
                    <a:moveTo>
                      <a:pt x="21600" y="21956"/>
                    </a:moveTo>
                    <a:cubicBezTo>
                      <a:pt x="9670" y="21957"/>
                      <a:pt x="0" y="12286"/>
                      <a:pt x="0" y="357"/>
                    </a:cubicBezTo>
                    <a:cubicBezTo>
                      <a:pt x="0" y="237"/>
                      <a:pt x="0" y="118"/>
                      <a:pt x="2" y="-1"/>
                    </a:cubicBezTo>
                    <a:lnTo>
                      <a:pt x="21600" y="357"/>
                    </a:lnTo>
                    <a:lnTo>
                      <a:pt x="21600" y="2195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96" name="Arc 1017"/>
              <p:cNvSpPr>
                <a:spLocks/>
              </p:cNvSpPr>
              <p:nvPr/>
            </p:nvSpPr>
            <p:spPr bwMode="auto">
              <a:xfrm rot="10800000">
                <a:off x="2513" y="3187"/>
                <a:ext cx="21" cy="62"/>
              </a:xfrm>
              <a:custGeom>
                <a:avLst/>
                <a:gdLst>
                  <a:gd name="T0" fmla="*/ 0 w 21597"/>
                  <a:gd name="T1" fmla="*/ 0 h 21600"/>
                  <a:gd name="T2" fmla="*/ 0 w 21597"/>
                  <a:gd name="T3" fmla="*/ 0 h 21600"/>
                  <a:gd name="T4" fmla="*/ 0 w 2159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600"/>
                  <a:gd name="T11" fmla="*/ 21597 w 2159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600" fill="none" extrusionOk="0">
                    <a:moveTo>
                      <a:pt x="0" y="-1"/>
                    </a:moveTo>
                    <a:cubicBezTo>
                      <a:pt x="11792" y="-1"/>
                      <a:pt x="21405" y="9458"/>
                      <a:pt x="21597" y="21248"/>
                    </a:cubicBezTo>
                  </a:path>
                  <a:path w="21597" h="21600" stroke="0" extrusionOk="0">
                    <a:moveTo>
                      <a:pt x="0" y="-1"/>
                    </a:moveTo>
                    <a:cubicBezTo>
                      <a:pt x="11792" y="-1"/>
                      <a:pt x="21405" y="9458"/>
                      <a:pt x="21597" y="21248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97" name="Arc 1018"/>
              <p:cNvSpPr>
                <a:spLocks/>
              </p:cNvSpPr>
              <p:nvPr/>
            </p:nvSpPr>
            <p:spPr bwMode="auto">
              <a:xfrm rot="10800000">
                <a:off x="2420" y="3182"/>
                <a:ext cx="21" cy="61"/>
              </a:xfrm>
              <a:custGeom>
                <a:avLst/>
                <a:gdLst>
                  <a:gd name="T0" fmla="*/ 0 w 21597"/>
                  <a:gd name="T1" fmla="*/ 0 h 21600"/>
                  <a:gd name="T2" fmla="*/ 0 w 21597"/>
                  <a:gd name="T3" fmla="*/ 0 h 21600"/>
                  <a:gd name="T4" fmla="*/ 0 w 2159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600"/>
                  <a:gd name="T11" fmla="*/ 21597 w 2159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600" fill="none" extrusionOk="0">
                    <a:moveTo>
                      <a:pt x="0" y="-1"/>
                    </a:moveTo>
                    <a:cubicBezTo>
                      <a:pt x="11790" y="-1"/>
                      <a:pt x="21402" y="9454"/>
                      <a:pt x="21597" y="21242"/>
                    </a:cubicBezTo>
                  </a:path>
                  <a:path w="21597" h="21600" stroke="0" extrusionOk="0">
                    <a:moveTo>
                      <a:pt x="0" y="-1"/>
                    </a:moveTo>
                    <a:cubicBezTo>
                      <a:pt x="11790" y="-1"/>
                      <a:pt x="21402" y="9454"/>
                      <a:pt x="21597" y="21242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98" name="Arc 1019"/>
              <p:cNvSpPr>
                <a:spLocks/>
              </p:cNvSpPr>
              <p:nvPr/>
            </p:nvSpPr>
            <p:spPr bwMode="auto">
              <a:xfrm rot="10800000">
                <a:off x="2376" y="3127"/>
                <a:ext cx="28" cy="62"/>
              </a:xfrm>
              <a:custGeom>
                <a:avLst/>
                <a:gdLst>
                  <a:gd name="T0" fmla="*/ 0 w 22421"/>
                  <a:gd name="T1" fmla="*/ 0 h 21964"/>
                  <a:gd name="T2" fmla="*/ 0 w 22421"/>
                  <a:gd name="T3" fmla="*/ 0 h 21964"/>
                  <a:gd name="T4" fmla="*/ 0 w 22421"/>
                  <a:gd name="T5" fmla="*/ 0 h 21964"/>
                  <a:gd name="T6" fmla="*/ 0 60000 65536"/>
                  <a:gd name="T7" fmla="*/ 0 60000 65536"/>
                  <a:gd name="T8" fmla="*/ 0 60000 65536"/>
                  <a:gd name="T9" fmla="*/ 0 w 22421"/>
                  <a:gd name="T10" fmla="*/ 0 h 21964"/>
                  <a:gd name="T11" fmla="*/ 22421 w 22421"/>
                  <a:gd name="T12" fmla="*/ 21964 h 219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421" h="21964" fill="none" extrusionOk="0">
                    <a:moveTo>
                      <a:pt x="22417" y="0"/>
                    </a:moveTo>
                    <a:cubicBezTo>
                      <a:pt x="22419" y="121"/>
                      <a:pt x="22421" y="242"/>
                      <a:pt x="22421" y="364"/>
                    </a:cubicBezTo>
                    <a:cubicBezTo>
                      <a:pt x="22421" y="12293"/>
                      <a:pt x="12750" y="21964"/>
                      <a:pt x="821" y="21964"/>
                    </a:cubicBezTo>
                    <a:cubicBezTo>
                      <a:pt x="547" y="21963"/>
                      <a:pt x="273" y="21958"/>
                      <a:pt x="-1" y="21948"/>
                    </a:cubicBezTo>
                  </a:path>
                  <a:path w="22421" h="21964" stroke="0" extrusionOk="0">
                    <a:moveTo>
                      <a:pt x="22417" y="0"/>
                    </a:moveTo>
                    <a:cubicBezTo>
                      <a:pt x="22419" y="121"/>
                      <a:pt x="22421" y="242"/>
                      <a:pt x="22421" y="364"/>
                    </a:cubicBezTo>
                    <a:cubicBezTo>
                      <a:pt x="22421" y="12293"/>
                      <a:pt x="12750" y="21964"/>
                      <a:pt x="821" y="21964"/>
                    </a:cubicBezTo>
                    <a:cubicBezTo>
                      <a:pt x="547" y="21963"/>
                      <a:pt x="273" y="21958"/>
                      <a:pt x="-1" y="21948"/>
                    </a:cubicBezTo>
                    <a:lnTo>
                      <a:pt x="821" y="364"/>
                    </a:lnTo>
                    <a:lnTo>
                      <a:pt x="22417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99" name="Arc 1020"/>
              <p:cNvSpPr>
                <a:spLocks/>
              </p:cNvSpPr>
              <p:nvPr/>
            </p:nvSpPr>
            <p:spPr bwMode="auto">
              <a:xfrm rot="10800000">
                <a:off x="2360" y="3185"/>
                <a:ext cx="27" cy="61"/>
              </a:xfrm>
              <a:custGeom>
                <a:avLst/>
                <a:gdLst>
                  <a:gd name="T0" fmla="*/ 0 w 21600"/>
                  <a:gd name="T1" fmla="*/ 0 h 21585"/>
                  <a:gd name="T2" fmla="*/ 0 w 21600"/>
                  <a:gd name="T3" fmla="*/ 0 h 21585"/>
                  <a:gd name="T4" fmla="*/ 0 w 21600"/>
                  <a:gd name="T5" fmla="*/ 0 h 215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5"/>
                  <a:gd name="T11" fmla="*/ 21600 w 21600"/>
                  <a:gd name="T12" fmla="*/ 21585 h 215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5" fill="none" extrusionOk="0">
                    <a:moveTo>
                      <a:pt x="-1" y="21584"/>
                    </a:moveTo>
                    <a:cubicBezTo>
                      <a:pt x="-1" y="9966"/>
                      <a:pt x="9190" y="429"/>
                      <a:pt x="20800" y="-1"/>
                    </a:cubicBezTo>
                  </a:path>
                  <a:path w="21600" h="21585" stroke="0" extrusionOk="0">
                    <a:moveTo>
                      <a:pt x="-1" y="21584"/>
                    </a:moveTo>
                    <a:cubicBezTo>
                      <a:pt x="-1" y="9966"/>
                      <a:pt x="9190" y="429"/>
                      <a:pt x="20800" y="-1"/>
                    </a:cubicBezTo>
                    <a:lnTo>
                      <a:pt x="21600" y="21585"/>
                    </a:lnTo>
                    <a:lnTo>
                      <a:pt x="-1" y="2158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00" name="Arc 1021"/>
              <p:cNvSpPr>
                <a:spLocks/>
              </p:cNvSpPr>
              <p:nvPr/>
            </p:nvSpPr>
            <p:spPr bwMode="auto">
              <a:xfrm>
                <a:off x="2049" y="3183"/>
                <a:ext cx="28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1"/>
                  <a:gd name="T11" fmla="*/ 21600 w 21600"/>
                  <a:gd name="T12" fmla="*/ 21951 h 219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01" name="Arc 1022"/>
              <p:cNvSpPr>
                <a:spLocks/>
              </p:cNvSpPr>
              <p:nvPr/>
            </p:nvSpPr>
            <p:spPr bwMode="auto">
              <a:xfrm>
                <a:off x="2026" y="3120"/>
                <a:ext cx="29" cy="62"/>
              </a:xfrm>
              <a:custGeom>
                <a:avLst/>
                <a:gdLst>
                  <a:gd name="T0" fmla="*/ 0 w 22362"/>
                  <a:gd name="T1" fmla="*/ 0 h 21600"/>
                  <a:gd name="T2" fmla="*/ 0 w 22362"/>
                  <a:gd name="T3" fmla="*/ 0 h 21600"/>
                  <a:gd name="T4" fmla="*/ 0 w 2236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62"/>
                  <a:gd name="T10" fmla="*/ 0 h 21600"/>
                  <a:gd name="T11" fmla="*/ 22362 w 2236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62" h="21600" fill="none" extrusionOk="0">
                    <a:moveTo>
                      <a:pt x="-1" y="13"/>
                    </a:moveTo>
                    <a:cubicBezTo>
                      <a:pt x="254" y="4"/>
                      <a:pt x="509" y="-1"/>
                      <a:pt x="765" y="-1"/>
                    </a:cubicBezTo>
                    <a:cubicBezTo>
                      <a:pt x="12557" y="-1"/>
                      <a:pt x="22170" y="9458"/>
                      <a:pt x="22362" y="21248"/>
                    </a:cubicBezTo>
                  </a:path>
                  <a:path w="22362" h="21600" stroke="0" extrusionOk="0">
                    <a:moveTo>
                      <a:pt x="-1" y="13"/>
                    </a:moveTo>
                    <a:cubicBezTo>
                      <a:pt x="254" y="4"/>
                      <a:pt x="509" y="-1"/>
                      <a:pt x="765" y="-1"/>
                    </a:cubicBezTo>
                    <a:cubicBezTo>
                      <a:pt x="12557" y="-1"/>
                      <a:pt x="22170" y="9458"/>
                      <a:pt x="22362" y="21248"/>
                    </a:cubicBezTo>
                    <a:lnTo>
                      <a:pt x="765" y="21600"/>
                    </a:lnTo>
                    <a:lnTo>
                      <a:pt x="-1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02" name="Arc 1023"/>
              <p:cNvSpPr>
                <a:spLocks/>
              </p:cNvSpPr>
              <p:nvPr/>
            </p:nvSpPr>
            <p:spPr bwMode="auto">
              <a:xfrm>
                <a:off x="1991" y="3178"/>
                <a:ext cx="21" cy="61"/>
              </a:xfrm>
              <a:custGeom>
                <a:avLst/>
                <a:gdLst>
                  <a:gd name="T0" fmla="*/ 0 w 21600"/>
                  <a:gd name="T1" fmla="*/ 0 h 21957"/>
                  <a:gd name="T2" fmla="*/ 0 w 21600"/>
                  <a:gd name="T3" fmla="*/ 0 h 21957"/>
                  <a:gd name="T4" fmla="*/ 0 w 21600"/>
                  <a:gd name="T5" fmla="*/ 0 h 2195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7"/>
                  <a:gd name="T11" fmla="*/ 21600 w 21600"/>
                  <a:gd name="T12" fmla="*/ 21957 h 219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7" fill="none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</a:path>
                  <a:path w="21600" h="21957" stroke="0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  <a:lnTo>
                      <a:pt x="0" y="357"/>
                    </a:lnTo>
                    <a:lnTo>
                      <a:pt x="21597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03" name="Arc 0"/>
              <p:cNvSpPr>
                <a:spLocks/>
              </p:cNvSpPr>
              <p:nvPr/>
            </p:nvSpPr>
            <p:spPr bwMode="auto">
              <a:xfrm>
                <a:off x="2010" y="3123"/>
                <a:ext cx="21" cy="60"/>
              </a:xfrm>
              <a:custGeom>
                <a:avLst/>
                <a:gdLst>
                  <a:gd name="T0" fmla="*/ 0 w 21597"/>
                  <a:gd name="T1" fmla="*/ 0 h 21576"/>
                  <a:gd name="T2" fmla="*/ 0 w 21597"/>
                  <a:gd name="T3" fmla="*/ 0 h 21576"/>
                  <a:gd name="T4" fmla="*/ 0 w 21597"/>
                  <a:gd name="T5" fmla="*/ 0 h 21576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76"/>
                  <a:gd name="T11" fmla="*/ 21597 w 21597"/>
                  <a:gd name="T12" fmla="*/ 21576 h 215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76" fill="none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</a:path>
                  <a:path w="21597" h="21576" stroke="0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  <a:lnTo>
                      <a:pt x="21597" y="21576"/>
                    </a:lnTo>
                    <a:lnTo>
                      <a:pt x="-1" y="2121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04" name="Arc 1"/>
              <p:cNvSpPr>
                <a:spLocks/>
              </p:cNvSpPr>
              <p:nvPr/>
            </p:nvSpPr>
            <p:spPr bwMode="auto">
              <a:xfrm>
                <a:off x="2144" y="3183"/>
                <a:ext cx="28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1"/>
                  <a:gd name="T11" fmla="*/ 21600 w 21600"/>
                  <a:gd name="T12" fmla="*/ 21951 h 219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05" name="Arc 2"/>
              <p:cNvSpPr>
                <a:spLocks/>
              </p:cNvSpPr>
              <p:nvPr/>
            </p:nvSpPr>
            <p:spPr bwMode="auto">
              <a:xfrm>
                <a:off x="2119" y="3126"/>
                <a:ext cx="29" cy="61"/>
              </a:xfrm>
              <a:custGeom>
                <a:avLst/>
                <a:gdLst>
                  <a:gd name="T0" fmla="*/ 0 w 22371"/>
                  <a:gd name="T1" fmla="*/ 0 h 21600"/>
                  <a:gd name="T2" fmla="*/ 0 w 22371"/>
                  <a:gd name="T3" fmla="*/ 0 h 21600"/>
                  <a:gd name="T4" fmla="*/ 0 w 2237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71"/>
                  <a:gd name="T10" fmla="*/ 0 h 21600"/>
                  <a:gd name="T11" fmla="*/ 22371 w 2237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71" h="21600" fill="none" extrusionOk="0">
                    <a:moveTo>
                      <a:pt x="-1" y="13"/>
                    </a:moveTo>
                    <a:cubicBezTo>
                      <a:pt x="256" y="4"/>
                      <a:pt x="513" y="-1"/>
                      <a:pt x="771" y="-1"/>
                    </a:cubicBezTo>
                    <a:cubicBezTo>
                      <a:pt x="12700" y="-1"/>
                      <a:pt x="22371" y="9670"/>
                      <a:pt x="22371" y="21600"/>
                    </a:cubicBezTo>
                  </a:path>
                  <a:path w="22371" h="21600" stroke="0" extrusionOk="0">
                    <a:moveTo>
                      <a:pt x="-1" y="13"/>
                    </a:moveTo>
                    <a:cubicBezTo>
                      <a:pt x="256" y="4"/>
                      <a:pt x="513" y="-1"/>
                      <a:pt x="771" y="-1"/>
                    </a:cubicBezTo>
                    <a:cubicBezTo>
                      <a:pt x="12700" y="-1"/>
                      <a:pt x="22371" y="9670"/>
                      <a:pt x="22371" y="21600"/>
                    </a:cubicBezTo>
                    <a:lnTo>
                      <a:pt x="771" y="21600"/>
                    </a:lnTo>
                    <a:lnTo>
                      <a:pt x="-1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06" name="Arc 3"/>
              <p:cNvSpPr>
                <a:spLocks/>
              </p:cNvSpPr>
              <p:nvPr/>
            </p:nvSpPr>
            <p:spPr bwMode="auto">
              <a:xfrm>
                <a:off x="2082" y="3183"/>
                <a:ext cx="21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07" name="Arc 4"/>
              <p:cNvSpPr>
                <a:spLocks/>
              </p:cNvSpPr>
              <p:nvPr/>
            </p:nvSpPr>
            <p:spPr bwMode="auto">
              <a:xfrm>
                <a:off x="2093" y="3128"/>
                <a:ext cx="21" cy="60"/>
              </a:xfrm>
              <a:custGeom>
                <a:avLst/>
                <a:gdLst>
                  <a:gd name="T0" fmla="*/ 0 w 21597"/>
                  <a:gd name="T1" fmla="*/ 0 h 21576"/>
                  <a:gd name="T2" fmla="*/ 0 w 21597"/>
                  <a:gd name="T3" fmla="*/ 0 h 21576"/>
                  <a:gd name="T4" fmla="*/ 0 w 21597"/>
                  <a:gd name="T5" fmla="*/ 0 h 21576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76"/>
                  <a:gd name="T11" fmla="*/ 21597 w 21597"/>
                  <a:gd name="T12" fmla="*/ 21576 h 215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76" fill="none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</a:path>
                  <a:path w="21597" h="21576" stroke="0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  <a:lnTo>
                      <a:pt x="21597" y="21576"/>
                    </a:lnTo>
                    <a:lnTo>
                      <a:pt x="-1" y="2121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08" name="Arc 5"/>
              <p:cNvSpPr>
                <a:spLocks/>
              </p:cNvSpPr>
              <p:nvPr/>
            </p:nvSpPr>
            <p:spPr bwMode="auto">
              <a:xfrm>
                <a:off x="2231" y="3183"/>
                <a:ext cx="28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1"/>
                  <a:gd name="T11" fmla="*/ 21600 w 21600"/>
                  <a:gd name="T12" fmla="*/ 21951 h 219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09" name="Arc 6"/>
              <p:cNvSpPr>
                <a:spLocks/>
              </p:cNvSpPr>
              <p:nvPr/>
            </p:nvSpPr>
            <p:spPr bwMode="auto">
              <a:xfrm>
                <a:off x="2205" y="3124"/>
                <a:ext cx="29" cy="62"/>
              </a:xfrm>
              <a:custGeom>
                <a:avLst/>
                <a:gdLst>
                  <a:gd name="T0" fmla="*/ 0 w 22348"/>
                  <a:gd name="T1" fmla="*/ 0 h 21600"/>
                  <a:gd name="T2" fmla="*/ 0 w 22348"/>
                  <a:gd name="T3" fmla="*/ 0 h 21600"/>
                  <a:gd name="T4" fmla="*/ 0 w 2234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48"/>
                  <a:gd name="T10" fmla="*/ 0 h 21600"/>
                  <a:gd name="T11" fmla="*/ 22348 w 2234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48" h="21600" fill="none" extrusionOk="0">
                    <a:moveTo>
                      <a:pt x="0" y="13"/>
                    </a:moveTo>
                    <a:cubicBezTo>
                      <a:pt x="250" y="4"/>
                      <a:pt x="500" y="-1"/>
                      <a:pt x="751" y="-1"/>
                    </a:cubicBezTo>
                    <a:cubicBezTo>
                      <a:pt x="12541" y="-1"/>
                      <a:pt x="22153" y="9454"/>
                      <a:pt x="22348" y="21242"/>
                    </a:cubicBezTo>
                  </a:path>
                  <a:path w="22348" h="21600" stroke="0" extrusionOk="0">
                    <a:moveTo>
                      <a:pt x="0" y="13"/>
                    </a:moveTo>
                    <a:cubicBezTo>
                      <a:pt x="250" y="4"/>
                      <a:pt x="500" y="-1"/>
                      <a:pt x="751" y="-1"/>
                    </a:cubicBezTo>
                    <a:cubicBezTo>
                      <a:pt x="12541" y="-1"/>
                      <a:pt x="22153" y="9454"/>
                      <a:pt x="22348" y="21242"/>
                    </a:cubicBezTo>
                    <a:lnTo>
                      <a:pt x="751" y="21600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10" name="Arc 7"/>
              <p:cNvSpPr>
                <a:spLocks/>
              </p:cNvSpPr>
              <p:nvPr/>
            </p:nvSpPr>
            <p:spPr bwMode="auto">
              <a:xfrm>
                <a:off x="2167" y="3183"/>
                <a:ext cx="22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11" name="Arc 8"/>
              <p:cNvSpPr>
                <a:spLocks/>
              </p:cNvSpPr>
              <p:nvPr/>
            </p:nvSpPr>
            <p:spPr bwMode="auto">
              <a:xfrm>
                <a:off x="2183" y="3128"/>
                <a:ext cx="21" cy="60"/>
              </a:xfrm>
              <a:custGeom>
                <a:avLst/>
                <a:gdLst>
                  <a:gd name="T0" fmla="*/ 0 w 21597"/>
                  <a:gd name="T1" fmla="*/ 0 h 21577"/>
                  <a:gd name="T2" fmla="*/ 0 w 21597"/>
                  <a:gd name="T3" fmla="*/ 0 h 21577"/>
                  <a:gd name="T4" fmla="*/ 0 w 21597"/>
                  <a:gd name="T5" fmla="*/ 0 h 21577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77"/>
                  <a:gd name="T11" fmla="*/ 21597 w 21597"/>
                  <a:gd name="T12" fmla="*/ 21577 h 215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77" fill="none" extrusionOk="0">
                    <a:moveTo>
                      <a:pt x="-1" y="21227"/>
                    </a:moveTo>
                    <a:cubicBezTo>
                      <a:pt x="184" y="9821"/>
                      <a:pt x="9206" y="525"/>
                      <a:pt x="20601" y="-1"/>
                    </a:cubicBezTo>
                  </a:path>
                  <a:path w="21597" h="21577" stroke="0" extrusionOk="0">
                    <a:moveTo>
                      <a:pt x="-1" y="21227"/>
                    </a:moveTo>
                    <a:cubicBezTo>
                      <a:pt x="184" y="9821"/>
                      <a:pt x="9206" y="525"/>
                      <a:pt x="20601" y="-1"/>
                    </a:cubicBezTo>
                    <a:lnTo>
                      <a:pt x="21597" y="21577"/>
                    </a:lnTo>
                    <a:lnTo>
                      <a:pt x="-1" y="2122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12" name="Arc 9"/>
              <p:cNvSpPr>
                <a:spLocks/>
              </p:cNvSpPr>
              <p:nvPr/>
            </p:nvSpPr>
            <p:spPr bwMode="auto">
              <a:xfrm>
                <a:off x="2323" y="3183"/>
                <a:ext cx="29" cy="62"/>
              </a:xfrm>
              <a:custGeom>
                <a:avLst/>
                <a:gdLst>
                  <a:gd name="T0" fmla="*/ 0 w 21600"/>
                  <a:gd name="T1" fmla="*/ 0 h 21931"/>
                  <a:gd name="T2" fmla="*/ 0 w 21600"/>
                  <a:gd name="T3" fmla="*/ 0 h 21931"/>
                  <a:gd name="T4" fmla="*/ 0 w 21600"/>
                  <a:gd name="T5" fmla="*/ 0 h 2193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31"/>
                  <a:gd name="T11" fmla="*/ 21600 w 21600"/>
                  <a:gd name="T12" fmla="*/ 21931 h 219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31" fill="none" extrusionOk="0">
                    <a:moveTo>
                      <a:pt x="20835" y="21931"/>
                    </a:moveTo>
                    <a:cubicBezTo>
                      <a:pt x="9211" y="21520"/>
                      <a:pt x="0" y="11977"/>
                      <a:pt x="0" y="345"/>
                    </a:cubicBezTo>
                    <a:cubicBezTo>
                      <a:pt x="0" y="229"/>
                      <a:pt x="0" y="114"/>
                      <a:pt x="2" y="-1"/>
                    </a:cubicBezTo>
                  </a:path>
                  <a:path w="21600" h="21931" stroke="0" extrusionOk="0">
                    <a:moveTo>
                      <a:pt x="20835" y="21931"/>
                    </a:moveTo>
                    <a:cubicBezTo>
                      <a:pt x="9211" y="21520"/>
                      <a:pt x="0" y="11977"/>
                      <a:pt x="0" y="345"/>
                    </a:cubicBezTo>
                    <a:cubicBezTo>
                      <a:pt x="0" y="229"/>
                      <a:pt x="0" y="114"/>
                      <a:pt x="2" y="-1"/>
                    </a:cubicBezTo>
                    <a:lnTo>
                      <a:pt x="21600" y="345"/>
                    </a:lnTo>
                    <a:lnTo>
                      <a:pt x="20835" y="2193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13" name="Arc 10"/>
              <p:cNvSpPr>
                <a:spLocks/>
              </p:cNvSpPr>
              <p:nvPr/>
            </p:nvSpPr>
            <p:spPr bwMode="auto">
              <a:xfrm>
                <a:off x="2301" y="3122"/>
                <a:ext cx="30" cy="62"/>
              </a:xfrm>
              <a:custGeom>
                <a:avLst/>
                <a:gdLst>
                  <a:gd name="T0" fmla="*/ 0 w 22335"/>
                  <a:gd name="T1" fmla="*/ 0 h 21600"/>
                  <a:gd name="T2" fmla="*/ 0 w 22335"/>
                  <a:gd name="T3" fmla="*/ 0 h 21600"/>
                  <a:gd name="T4" fmla="*/ 0 w 2233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35"/>
                  <a:gd name="T10" fmla="*/ 0 h 21600"/>
                  <a:gd name="T11" fmla="*/ 22335 w 2233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35" h="21600" fill="none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8" y="-1"/>
                    </a:cubicBezTo>
                    <a:cubicBezTo>
                      <a:pt x="12530" y="-1"/>
                      <a:pt x="22143" y="9458"/>
                      <a:pt x="22335" y="21248"/>
                    </a:cubicBezTo>
                  </a:path>
                  <a:path w="22335" h="21600" stroke="0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8" y="-1"/>
                    </a:cubicBezTo>
                    <a:cubicBezTo>
                      <a:pt x="12530" y="-1"/>
                      <a:pt x="22143" y="9458"/>
                      <a:pt x="22335" y="21248"/>
                    </a:cubicBezTo>
                    <a:lnTo>
                      <a:pt x="738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14" name="Arc 11"/>
              <p:cNvSpPr>
                <a:spLocks/>
              </p:cNvSpPr>
              <p:nvPr/>
            </p:nvSpPr>
            <p:spPr bwMode="auto">
              <a:xfrm>
                <a:off x="2260" y="3183"/>
                <a:ext cx="22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15" name="Arc 12"/>
              <p:cNvSpPr>
                <a:spLocks/>
              </p:cNvSpPr>
              <p:nvPr/>
            </p:nvSpPr>
            <p:spPr bwMode="auto">
              <a:xfrm>
                <a:off x="2277" y="3128"/>
                <a:ext cx="21" cy="60"/>
              </a:xfrm>
              <a:custGeom>
                <a:avLst/>
                <a:gdLst>
                  <a:gd name="T0" fmla="*/ 0 w 21597"/>
                  <a:gd name="T1" fmla="*/ 0 h 21576"/>
                  <a:gd name="T2" fmla="*/ 0 w 21597"/>
                  <a:gd name="T3" fmla="*/ 0 h 21576"/>
                  <a:gd name="T4" fmla="*/ 0 w 21597"/>
                  <a:gd name="T5" fmla="*/ 0 h 21576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76"/>
                  <a:gd name="T11" fmla="*/ 21597 w 21597"/>
                  <a:gd name="T12" fmla="*/ 21576 h 215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76" fill="none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</a:path>
                  <a:path w="21597" h="21576" stroke="0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  <a:lnTo>
                      <a:pt x="21597" y="21576"/>
                    </a:lnTo>
                    <a:lnTo>
                      <a:pt x="-1" y="2121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16" name="Arc 13"/>
              <p:cNvSpPr>
                <a:spLocks/>
              </p:cNvSpPr>
              <p:nvPr/>
            </p:nvSpPr>
            <p:spPr bwMode="auto">
              <a:xfrm rot="10800000">
                <a:off x="2502" y="3124"/>
                <a:ext cx="21" cy="61"/>
              </a:xfrm>
              <a:custGeom>
                <a:avLst/>
                <a:gdLst>
                  <a:gd name="T0" fmla="*/ 0 w 21600"/>
                  <a:gd name="T1" fmla="*/ 0 h 21957"/>
                  <a:gd name="T2" fmla="*/ 0 w 21600"/>
                  <a:gd name="T3" fmla="*/ 0 h 21957"/>
                  <a:gd name="T4" fmla="*/ 0 w 21600"/>
                  <a:gd name="T5" fmla="*/ 0 h 2195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7"/>
                  <a:gd name="T11" fmla="*/ 21600 w 21600"/>
                  <a:gd name="T12" fmla="*/ 21957 h 219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7" fill="none" extrusionOk="0">
                    <a:moveTo>
                      <a:pt x="21600" y="21956"/>
                    </a:moveTo>
                    <a:cubicBezTo>
                      <a:pt x="9670" y="21957"/>
                      <a:pt x="0" y="12286"/>
                      <a:pt x="0" y="357"/>
                    </a:cubicBezTo>
                    <a:cubicBezTo>
                      <a:pt x="0" y="237"/>
                      <a:pt x="0" y="118"/>
                      <a:pt x="2" y="-1"/>
                    </a:cubicBezTo>
                  </a:path>
                  <a:path w="21600" h="21957" stroke="0" extrusionOk="0">
                    <a:moveTo>
                      <a:pt x="21600" y="21956"/>
                    </a:moveTo>
                    <a:cubicBezTo>
                      <a:pt x="9670" y="21957"/>
                      <a:pt x="0" y="12286"/>
                      <a:pt x="0" y="357"/>
                    </a:cubicBezTo>
                    <a:cubicBezTo>
                      <a:pt x="0" y="237"/>
                      <a:pt x="0" y="118"/>
                      <a:pt x="2" y="-1"/>
                    </a:cubicBezTo>
                    <a:lnTo>
                      <a:pt x="21600" y="357"/>
                    </a:lnTo>
                    <a:lnTo>
                      <a:pt x="21600" y="2195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62268" name="Group 14"/>
            <p:cNvGrpSpPr>
              <a:grpSpLocks/>
            </p:cNvGrpSpPr>
            <p:nvPr/>
          </p:nvGrpSpPr>
          <p:grpSpPr bwMode="auto">
            <a:xfrm>
              <a:off x="1978" y="3122"/>
              <a:ext cx="543" cy="129"/>
              <a:chOff x="1978" y="3122"/>
              <a:chExt cx="543" cy="129"/>
            </a:xfrm>
          </p:grpSpPr>
          <p:sp>
            <p:nvSpPr>
              <p:cNvPr id="162269" name="Arc 15"/>
              <p:cNvSpPr>
                <a:spLocks/>
              </p:cNvSpPr>
              <p:nvPr/>
            </p:nvSpPr>
            <p:spPr bwMode="auto">
              <a:xfrm rot="10800000">
                <a:off x="2454" y="3127"/>
                <a:ext cx="30" cy="62"/>
              </a:xfrm>
              <a:custGeom>
                <a:avLst/>
                <a:gdLst>
                  <a:gd name="T0" fmla="*/ 0 w 22364"/>
                  <a:gd name="T1" fmla="*/ 0 h 21963"/>
                  <a:gd name="T2" fmla="*/ 0 w 22364"/>
                  <a:gd name="T3" fmla="*/ 0 h 21963"/>
                  <a:gd name="T4" fmla="*/ 0 w 22364"/>
                  <a:gd name="T5" fmla="*/ 0 h 21963"/>
                  <a:gd name="T6" fmla="*/ 0 60000 65536"/>
                  <a:gd name="T7" fmla="*/ 0 60000 65536"/>
                  <a:gd name="T8" fmla="*/ 0 60000 65536"/>
                  <a:gd name="T9" fmla="*/ 0 w 22364"/>
                  <a:gd name="T10" fmla="*/ 0 h 21963"/>
                  <a:gd name="T11" fmla="*/ 22364 w 22364"/>
                  <a:gd name="T12" fmla="*/ 21963 h 2196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64" h="21963" fill="none" extrusionOk="0">
                    <a:moveTo>
                      <a:pt x="22360" y="0"/>
                    </a:moveTo>
                    <a:cubicBezTo>
                      <a:pt x="22362" y="120"/>
                      <a:pt x="22364" y="241"/>
                      <a:pt x="22364" y="363"/>
                    </a:cubicBezTo>
                    <a:cubicBezTo>
                      <a:pt x="22364" y="12292"/>
                      <a:pt x="12693" y="21963"/>
                      <a:pt x="764" y="21963"/>
                    </a:cubicBezTo>
                    <a:cubicBezTo>
                      <a:pt x="509" y="21962"/>
                      <a:pt x="254" y="21958"/>
                      <a:pt x="-1" y="21949"/>
                    </a:cubicBezTo>
                  </a:path>
                  <a:path w="22364" h="21963" stroke="0" extrusionOk="0">
                    <a:moveTo>
                      <a:pt x="22360" y="0"/>
                    </a:moveTo>
                    <a:cubicBezTo>
                      <a:pt x="22362" y="120"/>
                      <a:pt x="22364" y="241"/>
                      <a:pt x="22364" y="363"/>
                    </a:cubicBezTo>
                    <a:cubicBezTo>
                      <a:pt x="22364" y="12292"/>
                      <a:pt x="12693" y="21963"/>
                      <a:pt x="764" y="21963"/>
                    </a:cubicBezTo>
                    <a:cubicBezTo>
                      <a:pt x="509" y="21962"/>
                      <a:pt x="254" y="21958"/>
                      <a:pt x="-1" y="21949"/>
                    </a:cubicBezTo>
                    <a:lnTo>
                      <a:pt x="764" y="363"/>
                    </a:lnTo>
                    <a:lnTo>
                      <a:pt x="2236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70" name="Arc 16"/>
              <p:cNvSpPr>
                <a:spLocks/>
              </p:cNvSpPr>
              <p:nvPr/>
            </p:nvSpPr>
            <p:spPr bwMode="auto">
              <a:xfrm rot="10800000">
                <a:off x="2437" y="3184"/>
                <a:ext cx="28" cy="60"/>
              </a:xfrm>
              <a:custGeom>
                <a:avLst/>
                <a:gdLst>
                  <a:gd name="T0" fmla="*/ 0 w 21597"/>
                  <a:gd name="T1" fmla="*/ 0 h 21587"/>
                  <a:gd name="T2" fmla="*/ 0 w 21597"/>
                  <a:gd name="T3" fmla="*/ 0 h 21587"/>
                  <a:gd name="T4" fmla="*/ 0 w 21597"/>
                  <a:gd name="T5" fmla="*/ 0 h 21587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87"/>
                  <a:gd name="T11" fmla="*/ 21597 w 21597"/>
                  <a:gd name="T12" fmla="*/ 21587 h 2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87" fill="none" extrusionOk="0">
                    <a:moveTo>
                      <a:pt x="-1" y="21235"/>
                    </a:moveTo>
                    <a:cubicBezTo>
                      <a:pt x="186" y="9736"/>
                      <a:pt x="9351" y="399"/>
                      <a:pt x="20846" y="0"/>
                    </a:cubicBezTo>
                  </a:path>
                  <a:path w="21597" h="21587" stroke="0" extrusionOk="0">
                    <a:moveTo>
                      <a:pt x="-1" y="21235"/>
                    </a:moveTo>
                    <a:cubicBezTo>
                      <a:pt x="186" y="9736"/>
                      <a:pt x="9351" y="399"/>
                      <a:pt x="20846" y="0"/>
                    </a:cubicBezTo>
                    <a:lnTo>
                      <a:pt x="21597" y="21587"/>
                    </a:lnTo>
                    <a:lnTo>
                      <a:pt x="-1" y="2123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71" name="Arc 17"/>
              <p:cNvSpPr>
                <a:spLocks/>
              </p:cNvSpPr>
              <p:nvPr/>
            </p:nvSpPr>
            <p:spPr bwMode="auto">
              <a:xfrm rot="10800000">
                <a:off x="2395" y="3131"/>
                <a:ext cx="21" cy="6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72" name="Arc 18"/>
              <p:cNvSpPr>
                <a:spLocks/>
              </p:cNvSpPr>
              <p:nvPr/>
            </p:nvSpPr>
            <p:spPr bwMode="auto">
              <a:xfrm rot="10800000">
                <a:off x="2500" y="3189"/>
                <a:ext cx="21" cy="62"/>
              </a:xfrm>
              <a:custGeom>
                <a:avLst/>
                <a:gdLst>
                  <a:gd name="T0" fmla="*/ 0 w 21597"/>
                  <a:gd name="T1" fmla="*/ 0 h 21600"/>
                  <a:gd name="T2" fmla="*/ 0 w 21597"/>
                  <a:gd name="T3" fmla="*/ 0 h 21600"/>
                  <a:gd name="T4" fmla="*/ 0 w 2159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600"/>
                  <a:gd name="T11" fmla="*/ 21597 w 2159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600" fill="none" extrusionOk="0">
                    <a:moveTo>
                      <a:pt x="0" y="-1"/>
                    </a:moveTo>
                    <a:cubicBezTo>
                      <a:pt x="11792" y="-1"/>
                      <a:pt x="21405" y="9458"/>
                      <a:pt x="21597" y="21248"/>
                    </a:cubicBezTo>
                  </a:path>
                  <a:path w="21597" h="21600" stroke="0" extrusionOk="0">
                    <a:moveTo>
                      <a:pt x="0" y="-1"/>
                    </a:moveTo>
                    <a:cubicBezTo>
                      <a:pt x="11792" y="-1"/>
                      <a:pt x="21405" y="9458"/>
                      <a:pt x="21597" y="21248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73" name="Arc 19"/>
              <p:cNvSpPr>
                <a:spLocks/>
              </p:cNvSpPr>
              <p:nvPr/>
            </p:nvSpPr>
            <p:spPr bwMode="auto">
              <a:xfrm rot="10800000">
                <a:off x="2407" y="3183"/>
                <a:ext cx="21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74" name="Arc 20"/>
              <p:cNvSpPr>
                <a:spLocks/>
              </p:cNvSpPr>
              <p:nvPr/>
            </p:nvSpPr>
            <p:spPr bwMode="auto">
              <a:xfrm rot="10800000">
                <a:off x="2363" y="3129"/>
                <a:ext cx="28" cy="62"/>
              </a:xfrm>
              <a:custGeom>
                <a:avLst/>
                <a:gdLst>
                  <a:gd name="T0" fmla="*/ 0 w 22421"/>
                  <a:gd name="T1" fmla="*/ 0 h 21964"/>
                  <a:gd name="T2" fmla="*/ 0 w 22421"/>
                  <a:gd name="T3" fmla="*/ 0 h 21964"/>
                  <a:gd name="T4" fmla="*/ 0 w 22421"/>
                  <a:gd name="T5" fmla="*/ 0 h 21964"/>
                  <a:gd name="T6" fmla="*/ 0 60000 65536"/>
                  <a:gd name="T7" fmla="*/ 0 60000 65536"/>
                  <a:gd name="T8" fmla="*/ 0 60000 65536"/>
                  <a:gd name="T9" fmla="*/ 0 w 22421"/>
                  <a:gd name="T10" fmla="*/ 0 h 21964"/>
                  <a:gd name="T11" fmla="*/ 22421 w 22421"/>
                  <a:gd name="T12" fmla="*/ 21964 h 219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421" h="21964" fill="none" extrusionOk="0">
                    <a:moveTo>
                      <a:pt x="22417" y="0"/>
                    </a:moveTo>
                    <a:cubicBezTo>
                      <a:pt x="22419" y="121"/>
                      <a:pt x="22421" y="242"/>
                      <a:pt x="22421" y="364"/>
                    </a:cubicBezTo>
                    <a:cubicBezTo>
                      <a:pt x="22421" y="12293"/>
                      <a:pt x="12750" y="21964"/>
                      <a:pt x="821" y="21964"/>
                    </a:cubicBezTo>
                    <a:cubicBezTo>
                      <a:pt x="547" y="21963"/>
                      <a:pt x="273" y="21958"/>
                      <a:pt x="-1" y="21948"/>
                    </a:cubicBezTo>
                  </a:path>
                  <a:path w="22421" h="21964" stroke="0" extrusionOk="0">
                    <a:moveTo>
                      <a:pt x="22417" y="0"/>
                    </a:moveTo>
                    <a:cubicBezTo>
                      <a:pt x="22419" y="121"/>
                      <a:pt x="22421" y="242"/>
                      <a:pt x="22421" y="364"/>
                    </a:cubicBezTo>
                    <a:cubicBezTo>
                      <a:pt x="22421" y="12293"/>
                      <a:pt x="12750" y="21964"/>
                      <a:pt x="821" y="21964"/>
                    </a:cubicBezTo>
                    <a:cubicBezTo>
                      <a:pt x="547" y="21963"/>
                      <a:pt x="273" y="21958"/>
                      <a:pt x="-1" y="21948"/>
                    </a:cubicBezTo>
                    <a:lnTo>
                      <a:pt x="821" y="364"/>
                    </a:lnTo>
                    <a:lnTo>
                      <a:pt x="22417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75" name="Arc 21"/>
              <p:cNvSpPr>
                <a:spLocks/>
              </p:cNvSpPr>
              <p:nvPr/>
            </p:nvSpPr>
            <p:spPr bwMode="auto">
              <a:xfrm rot="10800000">
                <a:off x="2347" y="3187"/>
                <a:ext cx="28" cy="61"/>
              </a:xfrm>
              <a:custGeom>
                <a:avLst/>
                <a:gdLst>
                  <a:gd name="T0" fmla="*/ 0 w 21600"/>
                  <a:gd name="T1" fmla="*/ 0 h 21586"/>
                  <a:gd name="T2" fmla="*/ 0 w 21600"/>
                  <a:gd name="T3" fmla="*/ 0 h 21586"/>
                  <a:gd name="T4" fmla="*/ 0 w 21600"/>
                  <a:gd name="T5" fmla="*/ 0 h 2158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6"/>
                  <a:gd name="T11" fmla="*/ 21600 w 21600"/>
                  <a:gd name="T12" fmla="*/ 21586 h 215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6" fill="none" extrusionOk="0">
                    <a:moveTo>
                      <a:pt x="-1" y="21585"/>
                    </a:moveTo>
                    <a:cubicBezTo>
                      <a:pt x="-1" y="9962"/>
                      <a:pt x="9198" y="422"/>
                      <a:pt x="20815" y="0"/>
                    </a:cubicBezTo>
                  </a:path>
                  <a:path w="21600" h="21586" stroke="0" extrusionOk="0">
                    <a:moveTo>
                      <a:pt x="-1" y="21585"/>
                    </a:moveTo>
                    <a:cubicBezTo>
                      <a:pt x="-1" y="9962"/>
                      <a:pt x="9198" y="422"/>
                      <a:pt x="20815" y="0"/>
                    </a:cubicBezTo>
                    <a:lnTo>
                      <a:pt x="21600" y="21586"/>
                    </a:lnTo>
                    <a:lnTo>
                      <a:pt x="-1" y="2158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76" name="Arc 22"/>
              <p:cNvSpPr>
                <a:spLocks/>
              </p:cNvSpPr>
              <p:nvPr/>
            </p:nvSpPr>
            <p:spPr bwMode="auto">
              <a:xfrm>
                <a:off x="2036" y="3185"/>
                <a:ext cx="28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1"/>
                  <a:gd name="T11" fmla="*/ 21600 w 21600"/>
                  <a:gd name="T12" fmla="*/ 21951 h 219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77" name="Arc 23"/>
              <p:cNvSpPr>
                <a:spLocks/>
              </p:cNvSpPr>
              <p:nvPr/>
            </p:nvSpPr>
            <p:spPr bwMode="auto">
              <a:xfrm>
                <a:off x="2013" y="3122"/>
                <a:ext cx="29" cy="62"/>
              </a:xfrm>
              <a:custGeom>
                <a:avLst/>
                <a:gdLst>
                  <a:gd name="T0" fmla="*/ 0 w 22362"/>
                  <a:gd name="T1" fmla="*/ 0 h 21600"/>
                  <a:gd name="T2" fmla="*/ 0 w 22362"/>
                  <a:gd name="T3" fmla="*/ 0 h 21600"/>
                  <a:gd name="T4" fmla="*/ 0 w 2236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62"/>
                  <a:gd name="T10" fmla="*/ 0 h 21600"/>
                  <a:gd name="T11" fmla="*/ 22362 w 2236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62" h="21600" fill="none" extrusionOk="0">
                    <a:moveTo>
                      <a:pt x="-1" y="13"/>
                    </a:moveTo>
                    <a:cubicBezTo>
                      <a:pt x="254" y="4"/>
                      <a:pt x="509" y="-1"/>
                      <a:pt x="765" y="-1"/>
                    </a:cubicBezTo>
                    <a:cubicBezTo>
                      <a:pt x="12557" y="-1"/>
                      <a:pt x="22170" y="9458"/>
                      <a:pt x="22362" y="21248"/>
                    </a:cubicBezTo>
                  </a:path>
                  <a:path w="22362" h="21600" stroke="0" extrusionOk="0">
                    <a:moveTo>
                      <a:pt x="-1" y="13"/>
                    </a:moveTo>
                    <a:cubicBezTo>
                      <a:pt x="254" y="4"/>
                      <a:pt x="509" y="-1"/>
                      <a:pt x="765" y="-1"/>
                    </a:cubicBezTo>
                    <a:cubicBezTo>
                      <a:pt x="12557" y="-1"/>
                      <a:pt x="22170" y="9458"/>
                      <a:pt x="22362" y="21248"/>
                    </a:cubicBezTo>
                    <a:lnTo>
                      <a:pt x="765" y="21600"/>
                    </a:lnTo>
                    <a:lnTo>
                      <a:pt x="-1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78" name="Arc 24"/>
              <p:cNvSpPr>
                <a:spLocks/>
              </p:cNvSpPr>
              <p:nvPr/>
            </p:nvSpPr>
            <p:spPr bwMode="auto">
              <a:xfrm>
                <a:off x="1978" y="3179"/>
                <a:ext cx="21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79" name="Arc 25"/>
              <p:cNvSpPr>
                <a:spLocks/>
              </p:cNvSpPr>
              <p:nvPr/>
            </p:nvSpPr>
            <p:spPr bwMode="auto">
              <a:xfrm>
                <a:off x="1997" y="3125"/>
                <a:ext cx="21" cy="60"/>
              </a:xfrm>
              <a:custGeom>
                <a:avLst/>
                <a:gdLst>
                  <a:gd name="T0" fmla="*/ 0 w 21597"/>
                  <a:gd name="T1" fmla="*/ 0 h 21576"/>
                  <a:gd name="T2" fmla="*/ 0 w 21597"/>
                  <a:gd name="T3" fmla="*/ 0 h 21576"/>
                  <a:gd name="T4" fmla="*/ 0 w 21597"/>
                  <a:gd name="T5" fmla="*/ 0 h 21576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76"/>
                  <a:gd name="T11" fmla="*/ 21597 w 21597"/>
                  <a:gd name="T12" fmla="*/ 21576 h 215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76" fill="none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</a:path>
                  <a:path w="21597" h="21576" stroke="0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  <a:lnTo>
                      <a:pt x="21597" y="21576"/>
                    </a:lnTo>
                    <a:lnTo>
                      <a:pt x="-1" y="2121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80" name="Arc 26"/>
              <p:cNvSpPr>
                <a:spLocks/>
              </p:cNvSpPr>
              <p:nvPr/>
            </p:nvSpPr>
            <p:spPr bwMode="auto">
              <a:xfrm>
                <a:off x="2131" y="3185"/>
                <a:ext cx="28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1"/>
                  <a:gd name="T11" fmla="*/ 21600 w 21600"/>
                  <a:gd name="T12" fmla="*/ 21951 h 219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81" name="Arc 27"/>
              <p:cNvSpPr>
                <a:spLocks/>
              </p:cNvSpPr>
              <p:nvPr/>
            </p:nvSpPr>
            <p:spPr bwMode="auto">
              <a:xfrm>
                <a:off x="2106" y="3127"/>
                <a:ext cx="29" cy="62"/>
              </a:xfrm>
              <a:custGeom>
                <a:avLst/>
                <a:gdLst>
                  <a:gd name="T0" fmla="*/ 0 w 22362"/>
                  <a:gd name="T1" fmla="*/ 0 h 21600"/>
                  <a:gd name="T2" fmla="*/ 0 w 22362"/>
                  <a:gd name="T3" fmla="*/ 0 h 21600"/>
                  <a:gd name="T4" fmla="*/ 0 w 2236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62"/>
                  <a:gd name="T10" fmla="*/ 0 h 21600"/>
                  <a:gd name="T11" fmla="*/ 22362 w 2236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62" h="21600" fill="none" extrusionOk="0">
                    <a:moveTo>
                      <a:pt x="-1" y="13"/>
                    </a:moveTo>
                    <a:cubicBezTo>
                      <a:pt x="254" y="4"/>
                      <a:pt x="509" y="-1"/>
                      <a:pt x="765" y="-1"/>
                    </a:cubicBezTo>
                    <a:cubicBezTo>
                      <a:pt x="12557" y="-1"/>
                      <a:pt x="22170" y="9458"/>
                      <a:pt x="22362" y="21248"/>
                    </a:cubicBezTo>
                  </a:path>
                  <a:path w="22362" h="21600" stroke="0" extrusionOk="0">
                    <a:moveTo>
                      <a:pt x="-1" y="13"/>
                    </a:moveTo>
                    <a:cubicBezTo>
                      <a:pt x="254" y="4"/>
                      <a:pt x="509" y="-1"/>
                      <a:pt x="765" y="-1"/>
                    </a:cubicBezTo>
                    <a:cubicBezTo>
                      <a:pt x="12557" y="-1"/>
                      <a:pt x="22170" y="9458"/>
                      <a:pt x="22362" y="21248"/>
                    </a:cubicBezTo>
                    <a:lnTo>
                      <a:pt x="765" y="21600"/>
                    </a:lnTo>
                    <a:lnTo>
                      <a:pt x="-1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82" name="Arc 28"/>
              <p:cNvSpPr>
                <a:spLocks/>
              </p:cNvSpPr>
              <p:nvPr/>
            </p:nvSpPr>
            <p:spPr bwMode="auto">
              <a:xfrm>
                <a:off x="2069" y="3185"/>
                <a:ext cx="21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83" name="Arc 29"/>
              <p:cNvSpPr>
                <a:spLocks/>
              </p:cNvSpPr>
              <p:nvPr/>
            </p:nvSpPr>
            <p:spPr bwMode="auto">
              <a:xfrm>
                <a:off x="2080" y="3130"/>
                <a:ext cx="21" cy="60"/>
              </a:xfrm>
              <a:custGeom>
                <a:avLst/>
                <a:gdLst>
                  <a:gd name="T0" fmla="*/ 0 w 21597"/>
                  <a:gd name="T1" fmla="*/ 0 h 21576"/>
                  <a:gd name="T2" fmla="*/ 0 w 21597"/>
                  <a:gd name="T3" fmla="*/ 0 h 21576"/>
                  <a:gd name="T4" fmla="*/ 0 w 21597"/>
                  <a:gd name="T5" fmla="*/ 0 h 21576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76"/>
                  <a:gd name="T11" fmla="*/ 21597 w 21597"/>
                  <a:gd name="T12" fmla="*/ 21576 h 215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76" fill="none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</a:path>
                  <a:path w="21597" h="21576" stroke="0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  <a:lnTo>
                      <a:pt x="21597" y="21576"/>
                    </a:lnTo>
                    <a:lnTo>
                      <a:pt x="-1" y="2121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84" name="Arc 30"/>
              <p:cNvSpPr>
                <a:spLocks/>
              </p:cNvSpPr>
              <p:nvPr/>
            </p:nvSpPr>
            <p:spPr bwMode="auto">
              <a:xfrm>
                <a:off x="2218" y="3185"/>
                <a:ext cx="28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1"/>
                  <a:gd name="T11" fmla="*/ 21600 w 21600"/>
                  <a:gd name="T12" fmla="*/ 21951 h 219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85" name="Arc 31"/>
              <p:cNvSpPr>
                <a:spLocks/>
              </p:cNvSpPr>
              <p:nvPr/>
            </p:nvSpPr>
            <p:spPr bwMode="auto">
              <a:xfrm>
                <a:off x="2192" y="3126"/>
                <a:ext cx="29" cy="61"/>
              </a:xfrm>
              <a:custGeom>
                <a:avLst/>
                <a:gdLst>
                  <a:gd name="T0" fmla="*/ 0 w 22357"/>
                  <a:gd name="T1" fmla="*/ 0 h 21600"/>
                  <a:gd name="T2" fmla="*/ 0 w 22357"/>
                  <a:gd name="T3" fmla="*/ 0 h 21600"/>
                  <a:gd name="T4" fmla="*/ 0 w 2235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57"/>
                  <a:gd name="T10" fmla="*/ 0 h 21600"/>
                  <a:gd name="T11" fmla="*/ 22357 w 2235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57" h="21600" fill="none" extrusionOk="0">
                    <a:moveTo>
                      <a:pt x="0" y="13"/>
                    </a:moveTo>
                    <a:cubicBezTo>
                      <a:pt x="252" y="4"/>
                      <a:pt x="504" y="-1"/>
                      <a:pt x="757" y="-1"/>
                    </a:cubicBezTo>
                    <a:cubicBezTo>
                      <a:pt x="12686" y="-1"/>
                      <a:pt x="22357" y="9670"/>
                      <a:pt x="22357" y="21600"/>
                    </a:cubicBezTo>
                  </a:path>
                  <a:path w="22357" h="21600" stroke="0" extrusionOk="0">
                    <a:moveTo>
                      <a:pt x="0" y="13"/>
                    </a:moveTo>
                    <a:cubicBezTo>
                      <a:pt x="252" y="4"/>
                      <a:pt x="504" y="-1"/>
                      <a:pt x="757" y="-1"/>
                    </a:cubicBezTo>
                    <a:cubicBezTo>
                      <a:pt x="12686" y="-1"/>
                      <a:pt x="22357" y="9670"/>
                      <a:pt x="22357" y="21600"/>
                    </a:cubicBezTo>
                    <a:lnTo>
                      <a:pt x="757" y="21600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86" name="Arc 32"/>
              <p:cNvSpPr>
                <a:spLocks/>
              </p:cNvSpPr>
              <p:nvPr/>
            </p:nvSpPr>
            <p:spPr bwMode="auto">
              <a:xfrm>
                <a:off x="2154" y="3185"/>
                <a:ext cx="22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87" name="Arc 33"/>
              <p:cNvSpPr>
                <a:spLocks/>
              </p:cNvSpPr>
              <p:nvPr/>
            </p:nvSpPr>
            <p:spPr bwMode="auto">
              <a:xfrm>
                <a:off x="2170" y="3130"/>
                <a:ext cx="21" cy="60"/>
              </a:xfrm>
              <a:custGeom>
                <a:avLst/>
                <a:gdLst>
                  <a:gd name="T0" fmla="*/ 0 w 21597"/>
                  <a:gd name="T1" fmla="*/ 0 h 21577"/>
                  <a:gd name="T2" fmla="*/ 0 w 21597"/>
                  <a:gd name="T3" fmla="*/ 0 h 21577"/>
                  <a:gd name="T4" fmla="*/ 0 w 21597"/>
                  <a:gd name="T5" fmla="*/ 0 h 21577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77"/>
                  <a:gd name="T11" fmla="*/ 21597 w 21597"/>
                  <a:gd name="T12" fmla="*/ 21577 h 215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77" fill="none" extrusionOk="0">
                    <a:moveTo>
                      <a:pt x="-1" y="21227"/>
                    </a:moveTo>
                    <a:cubicBezTo>
                      <a:pt x="184" y="9821"/>
                      <a:pt x="9206" y="525"/>
                      <a:pt x="20601" y="-1"/>
                    </a:cubicBezTo>
                  </a:path>
                  <a:path w="21597" h="21577" stroke="0" extrusionOk="0">
                    <a:moveTo>
                      <a:pt x="-1" y="21227"/>
                    </a:moveTo>
                    <a:cubicBezTo>
                      <a:pt x="184" y="9821"/>
                      <a:pt x="9206" y="525"/>
                      <a:pt x="20601" y="-1"/>
                    </a:cubicBezTo>
                    <a:lnTo>
                      <a:pt x="21597" y="21577"/>
                    </a:lnTo>
                    <a:lnTo>
                      <a:pt x="-1" y="2122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88" name="Arc 34"/>
              <p:cNvSpPr>
                <a:spLocks/>
              </p:cNvSpPr>
              <p:nvPr/>
            </p:nvSpPr>
            <p:spPr bwMode="auto">
              <a:xfrm>
                <a:off x="2310" y="3185"/>
                <a:ext cx="29" cy="62"/>
              </a:xfrm>
              <a:custGeom>
                <a:avLst/>
                <a:gdLst>
                  <a:gd name="T0" fmla="*/ 0 w 21600"/>
                  <a:gd name="T1" fmla="*/ 0 h 21931"/>
                  <a:gd name="T2" fmla="*/ 0 w 21600"/>
                  <a:gd name="T3" fmla="*/ 0 h 21931"/>
                  <a:gd name="T4" fmla="*/ 0 w 21600"/>
                  <a:gd name="T5" fmla="*/ 0 h 2193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31"/>
                  <a:gd name="T11" fmla="*/ 21600 w 21600"/>
                  <a:gd name="T12" fmla="*/ 21931 h 219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31" fill="none" extrusionOk="0">
                    <a:moveTo>
                      <a:pt x="20835" y="21931"/>
                    </a:moveTo>
                    <a:cubicBezTo>
                      <a:pt x="9211" y="21520"/>
                      <a:pt x="0" y="11977"/>
                      <a:pt x="0" y="345"/>
                    </a:cubicBezTo>
                    <a:cubicBezTo>
                      <a:pt x="0" y="229"/>
                      <a:pt x="0" y="114"/>
                      <a:pt x="2" y="-1"/>
                    </a:cubicBezTo>
                  </a:path>
                  <a:path w="21600" h="21931" stroke="0" extrusionOk="0">
                    <a:moveTo>
                      <a:pt x="20835" y="21931"/>
                    </a:moveTo>
                    <a:cubicBezTo>
                      <a:pt x="9211" y="21520"/>
                      <a:pt x="0" y="11977"/>
                      <a:pt x="0" y="345"/>
                    </a:cubicBezTo>
                    <a:cubicBezTo>
                      <a:pt x="0" y="229"/>
                      <a:pt x="0" y="114"/>
                      <a:pt x="2" y="-1"/>
                    </a:cubicBezTo>
                    <a:lnTo>
                      <a:pt x="21600" y="345"/>
                    </a:lnTo>
                    <a:lnTo>
                      <a:pt x="20835" y="2193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89" name="Arc 35"/>
              <p:cNvSpPr>
                <a:spLocks/>
              </p:cNvSpPr>
              <p:nvPr/>
            </p:nvSpPr>
            <p:spPr bwMode="auto">
              <a:xfrm>
                <a:off x="2288" y="3124"/>
                <a:ext cx="30" cy="62"/>
              </a:xfrm>
              <a:custGeom>
                <a:avLst/>
                <a:gdLst>
                  <a:gd name="T0" fmla="*/ 0 w 22335"/>
                  <a:gd name="T1" fmla="*/ 0 h 21600"/>
                  <a:gd name="T2" fmla="*/ 0 w 22335"/>
                  <a:gd name="T3" fmla="*/ 0 h 21600"/>
                  <a:gd name="T4" fmla="*/ 0 w 2233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35"/>
                  <a:gd name="T10" fmla="*/ 0 h 21600"/>
                  <a:gd name="T11" fmla="*/ 22335 w 2233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35" h="21600" fill="none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8" y="-1"/>
                    </a:cubicBezTo>
                    <a:cubicBezTo>
                      <a:pt x="12530" y="-1"/>
                      <a:pt x="22143" y="9458"/>
                      <a:pt x="22335" y="21248"/>
                    </a:cubicBezTo>
                  </a:path>
                  <a:path w="22335" h="21600" stroke="0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8" y="-1"/>
                    </a:cubicBezTo>
                    <a:cubicBezTo>
                      <a:pt x="12530" y="-1"/>
                      <a:pt x="22143" y="9458"/>
                      <a:pt x="22335" y="21248"/>
                    </a:cubicBezTo>
                    <a:lnTo>
                      <a:pt x="738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90" name="Arc 36"/>
              <p:cNvSpPr>
                <a:spLocks/>
              </p:cNvSpPr>
              <p:nvPr/>
            </p:nvSpPr>
            <p:spPr bwMode="auto">
              <a:xfrm>
                <a:off x="2247" y="3185"/>
                <a:ext cx="22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91" name="Arc 37"/>
              <p:cNvSpPr>
                <a:spLocks/>
              </p:cNvSpPr>
              <p:nvPr/>
            </p:nvSpPr>
            <p:spPr bwMode="auto">
              <a:xfrm>
                <a:off x="2264" y="3130"/>
                <a:ext cx="21" cy="60"/>
              </a:xfrm>
              <a:custGeom>
                <a:avLst/>
                <a:gdLst>
                  <a:gd name="T0" fmla="*/ 0 w 21597"/>
                  <a:gd name="T1" fmla="*/ 0 h 21576"/>
                  <a:gd name="T2" fmla="*/ 0 w 21597"/>
                  <a:gd name="T3" fmla="*/ 0 h 21576"/>
                  <a:gd name="T4" fmla="*/ 0 w 21597"/>
                  <a:gd name="T5" fmla="*/ 0 h 21576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76"/>
                  <a:gd name="T11" fmla="*/ 21597 w 21597"/>
                  <a:gd name="T12" fmla="*/ 21576 h 215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76" fill="none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</a:path>
                  <a:path w="21597" h="21576" stroke="0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  <a:lnTo>
                      <a:pt x="21597" y="21576"/>
                    </a:lnTo>
                    <a:lnTo>
                      <a:pt x="-1" y="2121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92" name="Arc 38"/>
              <p:cNvSpPr>
                <a:spLocks/>
              </p:cNvSpPr>
              <p:nvPr/>
            </p:nvSpPr>
            <p:spPr bwMode="auto">
              <a:xfrm rot="10800000">
                <a:off x="2489" y="3126"/>
                <a:ext cx="21" cy="61"/>
              </a:xfrm>
              <a:custGeom>
                <a:avLst/>
                <a:gdLst>
                  <a:gd name="T0" fmla="*/ 0 w 21600"/>
                  <a:gd name="T1" fmla="*/ 0 h 21957"/>
                  <a:gd name="T2" fmla="*/ 0 w 21600"/>
                  <a:gd name="T3" fmla="*/ 0 h 21957"/>
                  <a:gd name="T4" fmla="*/ 0 w 21600"/>
                  <a:gd name="T5" fmla="*/ 0 h 2195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7"/>
                  <a:gd name="T11" fmla="*/ 21600 w 21600"/>
                  <a:gd name="T12" fmla="*/ 21957 h 219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7" fill="none" extrusionOk="0">
                    <a:moveTo>
                      <a:pt x="21600" y="21956"/>
                    </a:moveTo>
                    <a:cubicBezTo>
                      <a:pt x="9670" y="21957"/>
                      <a:pt x="0" y="12286"/>
                      <a:pt x="0" y="357"/>
                    </a:cubicBezTo>
                    <a:cubicBezTo>
                      <a:pt x="0" y="237"/>
                      <a:pt x="0" y="118"/>
                      <a:pt x="2" y="-1"/>
                    </a:cubicBezTo>
                  </a:path>
                  <a:path w="21600" h="21957" stroke="0" extrusionOk="0">
                    <a:moveTo>
                      <a:pt x="21600" y="21956"/>
                    </a:moveTo>
                    <a:cubicBezTo>
                      <a:pt x="9670" y="21957"/>
                      <a:pt x="0" y="12286"/>
                      <a:pt x="0" y="357"/>
                    </a:cubicBezTo>
                    <a:cubicBezTo>
                      <a:pt x="0" y="237"/>
                      <a:pt x="0" y="118"/>
                      <a:pt x="2" y="-1"/>
                    </a:cubicBezTo>
                    <a:lnTo>
                      <a:pt x="21600" y="357"/>
                    </a:lnTo>
                    <a:lnTo>
                      <a:pt x="21600" y="2195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161990" name="AutoShape 39"/>
          <p:cNvSpPr>
            <a:spLocks noChangeArrowheads="1"/>
          </p:cNvSpPr>
          <p:nvPr/>
        </p:nvSpPr>
        <p:spPr bwMode="auto">
          <a:xfrm rot="4800000" flipH="1" flipV="1">
            <a:off x="1035050" y="3597276"/>
            <a:ext cx="1246187" cy="1319212"/>
          </a:xfrm>
          <a:custGeom>
            <a:avLst/>
            <a:gdLst>
              <a:gd name="T0" fmla="*/ 62913468 w 21600"/>
              <a:gd name="T1" fmla="*/ 40285193 h 21600"/>
              <a:gd name="T2" fmla="*/ 35948689 w 21600"/>
              <a:gd name="T3" fmla="*/ 80570386 h 21600"/>
              <a:gd name="T4" fmla="*/ 8983855 w 21600"/>
              <a:gd name="T5" fmla="*/ 40285193 h 21600"/>
              <a:gd name="T6" fmla="*/ 35948689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499 w 21600"/>
              <a:gd name="T13" fmla="*/ 4499 h 21600"/>
              <a:gd name="T14" fmla="*/ 17101 w 21600"/>
              <a:gd name="T15" fmla="*/ 1710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398" y="21600"/>
                </a:lnTo>
                <a:lnTo>
                  <a:pt x="16202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C209FF"/>
              </a:gs>
              <a:gs pos="100000">
                <a:srgbClr val="8706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91" name="AutoShape 40"/>
          <p:cNvSpPr>
            <a:spLocks noChangeArrowheads="1"/>
          </p:cNvSpPr>
          <p:nvPr/>
        </p:nvSpPr>
        <p:spPr bwMode="auto">
          <a:xfrm>
            <a:off x="1993900" y="4310063"/>
            <a:ext cx="31750" cy="222250"/>
          </a:xfrm>
          <a:prstGeom prst="roundRect">
            <a:avLst>
              <a:gd name="adj" fmla="val 49995"/>
            </a:avLst>
          </a:prstGeom>
          <a:solidFill>
            <a:srgbClr val="FF5050"/>
          </a:solidFill>
          <a:ln>
            <a:noFill/>
          </a:ln>
          <a:effectLst>
            <a:prstShdw prst="shdw17" dist="17961" dir="2700000">
              <a:srgbClr val="993030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92" name="AutoShape 41"/>
          <p:cNvSpPr>
            <a:spLocks noChangeArrowheads="1"/>
          </p:cNvSpPr>
          <p:nvPr/>
        </p:nvSpPr>
        <p:spPr bwMode="auto">
          <a:xfrm>
            <a:off x="1065213" y="4306888"/>
            <a:ext cx="33337" cy="222250"/>
          </a:xfrm>
          <a:prstGeom prst="roundRect">
            <a:avLst>
              <a:gd name="adj" fmla="val 49995"/>
            </a:avLst>
          </a:prstGeom>
          <a:solidFill>
            <a:srgbClr val="FF5050"/>
          </a:solidFill>
          <a:ln>
            <a:noFill/>
          </a:ln>
          <a:effectLst>
            <a:prstShdw prst="shdw17" dist="17961" dir="2700000">
              <a:srgbClr val="993030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grpSp>
        <p:nvGrpSpPr>
          <p:cNvPr id="161993" name="Group 42"/>
          <p:cNvGrpSpPr>
            <a:grpSpLocks/>
          </p:cNvGrpSpPr>
          <p:nvPr/>
        </p:nvGrpSpPr>
        <p:grpSpPr bwMode="auto">
          <a:xfrm>
            <a:off x="1123950" y="4318000"/>
            <a:ext cx="863600" cy="203200"/>
            <a:chOff x="617" y="2572"/>
            <a:chExt cx="544" cy="128"/>
          </a:xfrm>
        </p:grpSpPr>
        <p:sp>
          <p:nvSpPr>
            <p:cNvPr id="162241" name="Arc 43"/>
            <p:cNvSpPr>
              <a:spLocks/>
            </p:cNvSpPr>
            <p:nvPr/>
          </p:nvSpPr>
          <p:spPr bwMode="auto">
            <a:xfrm rot="10800000">
              <a:off x="1093" y="2577"/>
              <a:ext cx="28" cy="6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42" name="Arc 44"/>
            <p:cNvSpPr>
              <a:spLocks/>
            </p:cNvSpPr>
            <p:nvPr/>
          </p:nvSpPr>
          <p:spPr bwMode="auto">
            <a:xfrm rot="10800000">
              <a:off x="1074" y="2632"/>
              <a:ext cx="29" cy="61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7"/>
                <a:gd name="T11" fmla="*/ 21600 w 21600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7" fill="none" extrusionOk="0">
                  <a:moveTo>
                    <a:pt x="-1" y="21586"/>
                  </a:moveTo>
                  <a:cubicBezTo>
                    <a:pt x="-1" y="9952"/>
                    <a:pt x="9215" y="408"/>
                    <a:pt x="20843" y="0"/>
                  </a:cubicBezTo>
                </a:path>
                <a:path w="21600" h="21587" stroke="0" extrusionOk="0">
                  <a:moveTo>
                    <a:pt x="-1" y="21586"/>
                  </a:moveTo>
                  <a:cubicBezTo>
                    <a:pt x="-1" y="9952"/>
                    <a:pt x="9215" y="408"/>
                    <a:pt x="20843" y="0"/>
                  </a:cubicBezTo>
                  <a:lnTo>
                    <a:pt x="21600" y="21587"/>
                  </a:lnTo>
                  <a:lnTo>
                    <a:pt x="-1" y="2158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43" name="Arc 45"/>
            <p:cNvSpPr>
              <a:spLocks/>
            </p:cNvSpPr>
            <p:nvPr/>
          </p:nvSpPr>
          <p:spPr bwMode="auto">
            <a:xfrm rot="10800000">
              <a:off x="1033" y="2581"/>
              <a:ext cx="22" cy="61"/>
            </a:xfrm>
            <a:custGeom>
              <a:avLst/>
              <a:gdLst>
                <a:gd name="T0" fmla="*/ 0 w 21600"/>
                <a:gd name="T1" fmla="*/ 0 h 21925"/>
                <a:gd name="T2" fmla="*/ 0 w 21600"/>
                <a:gd name="T3" fmla="*/ 0 h 21925"/>
                <a:gd name="T4" fmla="*/ 0 w 21600"/>
                <a:gd name="T5" fmla="*/ 0 h 2192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25"/>
                <a:gd name="T11" fmla="*/ 21600 w 21600"/>
                <a:gd name="T12" fmla="*/ 21925 h 219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lnTo>
                    <a:pt x="20587" y="21925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44" name="Arc 46"/>
            <p:cNvSpPr>
              <a:spLocks/>
            </p:cNvSpPr>
            <p:nvPr/>
          </p:nvSpPr>
          <p:spPr bwMode="auto">
            <a:xfrm rot="10800000">
              <a:off x="1139" y="2638"/>
              <a:ext cx="22" cy="62"/>
            </a:xfrm>
            <a:custGeom>
              <a:avLst/>
              <a:gdLst>
                <a:gd name="T0" fmla="*/ 0 w 22592"/>
                <a:gd name="T1" fmla="*/ 0 h 21600"/>
                <a:gd name="T2" fmla="*/ 0 w 22592"/>
                <a:gd name="T3" fmla="*/ 0 h 21600"/>
                <a:gd name="T4" fmla="*/ 0 w 2259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92"/>
                <a:gd name="T10" fmla="*/ 0 h 21600"/>
                <a:gd name="T11" fmla="*/ 22592 w 2259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92" h="21600" fill="none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3" y="-1"/>
                    <a:pt x="22395" y="9452"/>
                    <a:pt x="22591" y="21240"/>
                  </a:cubicBezTo>
                </a:path>
                <a:path w="22592" h="21600" stroke="0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3" y="-1"/>
                    <a:pt x="22395" y="9452"/>
                    <a:pt x="22591" y="21240"/>
                  </a:cubicBezTo>
                  <a:lnTo>
                    <a:pt x="995" y="21600"/>
                  </a:lnTo>
                  <a:lnTo>
                    <a:pt x="-1" y="22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45" name="Arc 47"/>
            <p:cNvSpPr>
              <a:spLocks/>
            </p:cNvSpPr>
            <p:nvPr/>
          </p:nvSpPr>
          <p:spPr bwMode="auto">
            <a:xfrm rot="10800000">
              <a:off x="1045" y="2633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46" name="Arc 48"/>
            <p:cNvSpPr>
              <a:spLocks/>
            </p:cNvSpPr>
            <p:nvPr/>
          </p:nvSpPr>
          <p:spPr bwMode="auto">
            <a:xfrm rot="10800000">
              <a:off x="1002" y="2579"/>
              <a:ext cx="27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7"/>
                <a:gd name="T11" fmla="*/ 21600 w 21600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lnTo>
                    <a:pt x="21597" y="-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47" name="Arc 49"/>
            <p:cNvSpPr>
              <a:spLocks/>
            </p:cNvSpPr>
            <p:nvPr/>
          </p:nvSpPr>
          <p:spPr bwMode="auto">
            <a:xfrm rot="10800000">
              <a:off x="986" y="2638"/>
              <a:ext cx="27" cy="60"/>
            </a:xfrm>
            <a:custGeom>
              <a:avLst/>
              <a:gdLst>
                <a:gd name="T0" fmla="*/ 0 w 21597"/>
                <a:gd name="T1" fmla="*/ 0 h 21586"/>
                <a:gd name="T2" fmla="*/ 0 w 21597"/>
                <a:gd name="T3" fmla="*/ 0 h 21586"/>
                <a:gd name="T4" fmla="*/ 0 w 21597"/>
                <a:gd name="T5" fmla="*/ 0 h 2158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86"/>
                <a:gd name="T11" fmla="*/ 21597 w 21597"/>
                <a:gd name="T12" fmla="*/ 21586 h 215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86" fill="none" extrusionOk="0">
                  <a:moveTo>
                    <a:pt x="-1" y="21234"/>
                  </a:moveTo>
                  <a:cubicBezTo>
                    <a:pt x="186" y="9746"/>
                    <a:pt x="9335" y="414"/>
                    <a:pt x="20818" y="0"/>
                  </a:cubicBezTo>
                </a:path>
                <a:path w="21597" h="21586" stroke="0" extrusionOk="0">
                  <a:moveTo>
                    <a:pt x="-1" y="21234"/>
                  </a:moveTo>
                  <a:cubicBezTo>
                    <a:pt x="186" y="9746"/>
                    <a:pt x="9335" y="414"/>
                    <a:pt x="20818" y="0"/>
                  </a:cubicBezTo>
                  <a:lnTo>
                    <a:pt x="21597" y="21586"/>
                  </a:lnTo>
                  <a:lnTo>
                    <a:pt x="-1" y="21234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48" name="Arc 50"/>
            <p:cNvSpPr>
              <a:spLocks/>
            </p:cNvSpPr>
            <p:nvPr/>
          </p:nvSpPr>
          <p:spPr bwMode="auto">
            <a:xfrm>
              <a:off x="674" y="2634"/>
              <a:ext cx="28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49" name="Arc 51"/>
            <p:cNvSpPr>
              <a:spLocks/>
            </p:cNvSpPr>
            <p:nvPr/>
          </p:nvSpPr>
          <p:spPr bwMode="auto">
            <a:xfrm>
              <a:off x="652" y="2572"/>
              <a:ext cx="29" cy="61"/>
            </a:xfrm>
            <a:custGeom>
              <a:avLst/>
              <a:gdLst>
                <a:gd name="T0" fmla="*/ 0 w 22357"/>
                <a:gd name="T1" fmla="*/ 0 h 21600"/>
                <a:gd name="T2" fmla="*/ 0 w 22357"/>
                <a:gd name="T3" fmla="*/ 0 h 21600"/>
                <a:gd name="T4" fmla="*/ 0 w 22357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57"/>
                <a:gd name="T10" fmla="*/ 0 h 21600"/>
                <a:gd name="T11" fmla="*/ 22357 w 2235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57" h="21600" fill="none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</a:path>
                <a:path w="22357" h="21600" stroke="0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  <a:lnTo>
                    <a:pt x="757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50" name="Arc 52"/>
            <p:cNvSpPr>
              <a:spLocks/>
            </p:cNvSpPr>
            <p:nvPr/>
          </p:nvSpPr>
          <p:spPr bwMode="auto">
            <a:xfrm>
              <a:off x="617" y="2629"/>
              <a:ext cx="21" cy="61"/>
            </a:xfrm>
            <a:custGeom>
              <a:avLst/>
              <a:gdLst>
                <a:gd name="T0" fmla="*/ 0 w 22652"/>
                <a:gd name="T1" fmla="*/ 0 h 21600"/>
                <a:gd name="T2" fmla="*/ 0 w 22652"/>
                <a:gd name="T3" fmla="*/ 0 h 21600"/>
                <a:gd name="T4" fmla="*/ 0 w 2265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52"/>
                <a:gd name="T10" fmla="*/ 0 h 21600"/>
                <a:gd name="T11" fmla="*/ 22652 w 2265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52" h="21600" fill="none" extrusionOk="0">
                  <a:moveTo>
                    <a:pt x="22652" y="0"/>
                  </a:moveTo>
                  <a:cubicBezTo>
                    <a:pt x="22652" y="11929"/>
                    <a:pt x="12981" y="21600"/>
                    <a:pt x="1052" y="21600"/>
                  </a:cubicBezTo>
                  <a:cubicBezTo>
                    <a:pt x="701" y="21599"/>
                    <a:pt x="350" y="21591"/>
                    <a:pt x="-1" y="21574"/>
                  </a:cubicBezTo>
                </a:path>
                <a:path w="22652" h="21600" stroke="0" extrusionOk="0">
                  <a:moveTo>
                    <a:pt x="22652" y="0"/>
                  </a:moveTo>
                  <a:cubicBezTo>
                    <a:pt x="22652" y="11929"/>
                    <a:pt x="12981" y="21600"/>
                    <a:pt x="1052" y="21600"/>
                  </a:cubicBezTo>
                  <a:cubicBezTo>
                    <a:pt x="701" y="21599"/>
                    <a:pt x="350" y="21591"/>
                    <a:pt x="-1" y="21574"/>
                  </a:cubicBezTo>
                  <a:lnTo>
                    <a:pt x="1052" y="0"/>
                  </a:lnTo>
                  <a:lnTo>
                    <a:pt x="22652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51" name="Arc 53"/>
            <p:cNvSpPr>
              <a:spLocks/>
            </p:cNvSpPr>
            <p:nvPr/>
          </p:nvSpPr>
          <p:spPr bwMode="auto">
            <a:xfrm>
              <a:off x="635" y="2574"/>
              <a:ext cx="22" cy="60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7"/>
                <a:gd name="T11" fmla="*/ 21600 w 21600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7" fill="none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</a:path>
                <a:path w="21600" h="21577" stroke="0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  <a:lnTo>
                    <a:pt x="21600" y="21577"/>
                  </a:lnTo>
                  <a:lnTo>
                    <a:pt x="-1" y="2157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52" name="Arc 54"/>
            <p:cNvSpPr>
              <a:spLocks/>
            </p:cNvSpPr>
            <p:nvPr/>
          </p:nvSpPr>
          <p:spPr bwMode="auto">
            <a:xfrm>
              <a:off x="769" y="2634"/>
              <a:ext cx="28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53" name="Arc 55"/>
            <p:cNvSpPr>
              <a:spLocks/>
            </p:cNvSpPr>
            <p:nvPr/>
          </p:nvSpPr>
          <p:spPr bwMode="auto">
            <a:xfrm>
              <a:off x="745" y="2577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48"/>
                <a:gd name="T10" fmla="*/ 0 h 21600"/>
                <a:gd name="T11" fmla="*/ 22348 w 2234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54" name="Arc 56"/>
            <p:cNvSpPr>
              <a:spLocks/>
            </p:cNvSpPr>
            <p:nvPr/>
          </p:nvSpPr>
          <p:spPr bwMode="auto">
            <a:xfrm>
              <a:off x="707" y="2634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55" name="Arc 57"/>
            <p:cNvSpPr>
              <a:spLocks/>
            </p:cNvSpPr>
            <p:nvPr/>
          </p:nvSpPr>
          <p:spPr bwMode="auto">
            <a:xfrm>
              <a:off x="719" y="2580"/>
              <a:ext cx="21" cy="60"/>
            </a:xfrm>
            <a:custGeom>
              <a:avLst/>
              <a:gdLst>
                <a:gd name="T0" fmla="*/ 0 w 21597"/>
                <a:gd name="T1" fmla="*/ 0 h 21577"/>
                <a:gd name="T2" fmla="*/ 0 w 21597"/>
                <a:gd name="T3" fmla="*/ 0 h 21577"/>
                <a:gd name="T4" fmla="*/ 0 w 21597"/>
                <a:gd name="T5" fmla="*/ 0 h 21577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7"/>
                <a:gd name="T11" fmla="*/ 21597 w 21597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7" fill="none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</a:path>
                <a:path w="21597" h="21577" stroke="0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  <a:lnTo>
                    <a:pt x="21597" y="21577"/>
                  </a:lnTo>
                  <a:lnTo>
                    <a:pt x="-1" y="21227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56" name="Arc 58"/>
            <p:cNvSpPr>
              <a:spLocks/>
            </p:cNvSpPr>
            <p:nvPr/>
          </p:nvSpPr>
          <p:spPr bwMode="auto">
            <a:xfrm>
              <a:off x="857" y="2634"/>
              <a:ext cx="28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57" name="Arc 59"/>
            <p:cNvSpPr>
              <a:spLocks/>
            </p:cNvSpPr>
            <p:nvPr/>
          </p:nvSpPr>
          <p:spPr bwMode="auto">
            <a:xfrm>
              <a:off x="830" y="2575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48"/>
                <a:gd name="T10" fmla="*/ 0 h 21600"/>
                <a:gd name="T11" fmla="*/ 22348 w 2234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58" name="Arc 60"/>
            <p:cNvSpPr>
              <a:spLocks/>
            </p:cNvSpPr>
            <p:nvPr/>
          </p:nvSpPr>
          <p:spPr bwMode="auto">
            <a:xfrm>
              <a:off x="793" y="2634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59" name="Arc 61"/>
            <p:cNvSpPr>
              <a:spLocks/>
            </p:cNvSpPr>
            <p:nvPr/>
          </p:nvSpPr>
          <p:spPr bwMode="auto">
            <a:xfrm>
              <a:off x="808" y="2580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60" name="Arc 62"/>
            <p:cNvSpPr>
              <a:spLocks/>
            </p:cNvSpPr>
            <p:nvPr/>
          </p:nvSpPr>
          <p:spPr bwMode="auto">
            <a:xfrm>
              <a:off x="949" y="2634"/>
              <a:ext cx="29" cy="61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7"/>
                <a:gd name="T11" fmla="*/ 21600 w 21600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7" fill="none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</a:path>
                <a:path w="21600" h="21587" stroke="0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  <a:lnTo>
                    <a:pt x="21600" y="0"/>
                  </a:lnTo>
                  <a:lnTo>
                    <a:pt x="20843" y="2158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61" name="Arc 63"/>
            <p:cNvSpPr>
              <a:spLocks/>
            </p:cNvSpPr>
            <p:nvPr/>
          </p:nvSpPr>
          <p:spPr bwMode="auto">
            <a:xfrm>
              <a:off x="926" y="2574"/>
              <a:ext cx="30" cy="61"/>
            </a:xfrm>
            <a:custGeom>
              <a:avLst/>
              <a:gdLst>
                <a:gd name="T0" fmla="*/ 0 w 22344"/>
                <a:gd name="T1" fmla="*/ 0 h 21600"/>
                <a:gd name="T2" fmla="*/ 0 w 22344"/>
                <a:gd name="T3" fmla="*/ 0 h 21600"/>
                <a:gd name="T4" fmla="*/ 0 w 2234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44"/>
                <a:gd name="T10" fmla="*/ 0 h 21600"/>
                <a:gd name="T11" fmla="*/ 22344 w 2234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44" h="21600" fill="none" extrusionOk="0">
                  <a:moveTo>
                    <a:pt x="-1" y="12"/>
                  </a:moveTo>
                  <a:cubicBezTo>
                    <a:pt x="247" y="4"/>
                    <a:pt x="495" y="-1"/>
                    <a:pt x="744" y="-1"/>
                  </a:cubicBezTo>
                  <a:cubicBezTo>
                    <a:pt x="12673" y="-1"/>
                    <a:pt x="22344" y="9670"/>
                    <a:pt x="22344" y="21600"/>
                  </a:cubicBezTo>
                </a:path>
                <a:path w="22344" h="21600" stroke="0" extrusionOk="0">
                  <a:moveTo>
                    <a:pt x="-1" y="12"/>
                  </a:moveTo>
                  <a:cubicBezTo>
                    <a:pt x="247" y="4"/>
                    <a:pt x="495" y="-1"/>
                    <a:pt x="744" y="-1"/>
                  </a:cubicBezTo>
                  <a:cubicBezTo>
                    <a:pt x="12673" y="-1"/>
                    <a:pt x="22344" y="9670"/>
                    <a:pt x="22344" y="21600"/>
                  </a:cubicBezTo>
                  <a:lnTo>
                    <a:pt x="744" y="21600"/>
                  </a:lnTo>
                  <a:lnTo>
                    <a:pt x="-1" y="12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62" name="Arc 64"/>
            <p:cNvSpPr>
              <a:spLocks/>
            </p:cNvSpPr>
            <p:nvPr/>
          </p:nvSpPr>
          <p:spPr bwMode="auto">
            <a:xfrm>
              <a:off x="886" y="2634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63" name="Arc 65"/>
            <p:cNvSpPr>
              <a:spLocks/>
            </p:cNvSpPr>
            <p:nvPr/>
          </p:nvSpPr>
          <p:spPr bwMode="auto">
            <a:xfrm>
              <a:off x="904" y="2580"/>
              <a:ext cx="20" cy="60"/>
            </a:xfrm>
            <a:custGeom>
              <a:avLst/>
              <a:gdLst>
                <a:gd name="T0" fmla="*/ 0 w 21597"/>
                <a:gd name="T1" fmla="*/ 0 h 21575"/>
                <a:gd name="T2" fmla="*/ 0 w 21597"/>
                <a:gd name="T3" fmla="*/ 0 h 21575"/>
                <a:gd name="T4" fmla="*/ 0 w 21597"/>
                <a:gd name="T5" fmla="*/ 0 h 21575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5"/>
                <a:gd name="T11" fmla="*/ 21597 w 21597"/>
                <a:gd name="T12" fmla="*/ 21575 h 215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5" fill="none" extrusionOk="0">
                  <a:moveTo>
                    <a:pt x="-1" y="21226"/>
                  </a:moveTo>
                  <a:cubicBezTo>
                    <a:pt x="183" y="9839"/>
                    <a:pt x="9177" y="550"/>
                    <a:pt x="20553" y="0"/>
                  </a:cubicBezTo>
                </a:path>
                <a:path w="21597" h="21575" stroke="0" extrusionOk="0">
                  <a:moveTo>
                    <a:pt x="-1" y="21226"/>
                  </a:moveTo>
                  <a:cubicBezTo>
                    <a:pt x="183" y="9839"/>
                    <a:pt x="9177" y="550"/>
                    <a:pt x="20553" y="0"/>
                  </a:cubicBezTo>
                  <a:lnTo>
                    <a:pt x="21597" y="21575"/>
                  </a:lnTo>
                  <a:lnTo>
                    <a:pt x="-1" y="2122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64" name="Arc 66"/>
            <p:cNvSpPr>
              <a:spLocks/>
            </p:cNvSpPr>
            <p:nvPr/>
          </p:nvSpPr>
          <p:spPr bwMode="auto">
            <a:xfrm rot="10800000">
              <a:off x="1127" y="2576"/>
              <a:ext cx="22" cy="61"/>
            </a:xfrm>
            <a:custGeom>
              <a:avLst/>
              <a:gdLst>
                <a:gd name="T0" fmla="*/ 0 w 21600"/>
                <a:gd name="T1" fmla="*/ 0 h 21925"/>
                <a:gd name="T2" fmla="*/ 0 w 21600"/>
                <a:gd name="T3" fmla="*/ 0 h 21925"/>
                <a:gd name="T4" fmla="*/ 0 w 21600"/>
                <a:gd name="T5" fmla="*/ 0 h 2192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25"/>
                <a:gd name="T11" fmla="*/ 21600 w 21600"/>
                <a:gd name="T12" fmla="*/ 21925 h 219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lnTo>
                    <a:pt x="20587" y="21925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61994" name="Group 67"/>
          <p:cNvGrpSpPr>
            <a:grpSpLocks/>
          </p:cNvGrpSpPr>
          <p:nvPr/>
        </p:nvGrpSpPr>
        <p:grpSpPr bwMode="auto">
          <a:xfrm>
            <a:off x="1103313" y="4321175"/>
            <a:ext cx="863600" cy="203200"/>
            <a:chOff x="604" y="2574"/>
            <a:chExt cx="544" cy="128"/>
          </a:xfrm>
        </p:grpSpPr>
        <p:sp>
          <p:nvSpPr>
            <p:cNvPr id="162217" name="Arc 68"/>
            <p:cNvSpPr>
              <a:spLocks/>
            </p:cNvSpPr>
            <p:nvPr/>
          </p:nvSpPr>
          <p:spPr bwMode="auto">
            <a:xfrm rot="10800000">
              <a:off x="1080" y="2579"/>
              <a:ext cx="28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7"/>
                <a:gd name="T11" fmla="*/ 21600 w 21600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lnTo>
                    <a:pt x="21597" y="-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18" name="Arc 69"/>
            <p:cNvSpPr>
              <a:spLocks/>
            </p:cNvSpPr>
            <p:nvPr/>
          </p:nvSpPr>
          <p:spPr bwMode="auto">
            <a:xfrm rot="10800000">
              <a:off x="1061" y="2634"/>
              <a:ext cx="29" cy="61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7"/>
                <a:gd name="T11" fmla="*/ 21600 w 21600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7" fill="none" extrusionOk="0">
                  <a:moveTo>
                    <a:pt x="-1" y="21586"/>
                  </a:moveTo>
                  <a:cubicBezTo>
                    <a:pt x="-1" y="9952"/>
                    <a:pt x="9215" y="408"/>
                    <a:pt x="20843" y="0"/>
                  </a:cubicBezTo>
                </a:path>
                <a:path w="21600" h="21587" stroke="0" extrusionOk="0">
                  <a:moveTo>
                    <a:pt x="-1" y="21586"/>
                  </a:moveTo>
                  <a:cubicBezTo>
                    <a:pt x="-1" y="9952"/>
                    <a:pt x="9215" y="408"/>
                    <a:pt x="20843" y="0"/>
                  </a:cubicBezTo>
                  <a:lnTo>
                    <a:pt x="21600" y="21587"/>
                  </a:lnTo>
                  <a:lnTo>
                    <a:pt x="-1" y="2158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19" name="Arc 70"/>
            <p:cNvSpPr>
              <a:spLocks/>
            </p:cNvSpPr>
            <p:nvPr/>
          </p:nvSpPr>
          <p:spPr bwMode="auto">
            <a:xfrm rot="10800000">
              <a:off x="1020" y="2583"/>
              <a:ext cx="22" cy="61"/>
            </a:xfrm>
            <a:custGeom>
              <a:avLst/>
              <a:gdLst>
                <a:gd name="T0" fmla="*/ 0 w 21600"/>
                <a:gd name="T1" fmla="*/ 0 h 21925"/>
                <a:gd name="T2" fmla="*/ 0 w 21600"/>
                <a:gd name="T3" fmla="*/ 0 h 21925"/>
                <a:gd name="T4" fmla="*/ 0 w 21600"/>
                <a:gd name="T5" fmla="*/ 0 h 2192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25"/>
                <a:gd name="T11" fmla="*/ 21600 w 21600"/>
                <a:gd name="T12" fmla="*/ 21925 h 219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lnTo>
                    <a:pt x="20587" y="21925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20" name="Arc 71"/>
            <p:cNvSpPr>
              <a:spLocks/>
            </p:cNvSpPr>
            <p:nvPr/>
          </p:nvSpPr>
          <p:spPr bwMode="auto">
            <a:xfrm rot="10800000">
              <a:off x="1126" y="2640"/>
              <a:ext cx="22" cy="62"/>
            </a:xfrm>
            <a:custGeom>
              <a:avLst/>
              <a:gdLst>
                <a:gd name="T0" fmla="*/ 0 w 22592"/>
                <a:gd name="T1" fmla="*/ 0 h 21600"/>
                <a:gd name="T2" fmla="*/ 0 w 22592"/>
                <a:gd name="T3" fmla="*/ 0 h 21600"/>
                <a:gd name="T4" fmla="*/ 0 w 2259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92"/>
                <a:gd name="T10" fmla="*/ 0 h 21600"/>
                <a:gd name="T11" fmla="*/ 22592 w 2259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92" h="21600" fill="none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3" y="-1"/>
                    <a:pt x="22395" y="9452"/>
                    <a:pt x="22591" y="21240"/>
                  </a:cubicBezTo>
                </a:path>
                <a:path w="22592" h="21600" stroke="0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3" y="-1"/>
                    <a:pt x="22395" y="9452"/>
                    <a:pt x="22591" y="21240"/>
                  </a:cubicBezTo>
                  <a:lnTo>
                    <a:pt x="995" y="21600"/>
                  </a:lnTo>
                  <a:lnTo>
                    <a:pt x="-1" y="22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21" name="Arc 72"/>
            <p:cNvSpPr>
              <a:spLocks/>
            </p:cNvSpPr>
            <p:nvPr/>
          </p:nvSpPr>
          <p:spPr bwMode="auto">
            <a:xfrm rot="10800000">
              <a:off x="1033" y="2635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</a:path>
                <a:path w="22604" h="21600" stroke="0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  <a:lnTo>
                    <a:pt x="1004" y="21600"/>
                  </a:lnTo>
                  <a:lnTo>
                    <a:pt x="0" y="2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22" name="Arc 73"/>
            <p:cNvSpPr>
              <a:spLocks/>
            </p:cNvSpPr>
            <p:nvPr/>
          </p:nvSpPr>
          <p:spPr bwMode="auto">
            <a:xfrm rot="10800000">
              <a:off x="989" y="2581"/>
              <a:ext cx="27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7"/>
                <a:gd name="T11" fmla="*/ 21600 w 21600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lnTo>
                    <a:pt x="21597" y="-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23" name="Arc 74"/>
            <p:cNvSpPr>
              <a:spLocks/>
            </p:cNvSpPr>
            <p:nvPr/>
          </p:nvSpPr>
          <p:spPr bwMode="auto">
            <a:xfrm rot="10800000">
              <a:off x="973" y="2638"/>
              <a:ext cx="27" cy="61"/>
            </a:xfrm>
            <a:custGeom>
              <a:avLst/>
              <a:gdLst>
                <a:gd name="T0" fmla="*/ 0 w 21600"/>
                <a:gd name="T1" fmla="*/ 0 h 21585"/>
                <a:gd name="T2" fmla="*/ 0 w 21600"/>
                <a:gd name="T3" fmla="*/ 0 h 21585"/>
                <a:gd name="T4" fmla="*/ 0 w 21600"/>
                <a:gd name="T5" fmla="*/ 0 h 2158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5"/>
                <a:gd name="T11" fmla="*/ 21600 w 21600"/>
                <a:gd name="T12" fmla="*/ 21585 h 215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5" fill="none" extrusionOk="0">
                  <a:moveTo>
                    <a:pt x="-1" y="21584"/>
                  </a:moveTo>
                  <a:cubicBezTo>
                    <a:pt x="-1" y="9966"/>
                    <a:pt x="9190" y="429"/>
                    <a:pt x="20800" y="-1"/>
                  </a:cubicBezTo>
                </a:path>
                <a:path w="21600" h="21585" stroke="0" extrusionOk="0">
                  <a:moveTo>
                    <a:pt x="-1" y="21584"/>
                  </a:moveTo>
                  <a:cubicBezTo>
                    <a:pt x="-1" y="9966"/>
                    <a:pt x="9190" y="429"/>
                    <a:pt x="20800" y="-1"/>
                  </a:cubicBezTo>
                  <a:lnTo>
                    <a:pt x="21600" y="21585"/>
                  </a:lnTo>
                  <a:lnTo>
                    <a:pt x="-1" y="21584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24" name="Arc 75"/>
            <p:cNvSpPr>
              <a:spLocks/>
            </p:cNvSpPr>
            <p:nvPr/>
          </p:nvSpPr>
          <p:spPr bwMode="auto">
            <a:xfrm>
              <a:off x="661" y="2636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1"/>
                <a:gd name="T11" fmla="*/ 21600 w 21600"/>
                <a:gd name="T12" fmla="*/ 21951 h 219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25" name="Arc 76"/>
            <p:cNvSpPr>
              <a:spLocks/>
            </p:cNvSpPr>
            <p:nvPr/>
          </p:nvSpPr>
          <p:spPr bwMode="auto">
            <a:xfrm>
              <a:off x="639" y="2574"/>
              <a:ext cx="29" cy="61"/>
            </a:xfrm>
            <a:custGeom>
              <a:avLst/>
              <a:gdLst>
                <a:gd name="T0" fmla="*/ 0 w 22357"/>
                <a:gd name="T1" fmla="*/ 0 h 21600"/>
                <a:gd name="T2" fmla="*/ 0 w 22357"/>
                <a:gd name="T3" fmla="*/ 0 h 21600"/>
                <a:gd name="T4" fmla="*/ 0 w 22357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57"/>
                <a:gd name="T10" fmla="*/ 0 h 21600"/>
                <a:gd name="T11" fmla="*/ 22357 w 2235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57" h="21600" fill="none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</a:path>
                <a:path w="22357" h="21600" stroke="0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  <a:lnTo>
                    <a:pt x="757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26" name="Arc 77"/>
            <p:cNvSpPr>
              <a:spLocks/>
            </p:cNvSpPr>
            <p:nvPr/>
          </p:nvSpPr>
          <p:spPr bwMode="auto">
            <a:xfrm>
              <a:off x="604" y="2631"/>
              <a:ext cx="21" cy="61"/>
            </a:xfrm>
            <a:custGeom>
              <a:avLst/>
              <a:gdLst>
                <a:gd name="T0" fmla="*/ 0 w 22652"/>
                <a:gd name="T1" fmla="*/ 0 h 21600"/>
                <a:gd name="T2" fmla="*/ 0 w 22652"/>
                <a:gd name="T3" fmla="*/ 0 h 21600"/>
                <a:gd name="T4" fmla="*/ 0 w 2265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52"/>
                <a:gd name="T10" fmla="*/ 0 h 21600"/>
                <a:gd name="T11" fmla="*/ 22652 w 2265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52" h="21600" fill="none" extrusionOk="0">
                  <a:moveTo>
                    <a:pt x="22652" y="0"/>
                  </a:moveTo>
                  <a:cubicBezTo>
                    <a:pt x="22652" y="11929"/>
                    <a:pt x="12981" y="21600"/>
                    <a:pt x="1052" y="21600"/>
                  </a:cubicBezTo>
                  <a:cubicBezTo>
                    <a:pt x="701" y="21599"/>
                    <a:pt x="350" y="21591"/>
                    <a:pt x="-1" y="21574"/>
                  </a:cubicBezTo>
                </a:path>
                <a:path w="22652" h="21600" stroke="0" extrusionOk="0">
                  <a:moveTo>
                    <a:pt x="22652" y="0"/>
                  </a:moveTo>
                  <a:cubicBezTo>
                    <a:pt x="22652" y="11929"/>
                    <a:pt x="12981" y="21600"/>
                    <a:pt x="1052" y="21600"/>
                  </a:cubicBezTo>
                  <a:cubicBezTo>
                    <a:pt x="701" y="21599"/>
                    <a:pt x="350" y="21591"/>
                    <a:pt x="-1" y="21574"/>
                  </a:cubicBezTo>
                  <a:lnTo>
                    <a:pt x="1052" y="0"/>
                  </a:lnTo>
                  <a:lnTo>
                    <a:pt x="22652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27" name="Arc 78"/>
            <p:cNvSpPr>
              <a:spLocks/>
            </p:cNvSpPr>
            <p:nvPr/>
          </p:nvSpPr>
          <p:spPr bwMode="auto">
            <a:xfrm>
              <a:off x="623" y="2576"/>
              <a:ext cx="21" cy="60"/>
            </a:xfrm>
            <a:custGeom>
              <a:avLst/>
              <a:gdLst>
                <a:gd name="T0" fmla="*/ 0 w 21597"/>
                <a:gd name="T1" fmla="*/ 0 h 21577"/>
                <a:gd name="T2" fmla="*/ 0 w 21597"/>
                <a:gd name="T3" fmla="*/ 0 h 21577"/>
                <a:gd name="T4" fmla="*/ 0 w 21597"/>
                <a:gd name="T5" fmla="*/ 0 h 21577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7"/>
                <a:gd name="T11" fmla="*/ 21597 w 21597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7" fill="none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</a:path>
                <a:path w="21597" h="21577" stroke="0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  <a:lnTo>
                    <a:pt x="21597" y="21577"/>
                  </a:lnTo>
                  <a:lnTo>
                    <a:pt x="-1" y="21227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28" name="Arc 79"/>
            <p:cNvSpPr>
              <a:spLocks/>
            </p:cNvSpPr>
            <p:nvPr/>
          </p:nvSpPr>
          <p:spPr bwMode="auto">
            <a:xfrm>
              <a:off x="756" y="2636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1"/>
                <a:gd name="T11" fmla="*/ 21600 w 21600"/>
                <a:gd name="T12" fmla="*/ 21951 h 219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29" name="Arc 80"/>
            <p:cNvSpPr>
              <a:spLocks/>
            </p:cNvSpPr>
            <p:nvPr/>
          </p:nvSpPr>
          <p:spPr bwMode="auto">
            <a:xfrm>
              <a:off x="732" y="2579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48"/>
                <a:gd name="T10" fmla="*/ 0 h 21600"/>
                <a:gd name="T11" fmla="*/ 22348 w 2234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30" name="Arc 81"/>
            <p:cNvSpPr>
              <a:spLocks/>
            </p:cNvSpPr>
            <p:nvPr/>
          </p:nvSpPr>
          <p:spPr bwMode="auto">
            <a:xfrm>
              <a:off x="694" y="2636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31" name="Arc 82"/>
            <p:cNvSpPr>
              <a:spLocks/>
            </p:cNvSpPr>
            <p:nvPr/>
          </p:nvSpPr>
          <p:spPr bwMode="auto">
            <a:xfrm>
              <a:off x="706" y="2582"/>
              <a:ext cx="21" cy="60"/>
            </a:xfrm>
            <a:custGeom>
              <a:avLst/>
              <a:gdLst>
                <a:gd name="T0" fmla="*/ 0 w 21597"/>
                <a:gd name="T1" fmla="*/ 0 h 21577"/>
                <a:gd name="T2" fmla="*/ 0 w 21597"/>
                <a:gd name="T3" fmla="*/ 0 h 21577"/>
                <a:gd name="T4" fmla="*/ 0 w 21597"/>
                <a:gd name="T5" fmla="*/ 0 h 21577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7"/>
                <a:gd name="T11" fmla="*/ 21597 w 21597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7" fill="none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</a:path>
                <a:path w="21597" h="21577" stroke="0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  <a:lnTo>
                    <a:pt x="21597" y="21577"/>
                  </a:lnTo>
                  <a:lnTo>
                    <a:pt x="-1" y="21227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32" name="Arc 83"/>
            <p:cNvSpPr>
              <a:spLocks/>
            </p:cNvSpPr>
            <p:nvPr/>
          </p:nvSpPr>
          <p:spPr bwMode="auto">
            <a:xfrm>
              <a:off x="844" y="2636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1"/>
                <a:gd name="T11" fmla="*/ 21600 w 21600"/>
                <a:gd name="T12" fmla="*/ 21951 h 219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33" name="Arc 84"/>
            <p:cNvSpPr>
              <a:spLocks/>
            </p:cNvSpPr>
            <p:nvPr/>
          </p:nvSpPr>
          <p:spPr bwMode="auto">
            <a:xfrm>
              <a:off x="817" y="2577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48"/>
                <a:gd name="T10" fmla="*/ 0 h 21600"/>
                <a:gd name="T11" fmla="*/ 22348 w 2234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34" name="Arc 85"/>
            <p:cNvSpPr>
              <a:spLocks/>
            </p:cNvSpPr>
            <p:nvPr/>
          </p:nvSpPr>
          <p:spPr bwMode="auto">
            <a:xfrm>
              <a:off x="780" y="2636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35" name="Arc 86"/>
            <p:cNvSpPr>
              <a:spLocks/>
            </p:cNvSpPr>
            <p:nvPr/>
          </p:nvSpPr>
          <p:spPr bwMode="auto">
            <a:xfrm>
              <a:off x="795" y="2582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36" name="Arc 87"/>
            <p:cNvSpPr>
              <a:spLocks/>
            </p:cNvSpPr>
            <p:nvPr/>
          </p:nvSpPr>
          <p:spPr bwMode="auto">
            <a:xfrm>
              <a:off x="936" y="2636"/>
              <a:ext cx="29" cy="62"/>
            </a:xfrm>
            <a:custGeom>
              <a:avLst/>
              <a:gdLst>
                <a:gd name="T0" fmla="*/ 0 w 21600"/>
                <a:gd name="T1" fmla="*/ 0 h 21931"/>
                <a:gd name="T2" fmla="*/ 0 w 21600"/>
                <a:gd name="T3" fmla="*/ 0 h 21931"/>
                <a:gd name="T4" fmla="*/ 0 w 21600"/>
                <a:gd name="T5" fmla="*/ 0 h 2193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31"/>
                <a:gd name="T11" fmla="*/ 21600 w 21600"/>
                <a:gd name="T12" fmla="*/ 21931 h 219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31" fill="none" extrusionOk="0">
                  <a:moveTo>
                    <a:pt x="20835" y="21931"/>
                  </a:moveTo>
                  <a:cubicBezTo>
                    <a:pt x="9211" y="21520"/>
                    <a:pt x="0" y="11977"/>
                    <a:pt x="0" y="345"/>
                  </a:cubicBezTo>
                  <a:cubicBezTo>
                    <a:pt x="0" y="229"/>
                    <a:pt x="0" y="114"/>
                    <a:pt x="2" y="-1"/>
                  </a:cubicBezTo>
                </a:path>
                <a:path w="21600" h="21931" stroke="0" extrusionOk="0">
                  <a:moveTo>
                    <a:pt x="20835" y="21931"/>
                  </a:moveTo>
                  <a:cubicBezTo>
                    <a:pt x="9211" y="21520"/>
                    <a:pt x="0" y="11977"/>
                    <a:pt x="0" y="345"/>
                  </a:cubicBezTo>
                  <a:cubicBezTo>
                    <a:pt x="0" y="229"/>
                    <a:pt x="0" y="114"/>
                    <a:pt x="2" y="-1"/>
                  </a:cubicBezTo>
                  <a:lnTo>
                    <a:pt x="21600" y="345"/>
                  </a:lnTo>
                  <a:lnTo>
                    <a:pt x="20835" y="2193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37" name="Arc 88"/>
            <p:cNvSpPr>
              <a:spLocks/>
            </p:cNvSpPr>
            <p:nvPr/>
          </p:nvSpPr>
          <p:spPr bwMode="auto">
            <a:xfrm>
              <a:off x="913" y="2575"/>
              <a:ext cx="30" cy="62"/>
            </a:xfrm>
            <a:custGeom>
              <a:avLst/>
              <a:gdLst>
                <a:gd name="T0" fmla="*/ 0 w 22335"/>
                <a:gd name="T1" fmla="*/ 0 h 21600"/>
                <a:gd name="T2" fmla="*/ 0 w 22335"/>
                <a:gd name="T3" fmla="*/ 0 h 21600"/>
                <a:gd name="T4" fmla="*/ 0 w 22335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35"/>
                <a:gd name="T10" fmla="*/ 0 h 21600"/>
                <a:gd name="T11" fmla="*/ 22335 w 223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35" h="21600" fill="none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</a:path>
                <a:path w="22335" h="21600" stroke="0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  <a:lnTo>
                    <a:pt x="738" y="21600"/>
                  </a:lnTo>
                  <a:lnTo>
                    <a:pt x="-1" y="12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38" name="Arc 89"/>
            <p:cNvSpPr>
              <a:spLocks/>
            </p:cNvSpPr>
            <p:nvPr/>
          </p:nvSpPr>
          <p:spPr bwMode="auto">
            <a:xfrm>
              <a:off x="873" y="2636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39" name="Arc 90"/>
            <p:cNvSpPr>
              <a:spLocks/>
            </p:cNvSpPr>
            <p:nvPr/>
          </p:nvSpPr>
          <p:spPr bwMode="auto">
            <a:xfrm>
              <a:off x="891" y="2582"/>
              <a:ext cx="20" cy="60"/>
            </a:xfrm>
            <a:custGeom>
              <a:avLst/>
              <a:gdLst>
                <a:gd name="T0" fmla="*/ 0 w 21597"/>
                <a:gd name="T1" fmla="*/ 0 h 21575"/>
                <a:gd name="T2" fmla="*/ 0 w 21597"/>
                <a:gd name="T3" fmla="*/ 0 h 21575"/>
                <a:gd name="T4" fmla="*/ 0 w 21597"/>
                <a:gd name="T5" fmla="*/ 0 h 21575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5"/>
                <a:gd name="T11" fmla="*/ 21597 w 21597"/>
                <a:gd name="T12" fmla="*/ 21575 h 215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5" fill="none" extrusionOk="0">
                  <a:moveTo>
                    <a:pt x="-1" y="21226"/>
                  </a:moveTo>
                  <a:cubicBezTo>
                    <a:pt x="183" y="9839"/>
                    <a:pt x="9177" y="550"/>
                    <a:pt x="20553" y="0"/>
                  </a:cubicBezTo>
                </a:path>
                <a:path w="21597" h="21575" stroke="0" extrusionOk="0">
                  <a:moveTo>
                    <a:pt x="-1" y="21226"/>
                  </a:moveTo>
                  <a:cubicBezTo>
                    <a:pt x="183" y="9839"/>
                    <a:pt x="9177" y="550"/>
                    <a:pt x="20553" y="0"/>
                  </a:cubicBezTo>
                  <a:lnTo>
                    <a:pt x="21597" y="21575"/>
                  </a:lnTo>
                  <a:lnTo>
                    <a:pt x="-1" y="2122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40" name="Arc 91"/>
            <p:cNvSpPr>
              <a:spLocks/>
            </p:cNvSpPr>
            <p:nvPr/>
          </p:nvSpPr>
          <p:spPr bwMode="auto">
            <a:xfrm rot="10800000">
              <a:off x="1114" y="2577"/>
              <a:ext cx="22" cy="60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7"/>
                <a:gd name="T11" fmla="*/ 21600 w 21600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7" fill="none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</a:path>
                <a:path w="21600" h="21577" stroke="0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  <a:lnTo>
                    <a:pt x="21600" y="0"/>
                  </a:lnTo>
                  <a:lnTo>
                    <a:pt x="20596" y="2157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61995" name="Group 92"/>
          <p:cNvGrpSpPr>
            <a:grpSpLocks/>
          </p:cNvGrpSpPr>
          <p:nvPr/>
        </p:nvGrpSpPr>
        <p:grpSpPr bwMode="auto">
          <a:xfrm>
            <a:off x="1128713" y="3867150"/>
            <a:ext cx="873125" cy="204788"/>
            <a:chOff x="620" y="2288"/>
            <a:chExt cx="550" cy="129"/>
          </a:xfrm>
        </p:grpSpPr>
        <p:sp>
          <p:nvSpPr>
            <p:cNvPr id="162193" name="Arc 93"/>
            <p:cNvSpPr>
              <a:spLocks/>
            </p:cNvSpPr>
            <p:nvPr/>
          </p:nvSpPr>
          <p:spPr bwMode="auto">
            <a:xfrm rot="10800000">
              <a:off x="1096" y="2293"/>
              <a:ext cx="30" cy="62"/>
            </a:xfrm>
            <a:custGeom>
              <a:avLst/>
              <a:gdLst>
                <a:gd name="T0" fmla="*/ 0 w 22364"/>
                <a:gd name="T1" fmla="*/ 0 h 21963"/>
                <a:gd name="T2" fmla="*/ 0 w 22364"/>
                <a:gd name="T3" fmla="*/ 0 h 21963"/>
                <a:gd name="T4" fmla="*/ 0 w 22364"/>
                <a:gd name="T5" fmla="*/ 0 h 21963"/>
                <a:gd name="T6" fmla="*/ 0 60000 65536"/>
                <a:gd name="T7" fmla="*/ 0 60000 65536"/>
                <a:gd name="T8" fmla="*/ 0 60000 65536"/>
                <a:gd name="T9" fmla="*/ 0 w 22364"/>
                <a:gd name="T10" fmla="*/ 0 h 21963"/>
                <a:gd name="T11" fmla="*/ 22364 w 22364"/>
                <a:gd name="T12" fmla="*/ 21963 h 219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64" h="21963" fill="none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</a:path>
                <a:path w="22364" h="21963" stroke="0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  <a:lnTo>
                    <a:pt x="764" y="363"/>
                  </a:lnTo>
                  <a:lnTo>
                    <a:pt x="2236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194" name="Arc 94"/>
            <p:cNvSpPr>
              <a:spLocks/>
            </p:cNvSpPr>
            <p:nvPr/>
          </p:nvSpPr>
          <p:spPr bwMode="auto">
            <a:xfrm rot="10800000">
              <a:off x="1078" y="2349"/>
              <a:ext cx="29" cy="61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7"/>
                <a:gd name="T11" fmla="*/ 21600 w 21600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7" fill="none" extrusionOk="0">
                  <a:moveTo>
                    <a:pt x="-1" y="21586"/>
                  </a:moveTo>
                  <a:cubicBezTo>
                    <a:pt x="-1" y="9952"/>
                    <a:pt x="9215" y="408"/>
                    <a:pt x="20843" y="0"/>
                  </a:cubicBezTo>
                </a:path>
                <a:path w="21600" h="21587" stroke="0" extrusionOk="0">
                  <a:moveTo>
                    <a:pt x="-1" y="21586"/>
                  </a:moveTo>
                  <a:cubicBezTo>
                    <a:pt x="-1" y="9952"/>
                    <a:pt x="9215" y="408"/>
                    <a:pt x="20843" y="0"/>
                  </a:cubicBezTo>
                  <a:lnTo>
                    <a:pt x="21600" y="21587"/>
                  </a:lnTo>
                  <a:lnTo>
                    <a:pt x="-1" y="2158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195" name="Arc 95"/>
            <p:cNvSpPr>
              <a:spLocks/>
            </p:cNvSpPr>
            <p:nvPr/>
          </p:nvSpPr>
          <p:spPr bwMode="auto">
            <a:xfrm rot="10800000">
              <a:off x="1037" y="2298"/>
              <a:ext cx="21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7"/>
                <a:gd name="T11" fmla="*/ 21600 w 21600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7" fill="none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</a:path>
                <a:path w="21600" h="21957" stroke="0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  <a:lnTo>
                    <a:pt x="21600" y="357"/>
                  </a:lnTo>
                  <a:lnTo>
                    <a:pt x="21600" y="2195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196" name="Arc 96"/>
            <p:cNvSpPr>
              <a:spLocks/>
            </p:cNvSpPr>
            <p:nvPr/>
          </p:nvSpPr>
          <p:spPr bwMode="auto">
            <a:xfrm rot="10800000">
              <a:off x="1148" y="2355"/>
              <a:ext cx="22" cy="62"/>
            </a:xfrm>
            <a:custGeom>
              <a:avLst/>
              <a:gdLst>
                <a:gd name="T0" fmla="*/ 0 w 22592"/>
                <a:gd name="T1" fmla="*/ 0 h 21600"/>
                <a:gd name="T2" fmla="*/ 0 w 22592"/>
                <a:gd name="T3" fmla="*/ 0 h 21600"/>
                <a:gd name="T4" fmla="*/ 0 w 2259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92"/>
                <a:gd name="T10" fmla="*/ 0 h 21600"/>
                <a:gd name="T11" fmla="*/ 22592 w 2259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92" h="21600" fill="none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3" y="-1"/>
                    <a:pt x="22395" y="9452"/>
                    <a:pt x="22591" y="21240"/>
                  </a:cubicBezTo>
                </a:path>
                <a:path w="22592" h="21600" stroke="0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3" y="-1"/>
                    <a:pt x="22395" y="9452"/>
                    <a:pt x="22591" y="21240"/>
                  </a:cubicBezTo>
                  <a:lnTo>
                    <a:pt x="995" y="21600"/>
                  </a:lnTo>
                  <a:lnTo>
                    <a:pt x="-1" y="22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197" name="Arc 97"/>
            <p:cNvSpPr>
              <a:spLocks/>
            </p:cNvSpPr>
            <p:nvPr/>
          </p:nvSpPr>
          <p:spPr bwMode="auto">
            <a:xfrm rot="10800000">
              <a:off x="1052" y="2350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198" name="Arc 98"/>
            <p:cNvSpPr>
              <a:spLocks/>
            </p:cNvSpPr>
            <p:nvPr/>
          </p:nvSpPr>
          <p:spPr bwMode="auto">
            <a:xfrm rot="10800000">
              <a:off x="1005" y="2295"/>
              <a:ext cx="28" cy="62"/>
            </a:xfrm>
            <a:custGeom>
              <a:avLst/>
              <a:gdLst>
                <a:gd name="T0" fmla="*/ 0 w 22421"/>
                <a:gd name="T1" fmla="*/ 0 h 21964"/>
                <a:gd name="T2" fmla="*/ 0 w 22421"/>
                <a:gd name="T3" fmla="*/ 0 h 21964"/>
                <a:gd name="T4" fmla="*/ 0 w 22421"/>
                <a:gd name="T5" fmla="*/ 0 h 21964"/>
                <a:gd name="T6" fmla="*/ 0 60000 65536"/>
                <a:gd name="T7" fmla="*/ 0 60000 65536"/>
                <a:gd name="T8" fmla="*/ 0 60000 65536"/>
                <a:gd name="T9" fmla="*/ 0 w 22421"/>
                <a:gd name="T10" fmla="*/ 0 h 21964"/>
                <a:gd name="T11" fmla="*/ 22421 w 22421"/>
                <a:gd name="T12" fmla="*/ 21964 h 219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21" h="21964" fill="none" extrusionOk="0">
                  <a:moveTo>
                    <a:pt x="22417" y="0"/>
                  </a:moveTo>
                  <a:cubicBezTo>
                    <a:pt x="22419" y="121"/>
                    <a:pt x="22421" y="242"/>
                    <a:pt x="22421" y="364"/>
                  </a:cubicBezTo>
                  <a:cubicBezTo>
                    <a:pt x="22421" y="12293"/>
                    <a:pt x="12750" y="21964"/>
                    <a:pt x="821" y="21964"/>
                  </a:cubicBezTo>
                  <a:cubicBezTo>
                    <a:pt x="547" y="21963"/>
                    <a:pt x="273" y="21958"/>
                    <a:pt x="-1" y="21948"/>
                  </a:cubicBezTo>
                </a:path>
                <a:path w="22421" h="21964" stroke="0" extrusionOk="0">
                  <a:moveTo>
                    <a:pt x="22417" y="0"/>
                  </a:moveTo>
                  <a:cubicBezTo>
                    <a:pt x="22419" y="121"/>
                    <a:pt x="22421" y="242"/>
                    <a:pt x="22421" y="364"/>
                  </a:cubicBezTo>
                  <a:cubicBezTo>
                    <a:pt x="22421" y="12293"/>
                    <a:pt x="12750" y="21964"/>
                    <a:pt x="821" y="21964"/>
                  </a:cubicBezTo>
                  <a:cubicBezTo>
                    <a:pt x="547" y="21963"/>
                    <a:pt x="273" y="21958"/>
                    <a:pt x="-1" y="21948"/>
                  </a:cubicBezTo>
                  <a:lnTo>
                    <a:pt x="821" y="364"/>
                  </a:lnTo>
                  <a:lnTo>
                    <a:pt x="22417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199" name="Arc 99"/>
            <p:cNvSpPr>
              <a:spLocks/>
            </p:cNvSpPr>
            <p:nvPr/>
          </p:nvSpPr>
          <p:spPr bwMode="auto">
            <a:xfrm rot="10800000">
              <a:off x="989" y="2353"/>
              <a:ext cx="28" cy="61"/>
            </a:xfrm>
            <a:custGeom>
              <a:avLst/>
              <a:gdLst>
                <a:gd name="T0" fmla="*/ 0 w 21600"/>
                <a:gd name="T1" fmla="*/ 0 h 21586"/>
                <a:gd name="T2" fmla="*/ 0 w 21600"/>
                <a:gd name="T3" fmla="*/ 0 h 21586"/>
                <a:gd name="T4" fmla="*/ 0 w 21600"/>
                <a:gd name="T5" fmla="*/ 0 h 2158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6"/>
                <a:gd name="T11" fmla="*/ 21600 w 21600"/>
                <a:gd name="T12" fmla="*/ 21586 h 215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6" fill="none" extrusionOk="0">
                  <a:moveTo>
                    <a:pt x="-1" y="21585"/>
                  </a:moveTo>
                  <a:cubicBezTo>
                    <a:pt x="-1" y="9962"/>
                    <a:pt x="9198" y="422"/>
                    <a:pt x="20815" y="0"/>
                  </a:cubicBezTo>
                </a:path>
                <a:path w="21600" h="21586" stroke="0" extrusionOk="0">
                  <a:moveTo>
                    <a:pt x="-1" y="21585"/>
                  </a:moveTo>
                  <a:cubicBezTo>
                    <a:pt x="-1" y="9962"/>
                    <a:pt x="9198" y="422"/>
                    <a:pt x="20815" y="0"/>
                  </a:cubicBezTo>
                  <a:lnTo>
                    <a:pt x="21600" y="21586"/>
                  </a:lnTo>
                  <a:lnTo>
                    <a:pt x="-1" y="21585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00" name="Arc 100"/>
            <p:cNvSpPr>
              <a:spLocks/>
            </p:cNvSpPr>
            <p:nvPr/>
          </p:nvSpPr>
          <p:spPr bwMode="auto">
            <a:xfrm>
              <a:off x="678" y="2351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1"/>
                <a:gd name="T11" fmla="*/ 21600 w 21600"/>
                <a:gd name="T12" fmla="*/ 21951 h 219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01" name="Arc 101"/>
            <p:cNvSpPr>
              <a:spLocks/>
            </p:cNvSpPr>
            <p:nvPr/>
          </p:nvSpPr>
          <p:spPr bwMode="auto">
            <a:xfrm>
              <a:off x="655" y="2288"/>
              <a:ext cx="29" cy="62"/>
            </a:xfrm>
            <a:custGeom>
              <a:avLst/>
              <a:gdLst>
                <a:gd name="T0" fmla="*/ 0 w 22362"/>
                <a:gd name="T1" fmla="*/ 0 h 21600"/>
                <a:gd name="T2" fmla="*/ 0 w 22362"/>
                <a:gd name="T3" fmla="*/ 0 h 21600"/>
                <a:gd name="T4" fmla="*/ 0 w 2236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62"/>
                <a:gd name="T10" fmla="*/ 0 h 21600"/>
                <a:gd name="T11" fmla="*/ 22362 w 2236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62" h="21600" fill="none" extrusionOk="0">
                  <a:moveTo>
                    <a:pt x="-1" y="13"/>
                  </a:moveTo>
                  <a:cubicBezTo>
                    <a:pt x="254" y="4"/>
                    <a:pt x="509" y="-1"/>
                    <a:pt x="765" y="-1"/>
                  </a:cubicBezTo>
                  <a:cubicBezTo>
                    <a:pt x="12557" y="-1"/>
                    <a:pt x="22170" y="9458"/>
                    <a:pt x="22362" y="21248"/>
                  </a:cubicBezTo>
                </a:path>
                <a:path w="22362" h="21600" stroke="0" extrusionOk="0">
                  <a:moveTo>
                    <a:pt x="-1" y="13"/>
                  </a:moveTo>
                  <a:cubicBezTo>
                    <a:pt x="254" y="4"/>
                    <a:pt x="509" y="-1"/>
                    <a:pt x="765" y="-1"/>
                  </a:cubicBezTo>
                  <a:cubicBezTo>
                    <a:pt x="12557" y="-1"/>
                    <a:pt x="22170" y="9458"/>
                    <a:pt x="22362" y="21248"/>
                  </a:cubicBezTo>
                  <a:lnTo>
                    <a:pt x="765" y="21600"/>
                  </a:lnTo>
                  <a:lnTo>
                    <a:pt x="-1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02" name="Arc 102"/>
            <p:cNvSpPr>
              <a:spLocks/>
            </p:cNvSpPr>
            <p:nvPr/>
          </p:nvSpPr>
          <p:spPr bwMode="auto">
            <a:xfrm>
              <a:off x="620" y="2346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03" name="Arc 103"/>
            <p:cNvSpPr>
              <a:spLocks/>
            </p:cNvSpPr>
            <p:nvPr/>
          </p:nvSpPr>
          <p:spPr bwMode="auto">
            <a:xfrm>
              <a:off x="639" y="2291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04" name="Arc 104"/>
            <p:cNvSpPr>
              <a:spLocks/>
            </p:cNvSpPr>
            <p:nvPr/>
          </p:nvSpPr>
          <p:spPr bwMode="auto">
            <a:xfrm>
              <a:off x="773" y="2351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1"/>
                <a:gd name="T11" fmla="*/ 21600 w 21600"/>
                <a:gd name="T12" fmla="*/ 21951 h 219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05" name="Arc 105"/>
            <p:cNvSpPr>
              <a:spLocks/>
            </p:cNvSpPr>
            <p:nvPr/>
          </p:nvSpPr>
          <p:spPr bwMode="auto">
            <a:xfrm>
              <a:off x="748" y="2294"/>
              <a:ext cx="29" cy="62"/>
            </a:xfrm>
            <a:custGeom>
              <a:avLst/>
              <a:gdLst>
                <a:gd name="T0" fmla="*/ 0 w 22362"/>
                <a:gd name="T1" fmla="*/ 0 h 21600"/>
                <a:gd name="T2" fmla="*/ 0 w 22362"/>
                <a:gd name="T3" fmla="*/ 0 h 21600"/>
                <a:gd name="T4" fmla="*/ 0 w 2236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62"/>
                <a:gd name="T10" fmla="*/ 0 h 21600"/>
                <a:gd name="T11" fmla="*/ 22362 w 2236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62" h="21600" fill="none" extrusionOk="0">
                  <a:moveTo>
                    <a:pt x="-1" y="13"/>
                  </a:moveTo>
                  <a:cubicBezTo>
                    <a:pt x="254" y="4"/>
                    <a:pt x="509" y="-1"/>
                    <a:pt x="765" y="-1"/>
                  </a:cubicBezTo>
                  <a:cubicBezTo>
                    <a:pt x="12557" y="-1"/>
                    <a:pt x="22170" y="9458"/>
                    <a:pt x="22362" y="21248"/>
                  </a:cubicBezTo>
                </a:path>
                <a:path w="22362" h="21600" stroke="0" extrusionOk="0">
                  <a:moveTo>
                    <a:pt x="-1" y="13"/>
                  </a:moveTo>
                  <a:cubicBezTo>
                    <a:pt x="254" y="4"/>
                    <a:pt x="509" y="-1"/>
                    <a:pt x="765" y="-1"/>
                  </a:cubicBezTo>
                  <a:cubicBezTo>
                    <a:pt x="12557" y="-1"/>
                    <a:pt x="22170" y="9458"/>
                    <a:pt x="22362" y="21248"/>
                  </a:cubicBezTo>
                  <a:lnTo>
                    <a:pt x="765" y="21600"/>
                  </a:lnTo>
                  <a:lnTo>
                    <a:pt x="-1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06" name="Arc 106"/>
            <p:cNvSpPr>
              <a:spLocks/>
            </p:cNvSpPr>
            <p:nvPr/>
          </p:nvSpPr>
          <p:spPr bwMode="auto">
            <a:xfrm>
              <a:off x="711" y="2351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07" name="Arc 107"/>
            <p:cNvSpPr>
              <a:spLocks/>
            </p:cNvSpPr>
            <p:nvPr/>
          </p:nvSpPr>
          <p:spPr bwMode="auto">
            <a:xfrm>
              <a:off x="722" y="2297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08" name="Arc 108"/>
            <p:cNvSpPr>
              <a:spLocks/>
            </p:cNvSpPr>
            <p:nvPr/>
          </p:nvSpPr>
          <p:spPr bwMode="auto">
            <a:xfrm>
              <a:off x="860" y="2351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1"/>
                <a:gd name="T11" fmla="*/ 21600 w 21600"/>
                <a:gd name="T12" fmla="*/ 21951 h 219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09" name="Arc 109"/>
            <p:cNvSpPr>
              <a:spLocks/>
            </p:cNvSpPr>
            <p:nvPr/>
          </p:nvSpPr>
          <p:spPr bwMode="auto">
            <a:xfrm>
              <a:off x="834" y="2292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48"/>
                <a:gd name="T10" fmla="*/ 0 h 21600"/>
                <a:gd name="T11" fmla="*/ 22348 w 2234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10" name="Arc 110"/>
            <p:cNvSpPr>
              <a:spLocks/>
            </p:cNvSpPr>
            <p:nvPr/>
          </p:nvSpPr>
          <p:spPr bwMode="auto">
            <a:xfrm>
              <a:off x="796" y="2351"/>
              <a:ext cx="22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11" name="Arc 111"/>
            <p:cNvSpPr>
              <a:spLocks/>
            </p:cNvSpPr>
            <p:nvPr/>
          </p:nvSpPr>
          <p:spPr bwMode="auto">
            <a:xfrm>
              <a:off x="812" y="2297"/>
              <a:ext cx="21" cy="60"/>
            </a:xfrm>
            <a:custGeom>
              <a:avLst/>
              <a:gdLst>
                <a:gd name="T0" fmla="*/ 0 w 21597"/>
                <a:gd name="T1" fmla="*/ 0 h 21577"/>
                <a:gd name="T2" fmla="*/ 0 w 21597"/>
                <a:gd name="T3" fmla="*/ 0 h 21577"/>
                <a:gd name="T4" fmla="*/ 0 w 21597"/>
                <a:gd name="T5" fmla="*/ 0 h 21577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7"/>
                <a:gd name="T11" fmla="*/ 21597 w 21597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7" fill="none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</a:path>
                <a:path w="21597" h="21577" stroke="0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  <a:lnTo>
                    <a:pt x="21597" y="21577"/>
                  </a:lnTo>
                  <a:lnTo>
                    <a:pt x="-1" y="21227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12" name="Arc 112"/>
            <p:cNvSpPr>
              <a:spLocks/>
            </p:cNvSpPr>
            <p:nvPr/>
          </p:nvSpPr>
          <p:spPr bwMode="auto">
            <a:xfrm>
              <a:off x="952" y="2351"/>
              <a:ext cx="29" cy="62"/>
            </a:xfrm>
            <a:custGeom>
              <a:avLst/>
              <a:gdLst>
                <a:gd name="T0" fmla="*/ 0 w 21600"/>
                <a:gd name="T1" fmla="*/ 0 h 21931"/>
                <a:gd name="T2" fmla="*/ 0 w 21600"/>
                <a:gd name="T3" fmla="*/ 0 h 21931"/>
                <a:gd name="T4" fmla="*/ 0 w 21600"/>
                <a:gd name="T5" fmla="*/ 0 h 2193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31"/>
                <a:gd name="T11" fmla="*/ 21600 w 21600"/>
                <a:gd name="T12" fmla="*/ 21931 h 219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31" fill="none" extrusionOk="0">
                  <a:moveTo>
                    <a:pt x="20835" y="21931"/>
                  </a:moveTo>
                  <a:cubicBezTo>
                    <a:pt x="9211" y="21520"/>
                    <a:pt x="0" y="11977"/>
                    <a:pt x="0" y="345"/>
                  </a:cubicBezTo>
                  <a:cubicBezTo>
                    <a:pt x="0" y="229"/>
                    <a:pt x="0" y="114"/>
                    <a:pt x="2" y="-1"/>
                  </a:cubicBezTo>
                </a:path>
                <a:path w="21600" h="21931" stroke="0" extrusionOk="0">
                  <a:moveTo>
                    <a:pt x="20835" y="21931"/>
                  </a:moveTo>
                  <a:cubicBezTo>
                    <a:pt x="9211" y="21520"/>
                    <a:pt x="0" y="11977"/>
                    <a:pt x="0" y="345"/>
                  </a:cubicBezTo>
                  <a:cubicBezTo>
                    <a:pt x="0" y="229"/>
                    <a:pt x="0" y="114"/>
                    <a:pt x="2" y="-1"/>
                  </a:cubicBezTo>
                  <a:lnTo>
                    <a:pt x="21600" y="345"/>
                  </a:lnTo>
                  <a:lnTo>
                    <a:pt x="20835" y="2193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13" name="Arc 113"/>
            <p:cNvSpPr>
              <a:spLocks/>
            </p:cNvSpPr>
            <p:nvPr/>
          </p:nvSpPr>
          <p:spPr bwMode="auto">
            <a:xfrm>
              <a:off x="930" y="2290"/>
              <a:ext cx="30" cy="62"/>
            </a:xfrm>
            <a:custGeom>
              <a:avLst/>
              <a:gdLst>
                <a:gd name="T0" fmla="*/ 0 w 22335"/>
                <a:gd name="T1" fmla="*/ 0 h 21600"/>
                <a:gd name="T2" fmla="*/ 0 w 22335"/>
                <a:gd name="T3" fmla="*/ 0 h 21600"/>
                <a:gd name="T4" fmla="*/ 0 w 22335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35"/>
                <a:gd name="T10" fmla="*/ 0 h 21600"/>
                <a:gd name="T11" fmla="*/ 22335 w 223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35" h="21600" fill="none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</a:path>
                <a:path w="22335" h="21600" stroke="0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  <a:lnTo>
                    <a:pt x="738" y="21600"/>
                  </a:lnTo>
                  <a:lnTo>
                    <a:pt x="-1" y="12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14" name="Arc 114"/>
            <p:cNvSpPr>
              <a:spLocks/>
            </p:cNvSpPr>
            <p:nvPr/>
          </p:nvSpPr>
          <p:spPr bwMode="auto">
            <a:xfrm>
              <a:off x="889" y="2351"/>
              <a:ext cx="22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15" name="Arc 115"/>
            <p:cNvSpPr>
              <a:spLocks/>
            </p:cNvSpPr>
            <p:nvPr/>
          </p:nvSpPr>
          <p:spPr bwMode="auto">
            <a:xfrm>
              <a:off x="906" y="2297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16" name="Arc 116"/>
            <p:cNvSpPr>
              <a:spLocks/>
            </p:cNvSpPr>
            <p:nvPr/>
          </p:nvSpPr>
          <p:spPr bwMode="auto">
            <a:xfrm rot="10800000">
              <a:off x="1131" y="2292"/>
              <a:ext cx="21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7"/>
                <a:gd name="T11" fmla="*/ 21600 w 21600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7" fill="none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</a:path>
                <a:path w="21600" h="21957" stroke="0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  <a:lnTo>
                    <a:pt x="21600" y="357"/>
                  </a:lnTo>
                  <a:lnTo>
                    <a:pt x="21600" y="2195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61996" name="Group 117"/>
          <p:cNvGrpSpPr>
            <a:grpSpLocks/>
          </p:cNvGrpSpPr>
          <p:nvPr/>
        </p:nvGrpSpPr>
        <p:grpSpPr bwMode="auto">
          <a:xfrm>
            <a:off x="8815388" y="3176588"/>
            <a:ext cx="250825" cy="396875"/>
            <a:chOff x="5462" y="1853"/>
            <a:chExt cx="157" cy="250"/>
          </a:xfrm>
        </p:grpSpPr>
        <p:sp>
          <p:nvSpPr>
            <p:cNvPr id="162189" name="Oval 118"/>
            <p:cNvSpPr>
              <a:spLocks noChangeArrowheads="1"/>
            </p:cNvSpPr>
            <p:nvPr/>
          </p:nvSpPr>
          <p:spPr bwMode="auto">
            <a:xfrm>
              <a:off x="5495" y="1992"/>
              <a:ext cx="53" cy="50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90" name="Oval 119"/>
            <p:cNvSpPr>
              <a:spLocks noChangeArrowheads="1"/>
            </p:cNvSpPr>
            <p:nvPr/>
          </p:nvSpPr>
          <p:spPr bwMode="auto">
            <a:xfrm>
              <a:off x="5462" y="2053"/>
              <a:ext cx="51" cy="50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91" name="Oval 120"/>
            <p:cNvSpPr>
              <a:spLocks noChangeArrowheads="1"/>
            </p:cNvSpPr>
            <p:nvPr/>
          </p:nvSpPr>
          <p:spPr bwMode="auto">
            <a:xfrm>
              <a:off x="5568" y="1853"/>
              <a:ext cx="51" cy="50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92" name="Oval 121"/>
            <p:cNvSpPr>
              <a:spLocks noChangeArrowheads="1"/>
            </p:cNvSpPr>
            <p:nvPr/>
          </p:nvSpPr>
          <p:spPr bwMode="auto">
            <a:xfrm>
              <a:off x="5536" y="1922"/>
              <a:ext cx="53" cy="50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/>
            </a:p>
          </p:txBody>
        </p:sp>
      </p:grpSp>
      <p:sp>
        <p:nvSpPr>
          <p:cNvPr id="161997" name="Oval 122"/>
          <p:cNvSpPr>
            <a:spLocks noChangeArrowheads="1"/>
          </p:cNvSpPr>
          <p:nvPr/>
        </p:nvSpPr>
        <p:spPr bwMode="auto">
          <a:xfrm>
            <a:off x="8939213" y="3465513"/>
            <a:ext cx="79375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98" name="Oval 123"/>
          <p:cNvSpPr>
            <a:spLocks noChangeArrowheads="1"/>
          </p:cNvSpPr>
          <p:nvPr/>
        </p:nvSpPr>
        <p:spPr bwMode="auto">
          <a:xfrm>
            <a:off x="8745538" y="3563938"/>
            <a:ext cx="80962" cy="777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99" name="Oval 124"/>
          <p:cNvSpPr>
            <a:spLocks noChangeArrowheads="1"/>
          </p:cNvSpPr>
          <p:nvPr/>
        </p:nvSpPr>
        <p:spPr bwMode="auto">
          <a:xfrm>
            <a:off x="9053513" y="3244850"/>
            <a:ext cx="80962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00" name="Oval 125"/>
          <p:cNvSpPr>
            <a:spLocks noChangeArrowheads="1"/>
          </p:cNvSpPr>
          <p:nvPr/>
        </p:nvSpPr>
        <p:spPr bwMode="auto">
          <a:xfrm>
            <a:off x="9002713" y="3355975"/>
            <a:ext cx="80962" cy="777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01" name="Oval 126"/>
          <p:cNvSpPr>
            <a:spLocks noChangeArrowheads="1"/>
          </p:cNvSpPr>
          <p:nvPr/>
        </p:nvSpPr>
        <p:spPr bwMode="auto">
          <a:xfrm>
            <a:off x="9009063" y="3533775"/>
            <a:ext cx="79375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02" name="Oval 127"/>
          <p:cNvSpPr>
            <a:spLocks noChangeArrowheads="1"/>
          </p:cNvSpPr>
          <p:nvPr/>
        </p:nvSpPr>
        <p:spPr bwMode="auto">
          <a:xfrm>
            <a:off x="9124950" y="3314700"/>
            <a:ext cx="80963" cy="777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03" name="Oval 128"/>
          <p:cNvSpPr>
            <a:spLocks noChangeArrowheads="1"/>
          </p:cNvSpPr>
          <p:nvPr/>
        </p:nvSpPr>
        <p:spPr bwMode="auto">
          <a:xfrm>
            <a:off x="9072563" y="3424238"/>
            <a:ext cx="80962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grpSp>
        <p:nvGrpSpPr>
          <p:cNvPr id="162004" name="Group 129"/>
          <p:cNvGrpSpPr>
            <a:grpSpLocks/>
          </p:cNvGrpSpPr>
          <p:nvPr/>
        </p:nvGrpSpPr>
        <p:grpSpPr bwMode="auto">
          <a:xfrm>
            <a:off x="8745538" y="3108325"/>
            <a:ext cx="250825" cy="396875"/>
            <a:chOff x="5418" y="1810"/>
            <a:chExt cx="157" cy="250"/>
          </a:xfrm>
        </p:grpSpPr>
        <p:sp>
          <p:nvSpPr>
            <p:cNvPr id="162185" name="Oval 130"/>
            <p:cNvSpPr>
              <a:spLocks noChangeArrowheads="1"/>
            </p:cNvSpPr>
            <p:nvPr/>
          </p:nvSpPr>
          <p:spPr bwMode="auto">
            <a:xfrm>
              <a:off x="5450" y="1949"/>
              <a:ext cx="53" cy="49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86" name="Oval 131"/>
            <p:cNvSpPr>
              <a:spLocks noChangeArrowheads="1"/>
            </p:cNvSpPr>
            <p:nvPr/>
          </p:nvSpPr>
          <p:spPr bwMode="auto">
            <a:xfrm>
              <a:off x="5418" y="2010"/>
              <a:ext cx="51" cy="50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87" name="Oval 132"/>
            <p:cNvSpPr>
              <a:spLocks noChangeArrowheads="1"/>
            </p:cNvSpPr>
            <p:nvPr/>
          </p:nvSpPr>
          <p:spPr bwMode="auto">
            <a:xfrm>
              <a:off x="5524" y="1810"/>
              <a:ext cx="51" cy="49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88" name="Oval 133"/>
            <p:cNvSpPr>
              <a:spLocks noChangeArrowheads="1"/>
            </p:cNvSpPr>
            <p:nvPr/>
          </p:nvSpPr>
          <p:spPr bwMode="auto">
            <a:xfrm>
              <a:off x="5492" y="1879"/>
              <a:ext cx="53" cy="50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/>
            </a:p>
          </p:txBody>
        </p:sp>
      </p:grpSp>
      <p:sp>
        <p:nvSpPr>
          <p:cNvPr id="162005" name="Oval 134"/>
          <p:cNvSpPr>
            <a:spLocks noChangeArrowheads="1"/>
          </p:cNvSpPr>
          <p:nvPr/>
        </p:nvSpPr>
        <p:spPr bwMode="auto">
          <a:xfrm>
            <a:off x="8361363" y="4368800"/>
            <a:ext cx="12065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06" name="Oval 135"/>
          <p:cNvSpPr>
            <a:spLocks noChangeArrowheads="1"/>
          </p:cNvSpPr>
          <p:nvPr/>
        </p:nvSpPr>
        <p:spPr bwMode="auto">
          <a:xfrm>
            <a:off x="8610600" y="4359275"/>
            <a:ext cx="12065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07" name="Arc 136"/>
          <p:cNvSpPr>
            <a:spLocks/>
          </p:cNvSpPr>
          <p:nvPr/>
        </p:nvSpPr>
        <p:spPr bwMode="auto">
          <a:xfrm>
            <a:off x="2090738" y="1738313"/>
            <a:ext cx="255587" cy="714375"/>
          </a:xfrm>
          <a:custGeom>
            <a:avLst/>
            <a:gdLst>
              <a:gd name="T0" fmla="*/ 0 w 21600"/>
              <a:gd name="T1" fmla="*/ 807575979 h 21247"/>
              <a:gd name="T2" fmla="*/ 29340963 w 21600"/>
              <a:gd name="T3" fmla="*/ 0 h 21247"/>
              <a:gd name="T4" fmla="*/ 35785634 w 21600"/>
              <a:gd name="T5" fmla="*/ 807575979 h 21247"/>
              <a:gd name="T6" fmla="*/ 0 60000 65536"/>
              <a:gd name="T7" fmla="*/ 0 60000 65536"/>
              <a:gd name="T8" fmla="*/ 0 60000 65536"/>
              <a:gd name="T9" fmla="*/ 0 w 21600"/>
              <a:gd name="T10" fmla="*/ 0 h 21247"/>
              <a:gd name="T11" fmla="*/ 21600 w 21600"/>
              <a:gd name="T12" fmla="*/ 21247 h 21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247" fill="none" extrusionOk="0">
                <a:moveTo>
                  <a:pt x="-1" y="21246"/>
                </a:moveTo>
                <a:cubicBezTo>
                  <a:pt x="-1" y="10818"/>
                  <a:pt x="7451" y="1878"/>
                  <a:pt x="17710" y="0"/>
                </a:cubicBezTo>
              </a:path>
              <a:path w="21600" h="21247" stroke="0" extrusionOk="0">
                <a:moveTo>
                  <a:pt x="-1" y="21246"/>
                </a:moveTo>
                <a:cubicBezTo>
                  <a:pt x="-1" y="10818"/>
                  <a:pt x="7451" y="1878"/>
                  <a:pt x="17710" y="0"/>
                </a:cubicBezTo>
                <a:lnTo>
                  <a:pt x="21600" y="21247"/>
                </a:lnTo>
                <a:lnTo>
                  <a:pt x="-1" y="21246"/>
                </a:lnTo>
                <a:close/>
              </a:path>
            </a:pathLst>
          </a:custGeom>
          <a:noFill/>
          <a:ln w="25400" cap="rnd">
            <a:solidFill>
              <a:srgbClr val="C041FF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7327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08" name="Arc 137"/>
          <p:cNvSpPr>
            <a:spLocks/>
          </p:cNvSpPr>
          <p:nvPr/>
        </p:nvSpPr>
        <p:spPr bwMode="auto">
          <a:xfrm>
            <a:off x="1712913" y="3057525"/>
            <a:ext cx="369887" cy="254000"/>
          </a:xfrm>
          <a:custGeom>
            <a:avLst/>
            <a:gdLst>
              <a:gd name="T0" fmla="*/ 0 w 21600"/>
              <a:gd name="T1" fmla="*/ 56245134 h 17069"/>
              <a:gd name="T2" fmla="*/ 41995910 w 21600"/>
              <a:gd name="T3" fmla="*/ 0 h 17069"/>
              <a:gd name="T4" fmla="*/ 108467508 w 21600"/>
              <a:gd name="T5" fmla="*/ 56245134 h 17069"/>
              <a:gd name="T6" fmla="*/ 0 60000 65536"/>
              <a:gd name="T7" fmla="*/ 0 60000 65536"/>
              <a:gd name="T8" fmla="*/ 0 60000 65536"/>
              <a:gd name="T9" fmla="*/ 0 w 21600"/>
              <a:gd name="T10" fmla="*/ 0 h 17069"/>
              <a:gd name="T11" fmla="*/ 21600 w 21600"/>
              <a:gd name="T12" fmla="*/ 17069 h 170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7069" fill="none" extrusionOk="0">
                <a:moveTo>
                  <a:pt x="-1" y="17068"/>
                </a:moveTo>
                <a:cubicBezTo>
                  <a:pt x="-1" y="10392"/>
                  <a:pt x="3087" y="4091"/>
                  <a:pt x="8363" y="0"/>
                </a:cubicBezTo>
              </a:path>
              <a:path w="21600" h="17069" stroke="0" extrusionOk="0">
                <a:moveTo>
                  <a:pt x="-1" y="17068"/>
                </a:moveTo>
                <a:cubicBezTo>
                  <a:pt x="-1" y="10392"/>
                  <a:pt x="3087" y="4091"/>
                  <a:pt x="8363" y="0"/>
                </a:cubicBezTo>
                <a:lnTo>
                  <a:pt x="21600" y="17069"/>
                </a:lnTo>
                <a:lnTo>
                  <a:pt x="-1" y="17068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09" name="Arc 138"/>
          <p:cNvSpPr>
            <a:spLocks/>
          </p:cNvSpPr>
          <p:nvPr/>
        </p:nvSpPr>
        <p:spPr bwMode="auto">
          <a:xfrm>
            <a:off x="1257300" y="3478213"/>
            <a:ext cx="368300" cy="255587"/>
          </a:xfrm>
          <a:custGeom>
            <a:avLst/>
            <a:gdLst>
              <a:gd name="T0" fmla="*/ 0 w 21600"/>
              <a:gd name="T1" fmla="*/ 57098394 h 17100"/>
              <a:gd name="T2" fmla="*/ 41656096 w 21600"/>
              <a:gd name="T3" fmla="*/ 0 h 17100"/>
              <a:gd name="T4" fmla="*/ 107077355 w 21600"/>
              <a:gd name="T5" fmla="*/ 57098394 h 17100"/>
              <a:gd name="T6" fmla="*/ 0 60000 65536"/>
              <a:gd name="T7" fmla="*/ 0 60000 65536"/>
              <a:gd name="T8" fmla="*/ 0 60000 65536"/>
              <a:gd name="T9" fmla="*/ 0 w 21600"/>
              <a:gd name="T10" fmla="*/ 0 h 17100"/>
              <a:gd name="T11" fmla="*/ 21600 w 21600"/>
              <a:gd name="T12" fmla="*/ 17100 h 17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7100" fill="none" extrusionOk="0">
                <a:moveTo>
                  <a:pt x="-1" y="17099"/>
                </a:moveTo>
                <a:cubicBezTo>
                  <a:pt x="-1" y="10405"/>
                  <a:pt x="3103" y="4090"/>
                  <a:pt x="8403" y="0"/>
                </a:cubicBezTo>
              </a:path>
              <a:path w="21600" h="17100" stroke="0" extrusionOk="0">
                <a:moveTo>
                  <a:pt x="-1" y="17099"/>
                </a:moveTo>
                <a:cubicBezTo>
                  <a:pt x="-1" y="10405"/>
                  <a:pt x="3103" y="4090"/>
                  <a:pt x="8403" y="0"/>
                </a:cubicBezTo>
                <a:lnTo>
                  <a:pt x="21600" y="17100"/>
                </a:lnTo>
                <a:lnTo>
                  <a:pt x="-1" y="17099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10" name="Arc 139"/>
          <p:cNvSpPr>
            <a:spLocks/>
          </p:cNvSpPr>
          <p:nvPr/>
        </p:nvSpPr>
        <p:spPr bwMode="auto">
          <a:xfrm rot="10800000">
            <a:off x="1671638" y="4594225"/>
            <a:ext cx="517525" cy="279400"/>
          </a:xfrm>
          <a:custGeom>
            <a:avLst/>
            <a:gdLst>
              <a:gd name="T0" fmla="*/ 199375200 w 19610"/>
              <a:gd name="T1" fmla="*/ 0 h 18679"/>
              <a:gd name="T2" fmla="*/ 360444803 w 19610"/>
              <a:gd name="T3" fmla="*/ 32208858 h 18679"/>
              <a:gd name="T4" fmla="*/ 0 w 19610"/>
              <a:gd name="T5" fmla="*/ 62513222 h 18679"/>
              <a:gd name="T6" fmla="*/ 0 60000 65536"/>
              <a:gd name="T7" fmla="*/ 0 60000 65536"/>
              <a:gd name="T8" fmla="*/ 0 60000 65536"/>
              <a:gd name="T9" fmla="*/ 0 w 19610"/>
              <a:gd name="T10" fmla="*/ 0 h 18679"/>
              <a:gd name="T11" fmla="*/ 19610 w 19610"/>
              <a:gd name="T12" fmla="*/ 18679 h 186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610" h="18679" fill="none" extrusionOk="0">
                <a:moveTo>
                  <a:pt x="10846" y="0"/>
                </a:moveTo>
                <a:cubicBezTo>
                  <a:pt x="14688" y="2230"/>
                  <a:pt x="17748" y="5591"/>
                  <a:pt x="19610" y="9623"/>
                </a:cubicBezTo>
              </a:path>
              <a:path w="19610" h="18679" stroke="0" extrusionOk="0">
                <a:moveTo>
                  <a:pt x="10846" y="0"/>
                </a:moveTo>
                <a:cubicBezTo>
                  <a:pt x="14688" y="2230"/>
                  <a:pt x="17748" y="5591"/>
                  <a:pt x="19610" y="9623"/>
                </a:cubicBezTo>
                <a:lnTo>
                  <a:pt x="0" y="18679"/>
                </a:lnTo>
                <a:lnTo>
                  <a:pt x="10846" y="0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11" name="Arc 140"/>
          <p:cNvSpPr>
            <a:spLocks/>
          </p:cNvSpPr>
          <p:nvPr/>
        </p:nvSpPr>
        <p:spPr bwMode="auto">
          <a:xfrm>
            <a:off x="7154863" y="3260725"/>
            <a:ext cx="369887" cy="747713"/>
          </a:xfrm>
          <a:custGeom>
            <a:avLst/>
            <a:gdLst>
              <a:gd name="T0" fmla="*/ 0 w 20950"/>
              <a:gd name="T1" fmla="*/ 788534018 h 19717"/>
              <a:gd name="T2" fmla="*/ 66760023 w 20950"/>
              <a:gd name="T3" fmla="*/ 0 h 19717"/>
              <a:gd name="T4" fmla="*/ 115302545 w 20950"/>
              <a:gd name="T5" fmla="*/ 1075283148 h 19717"/>
              <a:gd name="T6" fmla="*/ 0 60000 65536"/>
              <a:gd name="T7" fmla="*/ 0 60000 65536"/>
              <a:gd name="T8" fmla="*/ 0 60000 65536"/>
              <a:gd name="T9" fmla="*/ 0 w 20950"/>
              <a:gd name="T10" fmla="*/ 0 h 19717"/>
              <a:gd name="T11" fmla="*/ 20950 w 20950"/>
              <a:gd name="T12" fmla="*/ 19717 h 197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50" h="19717" fill="none" extrusionOk="0">
                <a:moveTo>
                  <a:pt x="-1" y="14458"/>
                </a:moveTo>
                <a:cubicBezTo>
                  <a:pt x="1612" y="8034"/>
                  <a:pt x="6083" y="2704"/>
                  <a:pt x="12129" y="-1"/>
                </a:cubicBezTo>
              </a:path>
              <a:path w="20950" h="19717" stroke="0" extrusionOk="0">
                <a:moveTo>
                  <a:pt x="-1" y="14458"/>
                </a:moveTo>
                <a:cubicBezTo>
                  <a:pt x="1612" y="8034"/>
                  <a:pt x="6083" y="2704"/>
                  <a:pt x="12129" y="-1"/>
                </a:cubicBezTo>
                <a:lnTo>
                  <a:pt x="20950" y="19717"/>
                </a:lnTo>
                <a:lnTo>
                  <a:pt x="-1" y="14458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12" name="Line 141"/>
          <p:cNvSpPr>
            <a:spLocks noChangeShapeType="1"/>
          </p:cNvSpPr>
          <p:nvPr/>
        </p:nvSpPr>
        <p:spPr bwMode="auto">
          <a:xfrm flipV="1">
            <a:off x="6626225" y="4143375"/>
            <a:ext cx="465138" cy="885825"/>
          </a:xfrm>
          <a:prstGeom prst="line">
            <a:avLst/>
          </a:prstGeom>
          <a:noFill/>
          <a:ln w="25400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13" name="Arc 142"/>
          <p:cNvSpPr>
            <a:spLocks/>
          </p:cNvSpPr>
          <p:nvPr/>
        </p:nvSpPr>
        <p:spPr bwMode="auto">
          <a:xfrm>
            <a:off x="8337550" y="3568700"/>
            <a:ext cx="573088" cy="266700"/>
          </a:xfrm>
          <a:custGeom>
            <a:avLst/>
            <a:gdLst>
              <a:gd name="T0" fmla="*/ 56327 w 21600"/>
              <a:gd name="T1" fmla="*/ 46954454 h 20100"/>
              <a:gd name="T2" fmla="*/ 239641861 w 21600"/>
              <a:gd name="T3" fmla="*/ 0 h 20100"/>
              <a:gd name="T4" fmla="*/ 403418890 w 21600"/>
              <a:gd name="T5" fmla="*/ 46113434 h 20100"/>
              <a:gd name="T6" fmla="*/ 0 60000 65536"/>
              <a:gd name="T7" fmla="*/ 0 60000 65536"/>
              <a:gd name="T8" fmla="*/ 0 60000 65536"/>
              <a:gd name="T9" fmla="*/ 0 w 21600"/>
              <a:gd name="T10" fmla="*/ 0 h 20100"/>
              <a:gd name="T11" fmla="*/ 21600 w 21600"/>
              <a:gd name="T12" fmla="*/ 20100 h 20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100" fill="none" extrusionOk="0">
                <a:moveTo>
                  <a:pt x="3" y="20099"/>
                </a:moveTo>
                <a:cubicBezTo>
                  <a:pt x="1" y="19980"/>
                  <a:pt x="0" y="19860"/>
                  <a:pt x="0" y="19740"/>
                </a:cubicBezTo>
                <a:cubicBezTo>
                  <a:pt x="0" y="11202"/>
                  <a:pt x="5028" y="3466"/>
                  <a:pt x="12831" y="0"/>
                </a:cubicBezTo>
              </a:path>
              <a:path w="21600" h="20100" stroke="0" extrusionOk="0">
                <a:moveTo>
                  <a:pt x="3" y="20099"/>
                </a:moveTo>
                <a:cubicBezTo>
                  <a:pt x="1" y="19980"/>
                  <a:pt x="0" y="19860"/>
                  <a:pt x="0" y="19740"/>
                </a:cubicBezTo>
                <a:cubicBezTo>
                  <a:pt x="0" y="11202"/>
                  <a:pt x="5028" y="3466"/>
                  <a:pt x="12831" y="0"/>
                </a:cubicBezTo>
                <a:lnTo>
                  <a:pt x="21600" y="19740"/>
                </a:lnTo>
                <a:lnTo>
                  <a:pt x="3" y="20099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14" name="Line 143"/>
          <p:cNvSpPr>
            <a:spLocks noChangeShapeType="1"/>
          </p:cNvSpPr>
          <p:nvPr/>
        </p:nvSpPr>
        <p:spPr bwMode="auto">
          <a:xfrm flipH="1" flipV="1">
            <a:off x="8453438" y="4057650"/>
            <a:ext cx="76200" cy="231775"/>
          </a:xfrm>
          <a:prstGeom prst="line">
            <a:avLst/>
          </a:prstGeom>
          <a:noFill/>
          <a:ln w="25400">
            <a:solidFill>
              <a:srgbClr val="980098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15" name="Arc 144"/>
          <p:cNvSpPr>
            <a:spLocks/>
          </p:cNvSpPr>
          <p:nvPr/>
        </p:nvSpPr>
        <p:spPr bwMode="auto">
          <a:xfrm>
            <a:off x="6819900" y="4676775"/>
            <a:ext cx="1395413" cy="471488"/>
          </a:xfrm>
          <a:custGeom>
            <a:avLst/>
            <a:gdLst>
              <a:gd name="T0" fmla="*/ 2147483647 w 21600"/>
              <a:gd name="T1" fmla="*/ 0 h 21273"/>
              <a:gd name="T2" fmla="*/ 1009175495 w 21600"/>
              <a:gd name="T3" fmla="*/ 231608349 h 21273"/>
              <a:gd name="T4" fmla="*/ 0 w 21600"/>
              <a:gd name="T5" fmla="*/ 0 h 21273"/>
              <a:gd name="T6" fmla="*/ 0 60000 65536"/>
              <a:gd name="T7" fmla="*/ 0 60000 65536"/>
              <a:gd name="T8" fmla="*/ 0 60000 65536"/>
              <a:gd name="T9" fmla="*/ 0 w 21600"/>
              <a:gd name="T10" fmla="*/ 0 h 21273"/>
              <a:gd name="T11" fmla="*/ 21600 w 21600"/>
              <a:gd name="T12" fmla="*/ 21273 h 212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273" fill="none" extrusionOk="0">
                <a:moveTo>
                  <a:pt x="21600" y="0"/>
                </a:moveTo>
                <a:cubicBezTo>
                  <a:pt x="21600" y="10485"/>
                  <a:pt x="14069" y="19456"/>
                  <a:pt x="3743" y="21273"/>
                </a:cubicBezTo>
              </a:path>
              <a:path w="21600" h="21273" stroke="0" extrusionOk="0">
                <a:moveTo>
                  <a:pt x="21600" y="0"/>
                </a:moveTo>
                <a:cubicBezTo>
                  <a:pt x="21600" y="10485"/>
                  <a:pt x="14069" y="19456"/>
                  <a:pt x="3743" y="21273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16" name="Line 145"/>
          <p:cNvSpPr>
            <a:spLocks noChangeShapeType="1"/>
          </p:cNvSpPr>
          <p:nvPr/>
        </p:nvSpPr>
        <p:spPr bwMode="auto">
          <a:xfrm flipV="1">
            <a:off x="7381875" y="4814888"/>
            <a:ext cx="1255713" cy="755650"/>
          </a:xfrm>
          <a:prstGeom prst="line">
            <a:avLst/>
          </a:prstGeom>
          <a:noFill/>
          <a:ln w="25400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17" name="Arc 146"/>
          <p:cNvSpPr>
            <a:spLocks/>
          </p:cNvSpPr>
          <p:nvPr/>
        </p:nvSpPr>
        <p:spPr bwMode="auto">
          <a:xfrm>
            <a:off x="9196388" y="4070350"/>
            <a:ext cx="555625" cy="839788"/>
          </a:xfrm>
          <a:custGeom>
            <a:avLst/>
            <a:gdLst>
              <a:gd name="T0" fmla="*/ 0 w 39405"/>
              <a:gd name="T1" fmla="*/ 72237051 h 42512"/>
              <a:gd name="T2" fmla="*/ 65079066 w 39405"/>
              <a:gd name="T3" fmla="*/ 327707076 h 42512"/>
              <a:gd name="T4" fmla="*/ 49915241 w 39405"/>
              <a:gd name="T5" fmla="*/ 166505135 h 42512"/>
              <a:gd name="T6" fmla="*/ 0 60000 65536"/>
              <a:gd name="T7" fmla="*/ 0 60000 65536"/>
              <a:gd name="T8" fmla="*/ 0 60000 65536"/>
              <a:gd name="T9" fmla="*/ 0 w 39405"/>
              <a:gd name="T10" fmla="*/ 0 h 42512"/>
              <a:gd name="T11" fmla="*/ 39405 w 39405"/>
              <a:gd name="T12" fmla="*/ 42512 h 425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405" h="42512" fill="none" extrusionOk="0">
                <a:moveTo>
                  <a:pt x="0" y="9371"/>
                </a:moveTo>
                <a:cubicBezTo>
                  <a:pt x="4029" y="3505"/>
                  <a:pt x="10688" y="-1"/>
                  <a:pt x="17805" y="-1"/>
                </a:cubicBezTo>
                <a:cubicBezTo>
                  <a:pt x="29734" y="0"/>
                  <a:pt x="39405" y="9670"/>
                  <a:pt x="39405" y="21600"/>
                </a:cubicBezTo>
                <a:cubicBezTo>
                  <a:pt x="39405" y="31446"/>
                  <a:pt x="32746" y="40046"/>
                  <a:pt x="23213" y="42511"/>
                </a:cubicBezTo>
              </a:path>
              <a:path w="39405" h="42512" stroke="0" extrusionOk="0">
                <a:moveTo>
                  <a:pt x="0" y="9371"/>
                </a:moveTo>
                <a:cubicBezTo>
                  <a:pt x="4029" y="3505"/>
                  <a:pt x="10688" y="-1"/>
                  <a:pt x="17805" y="-1"/>
                </a:cubicBezTo>
                <a:cubicBezTo>
                  <a:pt x="29734" y="0"/>
                  <a:pt x="39405" y="9670"/>
                  <a:pt x="39405" y="21600"/>
                </a:cubicBezTo>
                <a:cubicBezTo>
                  <a:pt x="39405" y="31446"/>
                  <a:pt x="32746" y="40046"/>
                  <a:pt x="23213" y="42511"/>
                </a:cubicBezTo>
                <a:lnTo>
                  <a:pt x="17805" y="21600"/>
                </a:lnTo>
                <a:lnTo>
                  <a:pt x="0" y="9371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18" name="Arc 147"/>
          <p:cNvSpPr>
            <a:spLocks/>
          </p:cNvSpPr>
          <p:nvPr/>
        </p:nvSpPr>
        <p:spPr bwMode="auto">
          <a:xfrm rot="10800000">
            <a:off x="2755900" y="5334000"/>
            <a:ext cx="425450" cy="322263"/>
          </a:xfrm>
          <a:custGeom>
            <a:avLst/>
            <a:gdLst>
              <a:gd name="T0" fmla="*/ 0 w 31937"/>
              <a:gd name="T1" fmla="*/ 47825856 h 21600"/>
              <a:gd name="T2" fmla="*/ 75501804 w 31937"/>
              <a:gd name="T3" fmla="*/ 11161982 h 21600"/>
              <a:gd name="T4" fmla="*/ 48144577 w 31937"/>
              <a:gd name="T5" fmla="*/ 71733778 h 21600"/>
              <a:gd name="T6" fmla="*/ 0 60000 65536"/>
              <a:gd name="T7" fmla="*/ 0 60000 65536"/>
              <a:gd name="T8" fmla="*/ 0 60000 65536"/>
              <a:gd name="T9" fmla="*/ 0 w 31937"/>
              <a:gd name="T10" fmla="*/ 0 h 21600"/>
              <a:gd name="T11" fmla="*/ 31937 w 3193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937" h="21600" fill="none" extrusionOk="0">
                <a:moveTo>
                  <a:pt x="-1" y="14400"/>
                </a:moveTo>
                <a:cubicBezTo>
                  <a:pt x="3050" y="5770"/>
                  <a:pt x="11210" y="-1"/>
                  <a:pt x="20365" y="-1"/>
                </a:cubicBezTo>
                <a:cubicBezTo>
                  <a:pt x="24463" y="-1"/>
                  <a:pt x="28476" y="1165"/>
                  <a:pt x="31936" y="3361"/>
                </a:cubicBezTo>
              </a:path>
              <a:path w="31937" h="21600" stroke="0" extrusionOk="0">
                <a:moveTo>
                  <a:pt x="-1" y="14400"/>
                </a:moveTo>
                <a:cubicBezTo>
                  <a:pt x="3050" y="5770"/>
                  <a:pt x="11210" y="-1"/>
                  <a:pt x="20365" y="-1"/>
                </a:cubicBezTo>
                <a:cubicBezTo>
                  <a:pt x="24463" y="-1"/>
                  <a:pt x="28476" y="1165"/>
                  <a:pt x="31936" y="3361"/>
                </a:cubicBezTo>
                <a:lnTo>
                  <a:pt x="20365" y="21600"/>
                </a:lnTo>
                <a:lnTo>
                  <a:pt x="-1" y="14400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19" name="Line 148"/>
          <p:cNvSpPr>
            <a:spLocks noChangeShapeType="1"/>
          </p:cNvSpPr>
          <p:nvPr/>
        </p:nvSpPr>
        <p:spPr bwMode="auto">
          <a:xfrm flipH="1">
            <a:off x="3509963" y="5564188"/>
            <a:ext cx="88900" cy="333375"/>
          </a:xfrm>
          <a:prstGeom prst="line">
            <a:avLst/>
          </a:prstGeom>
          <a:noFill/>
          <a:ln w="25400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20" name="Arc 149"/>
          <p:cNvSpPr>
            <a:spLocks/>
          </p:cNvSpPr>
          <p:nvPr/>
        </p:nvSpPr>
        <p:spPr bwMode="auto">
          <a:xfrm rot="10800000">
            <a:off x="3817938" y="6084888"/>
            <a:ext cx="1625600" cy="322262"/>
          </a:xfrm>
          <a:custGeom>
            <a:avLst/>
            <a:gdLst>
              <a:gd name="T0" fmla="*/ 0 w 31983"/>
              <a:gd name="T1" fmla="*/ 47752333 h 21600"/>
              <a:gd name="T2" fmla="*/ 2147483647 w 31983"/>
              <a:gd name="T3" fmla="*/ 11278095 h 21600"/>
              <a:gd name="T4" fmla="*/ 2147483647 w 31983"/>
              <a:gd name="T5" fmla="*/ 71733138 h 21600"/>
              <a:gd name="T6" fmla="*/ 0 60000 65536"/>
              <a:gd name="T7" fmla="*/ 0 60000 65536"/>
              <a:gd name="T8" fmla="*/ 0 60000 65536"/>
              <a:gd name="T9" fmla="*/ 0 w 31983"/>
              <a:gd name="T10" fmla="*/ 0 h 21600"/>
              <a:gd name="T11" fmla="*/ 31983 w 3198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983" h="21600" fill="none" extrusionOk="0">
                <a:moveTo>
                  <a:pt x="-1" y="14378"/>
                </a:moveTo>
                <a:cubicBezTo>
                  <a:pt x="3057" y="5759"/>
                  <a:pt x="11211" y="-1"/>
                  <a:pt x="20357" y="-1"/>
                </a:cubicBezTo>
                <a:cubicBezTo>
                  <a:pt x="24476" y="-1"/>
                  <a:pt x="28510" y="1178"/>
                  <a:pt x="31983" y="3395"/>
                </a:cubicBezTo>
              </a:path>
              <a:path w="31983" h="21600" stroke="0" extrusionOk="0">
                <a:moveTo>
                  <a:pt x="-1" y="14378"/>
                </a:moveTo>
                <a:cubicBezTo>
                  <a:pt x="3057" y="5759"/>
                  <a:pt x="11211" y="-1"/>
                  <a:pt x="20357" y="-1"/>
                </a:cubicBezTo>
                <a:cubicBezTo>
                  <a:pt x="24476" y="-1"/>
                  <a:pt x="28510" y="1178"/>
                  <a:pt x="31983" y="3395"/>
                </a:cubicBezTo>
                <a:lnTo>
                  <a:pt x="20357" y="21600"/>
                </a:lnTo>
                <a:lnTo>
                  <a:pt x="-1" y="14378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21" name="Arc 150"/>
          <p:cNvSpPr>
            <a:spLocks/>
          </p:cNvSpPr>
          <p:nvPr/>
        </p:nvSpPr>
        <p:spPr bwMode="auto">
          <a:xfrm>
            <a:off x="5934075" y="5789613"/>
            <a:ext cx="538163" cy="284162"/>
          </a:xfrm>
          <a:custGeom>
            <a:avLst/>
            <a:gdLst>
              <a:gd name="T0" fmla="*/ 0 w 20286"/>
              <a:gd name="T1" fmla="*/ 32474293 h 21516"/>
              <a:gd name="T2" fmla="*/ 343142423 w 20286"/>
              <a:gd name="T3" fmla="*/ 0 h 21516"/>
              <a:gd name="T4" fmla="*/ 378746378 w 20286"/>
              <a:gd name="T5" fmla="*/ 49564975 h 21516"/>
              <a:gd name="T6" fmla="*/ 0 60000 65536"/>
              <a:gd name="T7" fmla="*/ 0 60000 65536"/>
              <a:gd name="T8" fmla="*/ 0 60000 65536"/>
              <a:gd name="T9" fmla="*/ 0 w 20286"/>
              <a:gd name="T10" fmla="*/ 0 h 21516"/>
              <a:gd name="T11" fmla="*/ 20286 w 20286"/>
              <a:gd name="T12" fmla="*/ 21516 h 215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286" h="21516" fill="none" extrusionOk="0">
                <a:moveTo>
                  <a:pt x="0" y="14097"/>
                </a:moveTo>
                <a:cubicBezTo>
                  <a:pt x="2876" y="6232"/>
                  <a:pt x="10038" y="739"/>
                  <a:pt x="18379" y="0"/>
                </a:cubicBezTo>
              </a:path>
              <a:path w="20286" h="21516" stroke="0" extrusionOk="0">
                <a:moveTo>
                  <a:pt x="0" y="14097"/>
                </a:moveTo>
                <a:cubicBezTo>
                  <a:pt x="2876" y="6232"/>
                  <a:pt x="10038" y="739"/>
                  <a:pt x="18379" y="0"/>
                </a:cubicBezTo>
                <a:lnTo>
                  <a:pt x="20286" y="21516"/>
                </a:lnTo>
                <a:lnTo>
                  <a:pt x="0" y="14097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22" name="Arc 151"/>
          <p:cNvSpPr>
            <a:spLocks/>
          </p:cNvSpPr>
          <p:nvPr/>
        </p:nvSpPr>
        <p:spPr bwMode="auto">
          <a:xfrm rot="10800000">
            <a:off x="5318125" y="5283200"/>
            <a:ext cx="984250" cy="703263"/>
          </a:xfrm>
          <a:custGeom>
            <a:avLst/>
            <a:gdLst>
              <a:gd name="T0" fmla="*/ 0 w 21385"/>
              <a:gd name="T1" fmla="*/ 1025981954 h 16647"/>
              <a:gd name="T2" fmla="*/ 743018683 w 21385"/>
              <a:gd name="T3" fmla="*/ 0 h 16647"/>
              <a:gd name="T4" fmla="*/ 2084960062 w 21385"/>
              <a:gd name="T5" fmla="*/ 1255107949 h 16647"/>
              <a:gd name="T6" fmla="*/ 0 60000 65536"/>
              <a:gd name="T7" fmla="*/ 0 60000 65536"/>
              <a:gd name="T8" fmla="*/ 0 60000 65536"/>
              <a:gd name="T9" fmla="*/ 0 w 21385"/>
              <a:gd name="T10" fmla="*/ 0 h 16647"/>
              <a:gd name="T11" fmla="*/ 21385 w 21385"/>
              <a:gd name="T12" fmla="*/ 16647 h 166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85" h="16647" fill="none" extrusionOk="0">
                <a:moveTo>
                  <a:pt x="-1" y="13607"/>
                </a:moveTo>
                <a:cubicBezTo>
                  <a:pt x="756" y="8281"/>
                  <a:pt x="3474" y="3428"/>
                  <a:pt x="7621" y="0"/>
                </a:cubicBezTo>
              </a:path>
              <a:path w="21385" h="16647" stroke="0" extrusionOk="0">
                <a:moveTo>
                  <a:pt x="-1" y="13607"/>
                </a:moveTo>
                <a:cubicBezTo>
                  <a:pt x="756" y="8281"/>
                  <a:pt x="3474" y="3428"/>
                  <a:pt x="7621" y="0"/>
                </a:cubicBezTo>
                <a:lnTo>
                  <a:pt x="21385" y="16647"/>
                </a:lnTo>
                <a:lnTo>
                  <a:pt x="-1" y="13607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23" name="Arc 152"/>
          <p:cNvSpPr>
            <a:spLocks/>
          </p:cNvSpPr>
          <p:nvPr/>
        </p:nvSpPr>
        <p:spPr bwMode="auto">
          <a:xfrm>
            <a:off x="4352925" y="5014913"/>
            <a:ext cx="871538" cy="284162"/>
          </a:xfrm>
          <a:custGeom>
            <a:avLst/>
            <a:gdLst>
              <a:gd name="T0" fmla="*/ 0 w 20282"/>
              <a:gd name="T1" fmla="*/ 32451130 h 21515"/>
              <a:gd name="T2" fmla="*/ 1457590494 w 20282"/>
              <a:gd name="T3" fmla="*/ 0 h 21515"/>
              <a:gd name="T4" fmla="*/ 1609300786 w 20282"/>
              <a:gd name="T5" fmla="*/ 49569576 h 21515"/>
              <a:gd name="T6" fmla="*/ 0 60000 65536"/>
              <a:gd name="T7" fmla="*/ 0 60000 65536"/>
              <a:gd name="T8" fmla="*/ 0 60000 65536"/>
              <a:gd name="T9" fmla="*/ 0 w 20282"/>
              <a:gd name="T10" fmla="*/ 0 h 21515"/>
              <a:gd name="T11" fmla="*/ 20282 w 20282"/>
              <a:gd name="T12" fmla="*/ 21515 h 215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282" h="21515" fill="none" extrusionOk="0">
                <a:moveTo>
                  <a:pt x="0" y="14085"/>
                </a:moveTo>
                <a:cubicBezTo>
                  <a:pt x="2878" y="6228"/>
                  <a:pt x="10035" y="740"/>
                  <a:pt x="18369" y="-1"/>
                </a:cubicBezTo>
              </a:path>
              <a:path w="20282" h="21515" stroke="0" extrusionOk="0">
                <a:moveTo>
                  <a:pt x="0" y="14085"/>
                </a:moveTo>
                <a:cubicBezTo>
                  <a:pt x="2878" y="6228"/>
                  <a:pt x="10035" y="740"/>
                  <a:pt x="18369" y="-1"/>
                </a:cubicBezTo>
                <a:lnTo>
                  <a:pt x="20282" y="21515"/>
                </a:lnTo>
                <a:lnTo>
                  <a:pt x="0" y="14085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24" name="Arc 153"/>
          <p:cNvSpPr>
            <a:spLocks/>
          </p:cNvSpPr>
          <p:nvPr/>
        </p:nvSpPr>
        <p:spPr bwMode="auto">
          <a:xfrm>
            <a:off x="7542213" y="1970088"/>
            <a:ext cx="571500" cy="285750"/>
          </a:xfrm>
          <a:custGeom>
            <a:avLst/>
            <a:gdLst>
              <a:gd name="T0" fmla="*/ 0 w 31541"/>
              <a:gd name="T1" fmla="*/ 5727924 h 21600"/>
              <a:gd name="T2" fmla="*/ 187628000 w 31541"/>
              <a:gd name="T3" fmla="*/ 45279333 h 21600"/>
              <a:gd name="T4" fmla="*/ 59713011 w 31541"/>
              <a:gd name="T5" fmla="*/ 50009341 h 21600"/>
              <a:gd name="T6" fmla="*/ 0 60000 65536"/>
              <a:gd name="T7" fmla="*/ 0 60000 65536"/>
              <a:gd name="T8" fmla="*/ 0 60000 65536"/>
              <a:gd name="T9" fmla="*/ 0 w 31541"/>
              <a:gd name="T10" fmla="*/ 0 h 21600"/>
              <a:gd name="T11" fmla="*/ 31541 w 3154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541" h="21600" fill="none" extrusionOk="0">
                <a:moveTo>
                  <a:pt x="0" y="2474"/>
                </a:moveTo>
                <a:cubicBezTo>
                  <a:pt x="3096" y="849"/>
                  <a:pt x="6541" y="-1"/>
                  <a:pt x="10038" y="-1"/>
                </a:cubicBezTo>
                <a:cubicBezTo>
                  <a:pt x="21175" y="-1"/>
                  <a:pt x="30487" y="8468"/>
                  <a:pt x="31541" y="19556"/>
                </a:cubicBezTo>
              </a:path>
              <a:path w="31541" h="21600" stroke="0" extrusionOk="0">
                <a:moveTo>
                  <a:pt x="0" y="2474"/>
                </a:moveTo>
                <a:cubicBezTo>
                  <a:pt x="3096" y="849"/>
                  <a:pt x="6541" y="-1"/>
                  <a:pt x="10038" y="-1"/>
                </a:cubicBezTo>
                <a:cubicBezTo>
                  <a:pt x="21175" y="-1"/>
                  <a:pt x="30487" y="8468"/>
                  <a:pt x="31541" y="19556"/>
                </a:cubicBezTo>
                <a:lnTo>
                  <a:pt x="10038" y="21600"/>
                </a:lnTo>
                <a:lnTo>
                  <a:pt x="0" y="2474"/>
                </a:lnTo>
                <a:close/>
              </a:path>
            </a:pathLst>
          </a:custGeom>
          <a:noFill/>
          <a:ln w="25400" cap="rnd">
            <a:solidFill>
              <a:srgbClr val="C041FF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7327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25" name="Arc 154">
            <a:hlinkClick r:id="" action="ppaction://hlinkfile"/>
          </p:cNvPr>
          <p:cNvSpPr>
            <a:spLocks/>
          </p:cNvSpPr>
          <p:nvPr/>
        </p:nvSpPr>
        <p:spPr bwMode="auto">
          <a:xfrm>
            <a:off x="6005513" y="1473200"/>
            <a:ext cx="569912" cy="285750"/>
          </a:xfrm>
          <a:custGeom>
            <a:avLst/>
            <a:gdLst>
              <a:gd name="T0" fmla="*/ 0 w 31489"/>
              <a:gd name="T1" fmla="*/ 5665456 h 21600"/>
              <a:gd name="T2" fmla="*/ 186683281 w 31489"/>
              <a:gd name="T3" fmla="*/ 45288594 h 21600"/>
              <a:gd name="T4" fmla="*/ 59196285 w 31489"/>
              <a:gd name="T5" fmla="*/ 50009341 h 21600"/>
              <a:gd name="T6" fmla="*/ 0 60000 65536"/>
              <a:gd name="T7" fmla="*/ 0 60000 65536"/>
              <a:gd name="T8" fmla="*/ 0 60000 65536"/>
              <a:gd name="T9" fmla="*/ 0 w 31489"/>
              <a:gd name="T10" fmla="*/ 0 h 21600"/>
              <a:gd name="T11" fmla="*/ 31489 w 3148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489" h="21600" fill="none" extrusionOk="0">
                <a:moveTo>
                  <a:pt x="-1" y="2446"/>
                </a:moveTo>
                <a:cubicBezTo>
                  <a:pt x="3082" y="839"/>
                  <a:pt x="6508" y="-1"/>
                  <a:pt x="9985" y="-1"/>
                </a:cubicBezTo>
                <a:cubicBezTo>
                  <a:pt x="21124" y="-1"/>
                  <a:pt x="30437" y="8471"/>
                  <a:pt x="31488" y="19561"/>
                </a:cubicBezTo>
              </a:path>
              <a:path w="31489" h="21600" stroke="0" extrusionOk="0">
                <a:moveTo>
                  <a:pt x="-1" y="2446"/>
                </a:moveTo>
                <a:cubicBezTo>
                  <a:pt x="3082" y="839"/>
                  <a:pt x="6508" y="-1"/>
                  <a:pt x="9985" y="-1"/>
                </a:cubicBezTo>
                <a:cubicBezTo>
                  <a:pt x="21124" y="-1"/>
                  <a:pt x="30437" y="8471"/>
                  <a:pt x="31488" y="19561"/>
                </a:cubicBezTo>
                <a:lnTo>
                  <a:pt x="9985" y="21600"/>
                </a:lnTo>
                <a:lnTo>
                  <a:pt x="-1" y="2446"/>
                </a:lnTo>
                <a:close/>
              </a:path>
            </a:pathLst>
          </a:custGeom>
          <a:noFill/>
          <a:ln w="25400" cap="rnd">
            <a:solidFill>
              <a:srgbClr val="C041FF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7327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66491" name="Rectangle 155"/>
          <p:cNvSpPr>
            <a:spLocks noChangeArrowheads="1"/>
          </p:cNvSpPr>
          <p:nvPr/>
        </p:nvSpPr>
        <p:spPr bwMode="auto">
          <a:xfrm>
            <a:off x="4279900" y="3271838"/>
            <a:ext cx="1916113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160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cytoplasme</a:t>
            </a:r>
          </a:p>
        </p:txBody>
      </p:sp>
      <p:sp>
        <p:nvSpPr>
          <p:cNvPr id="162027" name="Rectangle 157"/>
          <p:cNvSpPr>
            <a:spLocks noChangeArrowheads="1"/>
          </p:cNvSpPr>
          <p:nvPr/>
        </p:nvSpPr>
        <p:spPr bwMode="auto">
          <a:xfrm>
            <a:off x="2454275" y="2967038"/>
            <a:ext cx="1917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>
                <a:solidFill>
                  <a:schemeClr val="hlink"/>
                </a:solidFill>
                <a:latin typeface="Century Gothic" charset="0"/>
              </a:rPr>
              <a:t>pénétration</a:t>
            </a:r>
          </a:p>
        </p:txBody>
      </p:sp>
      <p:sp>
        <p:nvSpPr>
          <p:cNvPr id="1166494" name="Rectangle 158"/>
          <p:cNvSpPr>
            <a:spLocks noChangeArrowheads="1"/>
          </p:cNvSpPr>
          <p:nvPr/>
        </p:nvSpPr>
        <p:spPr bwMode="auto">
          <a:xfrm>
            <a:off x="3033713" y="2019300"/>
            <a:ext cx="1919287" cy="244475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1000">
                <a:solidFill>
                  <a:srgbClr val="FFCCFF"/>
                </a:solidFill>
                <a:latin typeface="Century Gothic" charset="0"/>
              </a:rPr>
              <a:t>Récepteur CD4</a:t>
            </a:r>
          </a:p>
        </p:txBody>
      </p:sp>
      <p:sp>
        <p:nvSpPr>
          <p:cNvPr id="162029" name="Rectangle 159"/>
          <p:cNvSpPr>
            <a:spLocks noChangeArrowheads="1"/>
          </p:cNvSpPr>
          <p:nvPr/>
        </p:nvSpPr>
        <p:spPr bwMode="auto">
          <a:xfrm>
            <a:off x="2257425" y="2665413"/>
            <a:ext cx="22240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900">
                <a:latin typeface="Century Gothic" charset="0"/>
              </a:rPr>
              <a:t>Co-récepteurs </a:t>
            </a:r>
          </a:p>
        </p:txBody>
      </p:sp>
      <p:sp>
        <p:nvSpPr>
          <p:cNvPr id="162030" name="Rectangle 160"/>
          <p:cNvSpPr>
            <a:spLocks noChangeArrowheads="1"/>
          </p:cNvSpPr>
          <p:nvPr/>
        </p:nvSpPr>
        <p:spPr bwMode="auto">
          <a:xfrm>
            <a:off x="598488" y="1812925"/>
            <a:ext cx="19177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>
                <a:solidFill>
                  <a:schemeClr val="hlink"/>
                </a:solidFill>
                <a:latin typeface="Century Gothic" charset="0"/>
              </a:rPr>
              <a:t>adhésion</a:t>
            </a:r>
          </a:p>
          <a:p>
            <a:pPr algn="ctr" eaLnBrk="0" hangingPunct="0">
              <a:spcBef>
                <a:spcPct val="50000"/>
              </a:spcBef>
            </a:pPr>
            <a:r>
              <a:rPr lang="fr-FR">
                <a:solidFill>
                  <a:schemeClr val="hlink"/>
                </a:solidFill>
                <a:latin typeface="Century Gothic" charset="0"/>
              </a:rPr>
              <a:t>fusion</a:t>
            </a:r>
          </a:p>
        </p:txBody>
      </p:sp>
      <p:sp>
        <p:nvSpPr>
          <p:cNvPr id="162031" name="Rectangle 161"/>
          <p:cNvSpPr>
            <a:spLocks noChangeArrowheads="1"/>
          </p:cNvSpPr>
          <p:nvPr/>
        </p:nvSpPr>
        <p:spPr bwMode="auto">
          <a:xfrm>
            <a:off x="2676525" y="4897438"/>
            <a:ext cx="21748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900">
                <a:latin typeface="Century Gothic" charset="0"/>
              </a:rPr>
              <a:t>ADN viral linéaire non intégré</a:t>
            </a:r>
          </a:p>
        </p:txBody>
      </p:sp>
      <p:sp>
        <p:nvSpPr>
          <p:cNvPr id="162032" name="Rectangle 162"/>
          <p:cNvSpPr>
            <a:spLocks noChangeArrowheads="1"/>
          </p:cNvSpPr>
          <p:nvPr/>
        </p:nvSpPr>
        <p:spPr bwMode="auto">
          <a:xfrm>
            <a:off x="4622800" y="4611688"/>
            <a:ext cx="2082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900">
                <a:latin typeface="Century Gothic" charset="0"/>
              </a:rPr>
              <a:t>avec 1 ou 2 LTR</a:t>
            </a:r>
          </a:p>
        </p:txBody>
      </p:sp>
      <p:sp>
        <p:nvSpPr>
          <p:cNvPr id="162033" name="Rectangle 163"/>
          <p:cNvSpPr>
            <a:spLocks noChangeArrowheads="1"/>
          </p:cNvSpPr>
          <p:nvPr/>
        </p:nvSpPr>
        <p:spPr bwMode="auto">
          <a:xfrm>
            <a:off x="5694363" y="5124450"/>
            <a:ext cx="191611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900">
                <a:latin typeface="Century Gothic" charset="0"/>
              </a:rPr>
              <a:t>ARNm non épissé</a:t>
            </a:r>
          </a:p>
        </p:txBody>
      </p:sp>
      <p:sp>
        <p:nvSpPr>
          <p:cNvPr id="162034" name="Rectangle 164"/>
          <p:cNvSpPr>
            <a:spLocks noChangeArrowheads="1"/>
          </p:cNvSpPr>
          <p:nvPr/>
        </p:nvSpPr>
        <p:spPr bwMode="auto">
          <a:xfrm>
            <a:off x="6227763" y="6238875"/>
            <a:ext cx="19177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900">
                <a:latin typeface="Century Gothic" charset="0"/>
              </a:rPr>
              <a:t>ARNm multi-épissé</a:t>
            </a:r>
          </a:p>
        </p:txBody>
      </p:sp>
      <p:sp>
        <p:nvSpPr>
          <p:cNvPr id="162035" name="Rectangle 165"/>
          <p:cNvSpPr>
            <a:spLocks noChangeArrowheads="1"/>
          </p:cNvSpPr>
          <p:nvPr/>
        </p:nvSpPr>
        <p:spPr bwMode="auto">
          <a:xfrm>
            <a:off x="4833938" y="5935663"/>
            <a:ext cx="1919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>
                <a:solidFill>
                  <a:schemeClr val="hlink"/>
                </a:solidFill>
                <a:latin typeface="Century Gothic" charset="0"/>
              </a:rPr>
              <a:t>transcription</a:t>
            </a:r>
          </a:p>
        </p:txBody>
      </p:sp>
      <p:sp>
        <p:nvSpPr>
          <p:cNvPr id="162036" name="Rectangle 166"/>
          <p:cNvSpPr>
            <a:spLocks noChangeArrowheads="1"/>
          </p:cNvSpPr>
          <p:nvPr/>
        </p:nvSpPr>
        <p:spPr bwMode="auto">
          <a:xfrm>
            <a:off x="5483225" y="1112838"/>
            <a:ext cx="22256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>
                <a:solidFill>
                  <a:srgbClr val="FF7C80"/>
                </a:solidFill>
                <a:latin typeface="Century Gothic" charset="0"/>
              </a:rPr>
              <a:t>particule virale mature</a:t>
            </a:r>
          </a:p>
        </p:txBody>
      </p:sp>
      <p:sp>
        <p:nvSpPr>
          <p:cNvPr id="1166503" name="Rectangle 167"/>
          <p:cNvSpPr>
            <a:spLocks noChangeArrowheads="1"/>
          </p:cNvSpPr>
          <p:nvPr/>
        </p:nvSpPr>
        <p:spPr bwMode="auto">
          <a:xfrm>
            <a:off x="3781425" y="2268538"/>
            <a:ext cx="2543175" cy="2746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membrane cellulaire</a:t>
            </a:r>
          </a:p>
        </p:txBody>
      </p:sp>
      <p:sp>
        <p:nvSpPr>
          <p:cNvPr id="1166504" name="Rectangle 168"/>
          <p:cNvSpPr>
            <a:spLocks noChangeArrowheads="1"/>
          </p:cNvSpPr>
          <p:nvPr/>
        </p:nvSpPr>
        <p:spPr bwMode="auto">
          <a:xfrm>
            <a:off x="8048625" y="5943600"/>
            <a:ext cx="1211263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160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noyau</a:t>
            </a:r>
          </a:p>
        </p:txBody>
      </p:sp>
      <p:sp>
        <p:nvSpPr>
          <p:cNvPr id="162039" name="Rectangle 169"/>
          <p:cNvSpPr>
            <a:spLocks noChangeArrowheads="1"/>
          </p:cNvSpPr>
          <p:nvPr/>
        </p:nvSpPr>
        <p:spPr bwMode="auto">
          <a:xfrm>
            <a:off x="8202613" y="2871788"/>
            <a:ext cx="1606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>
                <a:solidFill>
                  <a:schemeClr val="hlink"/>
                </a:solidFill>
                <a:latin typeface="Century Gothic" charset="0"/>
              </a:rPr>
              <a:t>assemblage</a:t>
            </a:r>
          </a:p>
        </p:txBody>
      </p:sp>
      <p:sp>
        <p:nvSpPr>
          <p:cNvPr id="162040" name="Rectangle 170"/>
          <p:cNvSpPr>
            <a:spLocks noChangeArrowheads="1"/>
          </p:cNvSpPr>
          <p:nvPr/>
        </p:nvSpPr>
        <p:spPr bwMode="auto">
          <a:xfrm>
            <a:off x="7013575" y="4100513"/>
            <a:ext cx="1606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>
                <a:solidFill>
                  <a:schemeClr val="hlink"/>
                </a:solidFill>
                <a:latin typeface="Century Gothic" charset="0"/>
              </a:rPr>
              <a:t>traduction</a:t>
            </a:r>
          </a:p>
        </p:txBody>
      </p:sp>
      <p:sp>
        <p:nvSpPr>
          <p:cNvPr id="162041" name="Rectangle 171"/>
          <p:cNvSpPr>
            <a:spLocks noChangeArrowheads="1"/>
          </p:cNvSpPr>
          <p:nvPr/>
        </p:nvSpPr>
        <p:spPr bwMode="auto">
          <a:xfrm>
            <a:off x="1203325" y="5661025"/>
            <a:ext cx="21097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900">
                <a:latin typeface="Century Gothic" charset="0"/>
              </a:rPr>
              <a:t>complexe de pré-intégration</a:t>
            </a:r>
          </a:p>
        </p:txBody>
      </p:sp>
      <p:sp>
        <p:nvSpPr>
          <p:cNvPr id="162042" name="Rectangle 172"/>
          <p:cNvSpPr>
            <a:spLocks noChangeArrowheads="1"/>
          </p:cNvSpPr>
          <p:nvPr/>
        </p:nvSpPr>
        <p:spPr bwMode="auto">
          <a:xfrm>
            <a:off x="2419350" y="6310313"/>
            <a:ext cx="19192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900">
                <a:latin typeface="Century Gothic" charset="0"/>
              </a:rPr>
              <a:t>ADN proviral intégré</a:t>
            </a:r>
          </a:p>
        </p:txBody>
      </p:sp>
      <p:sp>
        <p:nvSpPr>
          <p:cNvPr id="162043" name="Rectangle 173"/>
          <p:cNvSpPr>
            <a:spLocks noChangeArrowheads="1"/>
          </p:cNvSpPr>
          <p:nvPr/>
        </p:nvSpPr>
        <p:spPr bwMode="auto">
          <a:xfrm>
            <a:off x="8756650" y="4927600"/>
            <a:ext cx="11477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900">
                <a:solidFill>
                  <a:schemeClr val="tx2"/>
                </a:solidFill>
                <a:latin typeface="Century Gothic" charset="0"/>
              </a:rPr>
              <a:t>protéines de régulation</a:t>
            </a:r>
          </a:p>
        </p:txBody>
      </p:sp>
      <p:sp>
        <p:nvSpPr>
          <p:cNvPr id="162044" name="Line 174"/>
          <p:cNvSpPr>
            <a:spLocks noChangeShapeType="1"/>
          </p:cNvSpPr>
          <p:nvPr/>
        </p:nvSpPr>
        <p:spPr bwMode="auto">
          <a:xfrm>
            <a:off x="1538288" y="4148138"/>
            <a:ext cx="0" cy="150812"/>
          </a:xfrm>
          <a:prstGeom prst="line">
            <a:avLst/>
          </a:prstGeom>
          <a:noFill/>
          <a:ln w="25400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45" name="Rectangle 175"/>
          <p:cNvSpPr>
            <a:spLocks noChangeArrowheads="1"/>
          </p:cNvSpPr>
          <p:nvPr/>
        </p:nvSpPr>
        <p:spPr bwMode="auto">
          <a:xfrm>
            <a:off x="1633538" y="1244600"/>
            <a:ext cx="13477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1600">
                <a:solidFill>
                  <a:srgbClr val="FF9999"/>
                </a:solidFill>
                <a:latin typeface="Century Gothic" charset="0"/>
              </a:rPr>
              <a:t>VIH</a:t>
            </a:r>
          </a:p>
        </p:txBody>
      </p:sp>
      <p:sp>
        <p:nvSpPr>
          <p:cNvPr id="162046" name="Rectangle 176"/>
          <p:cNvSpPr>
            <a:spLocks noChangeArrowheads="1"/>
          </p:cNvSpPr>
          <p:nvPr/>
        </p:nvSpPr>
        <p:spPr bwMode="auto">
          <a:xfrm>
            <a:off x="4394200" y="5383213"/>
            <a:ext cx="2082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900">
                <a:latin typeface="Century Gothic" charset="0"/>
              </a:rPr>
              <a:t>ADN viraux circulaires</a:t>
            </a:r>
          </a:p>
        </p:txBody>
      </p:sp>
      <p:sp>
        <p:nvSpPr>
          <p:cNvPr id="162047" name="Rectangle 177"/>
          <p:cNvSpPr>
            <a:spLocks noChangeArrowheads="1"/>
          </p:cNvSpPr>
          <p:nvPr/>
        </p:nvSpPr>
        <p:spPr bwMode="auto">
          <a:xfrm>
            <a:off x="7561263" y="1706563"/>
            <a:ext cx="1727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>
                <a:solidFill>
                  <a:schemeClr val="hlink"/>
                </a:solidFill>
                <a:latin typeface="Century Gothic" charset="0"/>
              </a:rPr>
              <a:t>bourgeonnement</a:t>
            </a:r>
          </a:p>
        </p:txBody>
      </p:sp>
      <p:sp>
        <p:nvSpPr>
          <p:cNvPr id="162048" name="Oval 179"/>
          <p:cNvSpPr>
            <a:spLocks noChangeArrowheads="1"/>
          </p:cNvSpPr>
          <p:nvPr/>
        </p:nvSpPr>
        <p:spPr bwMode="auto">
          <a:xfrm>
            <a:off x="2597150" y="1363663"/>
            <a:ext cx="647700" cy="623887"/>
          </a:xfrm>
          <a:prstGeom prst="ellipse">
            <a:avLst/>
          </a:prstGeom>
          <a:solidFill>
            <a:srgbClr val="4300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grpSp>
        <p:nvGrpSpPr>
          <p:cNvPr id="162049" name="Group 180"/>
          <p:cNvGrpSpPr>
            <a:grpSpLocks/>
          </p:cNvGrpSpPr>
          <p:nvPr/>
        </p:nvGrpSpPr>
        <p:grpSpPr bwMode="auto">
          <a:xfrm>
            <a:off x="2601913" y="1358900"/>
            <a:ext cx="88900" cy="130175"/>
            <a:chOff x="3086" y="719"/>
            <a:chExt cx="56" cy="82"/>
          </a:xfrm>
        </p:grpSpPr>
        <p:grpSp>
          <p:nvGrpSpPr>
            <p:cNvPr id="162181" name="Group 181"/>
            <p:cNvGrpSpPr>
              <a:grpSpLocks/>
            </p:cNvGrpSpPr>
            <p:nvPr/>
          </p:nvGrpSpPr>
          <p:grpSpPr bwMode="auto">
            <a:xfrm>
              <a:off x="3086" y="719"/>
              <a:ext cx="50" cy="51"/>
              <a:chOff x="3086" y="719"/>
              <a:chExt cx="50" cy="51"/>
            </a:xfrm>
          </p:grpSpPr>
          <p:sp>
            <p:nvSpPr>
              <p:cNvPr id="162183" name="Oval 182"/>
              <p:cNvSpPr>
                <a:spLocks noChangeArrowheads="1"/>
              </p:cNvSpPr>
              <p:nvPr/>
            </p:nvSpPr>
            <p:spPr bwMode="auto">
              <a:xfrm>
                <a:off x="3098" y="719"/>
                <a:ext cx="38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184" name="Oval 183"/>
              <p:cNvSpPr>
                <a:spLocks noChangeArrowheads="1"/>
              </p:cNvSpPr>
              <p:nvPr/>
            </p:nvSpPr>
            <p:spPr bwMode="auto">
              <a:xfrm>
                <a:off x="3086" y="734"/>
                <a:ext cx="36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162182" name="Rectangle 184"/>
            <p:cNvSpPr>
              <a:spLocks noChangeArrowheads="1"/>
            </p:cNvSpPr>
            <p:nvPr/>
          </p:nvSpPr>
          <p:spPr bwMode="auto">
            <a:xfrm rot="-2220000">
              <a:off x="3121" y="726"/>
              <a:ext cx="21" cy="7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2050" name="Group 185"/>
          <p:cNvGrpSpPr>
            <a:grpSpLocks/>
          </p:cNvGrpSpPr>
          <p:nvPr/>
        </p:nvGrpSpPr>
        <p:grpSpPr bwMode="auto">
          <a:xfrm>
            <a:off x="2754313" y="1270000"/>
            <a:ext cx="100012" cy="66675"/>
            <a:chOff x="3181" y="663"/>
            <a:chExt cx="63" cy="42"/>
          </a:xfrm>
        </p:grpSpPr>
        <p:sp>
          <p:nvSpPr>
            <p:cNvPr id="162179" name="Oval 186"/>
            <p:cNvSpPr>
              <a:spLocks noChangeArrowheads="1"/>
            </p:cNvSpPr>
            <p:nvPr/>
          </p:nvSpPr>
          <p:spPr bwMode="auto">
            <a:xfrm>
              <a:off x="3206" y="663"/>
              <a:ext cx="38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80" name="Oval 187"/>
            <p:cNvSpPr>
              <a:spLocks noChangeArrowheads="1"/>
            </p:cNvSpPr>
            <p:nvPr/>
          </p:nvSpPr>
          <p:spPr bwMode="auto">
            <a:xfrm>
              <a:off x="3181" y="671"/>
              <a:ext cx="38" cy="3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2051" name="Group 188"/>
          <p:cNvGrpSpPr>
            <a:grpSpLocks/>
          </p:cNvGrpSpPr>
          <p:nvPr/>
        </p:nvGrpSpPr>
        <p:grpSpPr bwMode="auto">
          <a:xfrm>
            <a:off x="2901950" y="1270000"/>
            <a:ext cx="103188" cy="55563"/>
            <a:chOff x="3275" y="663"/>
            <a:chExt cx="65" cy="35"/>
          </a:xfrm>
        </p:grpSpPr>
        <p:sp>
          <p:nvSpPr>
            <p:cNvPr id="162177" name="Oval 189"/>
            <p:cNvSpPr>
              <a:spLocks noChangeArrowheads="1"/>
            </p:cNvSpPr>
            <p:nvPr/>
          </p:nvSpPr>
          <p:spPr bwMode="auto">
            <a:xfrm>
              <a:off x="3302" y="663"/>
              <a:ext cx="38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78" name="Oval 190"/>
            <p:cNvSpPr>
              <a:spLocks noChangeArrowheads="1"/>
            </p:cNvSpPr>
            <p:nvPr/>
          </p:nvSpPr>
          <p:spPr bwMode="auto">
            <a:xfrm>
              <a:off x="3275" y="663"/>
              <a:ext cx="38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2052" name="Group 191"/>
          <p:cNvGrpSpPr>
            <a:grpSpLocks/>
          </p:cNvGrpSpPr>
          <p:nvPr/>
        </p:nvGrpSpPr>
        <p:grpSpPr bwMode="auto">
          <a:xfrm>
            <a:off x="3079750" y="1306513"/>
            <a:ext cx="90488" cy="76200"/>
            <a:chOff x="3386" y="686"/>
            <a:chExt cx="58" cy="48"/>
          </a:xfrm>
        </p:grpSpPr>
        <p:sp>
          <p:nvSpPr>
            <p:cNvPr id="162175" name="Oval 192"/>
            <p:cNvSpPr>
              <a:spLocks noChangeArrowheads="1"/>
            </p:cNvSpPr>
            <p:nvPr/>
          </p:nvSpPr>
          <p:spPr bwMode="auto">
            <a:xfrm>
              <a:off x="3406" y="698"/>
              <a:ext cx="38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76" name="Oval 193"/>
            <p:cNvSpPr>
              <a:spLocks noChangeArrowheads="1"/>
            </p:cNvSpPr>
            <p:nvPr/>
          </p:nvSpPr>
          <p:spPr bwMode="auto">
            <a:xfrm>
              <a:off x="3386" y="686"/>
              <a:ext cx="36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sp>
        <p:nvSpPr>
          <p:cNvPr id="162053" name="Oval 194"/>
          <p:cNvSpPr>
            <a:spLocks noChangeArrowheads="1"/>
          </p:cNvSpPr>
          <p:nvPr/>
        </p:nvSpPr>
        <p:spPr bwMode="auto">
          <a:xfrm>
            <a:off x="2511425" y="1524000"/>
            <a:ext cx="60325" cy="57150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54" name="Oval 195"/>
          <p:cNvSpPr>
            <a:spLocks noChangeArrowheads="1"/>
          </p:cNvSpPr>
          <p:nvPr/>
        </p:nvSpPr>
        <p:spPr bwMode="auto">
          <a:xfrm>
            <a:off x="2505075" y="1554163"/>
            <a:ext cx="60325" cy="57150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grpSp>
        <p:nvGrpSpPr>
          <p:cNvPr id="162055" name="Group 196"/>
          <p:cNvGrpSpPr>
            <a:grpSpLocks/>
          </p:cNvGrpSpPr>
          <p:nvPr/>
        </p:nvGrpSpPr>
        <p:grpSpPr bwMode="auto">
          <a:xfrm>
            <a:off x="2665413" y="1985963"/>
            <a:ext cx="92075" cy="77787"/>
            <a:chOff x="3125" y="1114"/>
            <a:chExt cx="59" cy="49"/>
          </a:xfrm>
        </p:grpSpPr>
        <p:sp>
          <p:nvSpPr>
            <p:cNvPr id="162173" name="Oval 197"/>
            <p:cNvSpPr>
              <a:spLocks noChangeArrowheads="1"/>
            </p:cNvSpPr>
            <p:nvPr/>
          </p:nvSpPr>
          <p:spPr bwMode="auto">
            <a:xfrm>
              <a:off x="3147" y="1130"/>
              <a:ext cx="37" cy="3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74" name="Oval 198"/>
            <p:cNvSpPr>
              <a:spLocks noChangeArrowheads="1"/>
            </p:cNvSpPr>
            <p:nvPr/>
          </p:nvSpPr>
          <p:spPr bwMode="auto">
            <a:xfrm>
              <a:off x="3125" y="1114"/>
              <a:ext cx="37" cy="3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2056" name="Group 199"/>
          <p:cNvGrpSpPr>
            <a:grpSpLocks/>
          </p:cNvGrpSpPr>
          <p:nvPr/>
        </p:nvGrpSpPr>
        <p:grpSpPr bwMode="auto">
          <a:xfrm>
            <a:off x="3008313" y="2012950"/>
            <a:ext cx="103187" cy="79375"/>
            <a:chOff x="3341" y="1131"/>
            <a:chExt cx="66" cy="50"/>
          </a:xfrm>
        </p:grpSpPr>
        <p:sp>
          <p:nvSpPr>
            <p:cNvPr id="162171" name="Oval 200"/>
            <p:cNvSpPr>
              <a:spLocks noChangeArrowheads="1"/>
            </p:cNvSpPr>
            <p:nvPr/>
          </p:nvSpPr>
          <p:spPr bwMode="auto">
            <a:xfrm>
              <a:off x="3371" y="1131"/>
              <a:ext cx="36" cy="3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72" name="Oval 201"/>
            <p:cNvSpPr>
              <a:spLocks noChangeArrowheads="1"/>
            </p:cNvSpPr>
            <p:nvPr/>
          </p:nvSpPr>
          <p:spPr bwMode="auto">
            <a:xfrm>
              <a:off x="3341" y="1147"/>
              <a:ext cx="38" cy="3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2057" name="Group 202"/>
          <p:cNvGrpSpPr>
            <a:grpSpLocks/>
          </p:cNvGrpSpPr>
          <p:nvPr/>
        </p:nvGrpSpPr>
        <p:grpSpPr bwMode="auto">
          <a:xfrm>
            <a:off x="3179763" y="1878013"/>
            <a:ext cx="93662" cy="98425"/>
            <a:chOff x="3449" y="1046"/>
            <a:chExt cx="60" cy="62"/>
          </a:xfrm>
        </p:grpSpPr>
        <p:sp>
          <p:nvSpPr>
            <p:cNvPr id="162169" name="Oval 203"/>
            <p:cNvSpPr>
              <a:spLocks noChangeArrowheads="1"/>
            </p:cNvSpPr>
            <p:nvPr/>
          </p:nvSpPr>
          <p:spPr bwMode="auto">
            <a:xfrm>
              <a:off x="3471" y="1046"/>
              <a:ext cx="38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70" name="Oval 204"/>
            <p:cNvSpPr>
              <a:spLocks noChangeArrowheads="1"/>
            </p:cNvSpPr>
            <p:nvPr/>
          </p:nvSpPr>
          <p:spPr bwMode="auto">
            <a:xfrm>
              <a:off x="3449" y="1073"/>
              <a:ext cx="38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2058" name="Group 205"/>
          <p:cNvGrpSpPr>
            <a:grpSpLocks/>
          </p:cNvGrpSpPr>
          <p:nvPr/>
        </p:nvGrpSpPr>
        <p:grpSpPr bwMode="auto">
          <a:xfrm>
            <a:off x="3287713" y="1693863"/>
            <a:ext cx="66675" cy="111125"/>
            <a:chOff x="3518" y="930"/>
            <a:chExt cx="41" cy="70"/>
          </a:xfrm>
        </p:grpSpPr>
        <p:sp>
          <p:nvSpPr>
            <p:cNvPr id="162167" name="Oval 206"/>
            <p:cNvSpPr>
              <a:spLocks noChangeArrowheads="1"/>
            </p:cNvSpPr>
            <p:nvPr/>
          </p:nvSpPr>
          <p:spPr bwMode="auto">
            <a:xfrm>
              <a:off x="3521" y="930"/>
              <a:ext cx="38" cy="3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68" name="Oval 207"/>
            <p:cNvSpPr>
              <a:spLocks noChangeArrowheads="1"/>
            </p:cNvSpPr>
            <p:nvPr/>
          </p:nvSpPr>
          <p:spPr bwMode="auto">
            <a:xfrm>
              <a:off x="3518" y="963"/>
              <a:ext cx="36" cy="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2059" name="Group 208"/>
          <p:cNvGrpSpPr>
            <a:grpSpLocks/>
          </p:cNvGrpSpPr>
          <p:nvPr/>
        </p:nvGrpSpPr>
        <p:grpSpPr bwMode="auto">
          <a:xfrm>
            <a:off x="3265488" y="1516063"/>
            <a:ext cx="71437" cy="98425"/>
            <a:chOff x="3503" y="818"/>
            <a:chExt cx="45" cy="62"/>
          </a:xfrm>
        </p:grpSpPr>
        <p:sp>
          <p:nvSpPr>
            <p:cNvPr id="162165" name="Oval 209"/>
            <p:cNvSpPr>
              <a:spLocks noChangeArrowheads="1"/>
            </p:cNvSpPr>
            <p:nvPr/>
          </p:nvSpPr>
          <p:spPr bwMode="auto">
            <a:xfrm>
              <a:off x="3503" y="818"/>
              <a:ext cx="37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66" name="Oval 210"/>
            <p:cNvSpPr>
              <a:spLocks noChangeArrowheads="1"/>
            </p:cNvSpPr>
            <p:nvPr/>
          </p:nvSpPr>
          <p:spPr bwMode="auto">
            <a:xfrm>
              <a:off x="3511" y="844"/>
              <a:ext cx="37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sp>
        <p:nvSpPr>
          <p:cNvPr id="162060" name="Rectangle 211"/>
          <p:cNvSpPr>
            <a:spLocks noChangeArrowheads="1"/>
          </p:cNvSpPr>
          <p:nvPr/>
        </p:nvSpPr>
        <p:spPr bwMode="auto">
          <a:xfrm rot="1920000">
            <a:off x="3097213" y="1311275"/>
            <a:ext cx="33337" cy="130175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61" name="Rectangle 212"/>
          <p:cNvSpPr>
            <a:spLocks noChangeArrowheads="1"/>
          </p:cNvSpPr>
          <p:nvPr/>
        </p:nvSpPr>
        <p:spPr bwMode="auto">
          <a:xfrm rot="1680000">
            <a:off x="2722563" y="1916113"/>
            <a:ext cx="31750" cy="133350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62" name="Rectangle 213"/>
          <p:cNvSpPr>
            <a:spLocks noChangeArrowheads="1"/>
          </p:cNvSpPr>
          <p:nvPr/>
        </p:nvSpPr>
        <p:spPr bwMode="auto">
          <a:xfrm rot="240000">
            <a:off x="2938463" y="1273175"/>
            <a:ext cx="33337" cy="128588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63" name="Rectangle 214"/>
          <p:cNvSpPr>
            <a:spLocks noChangeArrowheads="1"/>
          </p:cNvSpPr>
          <p:nvPr/>
        </p:nvSpPr>
        <p:spPr bwMode="auto">
          <a:xfrm rot="6420000">
            <a:off x="2566194" y="1516857"/>
            <a:ext cx="31750" cy="131762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64" name="Rectangle 215"/>
          <p:cNvSpPr>
            <a:spLocks noChangeArrowheads="1"/>
          </p:cNvSpPr>
          <p:nvPr/>
        </p:nvSpPr>
        <p:spPr bwMode="auto">
          <a:xfrm rot="-840000">
            <a:off x="2797175" y="1279525"/>
            <a:ext cx="33338" cy="130175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grpSp>
        <p:nvGrpSpPr>
          <p:cNvPr id="162065" name="Group 216"/>
          <p:cNvGrpSpPr>
            <a:grpSpLocks/>
          </p:cNvGrpSpPr>
          <p:nvPr/>
        </p:nvGrpSpPr>
        <p:grpSpPr bwMode="auto">
          <a:xfrm>
            <a:off x="2490788" y="1728788"/>
            <a:ext cx="152400" cy="93662"/>
            <a:chOff x="3016" y="952"/>
            <a:chExt cx="96" cy="59"/>
          </a:xfrm>
        </p:grpSpPr>
        <p:grpSp>
          <p:nvGrpSpPr>
            <p:cNvPr id="162161" name="Group 217"/>
            <p:cNvGrpSpPr>
              <a:grpSpLocks/>
            </p:cNvGrpSpPr>
            <p:nvPr/>
          </p:nvGrpSpPr>
          <p:grpSpPr bwMode="auto">
            <a:xfrm>
              <a:off x="3016" y="952"/>
              <a:ext cx="49" cy="59"/>
              <a:chOff x="3016" y="952"/>
              <a:chExt cx="49" cy="59"/>
            </a:xfrm>
          </p:grpSpPr>
          <p:sp>
            <p:nvSpPr>
              <p:cNvPr id="162163" name="Oval 218"/>
              <p:cNvSpPr>
                <a:spLocks noChangeArrowheads="1"/>
              </p:cNvSpPr>
              <p:nvPr/>
            </p:nvSpPr>
            <p:spPr bwMode="auto">
              <a:xfrm>
                <a:off x="3016" y="952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164" name="Oval 219"/>
              <p:cNvSpPr>
                <a:spLocks noChangeArrowheads="1"/>
              </p:cNvSpPr>
              <p:nvPr/>
            </p:nvSpPr>
            <p:spPr bwMode="auto">
              <a:xfrm>
                <a:off x="3027" y="977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162162" name="Rectangle 220"/>
            <p:cNvSpPr>
              <a:spLocks noChangeArrowheads="1"/>
            </p:cNvSpPr>
            <p:nvPr/>
          </p:nvSpPr>
          <p:spPr bwMode="auto">
            <a:xfrm rot="4320000">
              <a:off x="3059" y="931"/>
              <a:ext cx="21" cy="8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2066" name="Group 221"/>
          <p:cNvGrpSpPr>
            <a:grpSpLocks/>
          </p:cNvGrpSpPr>
          <p:nvPr/>
        </p:nvGrpSpPr>
        <p:grpSpPr bwMode="auto">
          <a:xfrm>
            <a:off x="2565400" y="1873250"/>
            <a:ext cx="136525" cy="82550"/>
            <a:chOff x="3062" y="1043"/>
            <a:chExt cx="87" cy="52"/>
          </a:xfrm>
        </p:grpSpPr>
        <p:grpSp>
          <p:nvGrpSpPr>
            <p:cNvPr id="162157" name="Group 222"/>
            <p:cNvGrpSpPr>
              <a:grpSpLocks/>
            </p:cNvGrpSpPr>
            <p:nvPr/>
          </p:nvGrpSpPr>
          <p:grpSpPr bwMode="auto">
            <a:xfrm>
              <a:off x="3062" y="1043"/>
              <a:ext cx="49" cy="52"/>
              <a:chOff x="3062" y="1043"/>
              <a:chExt cx="49" cy="52"/>
            </a:xfrm>
          </p:grpSpPr>
          <p:sp>
            <p:nvSpPr>
              <p:cNvPr id="162159" name="Oval 223"/>
              <p:cNvSpPr>
                <a:spLocks noChangeArrowheads="1"/>
              </p:cNvSpPr>
              <p:nvPr/>
            </p:nvSpPr>
            <p:spPr bwMode="auto">
              <a:xfrm>
                <a:off x="3069" y="1056"/>
                <a:ext cx="40" cy="39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160" name="Oval 224"/>
              <p:cNvSpPr>
                <a:spLocks noChangeArrowheads="1"/>
              </p:cNvSpPr>
              <p:nvPr/>
            </p:nvSpPr>
            <p:spPr bwMode="auto">
              <a:xfrm>
                <a:off x="3062" y="1043"/>
                <a:ext cx="35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162158" name="Rectangle 225"/>
            <p:cNvSpPr>
              <a:spLocks noChangeArrowheads="1"/>
            </p:cNvSpPr>
            <p:nvPr/>
          </p:nvSpPr>
          <p:spPr bwMode="auto">
            <a:xfrm rot="3000000">
              <a:off x="3099" y="1016"/>
              <a:ext cx="21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2067" name="Group 226"/>
          <p:cNvGrpSpPr>
            <a:grpSpLocks/>
          </p:cNvGrpSpPr>
          <p:nvPr/>
        </p:nvGrpSpPr>
        <p:grpSpPr bwMode="auto">
          <a:xfrm>
            <a:off x="2811463" y="1978025"/>
            <a:ext cx="106362" cy="139700"/>
            <a:chOff x="3218" y="1109"/>
            <a:chExt cx="67" cy="88"/>
          </a:xfrm>
        </p:grpSpPr>
        <p:grpSp>
          <p:nvGrpSpPr>
            <p:cNvPr id="162153" name="Group 227"/>
            <p:cNvGrpSpPr>
              <a:grpSpLocks/>
            </p:cNvGrpSpPr>
            <p:nvPr/>
          </p:nvGrpSpPr>
          <p:grpSpPr bwMode="auto">
            <a:xfrm>
              <a:off x="3218" y="1155"/>
              <a:ext cx="67" cy="42"/>
              <a:chOff x="3218" y="1155"/>
              <a:chExt cx="67" cy="42"/>
            </a:xfrm>
          </p:grpSpPr>
          <p:sp>
            <p:nvSpPr>
              <p:cNvPr id="162155" name="Oval 228"/>
              <p:cNvSpPr>
                <a:spLocks noChangeArrowheads="1"/>
              </p:cNvSpPr>
              <p:nvPr/>
            </p:nvSpPr>
            <p:spPr bwMode="auto">
              <a:xfrm>
                <a:off x="3247" y="1162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156" name="Oval 229"/>
              <p:cNvSpPr>
                <a:spLocks noChangeArrowheads="1"/>
              </p:cNvSpPr>
              <p:nvPr/>
            </p:nvSpPr>
            <p:spPr bwMode="auto">
              <a:xfrm>
                <a:off x="3218" y="1155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162154" name="Rectangle 230"/>
            <p:cNvSpPr>
              <a:spLocks noChangeArrowheads="1"/>
            </p:cNvSpPr>
            <p:nvPr/>
          </p:nvSpPr>
          <p:spPr bwMode="auto">
            <a:xfrm rot="660000">
              <a:off x="3251" y="1109"/>
              <a:ext cx="21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2068" name="Group 231"/>
          <p:cNvGrpSpPr>
            <a:grpSpLocks/>
          </p:cNvGrpSpPr>
          <p:nvPr/>
        </p:nvGrpSpPr>
        <p:grpSpPr bwMode="auto">
          <a:xfrm>
            <a:off x="3148013" y="1401763"/>
            <a:ext cx="133350" cy="87312"/>
            <a:chOff x="3430" y="746"/>
            <a:chExt cx="83" cy="55"/>
          </a:xfrm>
        </p:grpSpPr>
        <p:grpSp>
          <p:nvGrpSpPr>
            <p:cNvPr id="162149" name="Group 232"/>
            <p:cNvGrpSpPr>
              <a:grpSpLocks/>
            </p:cNvGrpSpPr>
            <p:nvPr/>
          </p:nvGrpSpPr>
          <p:grpSpPr bwMode="auto">
            <a:xfrm>
              <a:off x="3461" y="746"/>
              <a:ext cx="49" cy="55"/>
              <a:chOff x="3461" y="746"/>
              <a:chExt cx="49" cy="55"/>
            </a:xfrm>
          </p:grpSpPr>
          <p:sp>
            <p:nvSpPr>
              <p:cNvPr id="162151" name="Oval 233"/>
              <p:cNvSpPr>
                <a:spLocks noChangeArrowheads="1"/>
              </p:cNvSpPr>
              <p:nvPr/>
            </p:nvSpPr>
            <p:spPr bwMode="auto">
              <a:xfrm>
                <a:off x="3461" y="746"/>
                <a:ext cx="40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152" name="Oval 234"/>
              <p:cNvSpPr>
                <a:spLocks noChangeArrowheads="1"/>
              </p:cNvSpPr>
              <p:nvPr/>
            </p:nvSpPr>
            <p:spPr bwMode="auto">
              <a:xfrm>
                <a:off x="3472" y="767"/>
                <a:ext cx="39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162150" name="Rectangle 235"/>
            <p:cNvSpPr>
              <a:spLocks noChangeArrowheads="1"/>
            </p:cNvSpPr>
            <p:nvPr/>
          </p:nvSpPr>
          <p:spPr bwMode="auto">
            <a:xfrm rot="2880000">
              <a:off x="3461" y="745"/>
              <a:ext cx="21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sp>
        <p:nvSpPr>
          <p:cNvPr id="162069" name="Rectangle 236"/>
          <p:cNvSpPr>
            <a:spLocks noChangeArrowheads="1"/>
          </p:cNvSpPr>
          <p:nvPr/>
        </p:nvSpPr>
        <p:spPr bwMode="auto">
          <a:xfrm rot="4080000">
            <a:off x="3257550" y="1517650"/>
            <a:ext cx="34925" cy="130175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70" name="Rectangle 237"/>
          <p:cNvSpPr>
            <a:spLocks noChangeArrowheads="1"/>
          </p:cNvSpPr>
          <p:nvPr/>
        </p:nvSpPr>
        <p:spPr bwMode="auto">
          <a:xfrm rot="-1080000">
            <a:off x="3032125" y="1941513"/>
            <a:ext cx="34925" cy="133350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71" name="Rectangle 238"/>
          <p:cNvSpPr>
            <a:spLocks noChangeArrowheads="1"/>
          </p:cNvSpPr>
          <p:nvPr/>
        </p:nvSpPr>
        <p:spPr bwMode="auto">
          <a:xfrm rot="-2880000">
            <a:off x="3184525" y="1835150"/>
            <a:ext cx="31750" cy="133350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72" name="Rectangle 239"/>
          <p:cNvSpPr>
            <a:spLocks noChangeArrowheads="1"/>
          </p:cNvSpPr>
          <p:nvPr/>
        </p:nvSpPr>
        <p:spPr bwMode="auto">
          <a:xfrm rot="5880000">
            <a:off x="3263900" y="1677988"/>
            <a:ext cx="34925" cy="130175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73" name="AutoShape 240"/>
          <p:cNvSpPr>
            <a:spLocks noChangeArrowheads="1"/>
          </p:cNvSpPr>
          <p:nvPr/>
        </p:nvSpPr>
        <p:spPr bwMode="auto">
          <a:xfrm rot="4800000" flipH="1" flipV="1">
            <a:off x="2748757" y="1472406"/>
            <a:ext cx="376238" cy="415925"/>
          </a:xfrm>
          <a:custGeom>
            <a:avLst/>
            <a:gdLst>
              <a:gd name="T0" fmla="*/ 5734599 w 21600"/>
              <a:gd name="T1" fmla="*/ 4004491 h 21600"/>
              <a:gd name="T2" fmla="*/ 3276737 w 21600"/>
              <a:gd name="T3" fmla="*/ 8008963 h 21600"/>
              <a:gd name="T4" fmla="*/ 818875 w 21600"/>
              <a:gd name="T5" fmla="*/ 4004491 h 21600"/>
              <a:gd name="T6" fmla="*/ 327673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499 w 21600"/>
              <a:gd name="T13" fmla="*/ 4499 h 21600"/>
              <a:gd name="T14" fmla="*/ 17101 w 21600"/>
              <a:gd name="T15" fmla="*/ 1710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398" y="21600"/>
                </a:lnTo>
                <a:lnTo>
                  <a:pt x="16202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00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74" name="Arc 241"/>
          <p:cNvSpPr>
            <a:spLocks/>
          </p:cNvSpPr>
          <p:nvPr/>
        </p:nvSpPr>
        <p:spPr bwMode="auto">
          <a:xfrm>
            <a:off x="2851150" y="1611313"/>
            <a:ext cx="38100" cy="41275"/>
          </a:xfrm>
          <a:custGeom>
            <a:avLst/>
            <a:gdLst>
              <a:gd name="T0" fmla="*/ 67204 w 21600"/>
              <a:gd name="T1" fmla="*/ 0 h 21600"/>
              <a:gd name="T2" fmla="*/ 0 w 21600"/>
              <a:gd name="T3" fmla="*/ 78872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75" name="Arc 242"/>
          <p:cNvSpPr>
            <a:spLocks/>
          </p:cNvSpPr>
          <p:nvPr/>
        </p:nvSpPr>
        <p:spPr bwMode="auto">
          <a:xfrm>
            <a:off x="2965450" y="1609725"/>
            <a:ext cx="53975" cy="42863"/>
          </a:xfrm>
          <a:custGeom>
            <a:avLst/>
            <a:gdLst>
              <a:gd name="T0" fmla="*/ 130967 w 21600"/>
              <a:gd name="T1" fmla="*/ 85093 h 21591"/>
              <a:gd name="T2" fmla="*/ 0 w 21600"/>
              <a:gd name="T3" fmla="*/ 0 h 21591"/>
              <a:gd name="T4" fmla="*/ 134875 w 21600"/>
              <a:gd name="T5" fmla="*/ 0 h 21591"/>
              <a:gd name="T6" fmla="*/ 0 60000 65536"/>
              <a:gd name="T7" fmla="*/ 0 60000 65536"/>
              <a:gd name="T8" fmla="*/ 0 60000 65536"/>
              <a:gd name="T9" fmla="*/ 0 w 21600"/>
              <a:gd name="T10" fmla="*/ 0 h 21591"/>
              <a:gd name="T11" fmla="*/ 21600 w 21600"/>
              <a:gd name="T12" fmla="*/ 21591 h 215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1" fill="none" extrusionOk="0">
                <a:moveTo>
                  <a:pt x="20974" y="21590"/>
                </a:moveTo>
                <a:cubicBezTo>
                  <a:pt x="9293" y="21252"/>
                  <a:pt x="-1" y="11685"/>
                  <a:pt x="-1" y="-1"/>
                </a:cubicBezTo>
              </a:path>
              <a:path w="21600" h="21591" stroke="0" extrusionOk="0">
                <a:moveTo>
                  <a:pt x="20974" y="21590"/>
                </a:moveTo>
                <a:cubicBezTo>
                  <a:pt x="9293" y="21252"/>
                  <a:pt x="-1" y="11685"/>
                  <a:pt x="-1" y="-1"/>
                </a:cubicBezTo>
                <a:lnTo>
                  <a:pt x="21600" y="0"/>
                </a:lnTo>
                <a:lnTo>
                  <a:pt x="20974" y="21590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76" name="Arc 243"/>
          <p:cNvSpPr>
            <a:spLocks/>
          </p:cNvSpPr>
          <p:nvPr/>
        </p:nvSpPr>
        <p:spPr bwMode="auto">
          <a:xfrm>
            <a:off x="2917825" y="1566863"/>
            <a:ext cx="55563" cy="42862"/>
          </a:xfrm>
          <a:custGeom>
            <a:avLst/>
            <a:gdLst>
              <a:gd name="T0" fmla="*/ 0 w 22208"/>
              <a:gd name="T1" fmla="*/ 36 h 21600"/>
              <a:gd name="T2" fmla="*/ 139015 w 22208"/>
              <a:gd name="T3" fmla="*/ 81845 h 21600"/>
              <a:gd name="T4" fmla="*/ 3901 w 22208"/>
              <a:gd name="T5" fmla="*/ 85053 h 21600"/>
              <a:gd name="T6" fmla="*/ 0 60000 65536"/>
              <a:gd name="T7" fmla="*/ 0 60000 65536"/>
              <a:gd name="T8" fmla="*/ 0 60000 65536"/>
              <a:gd name="T9" fmla="*/ 0 w 22208"/>
              <a:gd name="T10" fmla="*/ 0 h 21600"/>
              <a:gd name="T11" fmla="*/ 22208 w 2220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208" h="21600" fill="none" extrusionOk="0">
                <a:moveTo>
                  <a:pt x="-1" y="8"/>
                </a:moveTo>
                <a:cubicBezTo>
                  <a:pt x="207" y="2"/>
                  <a:pt x="415" y="-1"/>
                  <a:pt x="623" y="-1"/>
                </a:cubicBezTo>
                <a:cubicBezTo>
                  <a:pt x="12235" y="-1"/>
                  <a:pt x="21769" y="9181"/>
                  <a:pt x="22207" y="20785"/>
                </a:cubicBezTo>
              </a:path>
              <a:path w="22208" h="21600" stroke="0" extrusionOk="0">
                <a:moveTo>
                  <a:pt x="-1" y="8"/>
                </a:moveTo>
                <a:cubicBezTo>
                  <a:pt x="207" y="2"/>
                  <a:pt x="415" y="-1"/>
                  <a:pt x="623" y="-1"/>
                </a:cubicBezTo>
                <a:cubicBezTo>
                  <a:pt x="12235" y="-1"/>
                  <a:pt x="21769" y="9181"/>
                  <a:pt x="22207" y="20785"/>
                </a:cubicBezTo>
                <a:lnTo>
                  <a:pt x="623" y="21600"/>
                </a:lnTo>
                <a:lnTo>
                  <a:pt x="-1" y="8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77" name="Arc 244"/>
          <p:cNvSpPr>
            <a:spLocks/>
          </p:cNvSpPr>
          <p:nvPr/>
        </p:nvSpPr>
        <p:spPr bwMode="auto">
          <a:xfrm>
            <a:off x="2886075" y="1568450"/>
            <a:ext cx="41275" cy="41275"/>
          </a:xfrm>
          <a:custGeom>
            <a:avLst/>
            <a:gdLst>
              <a:gd name="T0" fmla="*/ 0 w 21600"/>
              <a:gd name="T1" fmla="*/ 78934 h 21583"/>
              <a:gd name="T2" fmla="*/ 75782 w 21600"/>
              <a:gd name="T3" fmla="*/ 0 h 21583"/>
              <a:gd name="T4" fmla="*/ 78872 w 21600"/>
              <a:gd name="T5" fmla="*/ 78934 h 21583"/>
              <a:gd name="T6" fmla="*/ 0 60000 65536"/>
              <a:gd name="T7" fmla="*/ 0 60000 65536"/>
              <a:gd name="T8" fmla="*/ 0 60000 65536"/>
              <a:gd name="T9" fmla="*/ 0 w 21600"/>
              <a:gd name="T10" fmla="*/ 0 h 21583"/>
              <a:gd name="T11" fmla="*/ 21600 w 21600"/>
              <a:gd name="T12" fmla="*/ 21583 h 215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83" fill="none" extrusionOk="0">
                <a:moveTo>
                  <a:pt x="-1" y="21582"/>
                </a:moveTo>
                <a:cubicBezTo>
                  <a:pt x="-1" y="9982"/>
                  <a:pt x="9162" y="453"/>
                  <a:pt x="20753" y="-1"/>
                </a:cubicBezTo>
              </a:path>
              <a:path w="21600" h="21583" stroke="0" extrusionOk="0">
                <a:moveTo>
                  <a:pt x="-1" y="21582"/>
                </a:moveTo>
                <a:cubicBezTo>
                  <a:pt x="-1" y="9982"/>
                  <a:pt x="9162" y="453"/>
                  <a:pt x="20753" y="-1"/>
                </a:cubicBezTo>
                <a:lnTo>
                  <a:pt x="21600" y="21583"/>
                </a:lnTo>
                <a:lnTo>
                  <a:pt x="-1" y="21582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78" name="Arc 245"/>
          <p:cNvSpPr>
            <a:spLocks/>
          </p:cNvSpPr>
          <p:nvPr/>
        </p:nvSpPr>
        <p:spPr bwMode="auto">
          <a:xfrm>
            <a:off x="2805113" y="1609725"/>
            <a:ext cx="52387" cy="42863"/>
          </a:xfrm>
          <a:custGeom>
            <a:avLst/>
            <a:gdLst>
              <a:gd name="T0" fmla="*/ 127055 w 21600"/>
              <a:gd name="T1" fmla="*/ 85057 h 21600"/>
              <a:gd name="T2" fmla="*/ 0 w 21600"/>
              <a:gd name="T3" fmla="*/ 0 h 21600"/>
              <a:gd name="T4" fmla="*/ 127055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  <a:lnTo>
                  <a:pt x="21600" y="0"/>
                </a:lnTo>
                <a:lnTo>
                  <a:pt x="21600" y="21599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79" name="Arc 246"/>
          <p:cNvSpPr>
            <a:spLocks/>
          </p:cNvSpPr>
          <p:nvPr/>
        </p:nvSpPr>
        <p:spPr bwMode="auto">
          <a:xfrm>
            <a:off x="2760663" y="1568450"/>
            <a:ext cx="53975" cy="41275"/>
          </a:xfrm>
          <a:custGeom>
            <a:avLst/>
            <a:gdLst>
              <a:gd name="T0" fmla="*/ 0 w 22254"/>
              <a:gd name="T1" fmla="*/ 36 h 21600"/>
              <a:gd name="T2" fmla="*/ 130911 w 22254"/>
              <a:gd name="T3" fmla="*/ 78872 h 21600"/>
              <a:gd name="T4" fmla="*/ 3847 w 22254"/>
              <a:gd name="T5" fmla="*/ 78872 h 21600"/>
              <a:gd name="T6" fmla="*/ 0 60000 65536"/>
              <a:gd name="T7" fmla="*/ 0 60000 65536"/>
              <a:gd name="T8" fmla="*/ 0 60000 65536"/>
              <a:gd name="T9" fmla="*/ 0 w 22254"/>
              <a:gd name="T10" fmla="*/ 0 h 21600"/>
              <a:gd name="T11" fmla="*/ 22254 w 2225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254" h="21600" fill="none" extrusionOk="0">
                <a:moveTo>
                  <a:pt x="-1" y="9"/>
                </a:moveTo>
                <a:cubicBezTo>
                  <a:pt x="217" y="3"/>
                  <a:pt x="435" y="-1"/>
                  <a:pt x="654" y="-1"/>
                </a:cubicBezTo>
                <a:cubicBezTo>
                  <a:pt x="12583" y="-1"/>
                  <a:pt x="22254" y="9670"/>
                  <a:pt x="22254" y="21600"/>
                </a:cubicBezTo>
              </a:path>
              <a:path w="22254" h="21600" stroke="0" extrusionOk="0">
                <a:moveTo>
                  <a:pt x="-1" y="9"/>
                </a:moveTo>
                <a:cubicBezTo>
                  <a:pt x="217" y="3"/>
                  <a:pt x="435" y="-1"/>
                  <a:pt x="654" y="-1"/>
                </a:cubicBezTo>
                <a:cubicBezTo>
                  <a:pt x="12583" y="-1"/>
                  <a:pt x="22254" y="9670"/>
                  <a:pt x="22254" y="21600"/>
                </a:cubicBezTo>
                <a:lnTo>
                  <a:pt x="654" y="21600"/>
                </a:lnTo>
                <a:lnTo>
                  <a:pt x="-1" y="9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80" name="Arc 247"/>
          <p:cNvSpPr>
            <a:spLocks/>
          </p:cNvSpPr>
          <p:nvPr/>
        </p:nvSpPr>
        <p:spPr bwMode="auto">
          <a:xfrm>
            <a:off x="2973388" y="1711325"/>
            <a:ext cx="53975" cy="44450"/>
          </a:xfrm>
          <a:custGeom>
            <a:avLst/>
            <a:gdLst>
              <a:gd name="T0" fmla="*/ 130779 w 21600"/>
              <a:gd name="T1" fmla="*/ 88351 h 22363"/>
              <a:gd name="T2" fmla="*/ 87 w 21600"/>
              <a:gd name="T3" fmla="*/ 0 h 22363"/>
              <a:gd name="T4" fmla="*/ 134875 w 21600"/>
              <a:gd name="T5" fmla="*/ 3053 h 22363"/>
              <a:gd name="T6" fmla="*/ 0 60000 65536"/>
              <a:gd name="T7" fmla="*/ 0 60000 65536"/>
              <a:gd name="T8" fmla="*/ 0 60000 65536"/>
              <a:gd name="T9" fmla="*/ 0 w 21600"/>
              <a:gd name="T10" fmla="*/ 0 h 22363"/>
              <a:gd name="T11" fmla="*/ 21600 w 21600"/>
              <a:gd name="T12" fmla="*/ 22363 h 223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363" fill="none" extrusionOk="0">
                <a:moveTo>
                  <a:pt x="20943" y="22363"/>
                </a:moveTo>
                <a:cubicBezTo>
                  <a:pt x="9275" y="22008"/>
                  <a:pt x="0" y="12446"/>
                  <a:pt x="0" y="773"/>
                </a:cubicBezTo>
                <a:cubicBezTo>
                  <a:pt x="0" y="515"/>
                  <a:pt x="4" y="257"/>
                  <a:pt x="13" y="-1"/>
                </a:cubicBezTo>
              </a:path>
              <a:path w="21600" h="22363" stroke="0" extrusionOk="0">
                <a:moveTo>
                  <a:pt x="20943" y="22363"/>
                </a:moveTo>
                <a:cubicBezTo>
                  <a:pt x="9275" y="22008"/>
                  <a:pt x="0" y="12446"/>
                  <a:pt x="0" y="773"/>
                </a:cubicBezTo>
                <a:cubicBezTo>
                  <a:pt x="0" y="515"/>
                  <a:pt x="4" y="257"/>
                  <a:pt x="13" y="-1"/>
                </a:cubicBezTo>
                <a:lnTo>
                  <a:pt x="21600" y="773"/>
                </a:lnTo>
                <a:lnTo>
                  <a:pt x="20943" y="22363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81" name="Arc 248"/>
          <p:cNvSpPr>
            <a:spLocks/>
          </p:cNvSpPr>
          <p:nvPr/>
        </p:nvSpPr>
        <p:spPr bwMode="auto">
          <a:xfrm>
            <a:off x="2927350" y="1668463"/>
            <a:ext cx="55563" cy="42862"/>
          </a:xfrm>
          <a:custGeom>
            <a:avLst/>
            <a:gdLst>
              <a:gd name="T0" fmla="*/ 0 w 22244"/>
              <a:gd name="T1" fmla="*/ 40 h 21600"/>
              <a:gd name="T2" fmla="*/ 138790 w 22244"/>
              <a:gd name="T3" fmla="*/ 85053 h 21600"/>
              <a:gd name="T4" fmla="*/ 4019 w 22244"/>
              <a:gd name="T5" fmla="*/ 85053 h 21600"/>
              <a:gd name="T6" fmla="*/ 0 60000 65536"/>
              <a:gd name="T7" fmla="*/ 0 60000 65536"/>
              <a:gd name="T8" fmla="*/ 0 60000 65536"/>
              <a:gd name="T9" fmla="*/ 0 w 22244"/>
              <a:gd name="T10" fmla="*/ 0 h 21600"/>
              <a:gd name="T11" fmla="*/ 22244 w 2224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244" h="21600" fill="none" extrusionOk="0">
                <a:moveTo>
                  <a:pt x="-1" y="9"/>
                </a:moveTo>
                <a:cubicBezTo>
                  <a:pt x="214" y="3"/>
                  <a:pt x="429" y="-1"/>
                  <a:pt x="644" y="-1"/>
                </a:cubicBezTo>
                <a:cubicBezTo>
                  <a:pt x="12573" y="-1"/>
                  <a:pt x="22244" y="9670"/>
                  <a:pt x="22244" y="21600"/>
                </a:cubicBezTo>
              </a:path>
              <a:path w="22244" h="21600" stroke="0" extrusionOk="0">
                <a:moveTo>
                  <a:pt x="-1" y="9"/>
                </a:moveTo>
                <a:cubicBezTo>
                  <a:pt x="214" y="3"/>
                  <a:pt x="429" y="-1"/>
                  <a:pt x="644" y="-1"/>
                </a:cubicBezTo>
                <a:cubicBezTo>
                  <a:pt x="12573" y="-1"/>
                  <a:pt x="22244" y="9670"/>
                  <a:pt x="22244" y="21600"/>
                </a:cubicBezTo>
                <a:lnTo>
                  <a:pt x="644" y="21600"/>
                </a:lnTo>
                <a:lnTo>
                  <a:pt x="-1" y="9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82" name="Arc 249"/>
          <p:cNvSpPr>
            <a:spLocks/>
          </p:cNvSpPr>
          <p:nvPr/>
        </p:nvSpPr>
        <p:spPr bwMode="auto">
          <a:xfrm>
            <a:off x="2860675" y="1711325"/>
            <a:ext cx="41275" cy="42863"/>
          </a:xfrm>
          <a:custGeom>
            <a:avLst/>
            <a:gdLst>
              <a:gd name="T0" fmla="*/ 75899 w 22446"/>
              <a:gd name="T1" fmla="*/ 0 h 21600"/>
              <a:gd name="T2" fmla="*/ 0 w 22446"/>
              <a:gd name="T3" fmla="*/ 84990 h 21600"/>
              <a:gd name="T4" fmla="*/ 2861 w 22446"/>
              <a:gd name="T5" fmla="*/ 0 h 21600"/>
              <a:gd name="T6" fmla="*/ 0 60000 65536"/>
              <a:gd name="T7" fmla="*/ 0 60000 65536"/>
              <a:gd name="T8" fmla="*/ 0 60000 65536"/>
              <a:gd name="T9" fmla="*/ 0 w 22446"/>
              <a:gd name="T10" fmla="*/ 0 h 21600"/>
              <a:gd name="T11" fmla="*/ 22446 w 2244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446" h="21600" fill="none" extrusionOk="0">
                <a:moveTo>
                  <a:pt x="22446" y="0"/>
                </a:moveTo>
                <a:cubicBezTo>
                  <a:pt x="22446" y="11929"/>
                  <a:pt x="12775" y="21600"/>
                  <a:pt x="846" y="21600"/>
                </a:cubicBezTo>
                <a:cubicBezTo>
                  <a:pt x="563" y="21599"/>
                  <a:pt x="281" y="21594"/>
                  <a:pt x="-1" y="21583"/>
                </a:cubicBezTo>
              </a:path>
              <a:path w="22446" h="21600" stroke="0" extrusionOk="0">
                <a:moveTo>
                  <a:pt x="22446" y="0"/>
                </a:moveTo>
                <a:cubicBezTo>
                  <a:pt x="22446" y="11929"/>
                  <a:pt x="12775" y="21600"/>
                  <a:pt x="846" y="21600"/>
                </a:cubicBezTo>
                <a:cubicBezTo>
                  <a:pt x="563" y="21599"/>
                  <a:pt x="281" y="21594"/>
                  <a:pt x="-1" y="21583"/>
                </a:cubicBezTo>
                <a:lnTo>
                  <a:pt x="846" y="0"/>
                </a:lnTo>
                <a:lnTo>
                  <a:pt x="22446" y="0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83" name="Arc 250"/>
          <p:cNvSpPr>
            <a:spLocks/>
          </p:cNvSpPr>
          <p:nvPr/>
        </p:nvSpPr>
        <p:spPr bwMode="auto">
          <a:xfrm>
            <a:off x="2890838" y="1668463"/>
            <a:ext cx="39687" cy="42862"/>
          </a:xfrm>
          <a:custGeom>
            <a:avLst/>
            <a:gdLst>
              <a:gd name="T0" fmla="*/ 0 w 21600"/>
              <a:gd name="T1" fmla="*/ 85120 h 21583"/>
              <a:gd name="T2" fmla="*/ 70005 w 21600"/>
              <a:gd name="T3" fmla="*/ 0 h 21583"/>
              <a:gd name="T4" fmla="*/ 72919 w 21600"/>
              <a:gd name="T5" fmla="*/ 85120 h 21583"/>
              <a:gd name="T6" fmla="*/ 0 60000 65536"/>
              <a:gd name="T7" fmla="*/ 0 60000 65536"/>
              <a:gd name="T8" fmla="*/ 0 60000 65536"/>
              <a:gd name="T9" fmla="*/ 0 w 21600"/>
              <a:gd name="T10" fmla="*/ 0 h 21583"/>
              <a:gd name="T11" fmla="*/ 21600 w 21600"/>
              <a:gd name="T12" fmla="*/ 21583 h 215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83" fill="none" extrusionOk="0">
                <a:moveTo>
                  <a:pt x="-1" y="21582"/>
                </a:moveTo>
                <a:cubicBezTo>
                  <a:pt x="-1" y="9989"/>
                  <a:pt x="9152" y="463"/>
                  <a:pt x="20737" y="0"/>
                </a:cubicBezTo>
              </a:path>
              <a:path w="21600" h="21583" stroke="0" extrusionOk="0">
                <a:moveTo>
                  <a:pt x="-1" y="21582"/>
                </a:moveTo>
                <a:cubicBezTo>
                  <a:pt x="-1" y="9989"/>
                  <a:pt x="9152" y="463"/>
                  <a:pt x="20737" y="0"/>
                </a:cubicBezTo>
                <a:lnTo>
                  <a:pt x="21600" y="21583"/>
                </a:lnTo>
                <a:lnTo>
                  <a:pt x="-1" y="21582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84" name="Arc 251"/>
          <p:cNvSpPr>
            <a:spLocks/>
          </p:cNvSpPr>
          <p:nvPr/>
        </p:nvSpPr>
        <p:spPr bwMode="auto">
          <a:xfrm>
            <a:off x="2816225" y="1711325"/>
            <a:ext cx="52388" cy="44450"/>
          </a:xfrm>
          <a:custGeom>
            <a:avLst/>
            <a:gdLst>
              <a:gd name="T0" fmla="*/ 123078 w 21600"/>
              <a:gd name="T1" fmla="*/ 88355 h 22362"/>
              <a:gd name="T2" fmla="*/ 82 w 21600"/>
              <a:gd name="T3" fmla="*/ 0 h 22362"/>
              <a:gd name="T4" fmla="*/ 127060 w 21600"/>
              <a:gd name="T5" fmla="*/ 3055 h 22362"/>
              <a:gd name="T6" fmla="*/ 0 60000 65536"/>
              <a:gd name="T7" fmla="*/ 0 60000 65536"/>
              <a:gd name="T8" fmla="*/ 0 60000 65536"/>
              <a:gd name="T9" fmla="*/ 0 w 21600"/>
              <a:gd name="T10" fmla="*/ 0 h 22362"/>
              <a:gd name="T11" fmla="*/ 21600 w 21600"/>
              <a:gd name="T12" fmla="*/ 22362 h 223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362" fill="none" extrusionOk="0">
                <a:moveTo>
                  <a:pt x="20922" y="22362"/>
                </a:moveTo>
                <a:cubicBezTo>
                  <a:pt x="9262" y="21996"/>
                  <a:pt x="0" y="12438"/>
                  <a:pt x="0" y="773"/>
                </a:cubicBezTo>
                <a:cubicBezTo>
                  <a:pt x="0" y="515"/>
                  <a:pt x="4" y="257"/>
                  <a:pt x="13" y="-1"/>
                </a:cubicBezTo>
              </a:path>
              <a:path w="21600" h="22362" stroke="0" extrusionOk="0">
                <a:moveTo>
                  <a:pt x="20922" y="22362"/>
                </a:moveTo>
                <a:cubicBezTo>
                  <a:pt x="9262" y="21996"/>
                  <a:pt x="0" y="12438"/>
                  <a:pt x="0" y="773"/>
                </a:cubicBezTo>
                <a:cubicBezTo>
                  <a:pt x="0" y="515"/>
                  <a:pt x="4" y="257"/>
                  <a:pt x="13" y="-1"/>
                </a:cubicBezTo>
                <a:lnTo>
                  <a:pt x="21600" y="773"/>
                </a:lnTo>
                <a:lnTo>
                  <a:pt x="20922" y="22362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85" name="Arc 252"/>
          <p:cNvSpPr>
            <a:spLocks/>
          </p:cNvSpPr>
          <p:nvPr/>
        </p:nvSpPr>
        <p:spPr bwMode="auto">
          <a:xfrm>
            <a:off x="2771775" y="1668463"/>
            <a:ext cx="53975" cy="42862"/>
          </a:xfrm>
          <a:custGeom>
            <a:avLst/>
            <a:gdLst>
              <a:gd name="T0" fmla="*/ 0 w 22264"/>
              <a:gd name="T1" fmla="*/ 40 h 21600"/>
              <a:gd name="T2" fmla="*/ 130853 w 22264"/>
              <a:gd name="T3" fmla="*/ 85053 h 21600"/>
              <a:gd name="T4" fmla="*/ 3903 w 22264"/>
              <a:gd name="T5" fmla="*/ 85053 h 21600"/>
              <a:gd name="T6" fmla="*/ 0 60000 65536"/>
              <a:gd name="T7" fmla="*/ 0 60000 65536"/>
              <a:gd name="T8" fmla="*/ 0 60000 65536"/>
              <a:gd name="T9" fmla="*/ 0 w 22264"/>
              <a:gd name="T10" fmla="*/ 0 h 21600"/>
              <a:gd name="T11" fmla="*/ 22264 w 222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264" h="21600" fill="none" extrusionOk="0">
                <a:moveTo>
                  <a:pt x="0" y="10"/>
                </a:moveTo>
                <a:cubicBezTo>
                  <a:pt x="221" y="3"/>
                  <a:pt x="442" y="-1"/>
                  <a:pt x="664" y="-1"/>
                </a:cubicBezTo>
                <a:cubicBezTo>
                  <a:pt x="12593" y="-1"/>
                  <a:pt x="22264" y="9670"/>
                  <a:pt x="22264" y="21600"/>
                </a:cubicBezTo>
              </a:path>
              <a:path w="22264" h="21600" stroke="0" extrusionOk="0">
                <a:moveTo>
                  <a:pt x="0" y="10"/>
                </a:moveTo>
                <a:cubicBezTo>
                  <a:pt x="221" y="3"/>
                  <a:pt x="442" y="-1"/>
                  <a:pt x="664" y="-1"/>
                </a:cubicBezTo>
                <a:cubicBezTo>
                  <a:pt x="12593" y="-1"/>
                  <a:pt x="22264" y="9670"/>
                  <a:pt x="22264" y="21600"/>
                </a:cubicBezTo>
                <a:lnTo>
                  <a:pt x="664" y="21600"/>
                </a:lnTo>
                <a:lnTo>
                  <a:pt x="0" y="10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86" name="Oval 253"/>
          <p:cNvSpPr>
            <a:spLocks noChangeArrowheads="1"/>
          </p:cNvSpPr>
          <p:nvPr/>
        </p:nvSpPr>
        <p:spPr bwMode="auto">
          <a:xfrm>
            <a:off x="2622550" y="1390650"/>
            <a:ext cx="596900" cy="573088"/>
          </a:xfrm>
          <a:prstGeom prst="ellipse">
            <a:avLst/>
          </a:prstGeom>
          <a:solidFill>
            <a:srgbClr val="8200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grpSp>
        <p:nvGrpSpPr>
          <p:cNvPr id="162087" name="Group 254"/>
          <p:cNvGrpSpPr>
            <a:grpSpLocks/>
          </p:cNvGrpSpPr>
          <p:nvPr/>
        </p:nvGrpSpPr>
        <p:grpSpPr bwMode="auto">
          <a:xfrm>
            <a:off x="3038475" y="1716088"/>
            <a:ext cx="46038" cy="100012"/>
            <a:chOff x="3360" y="944"/>
            <a:chExt cx="30" cy="63"/>
          </a:xfrm>
        </p:grpSpPr>
        <p:grpSp>
          <p:nvGrpSpPr>
            <p:cNvPr id="162145" name="Group 255"/>
            <p:cNvGrpSpPr>
              <a:grpSpLocks/>
            </p:cNvGrpSpPr>
            <p:nvPr/>
          </p:nvGrpSpPr>
          <p:grpSpPr bwMode="auto">
            <a:xfrm>
              <a:off x="3360" y="974"/>
              <a:ext cx="30" cy="33"/>
              <a:chOff x="3360" y="974"/>
              <a:chExt cx="30" cy="33"/>
            </a:xfrm>
          </p:grpSpPr>
          <p:sp>
            <p:nvSpPr>
              <p:cNvPr id="162147" name="Oval 256"/>
              <p:cNvSpPr>
                <a:spLocks noChangeArrowheads="1"/>
              </p:cNvSpPr>
              <p:nvPr/>
            </p:nvSpPr>
            <p:spPr bwMode="auto">
              <a:xfrm>
                <a:off x="3373" y="974"/>
                <a:ext cx="17" cy="2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148" name="Oval 257"/>
              <p:cNvSpPr>
                <a:spLocks noChangeArrowheads="1"/>
              </p:cNvSpPr>
              <p:nvPr/>
            </p:nvSpPr>
            <p:spPr bwMode="auto">
              <a:xfrm>
                <a:off x="3360" y="985"/>
                <a:ext cx="17" cy="2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162146" name="Rectangle 258"/>
            <p:cNvSpPr>
              <a:spLocks noChangeArrowheads="1"/>
            </p:cNvSpPr>
            <p:nvPr/>
          </p:nvSpPr>
          <p:spPr bwMode="auto">
            <a:xfrm rot="-1080000">
              <a:off x="3367" y="944"/>
              <a:ext cx="16" cy="5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2088" name="Group 259"/>
          <p:cNvGrpSpPr>
            <a:grpSpLocks/>
          </p:cNvGrpSpPr>
          <p:nvPr/>
        </p:nvGrpSpPr>
        <p:grpSpPr bwMode="auto">
          <a:xfrm>
            <a:off x="2782888" y="1739900"/>
            <a:ext cx="85725" cy="115888"/>
            <a:chOff x="3200" y="959"/>
            <a:chExt cx="53" cy="73"/>
          </a:xfrm>
        </p:grpSpPr>
        <p:grpSp>
          <p:nvGrpSpPr>
            <p:cNvPr id="162141" name="Group 260"/>
            <p:cNvGrpSpPr>
              <a:grpSpLocks/>
            </p:cNvGrpSpPr>
            <p:nvPr/>
          </p:nvGrpSpPr>
          <p:grpSpPr bwMode="auto">
            <a:xfrm>
              <a:off x="3200" y="998"/>
              <a:ext cx="53" cy="34"/>
              <a:chOff x="3200" y="998"/>
              <a:chExt cx="53" cy="34"/>
            </a:xfrm>
          </p:grpSpPr>
          <p:sp>
            <p:nvSpPr>
              <p:cNvPr id="162143" name="Oval 261"/>
              <p:cNvSpPr>
                <a:spLocks noChangeArrowheads="1"/>
              </p:cNvSpPr>
              <p:nvPr/>
            </p:nvSpPr>
            <p:spPr bwMode="auto">
              <a:xfrm>
                <a:off x="3223" y="1004"/>
                <a:ext cx="30" cy="2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144" name="Oval 262"/>
              <p:cNvSpPr>
                <a:spLocks noChangeArrowheads="1"/>
              </p:cNvSpPr>
              <p:nvPr/>
            </p:nvSpPr>
            <p:spPr bwMode="auto">
              <a:xfrm>
                <a:off x="3200" y="998"/>
                <a:ext cx="30" cy="2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162142" name="Rectangle 263"/>
            <p:cNvSpPr>
              <a:spLocks noChangeArrowheads="1"/>
            </p:cNvSpPr>
            <p:nvPr/>
          </p:nvSpPr>
          <p:spPr bwMode="auto">
            <a:xfrm rot="660000">
              <a:off x="3226" y="959"/>
              <a:ext cx="19" cy="69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2089" name="Group 264"/>
          <p:cNvGrpSpPr>
            <a:grpSpLocks/>
          </p:cNvGrpSpPr>
          <p:nvPr/>
        </p:nvGrpSpPr>
        <p:grpSpPr bwMode="auto">
          <a:xfrm>
            <a:off x="2701925" y="1401763"/>
            <a:ext cx="88900" cy="130175"/>
            <a:chOff x="3149" y="746"/>
            <a:chExt cx="56" cy="82"/>
          </a:xfrm>
        </p:grpSpPr>
        <p:grpSp>
          <p:nvGrpSpPr>
            <p:cNvPr id="162137" name="Group 265"/>
            <p:cNvGrpSpPr>
              <a:grpSpLocks/>
            </p:cNvGrpSpPr>
            <p:nvPr/>
          </p:nvGrpSpPr>
          <p:grpSpPr bwMode="auto">
            <a:xfrm>
              <a:off x="3149" y="746"/>
              <a:ext cx="49" cy="51"/>
              <a:chOff x="3149" y="746"/>
              <a:chExt cx="49" cy="51"/>
            </a:xfrm>
          </p:grpSpPr>
          <p:sp>
            <p:nvSpPr>
              <p:cNvPr id="162139" name="Oval 266"/>
              <p:cNvSpPr>
                <a:spLocks noChangeArrowheads="1"/>
              </p:cNvSpPr>
              <p:nvPr/>
            </p:nvSpPr>
            <p:spPr bwMode="auto">
              <a:xfrm>
                <a:off x="3161" y="746"/>
                <a:ext cx="37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140" name="Oval 267"/>
              <p:cNvSpPr>
                <a:spLocks noChangeArrowheads="1"/>
              </p:cNvSpPr>
              <p:nvPr/>
            </p:nvSpPr>
            <p:spPr bwMode="auto">
              <a:xfrm>
                <a:off x="3149" y="761"/>
                <a:ext cx="36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162138" name="Rectangle 268"/>
            <p:cNvSpPr>
              <a:spLocks noChangeArrowheads="1"/>
            </p:cNvSpPr>
            <p:nvPr/>
          </p:nvSpPr>
          <p:spPr bwMode="auto">
            <a:xfrm rot="-2220000">
              <a:off x="3184" y="753"/>
              <a:ext cx="21" cy="7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2090" name="Group 269"/>
          <p:cNvGrpSpPr>
            <a:grpSpLocks/>
          </p:cNvGrpSpPr>
          <p:nvPr/>
        </p:nvGrpSpPr>
        <p:grpSpPr bwMode="auto">
          <a:xfrm>
            <a:off x="2959100" y="1403350"/>
            <a:ext cx="95250" cy="131763"/>
            <a:chOff x="3311" y="747"/>
            <a:chExt cx="59" cy="83"/>
          </a:xfrm>
        </p:grpSpPr>
        <p:grpSp>
          <p:nvGrpSpPr>
            <p:cNvPr id="162133" name="Group 270"/>
            <p:cNvGrpSpPr>
              <a:grpSpLocks/>
            </p:cNvGrpSpPr>
            <p:nvPr/>
          </p:nvGrpSpPr>
          <p:grpSpPr bwMode="auto">
            <a:xfrm>
              <a:off x="3311" y="747"/>
              <a:ext cx="59" cy="45"/>
              <a:chOff x="3311" y="747"/>
              <a:chExt cx="59" cy="45"/>
            </a:xfrm>
          </p:grpSpPr>
          <p:sp>
            <p:nvSpPr>
              <p:cNvPr id="162135" name="Oval 271"/>
              <p:cNvSpPr>
                <a:spLocks noChangeArrowheads="1"/>
              </p:cNvSpPr>
              <p:nvPr/>
            </p:nvSpPr>
            <p:spPr bwMode="auto">
              <a:xfrm rot="-2100000">
                <a:off x="3311" y="747"/>
                <a:ext cx="38" cy="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136" name="Oval 272"/>
              <p:cNvSpPr>
                <a:spLocks noChangeArrowheads="1"/>
              </p:cNvSpPr>
              <p:nvPr/>
            </p:nvSpPr>
            <p:spPr bwMode="auto">
              <a:xfrm rot="-2100000">
                <a:off x="3333" y="758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162134" name="Rectangle 273"/>
            <p:cNvSpPr>
              <a:spLocks noChangeArrowheads="1"/>
            </p:cNvSpPr>
            <p:nvPr/>
          </p:nvSpPr>
          <p:spPr bwMode="auto">
            <a:xfrm rot="780000">
              <a:off x="3326" y="747"/>
              <a:ext cx="23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sp>
        <p:nvSpPr>
          <p:cNvPr id="162091" name="Freeform 274"/>
          <p:cNvSpPr>
            <a:spLocks/>
          </p:cNvSpPr>
          <p:nvPr/>
        </p:nvSpPr>
        <p:spPr bwMode="auto">
          <a:xfrm rot="84653">
            <a:off x="7342188" y="2460625"/>
            <a:ext cx="1016000" cy="38100"/>
          </a:xfrm>
          <a:custGeom>
            <a:avLst/>
            <a:gdLst>
              <a:gd name="T0" fmla="*/ 19130797 w 569"/>
              <a:gd name="T1" fmla="*/ 30241878 h 24"/>
              <a:gd name="T2" fmla="*/ 146662896 w 569"/>
              <a:gd name="T3" fmla="*/ 30241878 h 24"/>
              <a:gd name="T4" fmla="*/ 580275250 w 569"/>
              <a:gd name="T5" fmla="*/ 60483756 h 24"/>
              <a:gd name="T6" fmla="*/ 1549526558 w 569"/>
              <a:gd name="T7" fmla="*/ 0 h 24"/>
              <a:gd name="T8" fmla="*/ 1702565733 w 569"/>
              <a:gd name="T9" fmla="*/ 10080625 h 24"/>
              <a:gd name="T10" fmla="*/ 1804592445 w 569"/>
              <a:gd name="T11" fmla="*/ 30241878 h 24"/>
              <a:gd name="T12" fmla="*/ 1804592445 w 569"/>
              <a:gd name="T13" fmla="*/ 10080625 h 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9"/>
              <a:gd name="T22" fmla="*/ 0 h 24"/>
              <a:gd name="T23" fmla="*/ 569 w 569"/>
              <a:gd name="T24" fmla="*/ 24 h 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9" h="24">
                <a:moveTo>
                  <a:pt x="6" y="12"/>
                </a:moveTo>
                <a:cubicBezTo>
                  <a:pt x="33" y="21"/>
                  <a:pt x="0" y="12"/>
                  <a:pt x="46" y="12"/>
                </a:cubicBezTo>
                <a:cubicBezTo>
                  <a:pt x="88" y="12"/>
                  <a:pt x="138" y="20"/>
                  <a:pt x="182" y="24"/>
                </a:cubicBezTo>
                <a:cubicBezTo>
                  <a:pt x="284" y="20"/>
                  <a:pt x="384" y="6"/>
                  <a:pt x="486" y="0"/>
                </a:cubicBezTo>
                <a:cubicBezTo>
                  <a:pt x="502" y="1"/>
                  <a:pt x="518" y="2"/>
                  <a:pt x="534" y="4"/>
                </a:cubicBezTo>
                <a:cubicBezTo>
                  <a:pt x="545" y="5"/>
                  <a:pt x="556" y="15"/>
                  <a:pt x="566" y="12"/>
                </a:cubicBezTo>
                <a:cubicBezTo>
                  <a:pt x="569" y="11"/>
                  <a:pt x="566" y="7"/>
                  <a:pt x="566" y="4"/>
                </a:cubicBezTo>
              </a:path>
            </a:pathLst>
          </a:custGeom>
          <a:noFill/>
          <a:ln w="28575" cap="flat" cmpd="sng">
            <a:solidFill>
              <a:srgbClr val="FF99FF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92" name="Freeform 275"/>
          <p:cNvSpPr>
            <a:spLocks/>
          </p:cNvSpPr>
          <p:nvPr/>
        </p:nvSpPr>
        <p:spPr bwMode="auto">
          <a:xfrm>
            <a:off x="8716963" y="2911475"/>
            <a:ext cx="142875" cy="146050"/>
          </a:xfrm>
          <a:custGeom>
            <a:avLst/>
            <a:gdLst>
              <a:gd name="T0" fmla="*/ 0 w 80"/>
              <a:gd name="T1" fmla="*/ 0 h 92"/>
              <a:gd name="T2" fmla="*/ 127583810 w 80"/>
              <a:gd name="T3" fmla="*/ 131048131 h 92"/>
              <a:gd name="T4" fmla="*/ 178616955 w 80"/>
              <a:gd name="T5" fmla="*/ 191531861 h 92"/>
              <a:gd name="T6" fmla="*/ 255165835 w 80"/>
              <a:gd name="T7" fmla="*/ 231854397 h 92"/>
              <a:gd name="T8" fmla="*/ 0 60000 65536"/>
              <a:gd name="T9" fmla="*/ 0 60000 65536"/>
              <a:gd name="T10" fmla="*/ 0 60000 65536"/>
              <a:gd name="T11" fmla="*/ 0 60000 65536"/>
              <a:gd name="T12" fmla="*/ 0 w 80"/>
              <a:gd name="T13" fmla="*/ 0 h 92"/>
              <a:gd name="T14" fmla="*/ 80 w 80"/>
              <a:gd name="T15" fmla="*/ 92 h 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" h="92">
                <a:moveTo>
                  <a:pt x="0" y="0"/>
                </a:moveTo>
                <a:cubicBezTo>
                  <a:pt x="13" y="20"/>
                  <a:pt x="16" y="44"/>
                  <a:pt x="40" y="52"/>
                </a:cubicBezTo>
                <a:cubicBezTo>
                  <a:pt x="45" y="60"/>
                  <a:pt x="51" y="68"/>
                  <a:pt x="56" y="76"/>
                </a:cubicBezTo>
                <a:cubicBezTo>
                  <a:pt x="61" y="84"/>
                  <a:pt x="80" y="92"/>
                  <a:pt x="80" y="92"/>
                </a:cubicBezTo>
              </a:path>
            </a:pathLst>
          </a:custGeom>
          <a:noFill/>
          <a:ln w="28575" cap="flat" cmpd="sng">
            <a:solidFill>
              <a:srgbClr val="FF99FF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62093" name="Group 276"/>
          <p:cNvGrpSpPr>
            <a:grpSpLocks/>
          </p:cNvGrpSpPr>
          <p:nvPr/>
        </p:nvGrpSpPr>
        <p:grpSpPr bwMode="auto">
          <a:xfrm>
            <a:off x="6481763" y="5829300"/>
            <a:ext cx="541337" cy="173038"/>
            <a:chOff x="3992" y="3524"/>
            <a:chExt cx="340" cy="109"/>
          </a:xfrm>
        </p:grpSpPr>
        <p:sp>
          <p:nvSpPr>
            <p:cNvPr id="162127" name="Line 277"/>
            <p:cNvSpPr>
              <a:spLocks noChangeShapeType="1"/>
            </p:cNvSpPr>
            <p:nvPr/>
          </p:nvSpPr>
          <p:spPr bwMode="auto">
            <a:xfrm>
              <a:off x="4122" y="3551"/>
              <a:ext cx="34" cy="82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128" name="Line 278"/>
            <p:cNvSpPr>
              <a:spLocks noChangeShapeType="1"/>
            </p:cNvSpPr>
            <p:nvPr/>
          </p:nvSpPr>
          <p:spPr bwMode="auto">
            <a:xfrm flipH="1">
              <a:off x="4156" y="3551"/>
              <a:ext cx="33" cy="82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129" name="Line 279"/>
            <p:cNvSpPr>
              <a:spLocks noChangeShapeType="1"/>
            </p:cNvSpPr>
            <p:nvPr/>
          </p:nvSpPr>
          <p:spPr bwMode="auto">
            <a:xfrm>
              <a:off x="4189" y="3546"/>
              <a:ext cx="105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130" name="Line 280"/>
            <p:cNvSpPr>
              <a:spLocks noChangeShapeType="1"/>
            </p:cNvSpPr>
            <p:nvPr/>
          </p:nvSpPr>
          <p:spPr bwMode="auto">
            <a:xfrm>
              <a:off x="4023" y="3551"/>
              <a:ext cx="105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131" name="Oval 281"/>
            <p:cNvSpPr>
              <a:spLocks noChangeArrowheads="1"/>
            </p:cNvSpPr>
            <p:nvPr/>
          </p:nvSpPr>
          <p:spPr bwMode="auto">
            <a:xfrm>
              <a:off x="3992" y="3530"/>
              <a:ext cx="48" cy="41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rgbClr val="FF7C80"/>
              </a:solidFill>
              <a:round/>
              <a:headEnd/>
              <a:tailEnd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32" name="Oval 282"/>
            <p:cNvSpPr>
              <a:spLocks noChangeArrowheads="1"/>
            </p:cNvSpPr>
            <p:nvPr/>
          </p:nvSpPr>
          <p:spPr bwMode="auto">
            <a:xfrm>
              <a:off x="4285" y="3524"/>
              <a:ext cx="47" cy="42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rgbClr val="FF7C80"/>
              </a:solidFill>
              <a:round/>
              <a:headEnd/>
              <a:tailEnd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</p:spPr>
          <p:txBody>
            <a:bodyPr wrap="none" anchor="ctr"/>
            <a:lstStyle/>
            <a:p>
              <a:endParaRPr lang="en-US" b="0"/>
            </a:p>
          </p:txBody>
        </p:sp>
      </p:grpSp>
      <p:sp>
        <p:nvSpPr>
          <p:cNvPr id="162094" name="Rectangle 283"/>
          <p:cNvSpPr>
            <a:spLocks noChangeArrowheads="1"/>
          </p:cNvSpPr>
          <p:nvPr/>
        </p:nvSpPr>
        <p:spPr bwMode="auto">
          <a:xfrm rot="-9119042">
            <a:off x="8716963" y="3100388"/>
            <a:ext cx="39687" cy="115887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95" name="Rectangle 284"/>
          <p:cNvSpPr>
            <a:spLocks noChangeArrowheads="1"/>
          </p:cNvSpPr>
          <p:nvPr/>
        </p:nvSpPr>
        <p:spPr bwMode="auto">
          <a:xfrm rot="240000">
            <a:off x="3109913" y="1425575"/>
            <a:ext cx="33337" cy="128588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96" name="Rectangle 285"/>
          <p:cNvSpPr>
            <a:spLocks noChangeArrowheads="1"/>
          </p:cNvSpPr>
          <p:nvPr/>
        </p:nvSpPr>
        <p:spPr bwMode="auto">
          <a:xfrm rot="887311">
            <a:off x="9659938" y="3876675"/>
            <a:ext cx="34925" cy="128588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grpSp>
        <p:nvGrpSpPr>
          <p:cNvPr id="162097" name="Group 286"/>
          <p:cNvGrpSpPr>
            <a:grpSpLocks/>
          </p:cNvGrpSpPr>
          <p:nvPr/>
        </p:nvGrpSpPr>
        <p:grpSpPr bwMode="auto">
          <a:xfrm rot="5400000">
            <a:off x="9409113" y="3641725"/>
            <a:ext cx="84138" cy="109537"/>
            <a:chOff x="3449" y="1046"/>
            <a:chExt cx="60" cy="62"/>
          </a:xfrm>
        </p:grpSpPr>
        <p:sp>
          <p:nvSpPr>
            <p:cNvPr id="162125" name="Oval 287"/>
            <p:cNvSpPr>
              <a:spLocks noChangeArrowheads="1"/>
            </p:cNvSpPr>
            <p:nvPr/>
          </p:nvSpPr>
          <p:spPr bwMode="auto">
            <a:xfrm>
              <a:off x="3469" y="1045"/>
              <a:ext cx="37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26" name="Oval 288"/>
            <p:cNvSpPr>
              <a:spLocks noChangeArrowheads="1"/>
            </p:cNvSpPr>
            <p:nvPr/>
          </p:nvSpPr>
          <p:spPr bwMode="auto">
            <a:xfrm>
              <a:off x="3448" y="1074"/>
              <a:ext cx="38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2098" name="Group 289"/>
          <p:cNvGrpSpPr>
            <a:grpSpLocks/>
          </p:cNvGrpSpPr>
          <p:nvPr/>
        </p:nvGrpSpPr>
        <p:grpSpPr bwMode="auto">
          <a:xfrm rot="2488942">
            <a:off x="9402763" y="3800475"/>
            <a:ext cx="95250" cy="98425"/>
            <a:chOff x="3449" y="1046"/>
            <a:chExt cx="60" cy="62"/>
          </a:xfrm>
        </p:grpSpPr>
        <p:sp>
          <p:nvSpPr>
            <p:cNvPr id="162123" name="Oval 290"/>
            <p:cNvSpPr>
              <a:spLocks noChangeArrowheads="1"/>
            </p:cNvSpPr>
            <p:nvPr/>
          </p:nvSpPr>
          <p:spPr bwMode="auto">
            <a:xfrm>
              <a:off x="3469" y="1045"/>
              <a:ext cx="38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24" name="Oval 291"/>
            <p:cNvSpPr>
              <a:spLocks noChangeArrowheads="1"/>
            </p:cNvSpPr>
            <p:nvPr/>
          </p:nvSpPr>
          <p:spPr bwMode="auto">
            <a:xfrm>
              <a:off x="3447" y="1073"/>
              <a:ext cx="38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sp>
        <p:nvSpPr>
          <p:cNvPr id="162099" name="Rectangle 292"/>
          <p:cNvSpPr>
            <a:spLocks noChangeArrowheads="1"/>
          </p:cNvSpPr>
          <p:nvPr/>
        </p:nvSpPr>
        <p:spPr bwMode="auto">
          <a:xfrm rot="-10320000">
            <a:off x="7648575" y="2389188"/>
            <a:ext cx="39688" cy="115887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grpSp>
        <p:nvGrpSpPr>
          <p:cNvPr id="162100" name="Group 293"/>
          <p:cNvGrpSpPr>
            <a:grpSpLocks/>
          </p:cNvGrpSpPr>
          <p:nvPr/>
        </p:nvGrpSpPr>
        <p:grpSpPr bwMode="auto">
          <a:xfrm rot="4624931">
            <a:off x="7616032" y="2367756"/>
            <a:ext cx="84138" cy="111125"/>
            <a:chOff x="3449" y="1046"/>
            <a:chExt cx="60" cy="62"/>
          </a:xfrm>
        </p:grpSpPr>
        <p:sp>
          <p:nvSpPr>
            <p:cNvPr id="162121" name="Oval 294"/>
            <p:cNvSpPr>
              <a:spLocks noChangeArrowheads="1"/>
            </p:cNvSpPr>
            <p:nvPr/>
          </p:nvSpPr>
          <p:spPr bwMode="auto">
            <a:xfrm>
              <a:off x="3468" y="1048"/>
              <a:ext cx="37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22" name="Oval 295"/>
            <p:cNvSpPr>
              <a:spLocks noChangeArrowheads="1"/>
            </p:cNvSpPr>
            <p:nvPr/>
          </p:nvSpPr>
          <p:spPr bwMode="auto">
            <a:xfrm>
              <a:off x="3447" y="1073"/>
              <a:ext cx="38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sp>
        <p:nvSpPr>
          <p:cNvPr id="162101" name="Rectangle 296"/>
          <p:cNvSpPr>
            <a:spLocks noChangeArrowheads="1"/>
          </p:cNvSpPr>
          <p:nvPr/>
        </p:nvSpPr>
        <p:spPr bwMode="auto">
          <a:xfrm rot="-10320000">
            <a:off x="7820025" y="2360613"/>
            <a:ext cx="39688" cy="115887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grpSp>
        <p:nvGrpSpPr>
          <p:cNvPr id="162102" name="Group 297"/>
          <p:cNvGrpSpPr>
            <a:grpSpLocks/>
          </p:cNvGrpSpPr>
          <p:nvPr/>
        </p:nvGrpSpPr>
        <p:grpSpPr bwMode="auto">
          <a:xfrm rot="4132734">
            <a:off x="7787482" y="2339181"/>
            <a:ext cx="84138" cy="111125"/>
            <a:chOff x="3449" y="1046"/>
            <a:chExt cx="60" cy="62"/>
          </a:xfrm>
        </p:grpSpPr>
        <p:sp>
          <p:nvSpPr>
            <p:cNvPr id="162119" name="Oval 298"/>
            <p:cNvSpPr>
              <a:spLocks noChangeArrowheads="1"/>
            </p:cNvSpPr>
            <p:nvPr/>
          </p:nvSpPr>
          <p:spPr bwMode="auto">
            <a:xfrm>
              <a:off x="3469" y="1048"/>
              <a:ext cx="37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20" name="Oval 299"/>
            <p:cNvSpPr>
              <a:spLocks noChangeArrowheads="1"/>
            </p:cNvSpPr>
            <p:nvPr/>
          </p:nvSpPr>
          <p:spPr bwMode="auto">
            <a:xfrm>
              <a:off x="3449" y="1073"/>
              <a:ext cx="38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sp>
        <p:nvSpPr>
          <p:cNvPr id="162103" name="Rectangle 300"/>
          <p:cNvSpPr>
            <a:spLocks noChangeArrowheads="1"/>
          </p:cNvSpPr>
          <p:nvPr/>
        </p:nvSpPr>
        <p:spPr bwMode="auto">
          <a:xfrm>
            <a:off x="-111125" y="261938"/>
            <a:ext cx="97536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algn="ctr" eaLnBrk="0" hangingPunct="0"/>
            <a:r>
              <a:rPr lang="fr-FR" sz="2400">
                <a:solidFill>
                  <a:srgbClr val="333399"/>
                </a:solidFill>
                <a:latin typeface="Tahoma" charset="0"/>
              </a:rPr>
              <a:t>Cycle de réplication du VIH et cibles des ARV</a:t>
            </a:r>
          </a:p>
        </p:txBody>
      </p:sp>
      <p:grpSp>
        <p:nvGrpSpPr>
          <p:cNvPr id="1166648" name="Group 312"/>
          <p:cNvGrpSpPr>
            <a:grpSpLocks/>
          </p:cNvGrpSpPr>
          <p:nvPr/>
        </p:nvGrpSpPr>
        <p:grpSpPr bwMode="auto">
          <a:xfrm>
            <a:off x="1687513" y="3862388"/>
            <a:ext cx="2266950" cy="635000"/>
            <a:chOff x="945" y="2433"/>
            <a:chExt cx="1269" cy="400"/>
          </a:xfrm>
        </p:grpSpPr>
        <p:sp>
          <p:nvSpPr>
            <p:cNvPr id="1166492" name="Rectangle 156"/>
            <p:cNvSpPr>
              <a:spLocks noChangeArrowheads="1"/>
            </p:cNvSpPr>
            <p:nvPr/>
          </p:nvSpPr>
          <p:spPr bwMode="auto">
            <a:xfrm>
              <a:off x="1281" y="2433"/>
              <a:ext cx="933" cy="40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  <a:alpha val="74998"/>
                </a:schemeClr>
              </a:prstShdw>
            </a:effectLst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fr-FR" sz="1000" dirty="0">
                  <a:solidFill>
                    <a:schemeClr val="tx2"/>
                  </a:solidFill>
                  <a:cs typeface="+mn-cs"/>
                </a:rPr>
                <a:t>Inhibiteurs de la transcription inverse</a:t>
              </a:r>
            </a:p>
            <a:p>
              <a:pPr algn="ctr" eaLnBrk="0" hangingPunct="0">
                <a:spcBef>
                  <a:spcPct val="50000"/>
                </a:spcBef>
                <a:defRPr/>
              </a:pPr>
              <a:r>
                <a:rPr lang="fr-FR" sz="1000" dirty="0" smtClean="0">
                  <a:solidFill>
                    <a:schemeClr val="tx2"/>
                  </a:solidFill>
                  <a:cs typeface="+mn-cs"/>
                </a:rPr>
                <a:t>INTI, INNTI</a:t>
              </a:r>
              <a:endParaRPr lang="fr-FR" sz="1000" dirty="0">
                <a:solidFill>
                  <a:schemeClr val="tx2"/>
                </a:solidFill>
                <a:latin typeface="Century Gothic" charset="0"/>
                <a:cs typeface="+mn-cs"/>
              </a:endParaRPr>
            </a:p>
          </p:txBody>
        </p:sp>
        <p:sp>
          <p:nvSpPr>
            <p:cNvPr id="162118" name="AutoShape 301"/>
            <p:cNvSpPr>
              <a:spLocks noChangeArrowheads="1"/>
            </p:cNvSpPr>
            <p:nvPr/>
          </p:nvSpPr>
          <p:spPr bwMode="auto">
            <a:xfrm>
              <a:off x="945" y="2577"/>
              <a:ext cx="336" cy="144"/>
            </a:xfrm>
            <a:prstGeom prst="leftArrow">
              <a:avLst>
                <a:gd name="adj1" fmla="val 50000"/>
                <a:gd name="adj2" fmla="val 58333"/>
              </a:avLst>
            </a:prstGeom>
            <a:solidFill>
              <a:srgbClr val="FFFF66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166649" name="Group 313"/>
          <p:cNvGrpSpPr>
            <a:grpSpLocks/>
          </p:cNvGrpSpPr>
          <p:nvPr/>
        </p:nvGrpSpPr>
        <p:grpSpPr bwMode="auto">
          <a:xfrm>
            <a:off x="7325261" y="1798144"/>
            <a:ext cx="2623541" cy="704851"/>
            <a:chOff x="2504" y="1429"/>
            <a:chExt cx="1469" cy="444"/>
          </a:xfrm>
        </p:grpSpPr>
        <p:sp>
          <p:nvSpPr>
            <p:cNvPr id="1166514" name="Rectangle 178">
              <a:hlinkClick r:id="rId3" action="ppaction://hlinkpres?slideindex=66&amp;slidetitle=Éléments de suivi clinique"/>
            </p:cNvPr>
            <p:cNvSpPr>
              <a:spLocks noChangeArrowheads="1"/>
            </p:cNvSpPr>
            <p:nvPr/>
          </p:nvSpPr>
          <p:spPr bwMode="auto">
            <a:xfrm>
              <a:off x="3009" y="1713"/>
              <a:ext cx="964" cy="16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  <a:alpha val="74998"/>
                </a:schemeClr>
              </a:prstShdw>
            </a:effectLst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fr-FR" sz="1000">
                  <a:solidFill>
                    <a:schemeClr val="tx2"/>
                  </a:solidFill>
                  <a:latin typeface="Century Gothic" charset="0"/>
                </a:rPr>
                <a:t>Action de la protéase</a:t>
              </a:r>
              <a:endParaRPr lang="fr-FR" sz="10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charset="0"/>
              </a:endParaRPr>
            </a:p>
          </p:txBody>
        </p:sp>
        <p:sp>
          <p:nvSpPr>
            <p:cNvPr id="162115" name="AutoShape 302"/>
            <p:cNvSpPr>
              <a:spLocks noChangeArrowheads="1"/>
            </p:cNvSpPr>
            <p:nvPr/>
          </p:nvSpPr>
          <p:spPr bwMode="auto">
            <a:xfrm rot="18847386" flipH="1">
              <a:off x="2624" y="1309"/>
              <a:ext cx="229" cy="469"/>
            </a:xfrm>
            <a:custGeom>
              <a:avLst/>
              <a:gdLst>
                <a:gd name="T0" fmla="*/ 3 w 21600"/>
                <a:gd name="T1" fmla="*/ 0 h 21600"/>
                <a:gd name="T2" fmla="*/ 3 w 21600"/>
                <a:gd name="T3" fmla="*/ 7 h 21600"/>
                <a:gd name="T4" fmla="*/ 1 w 21600"/>
                <a:gd name="T5" fmla="*/ 13 h 21600"/>
                <a:gd name="T6" fmla="*/ 4 w 21600"/>
                <a:gd name="T7" fmla="*/ 4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50 w 21600"/>
                <a:gd name="T13" fmla="*/ 2905 h 21600"/>
                <a:gd name="T14" fmla="*/ 18225 w 21600"/>
                <a:gd name="T15" fmla="*/ 924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FFFF66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166647" name="Group 311"/>
          <p:cNvGrpSpPr>
            <a:grpSpLocks/>
          </p:cNvGrpSpPr>
          <p:nvPr/>
        </p:nvGrpSpPr>
        <p:grpSpPr bwMode="auto">
          <a:xfrm>
            <a:off x="430213" y="2490788"/>
            <a:ext cx="1514475" cy="484187"/>
            <a:chOff x="241" y="1569"/>
            <a:chExt cx="848" cy="305"/>
          </a:xfrm>
        </p:grpSpPr>
        <p:sp>
          <p:nvSpPr>
            <p:cNvPr id="162112" name="Text Box 304"/>
            <p:cNvSpPr txBox="1">
              <a:spLocks noChangeArrowheads="1"/>
            </p:cNvSpPr>
            <p:nvPr/>
          </p:nvSpPr>
          <p:spPr bwMode="auto">
            <a:xfrm>
              <a:off x="241" y="1702"/>
              <a:ext cx="779" cy="172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/>
              <a:r>
                <a:rPr lang="en-US" sz="1000" dirty="0" err="1">
                  <a:solidFill>
                    <a:schemeClr val="tx2"/>
                  </a:solidFill>
                </a:rPr>
                <a:t>Inhibiteurs</a:t>
              </a:r>
              <a:r>
                <a:rPr lang="en-US" sz="1000" dirty="0">
                  <a:solidFill>
                    <a:schemeClr val="tx2"/>
                  </a:solidFill>
                </a:rPr>
                <a:t> </a:t>
              </a:r>
              <a:r>
                <a:rPr lang="en-US" sz="1000" dirty="0" err="1">
                  <a:solidFill>
                    <a:schemeClr val="tx2"/>
                  </a:solidFill>
                </a:rPr>
                <a:t>d’entrée</a:t>
              </a:r>
              <a:endParaRPr lang="en-US" sz="1000" dirty="0">
                <a:solidFill>
                  <a:schemeClr val="tx2"/>
                </a:solidFill>
              </a:endParaRPr>
            </a:p>
          </p:txBody>
        </p:sp>
        <p:sp>
          <p:nvSpPr>
            <p:cNvPr id="162113" name="AutoShape 305"/>
            <p:cNvSpPr>
              <a:spLocks noChangeArrowheads="1"/>
            </p:cNvSpPr>
            <p:nvPr/>
          </p:nvSpPr>
          <p:spPr bwMode="auto">
            <a:xfrm>
              <a:off x="897" y="1569"/>
              <a:ext cx="192" cy="144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1 w 21600"/>
                <a:gd name="T5" fmla="*/ 0 h 21600"/>
                <a:gd name="T6" fmla="*/ 1 w 21600"/>
                <a:gd name="T7" fmla="*/ 1 h 21600"/>
                <a:gd name="T8" fmla="*/ 2 w 21600"/>
                <a:gd name="T9" fmla="*/ 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250 h 21600"/>
                <a:gd name="T17" fmla="*/ 6075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lnTo>
                    <a:pt x="15662" y="14285"/>
                  </a:lnTo>
                  <a:close/>
                </a:path>
              </a:pathLst>
            </a:custGeom>
            <a:solidFill>
              <a:srgbClr val="FFFF66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 useBgFill="1">
        <p:nvSpPr>
          <p:cNvPr id="162107" name="Rectangle 306"/>
          <p:cNvSpPr>
            <a:spLocks noChangeArrowheads="1"/>
          </p:cNvSpPr>
          <p:nvPr/>
        </p:nvSpPr>
        <p:spPr bwMode="auto">
          <a:xfrm>
            <a:off x="500063" y="6600825"/>
            <a:ext cx="9755187" cy="25717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108" name="Rectangle 307"/>
          <p:cNvSpPr>
            <a:spLocks noChangeArrowheads="1"/>
          </p:cNvSpPr>
          <p:nvPr/>
        </p:nvSpPr>
        <p:spPr bwMode="auto">
          <a:xfrm>
            <a:off x="531813" y="6578600"/>
            <a:ext cx="97948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1400" b="0" dirty="0">
                <a:solidFill>
                  <a:srgbClr val="292929"/>
                </a:solidFill>
                <a:cs typeface="Arial" charset="0"/>
              </a:rPr>
              <a:t>D</a:t>
            </a:r>
            <a:r>
              <a:rPr lang="ja-JP" altLang="fr-FR" sz="1400" b="0" dirty="0">
                <a:solidFill>
                  <a:srgbClr val="292929"/>
                </a:solidFill>
                <a:cs typeface="Arial" charset="0"/>
              </a:rPr>
              <a:t>’</a:t>
            </a:r>
            <a:r>
              <a:rPr lang="fr-FR" altLang="ja-JP" sz="1400" b="0" dirty="0">
                <a:solidFill>
                  <a:srgbClr val="292929"/>
                </a:solidFill>
                <a:cs typeface="Arial" charset="0"/>
              </a:rPr>
              <a:t>après </a:t>
            </a:r>
            <a:r>
              <a:rPr lang="fr-FR" altLang="ja-JP" sz="1400" b="0" dirty="0" err="1">
                <a:solidFill>
                  <a:srgbClr val="292929"/>
                </a:solidFill>
                <a:cs typeface="Arial" charset="0"/>
              </a:rPr>
              <a:t>Furtado</a:t>
            </a:r>
            <a:r>
              <a:rPr lang="fr-FR" altLang="ja-JP" sz="1400" b="0" dirty="0">
                <a:solidFill>
                  <a:srgbClr val="292929"/>
                </a:solidFill>
                <a:cs typeface="Arial" charset="0"/>
              </a:rPr>
              <a:t> M. N </a:t>
            </a:r>
            <a:r>
              <a:rPr lang="fr-FR" altLang="ja-JP" sz="1400" b="0" dirty="0" err="1">
                <a:solidFill>
                  <a:srgbClr val="292929"/>
                </a:solidFill>
                <a:cs typeface="Arial" charset="0"/>
              </a:rPr>
              <a:t>Engl</a:t>
            </a:r>
            <a:r>
              <a:rPr lang="fr-FR" altLang="ja-JP" sz="1400" b="0" dirty="0">
                <a:solidFill>
                  <a:srgbClr val="292929"/>
                </a:solidFill>
                <a:cs typeface="Arial" charset="0"/>
              </a:rPr>
              <a:t> J Med. 1999, 340(21) : 1614-22</a:t>
            </a:r>
            <a:endParaRPr lang="fr-FR" sz="1400" b="0" dirty="0">
              <a:solidFill>
                <a:srgbClr val="292929"/>
              </a:solidFill>
              <a:cs typeface="Arial" charset="0"/>
            </a:endParaRPr>
          </a:p>
        </p:txBody>
      </p:sp>
      <p:grpSp>
        <p:nvGrpSpPr>
          <p:cNvPr id="1166650" name="Group 314"/>
          <p:cNvGrpSpPr>
            <a:grpSpLocks/>
          </p:cNvGrpSpPr>
          <p:nvPr/>
        </p:nvGrpSpPr>
        <p:grpSpPr bwMode="auto">
          <a:xfrm>
            <a:off x="1516063" y="5805488"/>
            <a:ext cx="1363662" cy="636587"/>
            <a:chOff x="325" y="1569"/>
            <a:chExt cx="764" cy="401"/>
          </a:xfrm>
        </p:grpSpPr>
        <p:sp>
          <p:nvSpPr>
            <p:cNvPr id="162110" name="Text Box 315"/>
            <p:cNvSpPr txBox="1">
              <a:spLocks noChangeArrowheads="1"/>
            </p:cNvSpPr>
            <p:nvPr/>
          </p:nvSpPr>
          <p:spPr bwMode="auto">
            <a:xfrm>
              <a:off x="325" y="1702"/>
              <a:ext cx="606" cy="268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/>
              <a:r>
                <a:rPr lang="en-US" sz="1000" dirty="0" err="1">
                  <a:solidFill>
                    <a:schemeClr val="tx2"/>
                  </a:solidFill>
                </a:rPr>
                <a:t>Inhibiteurs</a:t>
              </a:r>
              <a:r>
                <a:rPr lang="en-US" sz="1000" dirty="0">
                  <a:solidFill>
                    <a:schemeClr val="tx2"/>
                  </a:solidFill>
                </a:rPr>
                <a:t> de </a:t>
              </a:r>
            </a:p>
            <a:p>
              <a:pPr algn="ctr" eaLnBrk="0" hangingPunct="0"/>
              <a:r>
                <a:rPr lang="en-US" sz="1000" dirty="0" err="1">
                  <a:solidFill>
                    <a:schemeClr val="tx2"/>
                  </a:solidFill>
                </a:rPr>
                <a:t>L’intégrase</a:t>
              </a:r>
              <a:endParaRPr lang="en-US" sz="1000" dirty="0">
                <a:solidFill>
                  <a:schemeClr val="tx2"/>
                </a:solidFill>
                <a:latin typeface="Times New Roman" charset="0"/>
              </a:endParaRPr>
            </a:p>
          </p:txBody>
        </p:sp>
        <p:sp>
          <p:nvSpPr>
            <p:cNvPr id="162111" name="AutoShape 316"/>
            <p:cNvSpPr>
              <a:spLocks noChangeArrowheads="1"/>
            </p:cNvSpPr>
            <p:nvPr/>
          </p:nvSpPr>
          <p:spPr bwMode="auto">
            <a:xfrm>
              <a:off x="897" y="1569"/>
              <a:ext cx="192" cy="144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1 w 21600"/>
                <a:gd name="T5" fmla="*/ 0 h 21600"/>
                <a:gd name="T6" fmla="*/ 1 w 21600"/>
                <a:gd name="T7" fmla="*/ 1 h 21600"/>
                <a:gd name="T8" fmla="*/ 2 w 21600"/>
                <a:gd name="T9" fmla="*/ 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250 h 21600"/>
                <a:gd name="T17" fmla="*/ 6075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lnTo>
                    <a:pt x="15662" y="14285"/>
                  </a:lnTo>
                  <a:close/>
                </a:path>
              </a:pathLst>
            </a:custGeom>
            <a:solidFill>
              <a:srgbClr val="FFFF66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31723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6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6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6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6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666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666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666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666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666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666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666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666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6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66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66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66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666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666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666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666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666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666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666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666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66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66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66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666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66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666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66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666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66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666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666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6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6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6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6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666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666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666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666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666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666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666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666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fr-FR" dirty="0">
                <a:latin typeface="Arial" charset="0"/>
                <a:ea typeface="ＭＳ Ｐゴシック" charset="0"/>
              </a:rPr>
              <a:t> 5 « sites », 6 « classes »</a:t>
            </a:r>
          </a:p>
        </p:txBody>
      </p:sp>
      <p:sp>
        <p:nvSpPr>
          <p:cNvPr id="1638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400" dirty="0">
                <a:latin typeface="Arial" charset="0"/>
                <a:ea typeface="ＭＳ Ｐゴシック" charset="0"/>
              </a:rPr>
              <a:t>Corécepteurs de </a:t>
            </a:r>
            <a:r>
              <a:rPr lang="fr-FR" sz="2400" dirty="0" smtClean="0">
                <a:latin typeface="Arial" charset="0"/>
                <a:ea typeface="ＭＳ Ｐゴシック" charset="0"/>
              </a:rPr>
              <a:t>l’</a:t>
            </a:r>
            <a:r>
              <a:rPr lang="fr-FR" altLang="ja-JP" sz="2400" dirty="0" smtClean="0">
                <a:latin typeface="Arial" charset="0"/>
                <a:ea typeface="ＭＳ Ｐゴシック" charset="0"/>
              </a:rPr>
              <a:t>entrée </a:t>
            </a:r>
            <a:r>
              <a:rPr lang="fr-FR" altLang="ja-JP" sz="2400" dirty="0">
                <a:latin typeface="Arial" charset="0"/>
                <a:ea typeface="ＭＳ Ｐゴシック" charset="0"/>
              </a:rPr>
              <a:t>du virus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dirty="0">
                <a:latin typeface="Arial" charset="0"/>
                <a:ea typeface="ＭＳ Ｐゴシック" charset="0"/>
              </a:rPr>
              <a:t>Inhibiteur du corécepteur CCR5 (1)</a:t>
            </a:r>
          </a:p>
          <a:p>
            <a:pPr eaLnBrk="1" hangingPunct="1">
              <a:lnSpc>
                <a:spcPct val="90000"/>
              </a:lnSpc>
            </a:pPr>
            <a:r>
              <a:rPr lang="fr-FR" sz="2400" dirty="0">
                <a:latin typeface="Arial" charset="0"/>
                <a:ea typeface="ＭＳ Ｐゴシック" charset="0"/>
              </a:rPr>
              <a:t>Fusion virus-cellule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dirty="0">
                <a:latin typeface="Arial" charset="0"/>
                <a:ea typeface="ＭＳ Ｐゴシック" charset="0"/>
              </a:rPr>
              <a:t>Inhibiteur de fusion (injectable,1)</a:t>
            </a:r>
          </a:p>
          <a:p>
            <a:pPr eaLnBrk="1" hangingPunct="1">
              <a:lnSpc>
                <a:spcPct val="90000"/>
              </a:lnSpc>
            </a:pPr>
            <a:r>
              <a:rPr lang="fr-FR" sz="2400" dirty="0">
                <a:latin typeface="Arial" charset="0"/>
                <a:ea typeface="ＭＳ Ｐゴシック" charset="0"/>
              </a:rPr>
              <a:t>Transcription inverse (INTI et INNTI)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dirty="0">
                <a:latin typeface="Arial" charset="0"/>
                <a:ea typeface="ＭＳ Ｐゴシック" charset="0"/>
              </a:rPr>
              <a:t>Inhibiteurs </a:t>
            </a:r>
            <a:r>
              <a:rPr lang="fr-FR" sz="2000" dirty="0" err="1">
                <a:latin typeface="Arial" charset="0"/>
                <a:ea typeface="ＭＳ Ｐゴシック" charset="0"/>
              </a:rPr>
              <a:t>nucléosidiques</a:t>
            </a:r>
            <a:r>
              <a:rPr lang="fr-FR" sz="2000" dirty="0">
                <a:latin typeface="Arial" charset="0"/>
                <a:ea typeface="ＭＳ Ｐゴシック" charset="0"/>
              </a:rPr>
              <a:t> (6)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dirty="0">
                <a:latin typeface="Arial" charset="0"/>
                <a:ea typeface="ＭＳ Ｐゴシック" charset="0"/>
              </a:rPr>
              <a:t>Inhibiteur nucléotidique (1)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dirty="0">
                <a:latin typeface="Arial" charset="0"/>
                <a:ea typeface="ＭＳ Ｐゴシック" charset="0"/>
              </a:rPr>
              <a:t>Inhibiteurs non-nucléosidiques </a:t>
            </a:r>
            <a:r>
              <a:rPr lang="fr-FR" sz="2000" dirty="0" smtClean="0">
                <a:latin typeface="Arial" charset="0"/>
                <a:ea typeface="ＭＳ Ｐゴシック" charset="0"/>
              </a:rPr>
              <a:t>(4)</a:t>
            </a:r>
            <a:endParaRPr lang="fr-FR" sz="2000" dirty="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FR" sz="2400" dirty="0">
                <a:latin typeface="Arial" charset="0"/>
                <a:ea typeface="ＭＳ Ｐゴシック" charset="0"/>
              </a:rPr>
              <a:t>Protéase (IP)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dirty="0" err="1">
                <a:latin typeface="Arial" charset="0"/>
                <a:ea typeface="ＭＳ Ｐゴシック" charset="0"/>
              </a:rPr>
              <a:t>Antiprotéases</a:t>
            </a:r>
            <a:r>
              <a:rPr lang="fr-FR" sz="2000" dirty="0">
                <a:latin typeface="Arial" charset="0"/>
                <a:ea typeface="ＭＳ Ｐゴシック" charset="0"/>
              </a:rPr>
              <a:t> (8)</a:t>
            </a:r>
          </a:p>
          <a:p>
            <a:pPr eaLnBrk="1" hangingPunct="1">
              <a:lnSpc>
                <a:spcPct val="90000"/>
              </a:lnSpc>
            </a:pPr>
            <a:r>
              <a:rPr lang="fr-FR" sz="2400" dirty="0" err="1">
                <a:latin typeface="Arial" charset="0"/>
                <a:ea typeface="ＭＳ Ｐゴシック" charset="0"/>
              </a:rPr>
              <a:t>Intégrase</a:t>
            </a:r>
            <a:endParaRPr lang="fr-FR" sz="2400" dirty="0"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fr-FR" sz="2000" dirty="0">
                <a:latin typeface="Arial" charset="0"/>
                <a:ea typeface="ＭＳ Ｐゴシック" charset="0"/>
              </a:rPr>
              <a:t>Inhibiteurs de </a:t>
            </a:r>
            <a:r>
              <a:rPr lang="fr-FR" sz="2000" dirty="0" smtClean="0">
                <a:latin typeface="Arial" charset="0"/>
                <a:ea typeface="ＭＳ Ｐゴシック" charset="0"/>
              </a:rPr>
              <a:t>l’</a:t>
            </a:r>
            <a:r>
              <a:rPr lang="fr-FR" altLang="ja-JP" sz="2000" dirty="0" smtClean="0">
                <a:latin typeface="Arial" charset="0"/>
                <a:ea typeface="ＭＳ Ｐゴシック" charset="0"/>
              </a:rPr>
              <a:t>intégrase (3)</a:t>
            </a:r>
            <a:endParaRPr lang="fr-FR" sz="2000" dirty="0">
              <a:latin typeface="Arial" charset="0"/>
              <a:ea typeface="ＭＳ Ｐゴシック" charset="0"/>
            </a:endParaRPr>
          </a:p>
        </p:txBody>
      </p:sp>
      <p:sp>
        <p:nvSpPr>
          <p:cNvPr id="2445316" name="Text Box 4"/>
          <p:cNvSpPr txBox="1">
            <a:spLocks noChangeArrowheads="1"/>
          </p:cNvSpPr>
          <p:nvPr/>
        </p:nvSpPr>
        <p:spPr bwMode="auto">
          <a:xfrm>
            <a:off x="884238" y="6167438"/>
            <a:ext cx="9015412" cy="336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st="107763" dir="18900000" algn="ctr" rotWithShape="0">
              <a:schemeClr val="bg2">
                <a:alpha val="50000"/>
              </a:schemeClr>
            </a:outerShdw>
          </a:effectLst>
          <a:extLst/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1600" dirty="0" smtClean="0"/>
              <a:t>24 </a:t>
            </a:r>
            <a:r>
              <a:rPr lang="fr-FR" sz="1600" dirty="0"/>
              <a:t>molécules, </a:t>
            </a:r>
            <a:r>
              <a:rPr lang="fr-FR" sz="1600" dirty="0" smtClean="0"/>
              <a:t>6 </a:t>
            </a:r>
            <a:r>
              <a:rPr lang="fr-FR" sz="1600" dirty="0"/>
              <a:t>formes combinées dont </a:t>
            </a:r>
            <a:r>
              <a:rPr lang="fr-FR" sz="1600" u="sng" dirty="0" smtClean="0"/>
              <a:t>4 trithérapies </a:t>
            </a:r>
            <a:r>
              <a:rPr lang="fr-FR" sz="1600" u="sng" dirty="0"/>
              <a:t>en un seul comprimé /j</a:t>
            </a:r>
          </a:p>
        </p:txBody>
      </p:sp>
    </p:spTree>
    <p:extLst>
      <p:ext uri="{BB962C8B-B14F-4D97-AF65-F5344CB8AC3E}">
        <p14:creationId xmlns:p14="http://schemas.microsoft.com/office/powerpoint/2010/main" val="395428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897729"/>
          </a:xfrm>
        </p:spPr>
        <p:txBody>
          <a:bodyPr/>
          <a:lstStyle/>
          <a:p>
            <a:r>
              <a:rPr lang="fr-FR" sz="4000" dirty="0" smtClean="0"/>
              <a:t>Indications du traitement, France, 2013</a:t>
            </a:r>
            <a:endParaRPr lang="fr-FR" sz="4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868" y="2272904"/>
            <a:ext cx="9204270" cy="1921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adre 4"/>
          <p:cNvSpPr/>
          <p:nvPr/>
        </p:nvSpPr>
        <p:spPr bwMode="auto">
          <a:xfrm>
            <a:off x="600090" y="2121427"/>
            <a:ext cx="9461876" cy="837405"/>
          </a:xfrm>
          <a:prstGeom prst="frame">
            <a:avLst>
              <a:gd name="adj1" fmla="val 6151"/>
            </a:avLst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13059" y="5752106"/>
            <a:ext cx="9527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Validation a posteriori par les études START et TEMPRANO publiées en juillet 2015 : moins de décès et de morbidité sévère quand on débute sans se préoccuper des CD4 : en décembre 2015, l’OMS recommandera le traitement universel pour tous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177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/>
              <a:t>Quelle est l’autre raison pour proposer un traitement à Luis ?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350" y="1878291"/>
            <a:ext cx="9258300" cy="3577700"/>
          </a:xfrm>
        </p:spPr>
        <p:txBody>
          <a:bodyPr/>
          <a:lstStyle/>
          <a:p>
            <a:r>
              <a:rPr lang="fr-FR" dirty="0" smtClean="0"/>
              <a:t>Notion de TasP</a:t>
            </a:r>
          </a:p>
          <a:p>
            <a:pPr lvl="1"/>
            <a:r>
              <a:rPr lang="fr-FR" dirty="0" smtClean="0"/>
              <a:t>« </a:t>
            </a:r>
            <a:r>
              <a:rPr lang="fr-FR" dirty="0" err="1" smtClean="0"/>
              <a:t>Treatment</a:t>
            </a:r>
            <a:r>
              <a:rPr lang="fr-FR" dirty="0" smtClean="0"/>
              <a:t> as </a:t>
            </a:r>
            <a:r>
              <a:rPr lang="fr-FR" dirty="0" err="1" smtClean="0"/>
              <a:t>Prevention</a:t>
            </a:r>
            <a:r>
              <a:rPr lang="fr-FR" dirty="0" smtClean="0"/>
              <a:t> »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811" y="3185217"/>
            <a:ext cx="9204270" cy="2807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adre 4"/>
          <p:cNvSpPr/>
          <p:nvPr/>
        </p:nvSpPr>
        <p:spPr bwMode="auto">
          <a:xfrm>
            <a:off x="617086" y="4973000"/>
            <a:ext cx="9390437" cy="1109087"/>
          </a:xfrm>
          <a:prstGeom prst="frame">
            <a:avLst/>
          </a:prstGeom>
          <a:solidFill>
            <a:srgbClr val="99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70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>En pratique, les combinaisons les plus utilisées en Bretagne</a:t>
            </a:r>
            <a:endParaRPr lang="fr-FR" sz="28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954" t="9951" r="12058" b="14995"/>
          <a:stretch/>
        </p:blipFill>
        <p:spPr>
          <a:xfrm>
            <a:off x="1320800" y="1330960"/>
            <a:ext cx="7498080" cy="4307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ZoneTexte 5"/>
          <p:cNvSpPr txBox="1"/>
          <p:nvPr/>
        </p:nvSpPr>
        <p:spPr>
          <a:xfrm rot="16200000">
            <a:off x="1391920" y="3220720"/>
            <a:ext cx="1384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EVIPLERA 1 </a:t>
            </a:r>
            <a:r>
              <a:rPr lang="fr-FR" dirty="0" err="1" smtClean="0">
                <a:solidFill>
                  <a:schemeClr val="bg1"/>
                </a:solidFill>
              </a:rPr>
              <a:t>cp</a:t>
            </a:r>
            <a:r>
              <a:rPr lang="fr-FR" dirty="0" smtClean="0">
                <a:solidFill>
                  <a:schemeClr val="bg1"/>
                </a:solidFill>
              </a:rPr>
              <a:t>/j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 rot="16200000">
            <a:off x="2443326" y="3749040"/>
            <a:ext cx="6636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3 cps/j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 rot="16200000">
            <a:off x="2933850" y="3929454"/>
            <a:ext cx="1044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>
                <a:solidFill>
                  <a:schemeClr val="bg1"/>
                </a:solidFill>
              </a:rPr>
              <a:t>Atripla 1 </a:t>
            </a:r>
            <a:r>
              <a:rPr lang="fr-FR" sz="1050" dirty="0" err="1" smtClean="0">
                <a:solidFill>
                  <a:schemeClr val="bg1"/>
                </a:solidFill>
              </a:rPr>
              <a:t>cp</a:t>
            </a:r>
            <a:r>
              <a:rPr lang="fr-FR" sz="1050" dirty="0" smtClean="0">
                <a:solidFill>
                  <a:schemeClr val="bg1"/>
                </a:solidFill>
              </a:rPr>
              <a:t>/j</a:t>
            </a:r>
            <a:endParaRPr lang="fr-FR" sz="1050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 rot="16200000">
            <a:off x="3835247" y="4094480"/>
            <a:ext cx="6636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3 cps/j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 rot="16200000">
            <a:off x="4443562" y="4145576"/>
            <a:ext cx="8288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err="1" smtClean="0">
                <a:solidFill>
                  <a:schemeClr val="bg1"/>
                </a:solidFill>
              </a:rPr>
              <a:t>Stribild</a:t>
            </a:r>
            <a:r>
              <a:rPr lang="fr-FR" sz="800" dirty="0" smtClean="0">
                <a:solidFill>
                  <a:schemeClr val="bg1"/>
                </a:solidFill>
              </a:rPr>
              <a:t> 1 </a:t>
            </a:r>
            <a:r>
              <a:rPr lang="fr-FR" sz="800" dirty="0" err="1" smtClean="0">
                <a:solidFill>
                  <a:schemeClr val="bg1"/>
                </a:solidFill>
              </a:rPr>
              <a:t>cp</a:t>
            </a:r>
            <a:r>
              <a:rPr lang="fr-FR" sz="800" dirty="0" smtClean="0">
                <a:solidFill>
                  <a:schemeClr val="bg1"/>
                </a:solidFill>
              </a:rPr>
              <a:t>/j</a:t>
            </a:r>
            <a:endParaRPr lang="fr-FR" sz="800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249680" y="6116320"/>
            <a:ext cx="7792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 </a:t>
            </a:r>
            <a:r>
              <a:rPr lang="fr-FR" dirty="0"/>
              <a:t>n</a:t>
            </a:r>
            <a:r>
              <a:rPr lang="fr-FR" dirty="0" smtClean="0"/>
              <a:t>ouvel arrivant en 2015 : TRIUMEQ®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972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prix 2014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/>
          <a:srcRect t="8356" b="83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1527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Impact sur l’espérance de vie</a:t>
            </a:r>
            <a:endParaRPr lang="fr-FR" dirty="0"/>
          </a:p>
        </p:txBody>
      </p:sp>
      <p:pic>
        <p:nvPicPr>
          <p:cNvPr id="5" name="Espace réservé du graphique 4"/>
          <p:cNvPicPr>
            <a:picLocks noGrp="1" noChangeAspect="1"/>
          </p:cNvPicPr>
          <p:nvPr>
            <p:ph type="chart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8802" y="1288941"/>
            <a:ext cx="7513751" cy="5286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298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66120" y="381641"/>
            <a:ext cx="9554760" cy="41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 algn="ctr"/>
            <a:r>
              <a:rPr lang="fr-FR" sz="1500">
                <a:latin typeface="Arial" charset="0"/>
              </a:rPr>
              <a:t>Remontée de l’espérance de vie au Kwazulu Natal.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96160" y="5943506"/>
            <a:ext cx="1380240" cy="6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1780" y="979303"/>
            <a:ext cx="8449920" cy="489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21781" y="5972308"/>
            <a:ext cx="4408020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GB" sz="1200">
                <a:latin typeface="Arial" charset="0"/>
              </a:rPr>
              <a:t>J Bor et al. Science 2013;339:961-965</a:t>
            </a:r>
          </a:p>
        </p:txBody>
      </p:sp>
    </p:spTree>
    <p:extLst>
      <p:ext uri="{BB962C8B-B14F-4D97-AF65-F5344CB8AC3E}">
        <p14:creationId xmlns:p14="http://schemas.microsoft.com/office/powerpoint/2010/main" val="149552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Quelles sont les bonnes modalités de suivi des personnes séropositives ?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111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274638"/>
            <a:ext cx="9258300" cy="786075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 smtClean="0">
                <a:cs typeface="+mj-cs"/>
              </a:rPr>
              <a:t>Quelle surveillance ?</a:t>
            </a:r>
          </a:p>
        </p:txBody>
      </p:sp>
      <p:sp>
        <p:nvSpPr>
          <p:cNvPr id="1781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L</a:t>
            </a:r>
            <a:r>
              <a:rPr lang="fr-FR" altLang="ja-JP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'efficacité </a:t>
            </a:r>
            <a:r>
              <a:rPr lang="fr-FR" altLang="ja-JP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du traitement</a:t>
            </a:r>
          </a:p>
          <a:p>
            <a:pPr lvl="1" eaLnBrk="1" hangingPunct="1">
              <a:lnSpc>
                <a:spcPct val="90000"/>
              </a:lnSpc>
            </a:pPr>
            <a:r>
              <a:rPr lang="fr-FR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Charge virale indétectable +++</a:t>
            </a:r>
          </a:p>
          <a:p>
            <a:pPr eaLnBrk="1" hangingPunct="1">
              <a:lnSpc>
                <a:spcPct val="90000"/>
              </a:lnSpc>
            </a:pPr>
            <a:r>
              <a:rPr lang="fr-FR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Tolérance du traitement</a:t>
            </a:r>
          </a:p>
          <a:p>
            <a:pPr lvl="1" eaLnBrk="1" hangingPunct="1">
              <a:lnSpc>
                <a:spcPct val="90000"/>
              </a:lnSpc>
            </a:pPr>
            <a:r>
              <a:rPr lang="fr-FR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Confort général, digestif, neurologique, </a:t>
            </a:r>
            <a:r>
              <a:rPr lang="fr-FR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sommeil, santé sexuelle</a:t>
            </a:r>
            <a:endParaRPr lang="fr-FR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fr-FR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Biologie : foie, </a:t>
            </a:r>
            <a:r>
              <a:rPr lang="fr-FR" u="sng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rein</a:t>
            </a:r>
            <a:r>
              <a:rPr lang="fr-FR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, moelle, </a:t>
            </a:r>
            <a:r>
              <a:rPr lang="fr-FR" u="sng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cholestérol</a:t>
            </a:r>
            <a:r>
              <a:rPr lang="fr-FR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, </a:t>
            </a:r>
            <a:r>
              <a:rPr lang="fr-FR" u="sng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glycémie</a:t>
            </a:r>
          </a:p>
          <a:p>
            <a:pPr lvl="1" eaLnBrk="1" hangingPunct="1">
              <a:lnSpc>
                <a:spcPct val="90000"/>
              </a:lnSpc>
            </a:pPr>
            <a:r>
              <a:rPr lang="fr-FR" dirty="0" err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Lipodystrophies</a:t>
            </a:r>
            <a:endParaRPr lang="fr-FR" dirty="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FR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« Hygiène de vie »</a:t>
            </a:r>
            <a:endParaRPr lang="fr-FR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48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L’émergence du VIH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fr-FR" sz="2400" dirty="0" smtClean="0">
                <a:solidFill>
                  <a:schemeClr val="bg1">
                    <a:lumMod val="85000"/>
                  </a:schemeClr>
                </a:solidFill>
              </a:rPr>
              <a:t>C’est avant tout les grandes campagnes vaccinales des années 1960 en Afrique qui contaminent tout le monde (comme le VHC en Egypte)</a:t>
            </a:r>
          </a:p>
          <a:p>
            <a:pPr marL="514350" indent="-514350">
              <a:buFont typeface="+mj-lt"/>
              <a:buAutoNum type="alphaLcPeriod"/>
            </a:pPr>
            <a:r>
              <a:rPr lang="fr-FR" sz="2400" dirty="0" smtClean="0">
                <a:solidFill>
                  <a:schemeClr val="bg1">
                    <a:lumMod val="85000"/>
                  </a:schemeClr>
                </a:solidFill>
              </a:rPr>
              <a:t>C’est les manipulations génétiques en laboratoire de cellules de rein de singes et l’émergence d’un clone qui échappe au chercheurs</a:t>
            </a:r>
          </a:p>
          <a:p>
            <a:pPr marL="514350" indent="-514350">
              <a:buFont typeface="+mj-lt"/>
              <a:buAutoNum type="alphaLcPeriod"/>
            </a:pPr>
            <a:r>
              <a:rPr lang="fr-FR" sz="2400" dirty="0" smtClean="0"/>
              <a:t>C’est la transmission itérative du virus du singe à l’homme</a:t>
            </a:r>
          </a:p>
          <a:p>
            <a:pPr marL="514350" indent="-514350">
              <a:buFont typeface="+mj-lt"/>
              <a:buAutoNum type="alphaLcPeriod"/>
            </a:pPr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</a:rPr>
              <a:t>C’est les campagnes de traitements des prostituées par sels de bismuth et d’arsenic à Kinshasa dans les années 1950</a:t>
            </a:r>
            <a:endParaRPr lang="fr-FR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81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Quelles préventions pour les personnes infectées par le VIH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706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2"/>
          <p:cNvSpPr>
            <a:spLocks noGrp="1" noChangeArrowheads="1"/>
          </p:cNvSpPr>
          <p:nvPr>
            <p:ph type="title"/>
          </p:nvPr>
        </p:nvSpPr>
        <p:spPr>
          <a:xfrm>
            <a:off x="517525" y="184150"/>
            <a:ext cx="9769475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fr-FR" sz="1200">
                <a:latin typeface="Arial" charset="0"/>
                <a:ea typeface="ＭＳ Ｐゴシック" charset="0"/>
              </a:rPr>
              <a:t/>
            </a:r>
            <a:br>
              <a:rPr lang="fr-FR" sz="1200">
                <a:latin typeface="Arial" charset="0"/>
                <a:ea typeface="ＭＳ Ｐゴシック" charset="0"/>
              </a:rPr>
            </a:br>
            <a:r>
              <a:rPr lang="fr-FR" sz="4100">
                <a:latin typeface="Arial" charset="0"/>
                <a:ea typeface="ＭＳ Ｐゴシック" charset="0"/>
              </a:rPr>
              <a:t>Comorbidité et « vieillissement précoce »</a:t>
            </a:r>
          </a:p>
        </p:txBody>
      </p:sp>
      <p:sp>
        <p:nvSpPr>
          <p:cNvPr id="174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77963"/>
            <a:ext cx="8763000" cy="4618037"/>
          </a:xfrm>
          <a:solidFill>
            <a:srgbClr val="0099CC"/>
          </a:solidFill>
        </p:spPr>
        <p:txBody>
          <a:bodyPr/>
          <a:lstStyle/>
          <a:p>
            <a:pPr eaLnBrk="1" hangingPunct="1"/>
            <a:r>
              <a:rPr lang="fr-FR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Prévalence augmentée à </a:t>
            </a:r>
            <a:r>
              <a:rPr lang="fr-FR">
                <a:solidFill>
                  <a:schemeClr val="bg1"/>
                </a:solidFill>
                <a:latin typeface="Arial" charset="0"/>
                <a:ea typeface="ＭＳ Ｐゴシック" charset="0"/>
              </a:rPr>
              <a:t>un </a:t>
            </a:r>
            <a:r>
              <a:rPr lang="fr-FR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âge </a:t>
            </a:r>
            <a:r>
              <a:rPr lang="fr-FR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précoce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Ostéoporose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Altération cognitive 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 dirty="0" err="1">
                <a:solidFill>
                  <a:schemeClr val="bg1"/>
                </a:solidFill>
                <a:latin typeface="Arial" charset="0"/>
                <a:ea typeface="ＭＳ Ｐゴシック" charset="0"/>
              </a:rPr>
              <a:t>Sarcopénie</a:t>
            </a:r>
            <a:endParaRPr lang="fr-FR" sz="2400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fr-FR" sz="20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Diminution de le « densité » musculaire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Mortalité cardiovasculaire et hypertension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Insuffisance rénale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Résistance à </a:t>
            </a:r>
            <a:r>
              <a:rPr lang="fr-FR" sz="2400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l</a:t>
            </a:r>
            <a:r>
              <a:rPr lang="fr-FR" altLang="ja-JP" sz="2400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'insuline</a:t>
            </a:r>
            <a:r>
              <a:rPr lang="fr-FR" altLang="ja-JP" sz="24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/Diabète, dyslipidémies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Cancers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« Fragilité » ?</a:t>
            </a:r>
          </a:p>
        </p:txBody>
      </p:sp>
      <p:pic>
        <p:nvPicPr>
          <p:cNvPr id="3360772" name="Picture 8" descr="PG_41E_-__Man_-_showing_progressive_agi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2638" y="4549775"/>
            <a:ext cx="4219575" cy="2195513"/>
          </a:xfrm>
          <a:prstGeom prst="rect">
            <a:avLst/>
          </a:prstGeom>
          <a:noFill/>
          <a:ln>
            <a:noFill/>
          </a:ln>
          <a:effectLst>
            <a:outerShdw blurRad="63500" dist="63500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00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841902"/>
          </a:xfrm>
        </p:spPr>
        <p:txBody>
          <a:bodyPr/>
          <a:lstStyle/>
          <a:p>
            <a:r>
              <a:rPr lang="fr-FR" dirty="0" smtClean="0"/>
              <a:t>Prévention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/>
              <a:t>Réduire la mortalité/morbidité cardio-vasculaire </a:t>
            </a:r>
            <a:r>
              <a:rPr lang="fr-FR" sz="2400" dirty="0" smtClean="0"/>
              <a:t>(Diététique, </a:t>
            </a:r>
            <a:r>
              <a:rPr lang="fr-FR" sz="2400" dirty="0"/>
              <a:t>tabac, activité sportive)</a:t>
            </a:r>
            <a:endParaRPr lang="en-GB" sz="2400" dirty="0"/>
          </a:p>
          <a:p>
            <a:r>
              <a:rPr lang="fr-FR" sz="2400" dirty="0"/>
              <a:t>Réduire la mortalité par cancer associé (tabac, canal anal, foie)</a:t>
            </a:r>
            <a:endParaRPr lang="en-GB" sz="2400" dirty="0"/>
          </a:p>
          <a:p>
            <a:r>
              <a:rPr lang="fr-FR" sz="2400" dirty="0"/>
              <a:t>Vaccination : </a:t>
            </a:r>
            <a:r>
              <a:rPr lang="fr-FR" sz="2400" dirty="0" smtClean="0"/>
              <a:t>classique, mais certains schéma renforcés</a:t>
            </a:r>
          </a:p>
          <a:p>
            <a:pPr lvl="1"/>
            <a:r>
              <a:rPr lang="fr-FR" sz="2000" dirty="0" smtClean="0"/>
              <a:t>VHB : 4x double dose (M0, M1, M2, M6)</a:t>
            </a:r>
          </a:p>
          <a:p>
            <a:pPr lvl="1"/>
            <a:r>
              <a:rPr lang="fr-FR" sz="2000" dirty="0" smtClean="0"/>
              <a:t>DTP : tous les 10 ans</a:t>
            </a:r>
          </a:p>
          <a:p>
            <a:pPr lvl="1"/>
            <a:r>
              <a:rPr lang="fr-FR" sz="2000" dirty="0" smtClean="0"/>
              <a:t>Pneumocoque : </a:t>
            </a:r>
            <a:r>
              <a:rPr lang="fr-FR" sz="2000" dirty="0" err="1" smtClean="0"/>
              <a:t>Prevenar</a:t>
            </a:r>
            <a:r>
              <a:rPr lang="fr-FR" sz="2000" dirty="0" smtClean="0"/>
              <a:t> J0 + Pneumo 23 à M2</a:t>
            </a:r>
          </a:p>
          <a:p>
            <a:r>
              <a:rPr lang="fr-FR" sz="2400" dirty="0" smtClean="0"/>
              <a:t>Traitement </a:t>
            </a:r>
            <a:r>
              <a:rPr lang="fr-FR" sz="2400" dirty="0"/>
              <a:t>ARV : Observance = prévention de l’échec (phénomène dynamique), prévention des interactions médicamenteuses</a:t>
            </a:r>
            <a:r>
              <a:rPr lang="fr-FR" sz="2400" dirty="0" smtClean="0"/>
              <a:t>.</a:t>
            </a:r>
          </a:p>
          <a:p>
            <a:pPr lvl="1"/>
            <a:r>
              <a:rPr lang="fr-FR" sz="2000" dirty="0" smtClean="0"/>
              <a:t>Eviplera : </a:t>
            </a:r>
            <a:r>
              <a:rPr lang="fr-FR" sz="2000" u="sng" dirty="0" smtClean="0">
                <a:latin typeface="Wingdings"/>
                <a:ea typeface="Wingdings"/>
                <a:cs typeface="Wingdings"/>
                <a:sym typeface="Wingdings"/>
              </a:rPr>
              <a:t></a:t>
            </a:r>
            <a:r>
              <a:rPr lang="en-GB" sz="2000" u="sng" dirty="0">
                <a:cs typeface="Wingdings"/>
                <a:sym typeface="Wingdings"/>
              </a:rPr>
              <a:t> </a:t>
            </a:r>
            <a:r>
              <a:rPr lang="en-GB" sz="2000" u="sng" dirty="0" smtClean="0">
                <a:cs typeface="Wingdings"/>
                <a:sym typeface="Wingdings"/>
              </a:rPr>
              <a:t>80% </a:t>
            </a:r>
            <a:r>
              <a:rPr lang="en-GB" sz="2000" dirty="0" smtClean="0">
                <a:cs typeface="Wingdings"/>
                <a:sym typeface="Wingdings"/>
              </a:rPr>
              <a:t>de </a:t>
            </a:r>
            <a:r>
              <a:rPr lang="en-GB" sz="2000" dirty="0" err="1" smtClean="0">
                <a:cs typeface="Wingdings"/>
                <a:sym typeface="Wingdings"/>
              </a:rPr>
              <a:t>l’absorption</a:t>
            </a:r>
            <a:r>
              <a:rPr lang="en-GB" sz="2000" dirty="0" smtClean="0">
                <a:cs typeface="Wingdings"/>
                <a:sym typeface="Wingdings"/>
              </a:rPr>
              <a:t> de la rilpivirine avec IPP</a:t>
            </a:r>
            <a:endParaRPr lang="en-GB" sz="20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96816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>
                <a:latin typeface="Arial" charset="0"/>
                <a:ea typeface="ＭＳ Ｐゴシック" charset="0"/>
              </a:rPr>
              <a:t>Comorbidités liées au VIH et/ou au traitement</a:t>
            </a:r>
            <a:br>
              <a:rPr lang="fr-FR" sz="3200" dirty="0">
                <a:latin typeface="Arial" charset="0"/>
                <a:ea typeface="ＭＳ Ｐゴシック" charset="0"/>
              </a:rPr>
            </a:b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200" dirty="0" smtClean="0">
                <a:latin typeface="Arial" charset="0"/>
                <a:ea typeface="ＭＳ Ｐゴシック" charset="0"/>
              </a:rPr>
              <a:t>Lutte </a:t>
            </a:r>
            <a:r>
              <a:rPr lang="fr-FR" sz="2200" dirty="0">
                <a:latin typeface="Arial" charset="0"/>
                <a:ea typeface="ＭＳ Ｐゴシック" charset="0"/>
              </a:rPr>
              <a:t>contre les cofacteurs (tabac +++)</a:t>
            </a:r>
          </a:p>
          <a:p>
            <a:pPr eaLnBrk="1" hangingPunct="1">
              <a:lnSpc>
                <a:spcPct val="90000"/>
              </a:lnSpc>
            </a:pPr>
            <a:r>
              <a:rPr lang="fr-FR" sz="2200" dirty="0">
                <a:latin typeface="Arial" charset="0"/>
                <a:ea typeface="ＭＳ Ｐゴシック" charset="0"/>
              </a:rPr>
              <a:t>Bilan cardiovasculaire régulier, dépistage du diabète, du syndrome métabolique</a:t>
            </a:r>
          </a:p>
          <a:p>
            <a:pPr eaLnBrk="1" hangingPunct="1">
              <a:lnSpc>
                <a:spcPct val="90000"/>
              </a:lnSpc>
            </a:pPr>
            <a:r>
              <a:rPr lang="fr-FR" sz="2200" dirty="0">
                <a:latin typeface="Arial" charset="0"/>
                <a:ea typeface="ＭＳ Ｐゴシック" charset="0"/>
              </a:rPr>
              <a:t>Bilan osseux, </a:t>
            </a:r>
            <a:r>
              <a:rPr lang="fr-FR" sz="2200" dirty="0" smtClean="0">
                <a:latin typeface="Arial" charset="0"/>
                <a:ea typeface="ＭＳ Ｐゴシック" charset="0"/>
              </a:rPr>
              <a:t>prévention de l’ostéoporose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1800" dirty="0" smtClean="0">
                <a:latin typeface="Arial" charset="0"/>
                <a:ea typeface="ＭＳ Ｐゴシック" charset="0"/>
              </a:rPr>
              <a:t>Patients sous ténofovir ou efavirenz : une ampoule d’</a:t>
            </a:r>
            <a:r>
              <a:rPr lang="fr-FR" sz="1800" dirty="0" err="1" smtClean="0">
                <a:latin typeface="Arial" charset="0"/>
                <a:ea typeface="ＭＳ Ｐゴシック" charset="0"/>
              </a:rPr>
              <a:t>uvedose</a:t>
            </a:r>
            <a:r>
              <a:rPr lang="fr-FR" sz="1800" dirty="0" smtClean="0">
                <a:latin typeface="Arial" charset="0"/>
                <a:ea typeface="ＭＳ Ｐゴシック" charset="0"/>
              </a:rPr>
              <a:t>/mois</a:t>
            </a:r>
            <a:endParaRPr lang="fr-FR" sz="1800" dirty="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FR" sz="2200" dirty="0">
                <a:latin typeface="Arial" charset="0"/>
                <a:ea typeface="ＭＳ Ｐゴシック" charset="0"/>
              </a:rPr>
              <a:t>Bilan rénal</a:t>
            </a:r>
          </a:p>
          <a:p>
            <a:pPr eaLnBrk="1" hangingPunct="1">
              <a:lnSpc>
                <a:spcPct val="90000"/>
              </a:lnSpc>
            </a:pPr>
            <a:r>
              <a:rPr lang="fr-FR" sz="2200" dirty="0">
                <a:latin typeface="Arial" charset="0"/>
                <a:ea typeface="ＭＳ Ｐゴシック" charset="0"/>
              </a:rPr>
              <a:t>Dépistage des cancers +++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dirty="0">
                <a:latin typeface="Arial" charset="0"/>
                <a:ea typeface="ＭＳ Ｐゴシック" charset="0"/>
              </a:rPr>
              <a:t>« Droit commun » : sein, col, prostate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dirty="0">
                <a:latin typeface="Arial" charset="0"/>
                <a:ea typeface="ＭＳ Ｐゴシック" charset="0"/>
              </a:rPr>
              <a:t>« Spécifiques »: canal anal…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504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suivi conjoint ville-hôpital est-il faisable ?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944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AVANT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Dépistage tardif</a:t>
            </a:r>
          </a:p>
          <a:p>
            <a:r>
              <a:rPr lang="fr-FR" dirty="0" smtClean="0"/>
              <a:t>Traitements tardifs</a:t>
            </a:r>
          </a:p>
          <a:p>
            <a:r>
              <a:rPr lang="fr-FR" dirty="0" smtClean="0"/>
              <a:t>Traitements complexes</a:t>
            </a:r>
          </a:p>
          <a:p>
            <a:r>
              <a:rPr lang="fr-FR" dirty="0" smtClean="0"/>
              <a:t>Traitements toxiques</a:t>
            </a:r>
          </a:p>
          <a:p>
            <a:r>
              <a:rPr lang="fr-FR" dirty="0" smtClean="0"/>
              <a:t>Longue évolution du VIH avant traitement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/>
              <a:t>AUJOURD’HUI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dirty="0" smtClean="0"/>
              <a:t>Dépistage plus précoce</a:t>
            </a:r>
          </a:p>
          <a:p>
            <a:r>
              <a:rPr lang="fr-FR" dirty="0" smtClean="0"/>
              <a:t>Traitement « immédiat »</a:t>
            </a:r>
          </a:p>
          <a:p>
            <a:r>
              <a:rPr lang="fr-FR" dirty="0" smtClean="0"/>
              <a:t>La règle : un comprimé/j</a:t>
            </a:r>
          </a:p>
          <a:p>
            <a:r>
              <a:rPr lang="fr-FR" dirty="0" smtClean="0"/>
              <a:t>Excellente tolérance</a:t>
            </a:r>
          </a:p>
          <a:p>
            <a:r>
              <a:rPr lang="fr-FR" dirty="0" smtClean="0"/>
              <a:t>Réduction de l’exposition à la toxicité du VIH</a:t>
            </a:r>
            <a:endParaRPr lang="fr-FR" dirty="0"/>
          </a:p>
        </p:txBody>
      </p:sp>
      <p:sp>
        <p:nvSpPr>
          <p:cNvPr id="11" name="Flèche droite rayée 10"/>
          <p:cNvSpPr/>
          <p:nvPr/>
        </p:nvSpPr>
        <p:spPr bwMode="auto">
          <a:xfrm>
            <a:off x="924560" y="5486400"/>
            <a:ext cx="873760" cy="670560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103121" y="555752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Accompagner le patient séropositif consiste a essayer de diminuer les comorbidités, et de s’assurer de la bonne intégration du traitement au parcours de vie du patient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463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Proposition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Suivi conjoint partagé</a:t>
            </a:r>
          </a:p>
          <a:p>
            <a:pPr lvl="1"/>
            <a:r>
              <a:rPr lang="fr-FR" dirty="0" err="1" smtClean="0"/>
              <a:t>Protocolisé</a:t>
            </a:r>
            <a:endParaRPr lang="fr-FR" dirty="0" smtClean="0"/>
          </a:p>
          <a:p>
            <a:pPr lvl="1"/>
            <a:r>
              <a:rPr lang="fr-FR" dirty="0" smtClean="0"/>
              <a:t>Bilan annuel en service spécialisé</a:t>
            </a:r>
          </a:p>
          <a:p>
            <a:pPr lvl="1"/>
            <a:r>
              <a:rPr lang="fr-FR" dirty="0" smtClean="0"/>
              <a:t>Bilan semestriel en médecine générale</a:t>
            </a:r>
          </a:p>
          <a:p>
            <a:pPr lvl="1"/>
            <a:r>
              <a:rPr lang="fr-FR" dirty="0" smtClean="0"/>
              <a:t>Définition au cas par cas de « qui fait quoi » en terme de prévention</a:t>
            </a:r>
          </a:p>
          <a:p>
            <a:pPr lvl="1"/>
            <a:r>
              <a:rPr lang="fr-FR" dirty="0" smtClean="0"/>
              <a:t>Base de données partagée sur la base du volontariat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083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-1890" r="-980"/>
          <a:stretch/>
        </p:blipFill>
        <p:spPr>
          <a:xfrm>
            <a:off x="629920" y="238760"/>
            <a:ext cx="8463280" cy="6347015"/>
          </a:xfrm>
        </p:spPr>
      </p:pic>
    </p:spTree>
    <p:extLst>
      <p:ext uri="{BB962C8B-B14F-4D97-AF65-F5344CB8AC3E}">
        <p14:creationId xmlns:p14="http://schemas.microsoft.com/office/powerpoint/2010/main" val="36366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-787" t="5051" r="-1392"/>
          <a:stretch/>
        </p:blipFill>
        <p:spPr>
          <a:xfrm>
            <a:off x="706120" y="314960"/>
            <a:ext cx="8722360" cy="6253027"/>
          </a:xfrm>
        </p:spPr>
      </p:pic>
    </p:spTree>
    <p:extLst>
      <p:ext uri="{BB962C8B-B14F-4D97-AF65-F5344CB8AC3E}">
        <p14:creationId xmlns:p14="http://schemas.microsoft.com/office/powerpoint/2010/main" val="68963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-787" t="5051" r="-1392"/>
          <a:stretch/>
        </p:blipFill>
        <p:spPr>
          <a:xfrm>
            <a:off x="706120" y="314960"/>
            <a:ext cx="8722360" cy="6253027"/>
          </a:xfr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t="20889"/>
          <a:stretch/>
        </p:blipFill>
        <p:spPr>
          <a:xfrm>
            <a:off x="708660" y="843280"/>
            <a:ext cx="8889357" cy="542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69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r>
              <a:rPr lang="fr-FR" dirty="0">
                <a:latin typeface="Arial" charset="0"/>
              </a:rPr>
              <a:t>Évolution de </a:t>
            </a:r>
            <a:r>
              <a:rPr lang="fr-FR" dirty="0" smtClean="0">
                <a:latin typeface="Arial" charset="0"/>
              </a:rPr>
              <a:t>l’épidémie</a:t>
            </a:r>
            <a:endParaRPr lang="fr-FR" dirty="0">
              <a:latin typeface="Arial" charset="0"/>
            </a:endParaRP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r>
              <a:rPr lang="fr-FR" dirty="0">
                <a:latin typeface="Arial" charset="0"/>
              </a:rPr>
              <a:t>Échanges multiples de SIV avec les Hommes depuis des </a:t>
            </a:r>
            <a:r>
              <a:rPr lang="fr-FR" dirty="0" smtClean="0">
                <a:latin typeface="Arial" charset="0"/>
              </a:rPr>
              <a:t>dizaines de </a:t>
            </a:r>
            <a:r>
              <a:rPr lang="fr-FR" dirty="0">
                <a:latin typeface="Arial" charset="0"/>
              </a:rPr>
              <a:t>milliers </a:t>
            </a:r>
            <a:r>
              <a:rPr lang="fr-FR" dirty="0" smtClean="0">
                <a:latin typeface="Arial" charset="0"/>
              </a:rPr>
              <a:t>d’années</a:t>
            </a:r>
            <a:endParaRPr lang="fr-FR" dirty="0">
              <a:latin typeface="Arial" charset="0"/>
            </a:endParaRPr>
          </a:p>
          <a:p>
            <a:pPr lvl="1"/>
            <a:r>
              <a:rPr lang="fr-FR" dirty="0">
                <a:latin typeface="Arial" charset="0"/>
              </a:rPr>
              <a:t>Bonnes conditions de </a:t>
            </a:r>
            <a:r>
              <a:rPr lang="fr-FR" b="1" dirty="0">
                <a:latin typeface="Arial" charset="0"/>
              </a:rPr>
              <a:t>TRANSMISSION</a:t>
            </a:r>
            <a:r>
              <a:rPr lang="fr-FR" dirty="0">
                <a:latin typeface="Arial" charset="0"/>
              </a:rPr>
              <a:t> du virus</a:t>
            </a:r>
          </a:p>
          <a:p>
            <a:pPr lvl="2"/>
            <a:r>
              <a:rPr lang="fr-FR" dirty="0">
                <a:latin typeface="Arial" charset="0"/>
              </a:rPr>
              <a:t>Cas isolés ?</a:t>
            </a:r>
          </a:p>
          <a:p>
            <a:pPr lvl="2"/>
            <a:r>
              <a:rPr lang="fr-FR" dirty="0">
                <a:latin typeface="Arial" charset="0"/>
              </a:rPr>
              <a:t>Petites épidémies localisées?</a:t>
            </a:r>
          </a:p>
          <a:p>
            <a:r>
              <a:rPr lang="fr-FR" dirty="0">
                <a:latin typeface="Arial" charset="0"/>
              </a:rPr>
              <a:t>Au début du siècle</a:t>
            </a:r>
          </a:p>
          <a:p>
            <a:pPr lvl="1"/>
            <a:r>
              <a:rPr lang="fr-FR" dirty="0">
                <a:latin typeface="Arial" charset="0"/>
              </a:rPr>
              <a:t>Apparition des conditions de </a:t>
            </a:r>
            <a:r>
              <a:rPr lang="fr-FR" b="1" dirty="0">
                <a:latin typeface="Arial" charset="0"/>
              </a:rPr>
              <a:t>DIFFUSION</a:t>
            </a:r>
            <a:r>
              <a:rPr lang="fr-FR" dirty="0">
                <a:latin typeface="Arial" charset="0"/>
              </a:rPr>
              <a:t> à partir des foyers humains</a:t>
            </a:r>
          </a:p>
        </p:txBody>
      </p:sp>
      <p:grpSp>
        <p:nvGrpSpPr>
          <p:cNvPr id="4" name="Grouper 3"/>
          <p:cNvGrpSpPr/>
          <p:nvPr/>
        </p:nvGrpSpPr>
        <p:grpSpPr>
          <a:xfrm>
            <a:off x="927279" y="5967203"/>
            <a:ext cx="8799068" cy="584625"/>
            <a:chOff x="927279" y="5967203"/>
            <a:chExt cx="8799068" cy="584625"/>
          </a:xfrm>
        </p:grpSpPr>
        <p:sp>
          <p:nvSpPr>
            <p:cNvPr id="2" name="Flèche droite rayée 1"/>
            <p:cNvSpPr/>
            <p:nvPr/>
          </p:nvSpPr>
          <p:spPr bwMode="auto">
            <a:xfrm>
              <a:off x="927279" y="5967203"/>
              <a:ext cx="1602580" cy="584625"/>
            </a:xfrm>
            <a:prstGeom prst="striped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3" name="ZoneTexte 2"/>
            <p:cNvSpPr txBox="1"/>
            <p:nvPr/>
          </p:nvSpPr>
          <p:spPr>
            <a:xfrm>
              <a:off x="2610490" y="6108320"/>
              <a:ext cx="7115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800" dirty="0" smtClean="0">
                  <a:solidFill>
                    <a:srgbClr val="FF0000"/>
                  </a:solidFill>
                </a:rPr>
                <a:t>Idem EBOLA aujourd’hui</a:t>
              </a:r>
              <a:endParaRPr lang="fr-FR" sz="1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05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Merci 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Ligne d’avis de maladies infectieuses</a:t>
            </a:r>
          </a:p>
          <a:p>
            <a:pPr lvl="1"/>
            <a:r>
              <a:rPr lang="fr-FR" dirty="0" smtClean="0"/>
              <a:t>02 99 28 97 61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Site du COREVIH Bretagne</a:t>
            </a:r>
          </a:p>
          <a:p>
            <a:pPr lvl="1"/>
            <a:r>
              <a:rPr lang="fr-FR" dirty="0" smtClean="0">
                <a:hlinkClick r:id="rId2"/>
              </a:rPr>
              <a:t>www.corevih-bretagne.fr</a:t>
            </a:r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076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181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90538" y="258763"/>
            <a:ext cx="9258300" cy="62753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noAutofit/>
          </a:bodyPr>
          <a:lstStyle/>
          <a:p>
            <a:r>
              <a:rPr lang="fr-FR" sz="2100" b="1" dirty="0" smtClean="0">
                <a:solidFill>
                  <a:srgbClr val="333399"/>
                </a:solidFill>
                <a:latin typeface="Tahoma" charset="0"/>
              </a:rPr>
              <a:t>D’un coté, les primates non-humain</a:t>
            </a:r>
            <a:r>
              <a:rPr lang="is-IS" sz="2100" b="1" dirty="0" smtClean="0">
                <a:solidFill>
                  <a:srgbClr val="333399"/>
                </a:solidFill>
                <a:latin typeface="Tahoma" charset="0"/>
              </a:rPr>
              <a:t>…</a:t>
            </a:r>
            <a:endParaRPr lang="fr-FR" sz="2100" b="1" dirty="0">
              <a:solidFill>
                <a:srgbClr val="333399"/>
              </a:solidFill>
              <a:latin typeface="Tahoma" charset="0"/>
            </a:endParaRPr>
          </a:p>
        </p:txBody>
      </p:sp>
      <p:sp>
        <p:nvSpPr>
          <p:cNvPr id="3191811" name="Rectangle 3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514350" y="1235075"/>
            <a:ext cx="6713538" cy="50577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noAutofit/>
          </a:bodyPr>
          <a:lstStyle/>
          <a:p>
            <a:pPr>
              <a:lnSpc>
                <a:spcPct val="110000"/>
              </a:lnSpc>
              <a:buClr>
                <a:srgbClr val="0000FF"/>
              </a:buClr>
              <a:buFont typeface="Wingdings" charset="0"/>
              <a:buNone/>
            </a:pPr>
            <a:endParaRPr lang="fr-FR" sz="2100" baseline="30000" dirty="0"/>
          </a:p>
          <a:p>
            <a:pPr>
              <a:lnSpc>
                <a:spcPct val="80000"/>
              </a:lnSpc>
              <a:buClr>
                <a:srgbClr val="0000FF"/>
              </a:buClr>
              <a:buFont typeface="Wingdings" charset="0"/>
              <a:buChar char="q"/>
            </a:pPr>
            <a:r>
              <a:rPr lang="fr-FR" sz="2100" b="1" dirty="0"/>
              <a:t>Le VIH-1</a:t>
            </a:r>
            <a:endParaRPr lang="fr-FR" sz="2100" b="1" baseline="30000" dirty="0"/>
          </a:p>
          <a:p>
            <a:pPr lvl="1">
              <a:lnSpc>
                <a:spcPct val="140000"/>
              </a:lnSpc>
              <a:buClr>
                <a:srgbClr val="0000FF"/>
              </a:buClr>
            </a:pPr>
            <a:r>
              <a:rPr lang="fr-FR" sz="2100" dirty="0"/>
              <a:t>A l’origine</a:t>
            </a:r>
          </a:p>
          <a:p>
            <a:pPr lvl="2">
              <a:lnSpc>
                <a:spcPct val="140000"/>
              </a:lnSpc>
              <a:buClr>
                <a:srgbClr val="0000FF"/>
              </a:buClr>
            </a:pPr>
            <a:r>
              <a:rPr lang="fr-FR" sz="1800" dirty="0"/>
              <a:t>Chimpanzé</a:t>
            </a:r>
          </a:p>
          <a:p>
            <a:pPr lvl="1">
              <a:lnSpc>
                <a:spcPct val="140000"/>
              </a:lnSpc>
              <a:buClr>
                <a:srgbClr val="0000FF"/>
              </a:buClr>
            </a:pPr>
            <a:r>
              <a:rPr lang="fr-FR" sz="2100" dirty="0"/>
              <a:t>Géographie</a:t>
            </a:r>
          </a:p>
          <a:p>
            <a:pPr lvl="2">
              <a:lnSpc>
                <a:spcPct val="140000"/>
              </a:lnSpc>
              <a:buClr>
                <a:srgbClr val="0000FF"/>
              </a:buClr>
            </a:pPr>
            <a:r>
              <a:rPr lang="fr-FR" sz="1800" dirty="0"/>
              <a:t>Grandes forêts du </a:t>
            </a:r>
            <a:r>
              <a:rPr lang="fr-FR" sz="1800" b="1" dirty="0"/>
              <a:t>Cameroun</a:t>
            </a:r>
          </a:p>
          <a:p>
            <a:pPr>
              <a:lnSpc>
                <a:spcPct val="80000"/>
              </a:lnSpc>
              <a:buClr>
                <a:srgbClr val="0000FF"/>
              </a:buClr>
              <a:buFont typeface="Wingdings" charset="0"/>
              <a:buChar char="q"/>
            </a:pPr>
            <a:r>
              <a:rPr lang="fr-FR" sz="2100" b="1" dirty="0"/>
              <a:t> Le VIH-2 </a:t>
            </a:r>
            <a:endParaRPr lang="fr-FR" sz="2100" b="1" baseline="30000" dirty="0"/>
          </a:p>
          <a:p>
            <a:pPr lvl="1">
              <a:lnSpc>
                <a:spcPct val="140000"/>
              </a:lnSpc>
              <a:buClr>
                <a:srgbClr val="0000FF"/>
              </a:buClr>
            </a:pPr>
            <a:r>
              <a:rPr lang="fr-FR" sz="2100" dirty="0"/>
              <a:t>A l’origine</a:t>
            </a:r>
          </a:p>
          <a:p>
            <a:pPr lvl="2">
              <a:lnSpc>
                <a:spcPct val="140000"/>
              </a:lnSpc>
              <a:buClr>
                <a:srgbClr val="0000FF"/>
              </a:buClr>
            </a:pPr>
            <a:r>
              <a:rPr lang="fr-FR" sz="1800" dirty="0"/>
              <a:t>Singes Mangabeys</a:t>
            </a:r>
          </a:p>
          <a:p>
            <a:pPr lvl="1">
              <a:lnSpc>
                <a:spcPct val="140000"/>
              </a:lnSpc>
              <a:buClr>
                <a:srgbClr val="0000FF"/>
              </a:buClr>
            </a:pPr>
            <a:r>
              <a:rPr lang="fr-FR" sz="2100" dirty="0"/>
              <a:t>Géographie: </a:t>
            </a:r>
            <a:r>
              <a:rPr lang="fr-FR" sz="2100" b="1" dirty="0"/>
              <a:t>Côte d</a:t>
            </a:r>
            <a:r>
              <a:rPr lang="fr-FR" sz="2100" b="1" dirty="0">
                <a:latin typeface="Arial"/>
              </a:rPr>
              <a:t>’</a:t>
            </a:r>
            <a:r>
              <a:rPr lang="fr-FR" sz="2100" b="1" dirty="0"/>
              <a:t>Ivoire et </a:t>
            </a:r>
            <a:r>
              <a:rPr lang="fr-FR" sz="2100" b="1" dirty="0" smtClean="0"/>
              <a:t>Sénégal</a:t>
            </a:r>
          </a:p>
          <a:p>
            <a:pPr lvl="1">
              <a:lnSpc>
                <a:spcPct val="140000"/>
              </a:lnSpc>
              <a:buClr>
                <a:srgbClr val="0000FF"/>
              </a:buClr>
            </a:pPr>
            <a:r>
              <a:rPr lang="fr-FR" sz="2100" dirty="0" smtClean="0"/>
              <a:t>9 « passages » SIV</a:t>
            </a:r>
            <a:r>
              <a:rPr lang="fr-FR" sz="2100" dirty="0" smtClean="0">
                <a:sym typeface="Wingdings"/>
              </a:rPr>
              <a:t>VIH</a:t>
            </a:r>
            <a:r>
              <a:rPr lang="fr-FR" sz="2100" baseline="-25000" dirty="0" smtClean="0">
                <a:sym typeface="Wingdings"/>
              </a:rPr>
              <a:t>2</a:t>
            </a:r>
            <a:r>
              <a:rPr lang="fr-FR" sz="2100" dirty="0" smtClean="0">
                <a:sym typeface="Wingdings"/>
              </a:rPr>
              <a:t> identifiés</a:t>
            </a:r>
            <a:endParaRPr lang="fr-FR" sz="2100" dirty="0"/>
          </a:p>
        </p:txBody>
      </p:sp>
      <p:sp>
        <p:nvSpPr>
          <p:cNvPr id="3191812" name="Text Box 6"/>
          <p:cNvSpPr txBox="1">
            <a:spLocks noChangeArrowheads="1"/>
          </p:cNvSpPr>
          <p:nvPr/>
        </p:nvSpPr>
        <p:spPr bwMode="auto">
          <a:xfrm>
            <a:off x="762000" y="6398170"/>
            <a:ext cx="9263063" cy="36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fr-FR" sz="900" dirty="0"/>
              <a:t>Gifford RJ </a:t>
            </a:r>
            <a:r>
              <a:rPr lang="fr-FR" sz="900" i="1" dirty="0"/>
              <a:t>et al. </a:t>
            </a:r>
            <a:r>
              <a:rPr lang="fr-FR" sz="900" dirty="0"/>
              <a:t>PNAS 2008; 105: 20362-67. Hahn BH </a:t>
            </a:r>
            <a:r>
              <a:rPr lang="fr-FR" sz="900" i="1" dirty="0"/>
              <a:t>et al</a:t>
            </a:r>
            <a:r>
              <a:rPr lang="fr-FR" sz="900" dirty="0"/>
              <a:t>. Science 2000; 287: 607-14. </a:t>
            </a:r>
            <a:r>
              <a:rPr lang="fr-FR" sz="900" dirty="0" err="1"/>
              <a:t>Keele</a:t>
            </a:r>
            <a:r>
              <a:rPr lang="fr-FR" sz="900" dirty="0"/>
              <a:t> BF </a:t>
            </a:r>
            <a:r>
              <a:rPr lang="fr-FR" sz="900" i="1" dirty="0"/>
              <a:t>et al.</a:t>
            </a:r>
            <a:r>
              <a:rPr lang="fr-FR" sz="900" dirty="0"/>
              <a:t> Science 2006; 313: 523-6. Van </a:t>
            </a:r>
            <a:r>
              <a:rPr lang="fr-FR" sz="900" dirty="0" err="1"/>
              <a:t>Heuverswyn</a:t>
            </a:r>
            <a:r>
              <a:rPr lang="fr-FR" sz="900" dirty="0"/>
              <a:t> F </a:t>
            </a:r>
            <a:r>
              <a:rPr lang="fr-FR" sz="900" i="1" dirty="0"/>
              <a:t>et al.</a:t>
            </a:r>
            <a:r>
              <a:rPr lang="fr-FR" sz="900" dirty="0"/>
              <a:t> </a:t>
            </a:r>
            <a:r>
              <a:rPr lang="fr-FR" sz="900" dirty="0" err="1"/>
              <a:t>Virology</a:t>
            </a:r>
            <a:r>
              <a:rPr lang="fr-FR" sz="900" dirty="0"/>
              <a:t> 2007; 368: 155-71.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056" y="1490393"/>
            <a:ext cx="3303911" cy="24796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156" y="3980998"/>
            <a:ext cx="3122757" cy="23157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9581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0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7616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r>
              <a:rPr lang="is-IS" sz="2800" dirty="0" smtClean="0">
                <a:latin typeface="Arial" charset="0"/>
              </a:rPr>
              <a:t>…et d’un autre côté, une révolution societale</a:t>
            </a:r>
            <a:endParaRPr lang="fr-FR" sz="2800" dirty="0">
              <a:latin typeface="Arial" charset="0"/>
            </a:endParaRPr>
          </a:p>
        </p:txBody>
      </p:sp>
      <p:grpSp>
        <p:nvGrpSpPr>
          <p:cNvPr id="4" name="Grouper 3"/>
          <p:cNvGrpSpPr/>
          <p:nvPr/>
        </p:nvGrpSpPr>
        <p:grpSpPr>
          <a:xfrm>
            <a:off x="582244" y="2383196"/>
            <a:ext cx="2735262" cy="2395294"/>
            <a:chOff x="282741" y="3542771"/>
            <a:chExt cx="2431344" cy="1996079"/>
          </a:xfrm>
        </p:grpSpPr>
        <p:pic>
          <p:nvPicPr>
            <p:cNvPr id="110598" name="Picture 6" descr="ScreenShot031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741" y="3813308"/>
              <a:ext cx="2431344" cy="149357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ZoneTexte 2"/>
            <p:cNvSpPr txBox="1"/>
            <p:nvPr/>
          </p:nvSpPr>
          <p:spPr>
            <a:xfrm>
              <a:off x="1031227" y="3542771"/>
              <a:ext cx="955242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Calibri"/>
                  <a:cs typeface="Calibri"/>
                </a:rPr>
                <a:t>100 hab.</a:t>
              </a: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1031227" y="5308017"/>
              <a:ext cx="955242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Calibri"/>
                  <a:cs typeface="Calibri"/>
                </a:rPr>
                <a:t>1890</a:t>
              </a:r>
            </a:p>
          </p:txBody>
        </p:sp>
      </p:grpSp>
      <p:grpSp>
        <p:nvGrpSpPr>
          <p:cNvPr id="5" name="Grouper 4"/>
          <p:cNvGrpSpPr/>
          <p:nvPr/>
        </p:nvGrpSpPr>
        <p:grpSpPr>
          <a:xfrm>
            <a:off x="3359455" y="2383196"/>
            <a:ext cx="3226221" cy="2417824"/>
            <a:chOff x="2986182" y="3542771"/>
            <a:chExt cx="2867752" cy="2014854"/>
          </a:xfrm>
        </p:grpSpPr>
        <p:pic>
          <p:nvPicPr>
            <p:cNvPr id="110600" name="Picture 245" descr="ScreenShot03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478" y="3813308"/>
              <a:ext cx="2445456" cy="14776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0601" name="AutoShape 9"/>
            <p:cNvSpPr>
              <a:spLocks noChangeArrowheads="1"/>
            </p:cNvSpPr>
            <p:nvPr/>
          </p:nvSpPr>
          <p:spPr bwMode="auto">
            <a:xfrm>
              <a:off x="2986182" y="4297660"/>
              <a:ext cx="422296" cy="411427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r-FR">
                <a:latin typeface="Calibri"/>
                <a:cs typeface="Calibri"/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4049353" y="3542771"/>
              <a:ext cx="955242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Calibri"/>
                  <a:cs typeface="Calibri"/>
                </a:rPr>
                <a:t>100 000 hab.</a:t>
              </a: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4125338" y="5326792"/>
              <a:ext cx="955242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Calibri"/>
                  <a:cs typeface="Calibri"/>
                </a:rPr>
                <a:t>1940</a:t>
              </a:r>
            </a:p>
          </p:txBody>
        </p:sp>
      </p:grpSp>
      <p:grpSp>
        <p:nvGrpSpPr>
          <p:cNvPr id="6" name="Grouper 5"/>
          <p:cNvGrpSpPr/>
          <p:nvPr/>
        </p:nvGrpSpPr>
        <p:grpSpPr>
          <a:xfrm>
            <a:off x="6585677" y="2387553"/>
            <a:ext cx="3351864" cy="2397002"/>
            <a:chOff x="5853934" y="3546402"/>
            <a:chExt cx="2979435" cy="1997502"/>
          </a:xfrm>
        </p:grpSpPr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>
              <a:off x="5853934" y="4297660"/>
              <a:ext cx="313316" cy="411427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r-FR">
                <a:latin typeface="Calibri"/>
                <a:cs typeface="Calibri"/>
              </a:endParaRPr>
            </a:p>
          </p:txBody>
        </p:sp>
        <p:pic>
          <p:nvPicPr>
            <p:cNvPr id="2" name="Image 1" descr="m_5_kinshasa.jp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06067" y="3792623"/>
              <a:ext cx="2627302" cy="149838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ZoneTexte 13"/>
            <p:cNvSpPr txBox="1"/>
            <p:nvPr/>
          </p:nvSpPr>
          <p:spPr>
            <a:xfrm>
              <a:off x="7023629" y="3546402"/>
              <a:ext cx="1302173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Calibri"/>
                  <a:cs typeface="Calibri"/>
                </a:rPr>
                <a:t>8 400 000 hab.</a:t>
              </a: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7241159" y="5313071"/>
              <a:ext cx="955242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Calibri"/>
                  <a:cs typeface="Calibri"/>
                </a:rPr>
                <a:t>2013</a:t>
              </a:r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2889551" y="1703797"/>
            <a:ext cx="4318272" cy="291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105503" tIns="52752" rIns="105503" bIns="52752" rtlCol="0">
            <a:spAutoFit/>
          </a:bodyPr>
          <a:lstStyle/>
          <a:p>
            <a:pPr algn="ctr"/>
            <a:r>
              <a:rPr lang="fr-FR" dirty="0" smtClean="0">
                <a:latin typeface="Calibri"/>
                <a:cs typeface="Calibri"/>
              </a:rPr>
              <a:t>Kinshasa : une ville qui bouge…</a:t>
            </a:r>
            <a:endParaRPr lang="fr-FR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626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4_Modèle par défaut">
  <a:themeElements>
    <a:clrScheme name="4_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Modèle par défau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4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ROI 2012">
  <a:themeElements>
    <a:clrScheme name="EACS 20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ACS 2007">
      <a:majorFont>
        <a:latin typeface="Arial"/>
        <a:ea typeface=""/>
        <a:cs typeface="Arial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ACS 20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édian">
  <a:themeElements>
    <a:clrScheme name="Mé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Mé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Pixel 7">
    <a:dk1>
      <a:srgbClr val="000000"/>
    </a:dk1>
    <a:lt1>
      <a:srgbClr val="FFFFFF"/>
    </a:lt1>
    <a:dk2>
      <a:srgbClr val="000000"/>
    </a:dk2>
    <a:lt2>
      <a:srgbClr val="CC3300"/>
    </a:lt2>
    <a:accent1>
      <a:srgbClr val="FFCC00"/>
    </a:accent1>
    <a:accent2>
      <a:srgbClr val="CC6600"/>
    </a:accent2>
    <a:accent3>
      <a:srgbClr val="FFFFFF"/>
    </a:accent3>
    <a:accent4>
      <a:srgbClr val="000000"/>
    </a:accent4>
    <a:accent5>
      <a:srgbClr val="FFE2AA"/>
    </a:accent5>
    <a:accent6>
      <a:srgbClr val="B95C00"/>
    </a:accent6>
    <a:hlink>
      <a:srgbClr val="663300"/>
    </a:hlink>
    <a:folHlink>
      <a:srgbClr val="CC9900"/>
    </a:folHlink>
  </a:clrScheme>
  <a:fontScheme name="Pixe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14197</TotalTime>
  <Words>3211</Words>
  <Application>Microsoft Macintosh PowerPoint</Application>
  <PresentationFormat>Diapositives 35 mm</PresentationFormat>
  <Paragraphs>584</Paragraphs>
  <Slides>70</Slides>
  <Notes>14</Notes>
  <HiddenSlides>0</HiddenSlides>
  <MMClips>0</MMClips>
  <ScaleCrop>false</ScaleCrop>
  <HeadingPairs>
    <vt:vector size="6" baseType="variant">
      <vt:variant>
        <vt:lpstr>Thème</vt:lpstr>
      </vt:variant>
      <vt:variant>
        <vt:i4>3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70</vt:i4>
      </vt:variant>
    </vt:vector>
  </HeadingPairs>
  <TitlesOfParts>
    <vt:vector size="74" baseType="lpstr">
      <vt:lpstr>4_Modèle par défaut</vt:lpstr>
      <vt:lpstr>CROI 2012</vt:lpstr>
      <vt:lpstr>Médian</vt:lpstr>
      <vt:lpstr>Document Microsoft Word</vt:lpstr>
      <vt:lpstr>Présentation PowerPoint</vt:lpstr>
      <vt:lpstr>Sources d’information</vt:lpstr>
      <vt:lpstr>Quelles sont les questions auxquelles on va essayer de répondre ce soir ?</vt:lpstr>
      <vt:lpstr>Que sait-on de l’origine du VIH en 2015</vt:lpstr>
      <vt:lpstr>L’émergence du VIH</vt:lpstr>
      <vt:lpstr>L’émergence du VIH</vt:lpstr>
      <vt:lpstr>Évolution de l’épidémie</vt:lpstr>
      <vt:lpstr>D’un coté, les primates non-humain…</vt:lpstr>
      <vt:lpstr>…et d’un autre côté, une révolution societale</vt:lpstr>
      <vt:lpstr>Un voyage en pirogue, puis en train, puis en bateau, puis en avion…</vt:lpstr>
      <vt:lpstr>Histoire </vt:lpstr>
      <vt:lpstr>Quel est le risque de transmission du VIH</vt:lpstr>
      <vt:lpstr>Albert</vt:lpstr>
      <vt:lpstr>Quelle est la probabilité que sa copine (bretonne) soit infectée par le VIH</vt:lpstr>
      <vt:lpstr>Quelle est la probabilité que sa copine (bretonne) soit infectée par le VIH</vt:lpstr>
      <vt:lpstr>Si elle est effectivement infectée par le VIH, quelle est la probabilité de contamination d’Albert ?</vt:lpstr>
      <vt:lpstr>Si elle est effectivement infectée par le VIH, quelle est la probabilité de contamination d’Albert ?</vt:lpstr>
      <vt:lpstr>Risque de transmission du VIH</vt:lpstr>
      <vt:lpstr>Adelaïde</vt:lpstr>
      <vt:lpstr>En France, le dépistage pendant la grossesse est :</vt:lpstr>
      <vt:lpstr>En France, le dépistage pendant la grossesse est :</vt:lpstr>
      <vt:lpstr>Pour le traitement antirétroviral d’Adelaïde</vt:lpstr>
      <vt:lpstr>Pour le traitement antirétroviral d’Adelaïde</vt:lpstr>
      <vt:lpstr>En cas de prise en charge selon les recommandations actuelles en France, le risque de transmission à l’enfant est de :</vt:lpstr>
      <vt:lpstr>En cas de prise en charge selon les recommandations actuelles en France, le risque de transmission à l’enfant est de :</vt:lpstr>
      <vt:lpstr>Moment de la transmission du VIH de la mère à l’enfant</vt:lpstr>
      <vt:lpstr>Taux de TME sous multithérapie selon le moment de début de traitement et la charge virale à l’accouchement, 2000-2010</vt:lpstr>
      <vt:lpstr>Individuellement, quel est le moyen de prévention du VIH le plus efficace en 2015 ?</vt:lpstr>
      <vt:lpstr>Individuellement, quel est le moyen de prévention du VIH le plus efficace en 2015 ?</vt:lpstr>
      <vt:lpstr>Dans l’ordre !</vt:lpstr>
      <vt:lpstr>Risque de transmission sexuelle</vt:lpstr>
      <vt:lpstr>Présentation PowerPoint</vt:lpstr>
      <vt:lpstr>Quelles sont les populations les plus concernées ?</vt:lpstr>
      <vt:lpstr>Environ 6 200 personnes [5 800-6 700]  ont découvert leur séropositivité en 2013</vt:lpstr>
      <vt:lpstr>Découvertes de séropositivité par mode de  contamination</vt:lpstr>
      <vt:lpstr>Prévalence du VIH en 2010</vt:lpstr>
      <vt:lpstr>En France: 150 000 personnes infectées et une cascade de la prise en charge du VIH</vt:lpstr>
      <vt:lpstr>Connaissance du statut VIH et transmission du VIH  </vt:lpstr>
      <vt:lpstr>Dépistage précoce/tardif</vt:lpstr>
      <vt:lpstr>Epidémie VIH en France: spécificités régionales</vt:lpstr>
      <vt:lpstr>Quelles sont les occasions manquées de dépistage</vt:lpstr>
      <vt:lpstr>Détection des opportunités manquées de dépistage du VIH</vt:lpstr>
      <vt:lpstr>Opportunités manquées…</vt:lpstr>
      <vt:lpstr>De quoi meurent les séropositifs aujourd’hui ?</vt:lpstr>
      <vt:lpstr>Causes de mortalité en 2000, 2005 &amp; 2010</vt:lpstr>
      <vt:lpstr>Quels sont les moyens diagnostiques et comment les utiliser ?</vt:lpstr>
      <vt:lpstr>Représentation schématique des marqueurs virologiques au cours de la primo-infection par le VIH en l'absence de traitement</vt:lpstr>
      <vt:lpstr>Le diagnostic biologique de l’infection par le VIH en 2016</vt:lpstr>
      <vt:lpstr>Quels sont les moyens thérapeutiques et a qui les proposer ?</vt:lpstr>
      <vt:lpstr>Présentation PowerPoint</vt:lpstr>
      <vt:lpstr> 5 « sites », 6 « classes »</vt:lpstr>
      <vt:lpstr>Indications du traitement, France, 2013</vt:lpstr>
      <vt:lpstr>Quelle est l’autre raison pour proposer un traitement à Luis ?</vt:lpstr>
      <vt:lpstr>En pratique, les combinaisons les plus utilisées en Bretagne</vt:lpstr>
      <vt:lpstr>Les prix 2014</vt:lpstr>
      <vt:lpstr>Impact sur l’espérance de vie</vt:lpstr>
      <vt:lpstr>Présentation PowerPoint</vt:lpstr>
      <vt:lpstr>Quelles sont les bonnes modalités de suivi des personnes séropositives ?</vt:lpstr>
      <vt:lpstr>Quelle surveillance ?</vt:lpstr>
      <vt:lpstr>Quelles préventions pour les personnes infectées par le VIH </vt:lpstr>
      <vt:lpstr> Comorbidité et « vieillissement précoce »</vt:lpstr>
      <vt:lpstr>Prévention</vt:lpstr>
      <vt:lpstr>Comorbidités liées au VIH et/ou au traitement </vt:lpstr>
      <vt:lpstr>Un suivi conjoint ville-hôpital est-il faisable ?</vt:lpstr>
      <vt:lpstr>Présentation PowerPoint</vt:lpstr>
      <vt:lpstr>Proposition</vt:lpstr>
      <vt:lpstr>Présentation PowerPoint</vt:lpstr>
      <vt:lpstr>Présentation PowerPoint</vt:lpstr>
      <vt:lpstr>Présentation PowerPoint</vt:lpstr>
      <vt:lpstr>Merci !</vt:lpstr>
    </vt:vector>
  </TitlesOfParts>
  <Manager/>
  <Company>COREVIH Bretagne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VIH en médecine générale</dc:title>
  <dc:subject>FMC généralistes sur le VIH</dc:subject>
  <dc:creator>Dr C. Arvieux</dc:creator>
  <cp:keywords/>
  <dc:description/>
  <cp:lastModifiedBy>Cédric Arvieux</cp:lastModifiedBy>
  <cp:revision>836</cp:revision>
  <cp:lastPrinted>2004-03-16T11:01:55Z</cp:lastPrinted>
  <dcterms:created xsi:type="dcterms:W3CDTF">2002-11-08T08:18:04Z</dcterms:created>
  <dcterms:modified xsi:type="dcterms:W3CDTF">2016-03-18T14:33:11Z</dcterms:modified>
  <cp:category/>
</cp:coreProperties>
</file>