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9" r:id="rId6"/>
    <p:sldId id="264" r:id="rId7"/>
    <p:sldId id="263" r:id="rId8"/>
    <p:sldId id="262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6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75921" d="390625"/>
        <a:sy n="375921" d="390625"/>
      </p:scale>
      <p:origin x="0" y="-25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5B54-A9A8-457D-A269-02D451DBCE8B}" type="datetimeFigureOut">
              <a:rPr lang="fr-FR" smtClean="0"/>
              <a:t>11/09/2015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C11F-A881-4C8A-851D-3535627C0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23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5B54-A9A8-457D-A269-02D451DBCE8B}" type="datetimeFigureOut">
              <a:rPr lang="fr-FR" smtClean="0"/>
              <a:t>11/09/2015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C11F-A881-4C8A-851D-3535627C0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2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5B54-A9A8-457D-A269-02D451DBCE8B}" type="datetimeFigureOut">
              <a:rPr lang="fr-FR" smtClean="0"/>
              <a:t>11/09/2015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C11F-A881-4C8A-851D-3535627C0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26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5B54-A9A8-457D-A269-02D451DBCE8B}" type="datetimeFigureOut">
              <a:rPr lang="fr-FR" smtClean="0"/>
              <a:t>11/09/2015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C11F-A881-4C8A-851D-3535627C0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00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5B54-A9A8-457D-A269-02D451DBCE8B}" type="datetimeFigureOut">
              <a:rPr lang="fr-FR" smtClean="0"/>
              <a:t>11/09/2015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C11F-A881-4C8A-851D-3535627C0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67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5B54-A9A8-457D-A269-02D451DBCE8B}" type="datetimeFigureOut">
              <a:rPr lang="fr-FR" smtClean="0"/>
              <a:t>11/09/2015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C11F-A881-4C8A-851D-3535627C0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1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5B54-A9A8-457D-A269-02D451DBCE8B}" type="datetimeFigureOut">
              <a:rPr lang="fr-FR" smtClean="0"/>
              <a:t>11/09/2015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C11F-A881-4C8A-851D-3535627C0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26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5B54-A9A8-457D-A269-02D451DBCE8B}" type="datetimeFigureOut">
              <a:rPr lang="fr-FR" smtClean="0"/>
              <a:t>11/09/2015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C11F-A881-4C8A-851D-3535627C0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35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5B54-A9A8-457D-A269-02D451DBCE8B}" type="datetimeFigureOut">
              <a:rPr lang="fr-FR" smtClean="0"/>
              <a:t>11/09/2015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C11F-A881-4C8A-851D-3535627C0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66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5B54-A9A8-457D-A269-02D451DBCE8B}" type="datetimeFigureOut">
              <a:rPr lang="fr-FR" smtClean="0"/>
              <a:t>11/09/2015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C11F-A881-4C8A-851D-3535627C0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36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5B54-A9A8-457D-A269-02D451DBCE8B}" type="datetimeFigureOut">
              <a:rPr lang="fr-FR" smtClean="0"/>
              <a:t>11/09/2015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C11F-A881-4C8A-851D-3535627C0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12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D5B54-A9A8-457D-A269-02D451DBCE8B}" type="datetimeFigureOut">
              <a:rPr lang="fr-FR" smtClean="0"/>
              <a:t>11/09/2015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9C11F-A881-4C8A-851D-3535627C0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48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VIH et grossesse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smtClean="0"/>
              <a:t>VIROTEAM</a:t>
            </a:r>
          </a:p>
          <a:p>
            <a:r>
              <a:rPr lang="fr-FR" dirty="0" smtClean="0"/>
              <a:t>Marseille, septembre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763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235910" y="712595"/>
            <a:ext cx="402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12888 enfants depuis 1986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9" y="0"/>
            <a:ext cx="5927228" cy="18868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62" y="1884090"/>
            <a:ext cx="3942955" cy="246555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1683655" y="2333841"/>
            <a:ext cx="8244115" cy="4226612"/>
            <a:chOff x="3572732" y="2750625"/>
            <a:chExt cx="5046536" cy="238020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2732" y="2750625"/>
              <a:ext cx="5046536" cy="135675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7726" y="4165577"/>
              <a:ext cx="4965576" cy="96525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693188" y="3175026"/>
            <a:ext cx="8192163" cy="70028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61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0" y="0"/>
            <a:ext cx="6908627" cy="1491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99" y="1491749"/>
            <a:ext cx="4254213" cy="3080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235910" y="712595"/>
            <a:ext cx="402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2580 enfants 2007-2012 US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175 anomalies congénitales</a:t>
            </a:r>
            <a:endParaRPr lang="fr-FR" sz="2400" b="1" dirty="0" smtClean="0">
              <a:solidFill>
                <a:srgbClr val="FF0000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061028" y="2538961"/>
            <a:ext cx="7750629" cy="3992468"/>
            <a:chOff x="3532251" y="1929361"/>
            <a:chExt cx="5127497" cy="2215211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2251" y="1929361"/>
              <a:ext cx="5127497" cy="9382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9238" y="2869381"/>
              <a:ext cx="5073523" cy="3645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73752" y="3235944"/>
              <a:ext cx="5073523" cy="27000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59238" y="3511379"/>
              <a:ext cx="5073523" cy="35775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59238" y="3874572"/>
              <a:ext cx="5073523" cy="27000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3686628" y="2641871"/>
            <a:ext cx="1045029" cy="3771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260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0" y="0"/>
            <a:ext cx="6908627" cy="1491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99" y="1491749"/>
            <a:ext cx="4254213" cy="3080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235910" y="712595"/>
            <a:ext cx="402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2580 enfants 2007-2012 US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175 anomalies congénitales</a:t>
            </a:r>
            <a:endParaRPr lang="fr-FR" sz="2400" b="1" dirty="0" smtClean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572" y="1986004"/>
            <a:ext cx="6907000" cy="48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9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3827148" cy="15530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3210187"/>
            <a:ext cx="35693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3815 femmes VIH+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</a:rPr>
              <a:t>s</a:t>
            </a:r>
            <a:r>
              <a:rPr lang="fr-FR" sz="2400" b="1" dirty="0" smtClean="0">
                <a:solidFill>
                  <a:srgbClr val="FF0000"/>
                </a:solidFill>
              </a:rPr>
              <a:t>uivies 2000-2012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1523 enceintes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28,3% avec EEH (&gt;1,25xBL)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4% avec EEH grave (&gt;5xBL)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81" y="1553030"/>
            <a:ext cx="1808117" cy="2565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3652139" y="1364342"/>
            <a:ext cx="8539861" cy="5211498"/>
            <a:chOff x="2549053" y="2202781"/>
            <a:chExt cx="7529324" cy="448917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9053" y="2202781"/>
              <a:ext cx="7529324" cy="3260251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76040" y="5503955"/>
              <a:ext cx="7502337" cy="118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549053" y="3091543"/>
              <a:ext cx="7529324" cy="232229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938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92286"/>
            <a:ext cx="9705769" cy="48552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7" y="0"/>
            <a:ext cx="5640246" cy="18022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626226" y="300960"/>
            <a:ext cx="3567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469 femmes enceintes VIH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74 avec CD4&lt;200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1 transmission verticale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199" y="3512457"/>
            <a:ext cx="9597572" cy="27577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40699" y="4909037"/>
            <a:ext cx="9597572" cy="27577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5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92" y="2122003"/>
            <a:ext cx="2887590" cy="24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86" y="2875956"/>
            <a:ext cx="5529033" cy="36554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771" y="917242"/>
            <a:ext cx="5049552" cy="553665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77" y="152622"/>
            <a:ext cx="6760952" cy="19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92" y="2122003"/>
            <a:ext cx="2887590" cy="243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77" y="152622"/>
            <a:ext cx="6760952" cy="194442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139" y="2952271"/>
            <a:ext cx="7826179" cy="35370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32915" y="986971"/>
            <a:ext cx="4015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169 grossesses / 158 femmes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Aucune transmission verticale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7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32924" cy="23803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2" y="2380343"/>
            <a:ext cx="5775180" cy="337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900" y="2717843"/>
            <a:ext cx="8379184" cy="404942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974649" y="979433"/>
            <a:ext cx="402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8075 couples mères-enfants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s</a:t>
            </a:r>
            <a:r>
              <a:rPr lang="fr-FR" sz="2400" b="1" dirty="0" smtClean="0">
                <a:solidFill>
                  <a:srgbClr val="FF0000"/>
                </a:solidFill>
              </a:rPr>
              <a:t>uivis 2000-2011</a:t>
            </a:r>
          </a:p>
        </p:txBody>
      </p:sp>
    </p:spTree>
    <p:extLst>
      <p:ext uri="{BB962C8B-B14F-4D97-AF65-F5344CB8AC3E}">
        <p14:creationId xmlns:p14="http://schemas.microsoft.com/office/powerpoint/2010/main" val="404201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86764" y="3265633"/>
            <a:ext cx="4027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671 femmes enceintes VIH+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</a:rPr>
              <a:t>s</a:t>
            </a:r>
            <a:r>
              <a:rPr lang="fr-FR" sz="2400" b="1" dirty="0" smtClean="0">
                <a:solidFill>
                  <a:srgbClr val="FF0000"/>
                </a:solidFill>
              </a:rPr>
              <a:t>uivies 2002-2011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13% avec CV&gt;400 copies/ml à l’accouchement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4" y="161498"/>
            <a:ext cx="4863208" cy="1928559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5029522" y="482515"/>
            <a:ext cx="6987986" cy="5943600"/>
            <a:chOff x="3157500" y="1883249"/>
            <a:chExt cx="5964088" cy="497475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7500" y="1883249"/>
              <a:ext cx="5964088" cy="497475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157501" y="4052585"/>
              <a:ext cx="1516100" cy="200102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64760" y="4712986"/>
              <a:ext cx="1508841" cy="192843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72020" y="5387901"/>
              <a:ext cx="1995066" cy="185586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79279" y="6019272"/>
              <a:ext cx="1995066" cy="185586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724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8057" cy="12900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81" y="1290065"/>
            <a:ext cx="1970038" cy="2362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270171" y="522433"/>
            <a:ext cx="478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1 270 952 césariennes en 2010!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24" y="1526315"/>
            <a:ext cx="9079111" cy="505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46309" y="2104570"/>
            <a:ext cx="402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2011-2013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7" y="132593"/>
            <a:ext cx="5413520" cy="17233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66" y="1810429"/>
            <a:ext cx="3485969" cy="2941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359" y="132593"/>
            <a:ext cx="5178069" cy="52369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117" y="5475254"/>
            <a:ext cx="7556311" cy="12487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43" y="2515460"/>
            <a:ext cx="4068263" cy="32960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55117" y="6493604"/>
            <a:ext cx="7556311" cy="2304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1056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94</Words>
  <Application>Microsoft Office PowerPoint</Application>
  <PresentationFormat>Grand écran</PresentationFormat>
  <Paragraphs>26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VIH et grossesse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P</dc:creator>
  <cp:lastModifiedBy>Lionel P</cp:lastModifiedBy>
  <cp:revision>25</cp:revision>
  <dcterms:created xsi:type="dcterms:W3CDTF">2015-09-11T16:24:15Z</dcterms:created>
  <dcterms:modified xsi:type="dcterms:W3CDTF">2015-09-11T17:51:43Z</dcterms:modified>
</cp:coreProperties>
</file>