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4"/>
  </p:notesMasterIdLst>
  <p:sldIdLst>
    <p:sldId id="256" r:id="rId3"/>
    <p:sldId id="257" r:id="rId4"/>
    <p:sldId id="258" r:id="rId5"/>
    <p:sldId id="259" r:id="rId6"/>
    <p:sldId id="260" r:id="rId7"/>
    <p:sldId id="261" r:id="rId8"/>
    <p:sldId id="262" r:id="rId9"/>
    <p:sldId id="263"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 d="1"/>
        <a:sy n="1" d="1"/>
      </p:scale>
      <p:origin x="0" y="0"/>
    </p:cViewPr>
  </p:notesTextViewPr>
  <p:sorterViewPr>
    <p:cViewPr>
      <p:scale>
        <a:sx n="100" d="100"/>
        <a:sy n="100" d="100"/>
      </p:scale>
      <p:origin x="0" y="18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738B20-3FA1-4E5E-80B9-EE76FA1B18AD}" type="datetimeFigureOut">
              <a:rPr lang="fr-FR" smtClean="0"/>
              <a:pPr/>
              <a:t>20/10/2016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90D81E-DE10-48D3-AB5B-7DF561A983CC}" type="slidenum">
              <a:rPr lang="fr-FR" smtClean="0"/>
              <a:pPr/>
              <a:t>‹N°›</a:t>
            </a:fld>
            <a:endParaRPr lang="fr-FR"/>
          </a:p>
        </p:txBody>
      </p:sp>
    </p:spTree>
    <p:extLst>
      <p:ext uri="{BB962C8B-B14F-4D97-AF65-F5344CB8AC3E}">
        <p14:creationId xmlns:p14="http://schemas.microsoft.com/office/powerpoint/2010/main" xmlns="" val="776900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latin typeface="Arial" pitchFamily="34" charset="0"/>
              </a:rPr>
              <a:t>The first one is looking at life expectancy, a really nice presentation from Kaiser Permanente. These are all insured people, mostly men, mostly white. What this graph shows is that the orange dots are the life expectancy of a 20 year old that's not HIV infected and the blue dots are life expectancy of a 20 year old with HIV going from 19 years (in 1996) all the way up to 53 years (in 2011). At the 2011 end of their analysis, there's still a gap of 12 years between HIV uninfected and HIV infected in their model. And you can also see deaths per 100,000 patient years—that's the line going down—on the Y axis on the left. And you can see there's a decline in HIV-infected people that is approaching uninfected, not exactly, but certainly getting quite a bit closer. </a:t>
            </a:r>
          </a:p>
          <a:p>
            <a:r>
              <a:rPr lang="en-US" altLang="en-US" dirty="0" smtClean="0">
                <a:latin typeface="Arial" pitchFamily="34" charset="0"/>
              </a:rPr>
              <a:t> </a:t>
            </a:r>
          </a:p>
          <a:p>
            <a:endParaRPr lang="en-US" altLang="en-US" dirty="0" smtClean="0">
              <a:latin typeface="Arial" pitchFamily="34" charset="0"/>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pitchFamily="34" charset="0"/>
              </a:defRPr>
            </a:lvl1pPr>
            <a:lvl2pPr marL="731286" indent="-281264">
              <a:defRPr b="1">
                <a:solidFill>
                  <a:schemeClr val="tx1"/>
                </a:solidFill>
                <a:latin typeface="Arial" pitchFamily="34" charset="0"/>
              </a:defRPr>
            </a:lvl2pPr>
            <a:lvl3pPr marL="1125055" indent="-225011">
              <a:defRPr b="1">
                <a:solidFill>
                  <a:schemeClr val="tx1"/>
                </a:solidFill>
                <a:latin typeface="Arial" pitchFamily="34" charset="0"/>
              </a:defRPr>
            </a:lvl3pPr>
            <a:lvl4pPr marL="1575077" indent="-225011">
              <a:defRPr b="1">
                <a:solidFill>
                  <a:schemeClr val="tx1"/>
                </a:solidFill>
                <a:latin typeface="Arial" pitchFamily="34" charset="0"/>
              </a:defRPr>
            </a:lvl4pPr>
            <a:lvl5pPr marL="2025099" indent="-225011">
              <a:defRPr b="1">
                <a:solidFill>
                  <a:schemeClr val="tx1"/>
                </a:solidFill>
                <a:latin typeface="Arial" pitchFamily="34" charset="0"/>
              </a:defRPr>
            </a:lvl5pPr>
            <a:lvl6pPr marL="2475121" indent="-225011" eaLnBrk="0" fontAlgn="base" hangingPunct="0">
              <a:spcBef>
                <a:spcPct val="0"/>
              </a:spcBef>
              <a:spcAft>
                <a:spcPct val="0"/>
              </a:spcAft>
              <a:defRPr b="1">
                <a:solidFill>
                  <a:schemeClr val="tx1"/>
                </a:solidFill>
                <a:latin typeface="Arial" pitchFamily="34" charset="0"/>
              </a:defRPr>
            </a:lvl6pPr>
            <a:lvl7pPr marL="2925143" indent="-225011" eaLnBrk="0" fontAlgn="base" hangingPunct="0">
              <a:spcBef>
                <a:spcPct val="0"/>
              </a:spcBef>
              <a:spcAft>
                <a:spcPct val="0"/>
              </a:spcAft>
              <a:defRPr b="1">
                <a:solidFill>
                  <a:schemeClr val="tx1"/>
                </a:solidFill>
                <a:latin typeface="Arial" pitchFamily="34" charset="0"/>
              </a:defRPr>
            </a:lvl7pPr>
            <a:lvl8pPr marL="3375165" indent="-225011" eaLnBrk="0" fontAlgn="base" hangingPunct="0">
              <a:spcBef>
                <a:spcPct val="0"/>
              </a:spcBef>
              <a:spcAft>
                <a:spcPct val="0"/>
              </a:spcAft>
              <a:defRPr b="1">
                <a:solidFill>
                  <a:schemeClr val="tx1"/>
                </a:solidFill>
                <a:latin typeface="Arial" pitchFamily="34" charset="0"/>
              </a:defRPr>
            </a:lvl8pPr>
            <a:lvl9pPr marL="3825187" indent="-225011" eaLnBrk="0" fontAlgn="base" hangingPunct="0">
              <a:spcBef>
                <a:spcPct val="0"/>
              </a:spcBef>
              <a:spcAft>
                <a:spcPct val="0"/>
              </a:spcAft>
              <a:defRPr b="1">
                <a:solidFill>
                  <a:schemeClr val="tx1"/>
                </a:solidFill>
                <a:latin typeface="Arial" pitchFamily="34" charset="0"/>
              </a:defRPr>
            </a:lvl9pPr>
          </a:lstStyle>
          <a:p>
            <a:fld id="{E7C92F65-0E98-440A-BEBC-7C3DE95E3EEB}" type="slidenum">
              <a:rPr lang="en-US" altLang="en-US" b="0"/>
              <a:pPr/>
              <a:t>2</a:t>
            </a:fld>
            <a:endParaRPr lang="en-US" altLang="en-US" b="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Rectangle 1"/>
          <p:cNvSpPr>
            <a:spLocks noGrp="1" noRot="1" noChangeAspect="1" noChangeArrowheads="1" noTextEdit="1"/>
          </p:cNvSpPr>
          <p:nvPr>
            <p:ph type="sldImg"/>
          </p:nvPr>
        </p:nvSpPr>
        <p:spPr bwMode="auto">
          <a:xfrm>
            <a:off x="1338263" y="914400"/>
            <a:ext cx="4179887" cy="3135313"/>
          </a:xfrm>
          <a:solidFill>
            <a:srgbClr val="FFFFFF"/>
          </a:solidFill>
          <a:ln>
            <a:solidFill>
              <a:srgbClr val="000000"/>
            </a:solidFill>
            <a:miter lim="800000"/>
            <a:headEnd/>
            <a:tailEnd/>
          </a:ln>
        </p:spPr>
      </p:sp>
      <p:sp>
        <p:nvSpPr>
          <p:cNvPr id="143363" name="Text Box 2"/>
          <p:cNvSpPr>
            <a:spLocks noGrp="1" noChangeArrowheads="1"/>
          </p:cNvSpPr>
          <p:nvPr>
            <p:ph type="body" idx="1"/>
          </p:nvPr>
        </p:nvSpPr>
        <p:spPr bwMode="auto">
          <a:xfrm>
            <a:off x="1046163" y="4352925"/>
            <a:ext cx="4770437" cy="25082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numCol="1" anchor="t" anchorCtr="0" compatLnSpc="1">
            <a:prstTxWarp prst="textNoShape">
              <a:avLst/>
            </a:prstTxWarp>
            <a:spAutoFit/>
          </a:bodyPr>
          <a:lstStyle/>
          <a:p>
            <a:pPr marL="193675" indent="-193675" eaLnBrk="1">
              <a:lnSpc>
                <a:spcPct val="97000"/>
              </a:lnSpc>
              <a:spcBef>
                <a:spcPct val="0"/>
              </a:spcBef>
              <a:buSzPct val="45000"/>
              <a:tabLst>
                <a:tab pos="649288" algn="l"/>
                <a:tab pos="1298575" algn="l"/>
                <a:tab pos="1947863" algn="l"/>
                <a:tab pos="2597150" algn="l"/>
                <a:tab pos="3248025" algn="l"/>
                <a:tab pos="3897313" algn="l"/>
                <a:tab pos="4546600" algn="l"/>
              </a:tabLst>
            </a:pPr>
            <a:r>
              <a:rPr lang="en-GB" smtClean="0">
                <a:latin typeface="Arial" pitchFamily="34" charset="0"/>
                <a:ea typeface="Gothic"/>
                <a:cs typeface="Gothic"/>
              </a:rPr>
              <a:t>Figure 1 Screening and Randomization. Among the patients in the intention-to-treat population, in the standard-treatment group, 22 were lost to follow-up, 5 withdrew from the study, 1 went home to die but could not be contacted, 1 died before the study treatment was given, and 6 had their treatment assignment revealed; in the intensified-treatment group, 21 were lost to follow-up, 2 withdrew from the study, 2 withdrew before the study treatment was given, and 3 had their treatment assignment revealed. Among the patients who were confirmed to have a condition other than tuberculous meningitis, in the standard-treatment group, four had cryptococcal meningitis and one had an intracranial tumor; in the intensified-treatment group, seven had cryptococcal meningitis, one had encephalitis caused by herpes simplex virus, and one had eosinophilic meningitis.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Rectangle 1"/>
          <p:cNvSpPr>
            <a:spLocks noGrp="1" noRot="1" noChangeAspect="1" noChangeArrowheads="1" noTextEdit="1"/>
          </p:cNvSpPr>
          <p:nvPr>
            <p:ph type="sldImg"/>
          </p:nvPr>
        </p:nvSpPr>
        <p:spPr bwMode="auto">
          <a:xfrm>
            <a:off x="1338263" y="914400"/>
            <a:ext cx="4179887" cy="3135313"/>
          </a:xfrm>
          <a:solidFill>
            <a:srgbClr val="FFFFFF"/>
          </a:solidFill>
          <a:ln>
            <a:solidFill>
              <a:srgbClr val="000000"/>
            </a:solidFill>
            <a:miter lim="800000"/>
            <a:headEnd/>
            <a:tailEnd/>
          </a:ln>
        </p:spPr>
      </p:sp>
      <p:sp>
        <p:nvSpPr>
          <p:cNvPr id="144387" name="Text Box 2"/>
          <p:cNvSpPr>
            <a:spLocks noGrp="1" noChangeArrowheads="1"/>
          </p:cNvSpPr>
          <p:nvPr>
            <p:ph type="body" idx="1"/>
          </p:nvPr>
        </p:nvSpPr>
        <p:spPr bwMode="auto">
          <a:xfrm>
            <a:off x="1046163" y="4352925"/>
            <a:ext cx="4770437" cy="14335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numCol="1" anchor="t" anchorCtr="0" compatLnSpc="1">
            <a:prstTxWarp prst="textNoShape">
              <a:avLst/>
            </a:prstTxWarp>
            <a:spAutoFit/>
          </a:bodyPr>
          <a:lstStyle/>
          <a:p>
            <a:pPr marL="193675" indent="-193675" eaLnBrk="1">
              <a:lnSpc>
                <a:spcPct val="97000"/>
              </a:lnSpc>
              <a:spcBef>
                <a:spcPct val="0"/>
              </a:spcBef>
              <a:buSzPct val="45000"/>
              <a:tabLst>
                <a:tab pos="649288" algn="l"/>
                <a:tab pos="1298575" algn="l"/>
                <a:tab pos="1947863" algn="l"/>
                <a:tab pos="2597150" algn="l"/>
                <a:tab pos="3248025" algn="l"/>
                <a:tab pos="3897313" algn="l"/>
                <a:tab pos="4546600" algn="l"/>
              </a:tabLst>
            </a:pPr>
            <a:r>
              <a:rPr lang="en-GB" smtClean="0">
                <a:latin typeface="Arial" pitchFamily="34" charset="0"/>
                <a:ea typeface="Gothic"/>
                <a:cs typeface="Gothic"/>
              </a:rPr>
              <a:t>Figure 2 Kaplan–Meier Curves for Overall Survival According to Treatment Group and HIV Infection Status. In accordance with the statistical analysis plan, all deaths in the database were included in the final analysis; this included two deaths on days 274 and 275. Because the 9-month follow-up visit was on days 270 through 272 for most patients, the numbers of patients at risk on days 274 and 275 were low, which accounts for the sharp decrease in the Kaplan–Meier curves at the end of the study period.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10" name="Rectangle 1"/>
          <p:cNvSpPr>
            <a:spLocks noGrp="1" noRot="1" noChangeAspect="1" noChangeArrowheads="1" noTextEdit="1"/>
          </p:cNvSpPr>
          <p:nvPr>
            <p:ph type="sldImg"/>
          </p:nvPr>
        </p:nvSpPr>
        <p:spPr bwMode="auto">
          <a:xfrm>
            <a:off x="1338263" y="914400"/>
            <a:ext cx="4179887" cy="3135313"/>
          </a:xfrm>
          <a:solidFill>
            <a:srgbClr val="FFFFFF"/>
          </a:solidFill>
          <a:ln>
            <a:solidFill>
              <a:srgbClr val="000000"/>
            </a:solidFill>
            <a:miter lim="800000"/>
            <a:headEnd/>
            <a:tailEnd/>
          </a:ln>
        </p:spPr>
      </p:sp>
      <p:sp>
        <p:nvSpPr>
          <p:cNvPr id="145411" name="Text Box 2"/>
          <p:cNvSpPr>
            <a:spLocks noGrp="1" noChangeArrowheads="1"/>
          </p:cNvSpPr>
          <p:nvPr>
            <p:ph type="body" idx="1"/>
          </p:nvPr>
        </p:nvSpPr>
        <p:spPr bwMode="auto">
          <a:xfrm>
            <a:off x="1046163" y="4352925"/>
            <a:ext cx="4770437" cy="1793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numCol="1" anchor="t" anchorCtr="0" compatLnSpc="1">
            <a:prstTxWarp prst="textNoShape">
              <a:avLst/>
            </a:prstTxWarp>
            <a:spAutoFit/>
          </a:bodyPr>
          <a:lstStyle/>
          <a:p>
            <a:pPr marL="193675" indent="-193675" eaLnBrk="1">
              <a:lnSpc>
                <a:spcPct val="97000"/>
              </a:lnSpc>
              <a:spcBef>
                <a:spcPct val="0"/>
              </a:spcBef>
              <a:buSzPct val="45000"/>
              <a:tabLst>
                <a:tab pos="649288" algn="l"/>
                <a:tab pos="1298575" algn="l"/>
                <a:tab pos="1947863" algn="l"/>
                <a:tab pos="2597150" algn="l"/>
                <a:tab pos="3248025" algn="l"/>
                <a:tab pos="3897313" algn="l"/>
                <a:tab pos="4546600" algn="l"/>
              </a:tabLst>
            </a:pPr>
            <a:r>
              <a:rPr lang="en-GB" smtClean="0">
                <a:latin typeface="Arial" pitchFamily="34" charset="0"/>
                <a:ea typeface="Gothic"/>
                <a:cs typeface="Gothic"/>
              </a:rPr>
              <a:t>Table 1 Characteristics of the Patients at Enrollment.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4" name="Rectangle 1"/>
          <p:cNvSpPr>
            <a:spLocks noGrp="1" noRot="1" noChangeAspect="1" noChangeArrowheads="1" noTextEdit="1"/>
          </p:cNvSpPr>
          <p:nvPr>
            <p:ph type="sldImg"/>
          </p:nvPr>
        </p:nvSpPr>
        <p:spPr bwMode="auto">
          <a:xfrm>
            <a:off x="1338263" y="914400"/>
            <a:ext cx="4179887" cy="3135313"/>
          </a:xfrm>
          <a:solidFill>
            <a:srgbClr val="FFFFFF"/>
          </a:solidFill>
          <a:ln>
            <a:solidFill>
              <a:srgbClr val="000000"/>
            </a:solidFill>
            <a:miter lim="800000"/>
            <a:headEnd/>
            <a:tailEnd/>
          </a:ln>
        </p:spPr>
      </p:sp>
      <p:sp>
        <p:nvSpPr>
          <p:cNvPr id="146435" name="Text Box 2"/>
          <p:cNvSpPr>
            <a:spLocks noGrp="1" noChangeArrowheads="1"/>
          </p:cNvSpPr>
          <p:nvPr>
            <p:ph type="body" idx="1"/>
          </p:nvPr>
        </p:nvSpPr>
        <p:spPr bwMode="auto">
          <a:xfrm>
            <a:off x="1046163" y="4352925"/>
            <a:ext cx="4770437" cy="1793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numCol="1" anchor="t" anchorCtr="0" compatLnSpc="1">
            <a:prstTxWarp prst="textNoShape">
              <a:avLst/>
            </a:prstTxWarp>
            <a:spAutoFit/>
          </a:bodyPr>
          <a:lstStyle/>
          <a:p>
            <a:pPr marL="193675" indent="-193675" eaLnBrk="1">
              <a:lnSpc>
                <a:spcPct val="97000"/>
              </a:lnSpc>
              <a:spcBef>
                <a:spcPct val="0"/>
              </a:spcBef>
              <a:buSzPct val="45000"/>
              <a:tabLst>
                <a:tab pos="649288" algn="l"/>
                <a:tab pos="1298575" algn="l"/>
                <a:tab pos="1947863" algn="l"/>
                <a:tab pos="2597150" algn="l"/>
                <a:tab pos="3248025" algn="l"/>
                <a:tab pos="3897313" algn="l"/>
                <a:tab pos="4546600" algn="l"/>
              </a:tabLst>
            </a:pPr>
            <a:r>
              <a:rPr lang="en-GB" smtClean="0">
                <a:latin typeface="Arial" pitchFamily="34" charset="0"/>
                <a:ea typeface="Gothic"/>
                <a:cs typeface="Gothic"/>
              </a:rPr>
              <a:t>Table 2 Survival during the 9-Month Study Period.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Rectangle 1"/>
          <p:cNvSpPr>
            <a:spLocks noGrp="1" noRot="1" noChangeAspect="1" noChangeArrowheads="1" noTextEdit="1"/>
          </p:cNvSpPr>
          <p:nvPr>
            <p:ph type="sldImg"/>
          </p:nvPr>
        </p:nvSpPr>
        <p:spPr bwMode="auto">
          <a:xfrm>
            <a:off x="1338263" y="914400"/>
            <a:ext cx="4179887" cy="3135313"/>
          </a:xfrm>
          <a:solidFill>
            <a:srgbClr val="FFFFFF"/>
          </a:solidFill>
          <a:ln>
            <a:solidFill>
              <a:srgbClr val="000000"/>
            </a:solidFill>
            <a:miter lim="800000"/>
            <a:headEnd/>
            <a:tailEnd/>
          </a:ln>
        </p:spPr>
      </p:sp>
      <p:sp>
        <p:nvSpPr>
          <p:cNvPr id="147459" name="Text Box 2"/>
          <p:cNvSpPr>
            <a:spLocks noGrp="1" noChangeArrowheads="1"/>
          </p:cNvSpPr>
          <p:nvPr>
            <p:ph type="body" idx="1"/>
          </p:nvPr>
        </p:nvSpPr>
        <p:spPr bwMode="auto">
          <a:xfrm>
            <a:off x="1046163" y="4352925"/>
            <a:ext cx="4770437" cy="1793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numCol="1" anchor="t" anchorCtr="0" compatLnSpc="1">
            <a:prstTxWarp prst="textNoShape">
              <a:avLst/>
            </a:prstTxWarp>
            <a:spAutoFit/>
          </a:bodyPr>
          <a:lstStyle/>
          <a:p>
            <a:pPr marL="193675" indent="-193675" eaLnBrk="1">
              <a:lnSpc>
                <a:spcPct val="97000"/>
              </a:lnSpc>
              <a:spcBef>
                <a:spcPct val="0"/>
              </a:spcBef>
              <a:buSzPct val="45000"/>
              <a:tabLst>
                <a:tab pos="649288" algn="l"/>
                <a:tab pos="1298575" algn="l"/>
                <a:tab pos="1947863" algn="l"/>
                <a:tab pos="2597150" algn="l"/>
                <a:tab pos="3248025" algn="l"/>
                <a:tab pos="3897313" algn="l"/>
                <a:tab pos="4546600" algn="l"/>
              </a:tabLst>
            </a:pPr>
            <a:r>
              <a:rPr lang="en-GB" smtClean="0">
                <a:latin typeface="Arial" pitchFamily="34" charset="0"/>
                <a:ea typeface="Gothic"/>
                <a:cs typeface="Gothic"/>
              </a:rPr>
              <a:t>Table 3 Clinical Grade 3 and 4 Adverse Events.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2" name="Rectangle 1"/>
          <p:cNvSpPr>
            <a:spLocks noGrp="1" noRot="1" noChangeAspect="1" noChangeArrowheads="1" noTextEdit="1"/>
          </p:cNvSpPr>
          <p:nvPr>
            <p:ph type="sldImg"/>
          </p:nvPr>
        </p:nvSpPr>
        <p:spPr bwMode="auto">
          <a:xfrm>
            <a:off x="1338263" y="914400"/>
            <a:ext cx="4179887" cy="3135313"/>
          </a:xfrm>
          <a:solidFill>
            <a:srgbClr val="FFFFFF"/>
          </a:solidFill>
          <a:ln>
            <a:solidFill>
              <a:srgbClr val="000000"/>
            </a:solidFill>
            <a:miter lim="800000"/>
            <a:headEnd/>
            <a:tailEnd/>
          </a:ln>
        </p:spPr>
      </p:sp>
      <p:sp>
        <p:nvSpPr>
          <p:cNvPr id="148483" name="Rectangle 2"/>
          <p:cNvSpPr>
            <a:spLocks noGrp="1" noChangeArrowheads="1"/>
          </p:cNvSpPr>
          <p:nvPr>
            <p:ph type="body" idx="1"/>
          </p:nvPr>
        </p:nvSpPr>
        <p:spPr bwMode="auto">
          <a:xfrm>
            <a:off x="1046163" y="4352925"/>
            <a:ext cx="4770437" cy="3479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numCol="1" anchor="ctr"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i="1" smtClean="0">
                <a:latin typeface="Arial" pitchFamily="34" charset="0"/>
              </a:rPr>
              <a:t>ART, antiretroviral therapy; HBV, hepatitis B virus; HCV, hepatitis C virus; KP, Kaiser Permanente.</a:t>
            </a:r>
          </a:p>
          <a:p>
            <a:endParaRPr lang="en-US" altLang="en-US" i="1" smtClean="0">
              <a:latin typeface="Arial" pitchFamily="34" charset="0"/>
            </a:endParaRPr>
          </a:p>
          <a:p>
            <a:r>
              <a:rPr lang="en-US" altLang="en-US" smtClean="0">
                <a:latin typeface="Arial" pitchFamily="34" charset="0"/>
              </a:rPr>
              <a:t>The next slide looks at life expectancy at age 20 for people who began ART with CD4+ cell counts &gt; 500. If you get rid of factors, like if there's no HBV or HCV, then life expectancy is a little longer. Then if you get rid of drug and alcohol abuse, it's a little bit longer, and if you don’t smoke it’s even longer. And if you have none of the above, although it doesn't quite reach the same as HIV-uninfected people, it does get quite a bit closer, arguing for healthy lifestyle and starting therapy earlier.</a:t>
            </a:r>
          </a:p>
          <a:p>
            <a:endParaRPr lang="en-US" altLang="en-US" i="1" smtClean="0">
              <a:latin typeface="Arial" pitchFamily="34" charset="0"/>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pitchFamily="34" charset="0"/>
              </a:defRPr>
            </a:lvl1pPr>
            <a:lvl2pPr marL="731286" indent="-281264">
              <a:defRPr b="1">
                <a:solidFill>
                  <a:schemeClr val="tx1"/>
                </a:solidFill>
                <a:latin typeface="Arial" pitchFamily="34" charset="0"/>
              </a:defRPr>
            </a:lvl2pPr>
            <a:lvl3pPr marL="1125055" indent="-225011">
              <a:defRPr b="1">
                <a:solidFill>
                  <a:schemeClr val="tx1"/>
                </a:solidFill>
                <a:latin typeface="Arial" pitchFamily="34" charset="0"/>
              </a:defRPr>
            </a:lvl3pPr>
            <a:lvl4pPr marL="1575077" indent="-225011">
              <a:defRPr b="1">
                <a:solidFill>
                  <a:schemeClr val="tx1"/>
                </a:solidFill>
                <a:latin typeface="Arial" pitchFamily="34" charset="0"/>
              </a:defRPr>
            </a:lvl4pPr>
            <a:lvl5pPr marL="2025099" indent="-225011">
              <a:defRPr b="1">
                <a:solidFill>
                  <a:schemeClr val="tx1"/>
                </a:solidFill>
                <a:latin typeface="Arial" pitchFamily="34" charset="0"/>
              </a:defRPr>
            </a:lvl5pPr>
            <a:lvl6pPr marL="2475121" indent="-225011" eaLnBrk="0" fontAlgn="base" hangingPunct="0">
              <a:spcBef>
                <a:spcPct val="0"/>
              </a:spcBef>
              <a:spcAft>
                <a:spcPct val="0"/>
              </a:spcAft>
              <a:defRPr b="1">
                <a:solidFill>
                  <a:schemeClr val="tx1"/>
                </a:solidFill>
                <a:latin typeface="Arial" pitchFamily="34" charset="0"/>
              </a:defRPr>
            </a:lvl6pPr>
            <a:lvl7pPr marL="2925143" indent="-225011" eaLnBrk="0" fontAlgn="base" hangingPunct="0">
              <a:spcBef>
                <a:spcPct val="0"/>
              </a:spcBef>
              <a:spcAft>
                <a:spcPct val="0"/>
              </a:spcAft>
              <a:defRPr b="1">
                <a:solidFill>
                  <a:schemeClr val="tx1"/>
                </a:solidFill>
                <a:latin typeface="Arial" pitchFamily="34" charset="0"/>
              </a:defRPr>
            </a:lvl7pPr>
            <a:lvl8pPr marL="3375165" indent="-225011" eaLnBrk="0" fontAlgn="base" hangingPunct="0">
              <a:spcBef>
                <a:spcPct val="0"/>
              </a:spcBef>
              <a:spcAft>
                <a:spcPct val="0"/>
              </a:spcAft>
              <a:defRPr b="1">
                <a:solidFill>
                  <a:schemeClr val="tx1"/>
                </a:solidFill>
                <a:latin typeface="Arial" pitchFamily="34" charset="0"/>
              </a:defRPr>
            </a:lvl8pPr>
            <a:lvl9pPr marL="3825187" indent="-225011" eaLnBrk="0" fontAlgn="base" hangingPunct="0">
              <a:spcBef>
                <a:spcPct val="0"/>
              </a:spcBef>
              <a:spcAft>
                <a:spcPct val="0"/>
              </a:spcAft>
              <a:defRPr b="1">
                <a:solidFill>
                  <a:schemeClr val="tx1"/>
                </a:solidFill>
                <a:latin typeface="Arial" pitchFamily="34" charset="0"/>
              </a:defRPr>
            </a:lvl9pPr>
          </a:lstStyle>
          <a:p>
            <a:fld id="{583090B6-FFCF-4CBE-83AF-56089BC7D6DE}" type="slidenum">
              <a:rPr lang="en-US" altLang="en-US" b="0"/>
              <a:pPr/>
              <a:t>3</a:t>
            </a:fld>
            <a:endParaRPr lang="en-US" altLang="en-US" b="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i="1" smtClean="0">
                <a:latin typeface="Arial" pitchFamily="34" charset="0"/>
              </a:rPr>
              <a:t>ART, antiretroviral therapy; IPT, isoniazid preventive therapy; OI, opportunistic infection.</a:t>
            </a:r>
          </a:p>
          <a:p>
            <a:endParaRPr lang="en-US" altLang="en-US" smtClean="0">
              <a:latin typeface="Arial" pitchFamily="34" charset="0"/>
            </a:endParaRPr>
          </a:p>
          <a:p>
            <a:r>
              <a:rPr lang="en-US" altLang="en-US" smtClean="0">
                <a:latin typeface="Arial" pitchFamily="34" charset="0"/>
              </a:rPr>
              <a:t>For more information about this study, go to http://www.clinicaloptions.com/HIV/Conference%20Coverage/AIDS%202016/Highlights/Capsules/FRAB0101LB.aspx</a:t>
            </a: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pitchFamily="34" charset="0"/>
              </a:defRPr>
            </a:lvl1pPr>
            <a:lvl2pPr marL="731286" indent="-281264">
              <a:defRPr b="1">
                <a:solidFill>
                  <a:schemeClr val="tx1"/>
                </a:solidFill>
                <a:latin typeface="Arial" pitchFamily="34" charset="0"/>
              </a:defRPr>
            </a:lvl2pPr>
            <a:lvl3pPr marL="1125055" indent="-225011">
              <a:defRPr b="1">
                <a:solidFill>
                  <a:schemeClr val="tx1"/>
                </a:solidFill>
                <a:latin typeface="Arial" pitchFamily="34" charset="0"/>
              </a:defRPr>
            </a:lvl3pPr>
            <a:lvl4pPr marL="1575077" indent="-225011">
              <a:defRPr b="1">
                <a:solidFill>
                  <a:schemeClr val="tx1"/>
                </a:solidFill>
                <a:latin typeface="Arial" pitchFamily="34" charset="0"/>
              </a:defRPr>
            </a:lvl4pPr>
            <a:lvl5pPr marL="2025099" indent="-225011">
              <a:defRPr b="1">
                <a:solidFill>
                  <a:schemeClr val="tx1"/>
                </a:solidFill>
                <a:latin typeface="Arial" pitchFamily="34" charset="0"/>
              </a:defRPr>
            </a:lvl5pPr>
            <a:lvl6pPr marL="2475121" indent="-225011" eaLnBrk="0" fontAlgn="base" hangingPunct="0">
              <a:spcBef>
                <a:spcPct val="0"/>
              </a:spcBef>
              <a:spcAft>
                <a:spcPct val="0"/>
              </a:spcAft>
              <a:defRPr b="1">
                <a:solidFill>
                  <a:schemeClr val="tx1"/>
                </a:solidFill>
                <a:latin typeface="Arial" pitchFamily="34" charset="0"/>
              </a:defRPr>
            </a:lvl6pPr>
            <a:lvl7pPr marL="2925143" indent="-225011" eaLnBrk="0" fontAlgn="base" hangingPunct="0">
              <a:spcBef>
                <a:spcPct val="0"/>
              </a:spcBef>
              <a:spcAft>
                <a:spcPct val="0"/>
              </a:spcAft>
              <a:defRPr b="1">
                <a:solidFill>
                  <a:schemeClr val="tx1"/>
                </a:solidFill>
                <a:latin typeface="Arial" pitchFamily="34" charset="0"/>
              </a:defRPr>
            </a:lvl7pPr>
            <a:lvl8pPr marL="3375165" indent="-225011" eaLnBrk="0" fontAlgn="base" hangingPunct="0">
              <a:spcBef>
                <a:spcPct val="0"/>
              </a:spcBef>
              <a:spcAft>
                <a:spcPct val="0"/>
              </a:spcAft>
              <a:defRPr b="1">
                <a:solidFill>
                  <a:schemeClr val="tx1"/>
                </a:solidFill>
                <a:latin typeface="Arial" pitchFamily="34" charset="0"/>
              </a:defRPr>
            </a:lvl8pPr>
            <a:lvl9pPr marL="3825187" indent="-225011" eaLnBrk="0" fontAlgn="base" hangingPunct="0">
              <a:spcBef>
                <a:spcPct val="0"/>
              </a:spcBef>
              <a:spcAft>
                <a:spcPct val="0"/>
              </a:spcAft>
              <a:defRPr b="1">
                <a:solidFill>
                  <a:schemeClr val="tx1"/>
                </a:solidFill>
                <a:latin typeface="Arial" pitchFamily="34" charset="0"/>
              </a:defRPr>
            </a:lvl9pPr>
          </a:lstStyle>
          <a:p>
            <a:fld id="{32FA6301-F1D7-47FD-B9CD-C1E9EAC7DD28}" type="slidenum">
              <a:rPr lang="en-US" altLang="en-US" b="0"/>
              <a:pPr/>
              <a:t>4</a:t>
            </a:fld>
            <a:endParaRPr lang="en-US" altLang="en-US" b="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i="1" smtClean="0">
                <a:latin typeface="Arial" pitchFamily="34" charset="0"/>
              </a:rPr>
              <a:t>ART, antiretroviral therapy; OI, opportunistic infection; RAL, raltegravir.</a:t>
            </a:r>
          </a:p>
          <a:p>
            <a:endParaRPr lang="en-US" altLang="en-US" smtClean="0">
              <a:latin typeface="Arial" pitchFamily="34" charset="0"/>
            </a:endParaRPr>
          </a:p>
          <a:p>
            <a:r>
              <a:rPr lang="en-US" altLang="en-US" smtClean="0">
                <a:latin typeface="Arial" pitchFamily="34" charset="0"/>
              </a:rPr>
              <a:t>For more information about this study, go to http://www.clinicaloptions.com/HIV/Conference%20Coverage/AIDS%202016/Highlights/Capsules/FRAB0101LB.aspx AND</a:t>
            </a:r>
          </a:p>
          <a:p>
            <a:r>
              <a:rPr lang="en-US" altLang="en-US" smtClean="0">
                <a:latin typeface="Arial" pitchFamily="34" charset="0"/>
              </a:rPr>
              <a:t>http://www.clinicaloptions.com/HIV/Conference%20Coverage/AIDS%202016/Highlights/Capsules/FRAB0102LB.aspx</a:t>
            </a:r>
          </a:p>
          <a:p>
            <a:endParaRPr lang="en-US" altLang="en-US" smtClean="0">
              <a:latin typeface="Arial" pitchFamily="34" charset="0"/>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pitchFamily="34" charset="0"/>
              </a:defRPr>
            </a:lvl1pPr>
            <a:lvl2pPr marL="731286" indent="-281264">
              <a:defRPr b="1">
                <a:solidFill>
                  <a:schemeClr val="tx1"/>
                </a:solidFill>
                <a:latin typeface="Arial" pitchFamily="34" charset="0"/>
              </a:defRPr>
            </a:lvl2pPr>
            <a:lvl3pPr marL="1125055" indent="-225011">
              <a:defRPr b="1">
                <a:solidFill>
                  <a:schemeClr val="tx1"/>
                </a:solidFill>
                <a:latin typeface="Arial" pitchFamily="34" charset="0"/>
              </a:defRPr>
            </a:lvl3pPr>
            <a:lvl4pPr marL="1575077" indent="-225011">
              <a:defRPr b="1">
                <a:solidFill>
                  <a:schemeClr val="tx1"/>
                </a:solidFill>
                <a:latin typeface="Arial" pitchFamily="34" charset="0"/>
              </a:defRPr>
            </a:lvl4pPr>
            <a:lvl5pPr marL="2025099" indent="-225011">
              <a:defRPr b="1">
                <a:solidFill>
                  <a:schemeClr val="tx1"/>
                </a:solidFill>
                <a:latin typeface="Arial" pitchFamily="34" charset="0"/>
              </a:defRPr>
            </a:lvl5pPr>
            <a:lvl6pPr marL="2475121" indent="-225011" eaLnBrk="0" fontAlgn="base" hangingPunct="0">
              <a:spcBef>
                <a:spcPct val="0"/>
              </a:spcBef>
              <a:spcAft>
                <a:spcPct val="0"/>
              </a:spcAft>
              <a:defRPr b="1">
                <a:solidFill>
                  <a:schemeClr val="tx1"/>
                </a:solidFill>
                <a:latin typeface="Arial" pitchFamily="34" charset="0"/>
              </a:defRPr>
            </a:lvl6pPr>
            <a:lvl7pPr marL="2925143" indent="-225011" eaLnBrk="0" fontAlgn="base" hangingPunct="0">
              <a:spcBef>
                <a:spcPct val="0"/>
              </a:spcBef>
              <a:spcAft>
                <a:spcPct val="0"/>
              </a:spcAft>
              <a:defRPr b="1">
                <a:solidFill>
                  <a:schemeClr val="tx1"/>
                </a:solidFill>
                <a:latin typeface="Arial" pitchFamily="34" charset="0"/>
              </a:defRPr>
            </a:lvl7pPr>
            <a:lvl8pPr marL="3375165" indent="-225011" eaLnBrk="0" fontAlgn="base" hangingPunct="0">
              <a:spcBef>
                <a:spcPct val="0"/>
              </a:spcBef>
              <a:spcAft>
                <a:spcPct val="0"/>
              </a:spcAft>
              <a:defRPr b="1">
                <a:solidFill>
                  <a:schemeClr val="tx1"/>
                </a:solidFill>
                <a:latin typeface="Arial" pitchFamily="34" charset="0"/>
              </a:defRPr>
            </a:lvl8pPr>
            <a:lvl9pPr marL="3825187" indent="-225011" eaLnBrk="0" fontAlgn="base" hangingPunct="0">
              <a:spcBef>
                <a:spcPct val="0"/>
              </a:spcBef>
              <a:spcAft>
                <a:spcPct val="0"/>
              </a:spcAft>
              <a:defRPr b="1">
                <a:solidFill>
                  <a:schemeClr val="tx1"/>
                </a:solidFill>
                <a:latin typeface="Arial" pitchFamily="34" charset="0"/>
              </a:defRPr>
            </a:lvl9pPr>
          </a:lstStyle>
          <a:p>
            <a:fld id="{DF1FD39F-2B39-425B-A29E-43D77CB65DAC}" type="slidenum">
              <a:rPr lang="en-US" altLang="en-US" b="0"/>
              <a:pPr/>
              <a:t>5</a:t>
            </a:fld>
            <a:endParaRPr lang="en-US" altLang="en-US" b="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i="1" smtClean="0">
                <a:latin typeface="Arial" pitchFamily="34" charset="0"/>
              </a:rPr>
              <a:t>AE, adverse event; OI, opportunistic infection; TB, tuberculosis; WHO, World Health Organization.</a:t>
            </a:r>
          </a:p>
          <a:p>
            <a:endParaRPr lang="en-US" altLang="en-US" smtClean="0">
              <a:latin typeface="Arial" pitchFamily="34" charset="0"/>
            </a:endParaRPr>
          </a:p>
          <a:p>
            <a:r>
              <a:rPr lang="en-US" altLang="en-US" smtClean="0">
                <a:latin typeface="Arial" pitchFamily="34" charset="0"/>
              </a:rPr>
              <a:t>For more information about this study, go to http://www.clinicaloptions.com/HIV/Conference%20Coverage/AIDS%202016/Highlights/Capsules/FRAB0101LB.aspx</a:t>
            </a:r>
          </a:p>
          <a:p>
            <a:endParaRPr lang="en-US" altLang="en-US" smtClean="0">
              <a:latin typeface="Arial" pitchFamily="34" charset="0"/>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pitchFamily="34" charset="0"/>
              </a:defRPr>
            </a:lvl1pPr>
            <a:lvl2pPr marL="731286" indent="-281264">
              <a:defRPr b="1">
                <a:solidFill>
                  <a:schemeClr val="tx1"/>
                </a:solidFill>
                <a:latin typeface="Arial" pitchFamily="34" charset="0"/>
              </a:defRPr>
            </a:lvl2pPr>
            <a:lvl3pPr marL="1125055" indent="-225011">
              <a:defRPr b="1">
                <a:solidFill>
                  <a:schemeClr val="tx1"/>
                </a:solidFill>
                <a:latin typeface="Arial" pitchFamily="34" charset="0"/>
              </a:defRPr>
            </a:lvl3pPr>
            <a:lvl4pPr marL="1575077" indent="-225011">
              <a:defRPr b="1">
                <a:solidFill>
                  <a:schemeClr val="tx1"/>
                </a:solidFill>
                <a:latin typeface="Arial" pitchFamily="34" charset="0"/>
              </a:defRPr>
            </a:lvl4pPr>
            <a:lvl5pPr marL="2025099" indent="-225011">
              <a:defRPr b="1">
                <a:solidFill>
                  <a:schemeClr val="tx1"/>
                </a:solidFill>
                <a:latin typeface="Arial" pitchFamily="34" charset="0"/>
              </a:defRPr>
            </a:lvl5pPr>
            <a:lvl6pPr marL="2475121" indent="-225011" eaLnBrk="0" fontAlgn="base" hangingPunct="0">
              <a:spcBef>
                <a:spcPct val="0"/>
              </a:spcBef>
              <a:spcAft>
                <a:spcPct val="0"/>
              </a:spcAft>
              <a:defRPr b="1">
                <a:solidFill>
                  <a:schemeClr val="tx1"/>
                </a:solidFill>
                <a:latin typeface="Arial" pitchFamily="34" charset="0"/>
              </a:defRPr>
            </a:lvl6pPr>
            <a:lvl7pPr marL="2925143" indent="-225011" eaLnBrk="0" fontAlgn="base" hangingPunct="0">
              <a:spcBef>
                <a:spcPct val="0"/>
              </a:spcBef>
              <a:spcAft>
                <a:spcPct val="0"/>
              </a:spcAft>
              <a:defRPr b="1">
                <a:solidFill>
                  <a:schemeClr val="tx1"/>
                </a:solidFill>
                <a:latin typeface="Arial" pitchFamily="34" charset="0"/>
              </a:defRPr>
            </a:lvl7pPr>
            <a:lvl8pPr marL="3375165" indent="-225011" eaLnBrk="0" fontAlgn="base" hangingPunct="0">
              <a:spcBef>
                <a:spcPct val="0"/>
              </a:spcBef>
              <a:spcAft>
                <a:spcPct val="0"/>
              </a:spcAft>
              <a:defRPr b="1">
                <a:solidFill>
                  <a:schemeClr val="tx1"/>
                </a:solidFill>
                <a:latin typeface="Arial" pitchFamily="34" charset="0"/>
              </a:defRPr>
            </a:lvl8pPr>
            <a:lvl9pPr marL="3825187" indent="-225011" eaLnBrk="0" fontAlgn="base" hangingPunct="0">
              <a:spcBef>
                <a:spcPct val="0"/>
              </a:spcBef>
              <a:spcAft>
                <a:spcPct val="0"/>
              </a:spcAft>
              <a:defRPr b="1">
                <a:solidFill>
                  <a:schemeClr val="tx1"/>
                </a:solidFill>
                <a:latin typeface="Arial" pitchFamily="34" charset="0"/>
              </a:defRPr>
            </a:lvl9pPr>
          </a:lstStyle>
          <a:p>
            <a:fld id="{67973BEA-2C4D-4DA9-A281-A67D140C2464}" type="slidenum">
              <a:rPr lang="en-US" altLang="en-US" b="0"/>
              <a:pPr/>
              <a:t>6</a:t>
            </a:fld>
            <a:endParaRPr lang="en-US" altLang="en-US" b="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i="1" smtClean="0">
                <a:latin typeface="Arial" pitchFamily="34" charset="0"/>
                <a:cs typeface="Arial" pitchFamily="34" charset="0"/>
                <a:sym typeface="Wingdings 2" pitchFamily="18" charset="2"/>
              </a:rPr>
              <a:t>ART, antiretroviral therapy; EFV, efavirenz; TB, tuberculosis.</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pitchFamily="34" charset="0"/>
              </a:defRPr>
            </a:lvl1pPr>
            <a:lvl2pPr marL="731286" indent="-281264">
              <a:defRPr b="1">
                <a:solidFill>
                  <a:schemeClr val="tx1"/>
                </a:solidFill>
                <a:latin typeface="Arial" pitchFamily="34" charset="0"/>
              </a:defRPr>
            </a:lvl2pPr>
            <a:lvl3pPr marL="1125055" indent="-225011">
              <a:defRPr b="1">
                <a:solidFill>
                  <a:schemeClr val="tx1"/>
                </a:solidFill>
                <a:latin typeface="Arial" pitchFamily="34" charset="0"/>
              </a:defRPr>
            </a:lvl3pPr>
            <a:lvl4pPr marL="1575077" indent="-225011">
              <a:defRPr b="1">
                <a:solidFill>
                  <a:schemeClr val="tx1"/>
                </a:solidFill>
                <a:latin typeface="Arial" pitchFamily="34" charset="0"/>
              </a:defRPr>
            </a:lvl4pPr>
            <a:lvl5pPr marL="2025099" indent="-225011">
              <a:defRPr b="1">
                <a:solidFill>
                  <a:schemeClr val="tx1"/>
                </a:solidFill>
                <a:latin typeface="Arial" pitchFamily="34" charset="0"/>
              </a:defRPr>
            </a:lvl5pPr>
            <a:lvl6pPr marL="2475121" indent="-225011" eaLnBrk="0" fontAlgn="base" hangingPunct="0">
              <a:spcBef>
                <a:spcPct val="0"/>
              </a:spcBef>
              <a:spcAft>
                <a:spcPct val="0"/>
              </a:spcAft>
              <a:defRPr b="1">
                <a:solidFill>
                  <a:schemeClr val="tx1"/>
                </a:solidFill>
                <a:latin typeface="Arial" pitchFamily="34" charset="0"/>
              </a:defRPr>
            </a:lvl6pPr>
            <a:lvl7pPr marL="2925143" indent="-225011" eaLnBrk="0" fontAlgn="base" hangingPunct="0">
              <a:spcBef>
                <a:spcPct val="0"/>
              </a:spcBef>
              <a:spcAft>
                <a:spcPct val="0"/>
              </a:spcAft>
              <a:defRPr b="1">
                <a:solidFill>
                  <a:schemeClr val="tx1"/>
                </a:solidFill>
                <a:latin typeface="Arial" pitchFamily="34" charset="0"/>
              </a:defRPr>
            </a:lvl7pPr>
            <a:lvl8pPr marL="3375165" indent="-225011" eaLnBrk="0" fontAlgn="base" hangingPunct="0">
              <a:spcBef>
                <a:spcPct val="0"/>
              </a:spcBef>
              <a:spcAft>
                <a:spcPct val="0"/>
              </a:spcAft>
              <a:defRPr b="1">
                <a:solidFill>
                  <a:schemeClr val="tx1"/>
                </a:solidFill>
                <a:latin typeface="Arial" pitchFamily="34" charset="0"/>
              </a:defRPr>
            </a:lvl8pPr>
            <a:lvl9pPr marL="3825187" indent="-225011" eaLnBrk="0" fontAlgn="base" hangingPunct="0">
              <a:spcBef>
                <a:spcPct val="0"/>
              </a:spcBef>
              <a:spcAft>
                <a:spcPct val="0"/>
              </a:spcAft>
              <a:defRPr b="1">
                <a:solidFill>
                  <a:schemeClr val="tx1"/>
                </a:solidFill>
                <a:latin typeface="Arial" pitchFamily="34" charset="0"/>
              </a:defRPr>
            </a:lvl9pPr>
          </a:lstStyle>
          <a:p>
            <a:fld id="{063FC8FC-4717-4E0B-BFE8-CA98EF1917F8}" type="slidenum">
              <a:rPr lang="en-US" altLang="en-US" b="0"/>
              <a:pPr/>
              <a:t>7</a:t>
            </a:fld>
            <a:endParaRPr lang="en-US" altLang="en-US" b="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i="1" smtClean="0">
                <a:latin typeface="Arial" pitchFamily="34" charset="0"/>
              </a:rPr>
              <a:t>ART, antiretroviral therapy; HD, high dose; RIF, rifampicin; SD, standard dose.</a:t>
            </a:r>
          </a:p>
          <a:p>
            <a:endParaRPr lang="en-US" altLang="en-US" smtClean="0">
              <a:latin typeface="Arial" pitchFamily="34" charset="0"/>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pitchFamily="34" charset="0"/>
              </a:defRPr>
            </a:lvl1pPr>
            <a:lvl2pPr marL="731286" indent="-281264">
              <a:defRPr b="1">
                <a:solidFill>
                  <a:schemeClr val="tx1"/>
                </a:solidFill>
                <a:latin typeface="Arial" pitchFamily="34" charset="0"/>
              </a:defRPr>
            </a:lvl2pPr>
            <a:lvl3pPr marL="1125055" indent="-225011">
              <a:defRPr b="1">
                <a:solidFill>
                  <a:schemeClr val="tx1"/>
                </a:solidFill>
                <a:latin typeface="Arial" pitchFamily="34" charset="0"/>
              </a:defRPr>
            </a:lvl3pPr>
            <a:lvl4pPr marL="1575077" indent="-225011">
              <a:defRPr b="1">
                <a:solidFill>
                  <a:schemeClr val="tx1"/>
                </a:solidFill>
                <a:latin typeface="Arial" pitchFamily="34" charset="0"/>
              </a:defRPr>
            </a:lvl4pPr>
            <a:lvl5pPr marL="2025099" indent="-225011">
              <a:defRPr b="1">
                <a:solidFill>
                  <a:schemeClr val="tx1"/>
                </a:solidFill>
                <a:latin typeface="Arial" pitchFamily="34" charset="0"/>
              </a:defRPr>
            </a:lvl5pPr>
            <a:lvl6pPr marL="2475121" indent="-225011" eaLnBrk="0" fontAlgn="base" hangingPunct="0">
              <a:spcBef>
                <a:spcPct val="0"/>
              </a:spcBef>
              <a:spcAft>
                <a:spcPct val="0"/>
              </a:spcAft>
              <a:defRPr b="1">
                <a:solidFill>
                  <a:schemeClr val="tx1"/>
                </a:solidFill>
                <a:latin typeface="Arial" pitchFamily="34" charset="0"/>
              </a:defRPr>
            </a:lvl6pPr>
            <a:lvl7pPr marL="2925143" indent="-225011" eaLnBrk="0" fontAlgn="base" hangingPunct="0">
              <a:spcBef>
                <a:spcPct val="0"/>
              </a:spcBef>
              <a:spcAft>
                <a:spcPct val="0"/>
              </a:spcAft>
              <a:defRPr b="1">
                <a:solidFill>
                  <a:schemeClr val="tx1"/>
                </a:solidFill>
                <a:latin typeface="Arial" pitchFamily="34" charset="0"/>
              </a:defRPr>
            </a:lvl7pPr>
            <a:lvl8pPr marL="3375165" indent="-225011" eaLnBrk="0" fontAlgn="base" hangingPunct="0">
              <a:spcBef>
                <a:spcPct val="0"/>
              </a:spcBef>
              <a:spcAft>
                <a:spcPct val="0"/>
              </a:spcAft>
              <a:defRPr b="1">
                <a:solidFill>
                  <a:schemeClr val="tx1"/>
                </a:solidFill>
                <a:latin typeface="Arial" pitchFamily="34" charset="0"/>
              </a:defRPr>
            </a:lvl8pPr>
            <a:lvl9pPr marL="3825187" indent="-225011" eaLnBrk="0" fontAlgn="base" hangingPunct="0">
              <a:spcBef>
                <a:spcPct val="0"/>
              </a:spcBef>
              <a:spcAft>
                <a:spcPct val="0"/>
              </a:spcAft>
              <a:defRPr b="1">
                <a:solidFill>
                  <a:schemeClr val="tx1"/>
                </a:solidFill>
                <a:latin typeface="Arial" pitchFamily="34" charset="0"/>
              </a:defRPr>
            </a:lvl9pPr>
          </a:lstStyle>
          <a:p>
            <a:fld id="{BA65950F-9D79-4340-841E-CA17BB8AD294}" type="slidenum">
              <a:rPr lang="en-US" altLang="en-US" b="0"/>
              <a:pPr/>
              <a:t>8</a:t>
            </a:fld>
            <a:endParaRPr lang="en-US" altLang="en-US" b="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Rectangle 1"/>
          <p:cNvSpPr>
            <a:spLocks noGrp="1" noRot="1" noChangeAspect="1" noChangeArrowheads="1" noTextEdit="1"/>
          </p:cNvSpPr>
          <p:nvPr>
            <p:ph type="sldImg"/>
          </p:nvPr>
        </p:nvSpPr>
        <p:spPr bwMode="auto">
          <a:xfrm>
            <a:off x="1338263" y="914400"/>
            <a:ext cx="4179887" cy="3135313"/>
          </a:xfrm>
          <a:solidFill>
            <a:srgbClr val="FFFFFF"/>
          </a:solidFill>
          <a:ln>
            <a:solidFill>
              <a:srgbClr val="000000"/>
            </a:solidFill>
            <a:miter lim="800000"/>
            <a:headEnd/>
            <a:tailEnd/>
          </a:ln>
        </p:spPr>
      </p:sp>
      <p:sp>
        <p:nvSpPr>
          <p:cNvPr id="141315" name="Rectangle 2"/>
          <p:cNvSpPr>
            <a:spLocks noGrp="1" noChangeArrowheads="1"/>
          </p:cNvSpPr>
          <p:nvPr>
            <p:ph type="body" idx="1"/>
          </p:nvPr>
        </p:nvSpPr>
        <p:spPr bwMode="auto">
          <a:xfrm>
            <a:off x="1046163" y="4352925"/>
            <a:ext cx="4770437" cy="3479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numCol="1" anchor="ctr"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8" name="Rectangle 1"/>
          <p:cNvSpPr>
            <a:spLocks noGrp="1" noRot="1" noChangeAspect="1" noChangeArrowheads="1" noTextEdit="1"/>
          </p:cNvSpPr>
          <p:nvPr>
            <p:ph type="sldImg"/>
          </p:nvPr>
        </p:nvSpPr>
        <p:spPr bwMode="auto">
          <a:xfrm>
            <a:off x="1338263" y="914400"/>
            <a:ext cx="4179887" cy="3135313"/>
          </a:xfrm>
          <a:solidFill>
            <a:srgbClr val="FFFFFF"/>
          </a:solidFill>
          <a:ln>
            <a:solidFill>
              <a:srgbClr val="000000"/>
            </a:solidFill>
            <a:miter lim="800000"/>
            <a:headEnd/>
            <a:tailEnd/>
          </a:ln>
        </p:spPr>
      </p:sp>
      <p:sp>
        <p:nvSpPr>
          <p:cNvPr id="142339" name="Rectangle 2"/>
          <p:cNvSpPr>
            <a:spLocks noGrp="1" noChangeArrowheads="1"/>
          </p:cNvSpPr>
          <p:nvPr>
            <p:ph type="body" idx="1"/>
          </p:nvPr>
        </p:nvSpPr>
        <p:spPr bwMode="auto">
          <a:xfrm>
            <a:off x="1046163" y="4352925"/>
            <a:ext cx="4770437" cy="3479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numCol="1" anchor="ctr"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AA35C96-B5DC-4782-AB36-C7C41896D159}" type="datetimeFigureOut">
              <a:rPr lang="fr-FR" smtClean="0"/>
              <a:pPr/>
              <a:t>20/10/2016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34FA9EF-9020-4B34-BDCC-9997F17F352C}" type="slidenum">
              <a:rPr lang="fr-FR" smtClean="0"/>
              <a:pPr/>
              <a:t>‹N°›</a:t>
            </a:fld>
            <a:endParaRPr lang="fr-FR"/>
          </a:p>
        </p:txBody>
      </p:sp>
    </p:spTree>
    <p:extLst>
      <p:ext uri="{BB962C8B-B14F-4D97-AF65-F5344CB8AC3E}">
        <p14:creationId xmlns:p14="http://schemas.microsoft.com/office/powerpoint/2010/main" xmlns="" val="60877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AA35C96-B5DC-4782-AB36-C7C41896D159}" type="datetimeFigureOut">
              <a:rPr lang="fr-FR" smtClean="0"/>
              <a:pPr/>
              <a:t>20/10/2016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34FA9EF-9020-4B34-BDCC-9997F17F352C}" type="slidenum">
              <a:rPr lang="fr-FR" smtClean="0"/>
              <a:pPr/>
              <a:t>‹N°›</a:t>
            </a:fld>
            <a:endParaRPr lang="fr-FR"/>
          </a:p>
        </p:txBody>
      </p:sp>
    </p:spTree>
    <p:extLst>
      <p:ext uri="{BB962C8B-B14F-4D97-AF65-F5344CB8AC3E}">
        <p14:creationId xmlns:p14="http://schemas.microsoft.com/office/powerpoint/2010/main" xmlns="" val="2116311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AA35C96-B5DC-4782-AB36-C7C41896D159}" type="datetimeFigureOut">
              <a:rPr lang="fr-FR" smtClean="0"/>
              <a:pPr/>
              <a:t>20/10/2016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34FA9EF-9020-4B34-BDCC-9997F17F352C}" type="slidenum">
              <a:rPr lang="fr-FR" smtClean="0"/>
              <a:pPr/>
              <a:t>‹N°›</a:t>
            </a:fld>
            <a:endParaRPr lang="fr-FR"/>
          </a:p>
        </p:txBody>
      </p:sp>
    </p:spTree>
    <p:extLst>
      <p:ext uri="{BB962C8B-B14F-4D97-AF65-F5344CB8AC3E}">
        <p14:creationId xmlns:p14="http://schemas.microsoft.com/office/powerpoint/2010/main" xmlns="" val="4086405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1991822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141617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en-US" smtClean="0"/>
              <a:t>Click to edit Master text styles</a:t>
            </a:r>
          </a:p>
        </p:txBody>
      </p:sp>
    </p:spTree>
    <p:extLst>
      <p:ext uri="{BB962C8B-B14F-4D97-AF65-F5344CB8AC3E}">
        <p14:creationId xmlns:p14="http://schemas.microsoft.com/office/powerpoint/2010/main" xmlns="" val="1604900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1040" y="1906761"/>
            <a:ext cx="383328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561" y="1906761"/>
            <a:ext cx="383472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685452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737491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817487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52211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Tree>
    <p:extLst>
      <p:ext uri="{BB962C8B-B14F-4D97-AF65-F5344CB8AC3E}">
        <p14:creationId xmlns:p14="http://schemas.microsoft.com/office/powerpoint/2010/main" xmlns="" val="33645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AA35C96-B5DC-4782-AB36-C7C41896D159}" type="datetimeFigureOut">
              <a:rPr lang="fr-FR" smtClean="0"/>
              <a:pPr/>
              <a:t>20/10/2016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34FA9EF-9020-4B34-BDCC-9997F17F352C}" type="slidenum">
              <a:rPr lang="fr-FR" smtClean="0"/>
              <a:pPr/>
              <a:t>‹N°›</a:t>
            </a:fld>
            <a:endParaRPr lang="fr-FR"/>
          </a:p>
        </p:txBody>
      </p:sp>
    </p:spTree>
    <p:extLst>
      <p:ext uri="{BB962C8B-B14F-4D97-AF65-F5344CB8AC3E}">
        <p14:creationId xmlns:p14="http://schemas.microsoft.com/office/powerpoint/2010/main" xmlns="" val="1463906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4800025"/>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pPr lvl="0"/>
            <a:endParaRPr lang="en-US" noProof="0"/>
          </a:p>
        </p:txBody>
      </p:sp>
      <p:sp>
        <p:nvSpPr>
          <p:cNvPr id="4" name="Text Placeholder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Tree>
    <p:extLst>
      <p:ext uri="{BB962C8B-B14F-4D97-AF65-F5344CB8AC3E}">
        <p14:creationId xmlns:p14="http://schemas.microsoft.com/office/powerpoint/2010/main" xmlns="" val="978427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140994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081" y="568860"/>
            <a:ext cx="1951200" cy="56569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1040" y="568860"/>
            <a:ext cx="5716800" cy="56569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261703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AA35C96-B5DC-4782-AB36-C7C41896D159}" type="datetimeFigureOut">
              <a:rPr lang="fr-FR" smtClean="0"/>
              <a:pPr/>
              <a:t>20/10/2016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34FA9EF-9020-4B34-BDCC-9997F17F352C}" type="slidenum">
              <a:rPr lang="fr-FR" smtClean="0"/>
              <a:pPr/>
              <a:t>‹N°›</a:t>
            </a:fld>
            <a:endParaRPr lang="fr-FR"/>
          </a:p>
        </p:txBody>
      </p:sp>
    </p:spTree>
    <p:extLst>
      <p:ext uri="{BB962C8B-B14F-4D97-AF65-F5344CB8AC3E}">
        <p14:creationId xmlns:p14="http://schemas.microsoft.com/office/powerpoint/2010/main" xmlns="" val="5195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AA35C96-B5DC-4782-AB36-C7C41896D159}" type="datetimeFigureOut">
              <a:rPr lang="fr-FR" smtClean="0"/>
              <a:pPr/>
              <a:t>20/10/2016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34FA9EF-9020-4B34-BDCC-9997F17F352C}" type="slidenum">
              <a:rPr lang="fr-FR" smtClean="0"/>
              <a:pPr/>
              <a:t>‹N°›</a:t>
            </a:fld>
            <a:endParaRPr lang="fr-FR"/>
          </a:p>
        </p:txBody>
      </p:sp>
    </p:spTree>
    <p:extLst>
      <p:ext uri="{BB962C8B-B14F-4D97-AF65-F5344CB8AC3E}">
        <p14:creationId xmlns:p14="http://schemas.microsoft.com/office/powerpoint/2010/main" xmlns="" val="4116834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AA35C96-B5DC-4782-AB36-C7C41896D159}" type="datetimeFigureOut">
              <a:rPr lang="fr-FR" smtClean="0"/>
              <a:pPr/>
              <a:t>20/10/2016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34FA9EF-9020-4B34-BDCC-9997F17F352C}" type="slidenum">
              <a:rPr lang="fr-FR" smtClean="0"/>
              <a:pPr/>
              <a:t>‹N°›</a:t>
            </a:fld>
            <a:endParaRPr lang="fr-FR"/>
          </a:p>
        </p:txBody>
      </p:sp>
    </p:spTree>
    <p:extLst>
      <p:ext uri="{BB962C8B-B14F-4D97-AF65-F5344CB8AC3E}">
        <p14:creationId xmlns:p14="http://schemas.microsoft.com/office/powerpoint/2010/main" xmlns="" val="3127709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AA35C96-B5DC-4782-AB36-C7C41896D159}" type="datetimeFigureOut">
              <a:rPr lang="fr-FR" smtClean="0"/>
              <a:pPr/>
              <a:t>20/10/2016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34FA9EF-9020-4B34-BDCC-9997F17F352C}" type="slidenum">
              <a:rPr lang="fr-FR" smtClean="0"/>
              <a:pPr/>
              <a:t>‹N°›</a:t>
            </a:fld>
            <a:endParaRPr lang="fr-FR"/>
          </a:p>
        </p:txBody>
      </p:sp>
    </p:spTree>
    <p:extLst>
      <p:ext uri="{BB962C8B-B14F-4D97-AF65-F5344CB8AC3E}">
        <p14:creationId xmlns:p14="http://schemas.microsoft.com/office/powerpoint/2010/main" xmlns="" val="253845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AA35C96-B5DC-4782-AB36-C7C41896D159}" type="datetimeFigureOut">
              <a:rPr lang="fr-FR" smtClean="0"/>
              <a:pPr/>
              <a:t>20/10/2016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34FA9EF-9020-4B34-BDCC-9997F17F352C}" type="slidenum">
              <a:rPr lang="fr-FR" smtClean="0"/>
              <a:pPr/>
              <a:t>‹N°›</a:t>
            </a:fld>
            <a:endParaRPr lang="fr-FR"/>
          </a:p>
        </p:txBody>
      </p:sp>
    </p:spTree>
    <p:extLst>
      <p:ext uri="{BB962C8B-B14F-4D97-AF65-F5344CB8AC3E}">
        <p14:creationId xmlns:p14="http://schemas.microsoft.com/office/powerpoint/2010/main" xmlns="" val="3612167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AA35C96-B5DC-4782-AB36-C7C41896D159}" type="datetimeFigureOut">
              <a:rPr lang="fr-FR" smtClean="0"/>
              <a:pPr/>
              <a:t>20/10/2016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34FA9EF-9020-4B34-BDCC-9997F17F352C}" type="slidenum">
              <a:rPr lang="fr-FR" smtClean="0"/>
              <a:pPr/>
              <a:t>‹N°›</a:t>
            </a:fld>
            <a:endParaRPr lang="fr-FR"/>
          </a:p>
        </p:txBody>
      </p:sp>
    </p:spTree>
    <p:extLst>
      <p:ext uri="{BB962C8B-B14F-4D97-AF65-F5344CB8AC3E}">
        <p14:creationId xmlns:p14="http://schemas.microsoft.com/office/powerpoint/2010/main" xmlns="" val="441060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AA35C96-B5DC-4782-AB36-C7C41896D159}" type="datetimeFigureOut">
              <a:rPr lang="fr-FR" smtClean="0"/>
              <a:pPr/>
              <a:t>20/10/2016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34FA9EF-9020-4B34-BDCC-9997F17F352C}" type="slidenum">
              <a:rPr lang="fr-FR" smtClean="0"/>
              <a:pPr/>
              <a:t>‹N°›</a:t>
            </a:fld>
            <a:endParaRPr lang="fr-FR"/>
          </a:p>
        </p:txBody>
      </p:sp>
    </p:spTree>
    <p:extLst>
      <p:ext uri="{BB962C8B-B14F-4D97-AF65-F5344CB8AC3E}">
        <p14:creationId xmlns:p14="http://schemas.microsoft.com/office/powerpoint/2010/main" xmlns="" val="1994654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A35C96-B5DC-4782-AB36-C7C41896D159}" type="datetimeFigureOut">
              <a:rPr lang="fr-FR" smtClean="0"/>
              <a:pPr/>
              <a:t>20/10/2016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4FA9EF-9020-4B34-BDCC-9997F17F352C}" type="slidenum">
              <a:rPr lang="fr-FR" smtClean="0"/>
              <a:pPr/>
              <a:t>‹N°›</a:t>
            </a:fld>
            <a:endParaRPr lang="fr-FR"/>
          </a:p>
        </p:txBody>
      </p:sp>
    </p:spTree>
    <p:extLst>
      <p:ext uri="{BB962C8B-B14F-4D97-AF65-F5344CB8AC3E}">
        <p14:creationId xmlns:p14="http://schemas.microsoft.com/office/powerpoint/2010/main" xmlns="" val="2232840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bwMode="auto">
          <a:xfrm>
            <a:off x="671513" y="568325"/>
            <a:ext cx="7805737" cy="1144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7171" name="Rectangle 2"/>
          <p:cNvSpPr>
            <a:spLocks noGrp="1" noChangeArrowheads="1"/>
          </p:cNvSpPr>
          <p:nvPr>
            <p:ph type="body" idx="1"/>
          </p:nvPr>
        </p:nvSpPr>
        <p:spPr bwMode="auto">
          <a:xfrm>
            <a:off x="671513" y="1906588"/>
            <a:ext cx="7805737" cy="4319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extLst>
      <p:ext uri="{BB962C8B-B14F-4D97-AF65-F5344CB8AC3E}">
        <p14:creationId xmlns:p14="http://schemas.microsoft.com/office/powerpoint/2010/main" xmlns="" val="40705282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14338" rtl="0" eaLnBrk="0" fontAlgn="base" hangingPunct="0">
        <a:lnSpc>
          <a:spcPct val="97000"/>
        </a:lnSpc>
        <a:spcBef>
          <a:spcPct val="0"/>
        </a:spcBef>
        <a:spcAft>
          <a:spcPct val="0"/>
        </a:spcAft>
        <a:buClr>
          <a:srgbClr val="FFFFFF"/>
        </a:buClr>
        <a:buSzPct val="45000"/>
        <a:buFont typeface="StarSymbol"/>
        <a:defRPr sz="2500" b="1">
          <a:solidFill>
            <a:srgbClr val="FFFFFF"/>
          </a:solidFill>
          <a:latin typeface="+mj-lt"/>
          <a:ea typeface="+mj-ea"/>
          <a:cs typeface="+mj-cs"/>
        </a:defRPr>
      </a:lvl1pPr>
      <a:lvl2pPr algn="ctr" defTabSz="414338" rtl="0" eaLnBrk="0" fontAlgn="base" hangingPunct="0">
        <a:lnSpc>
          <a:spcPct val="97000"/>
        </a:lnSpc>
        <a:spcBef>
          <a:spcPct val="0"/>
        </a:spcBef>
        <a:spcAft>
          <a:spcPct val="0"/>
        </a:spcAft>
        <a:buClr>
          <a:srgbClr val="FFFFFF"/>
        </a:buClr>
        <a:buSzPct val="45000"/>
        <a:buFont typeface="StarSymbol"/>
        <a:defRPr sz="2500" b="1">
          <a:solidFill>
            <a:srgbClr val="FFFFFF"/>
          </a:solidFill>
          <a:latin typeface="Times New Roman" pitchFamily="16" charset="0"/>
          <a:ea typeface="Gothic" charset="0"/>
          <a:cs typeface="Gothic" charset="0"/>
        </a:defRPr>
      </a:lvl2pPr>
      <a:lvl3pPr algn="ctr" defTabSz="414338" rtl="0" eaLnBrk="0" fontAlgn="base" hangingPunct="0">
        <a:lnSpc>
          <a:spcPct val="97000"/>
        </a:lnSpc>
        <a:spcBef>
          <a:spcPct val="0"/>
        </a:spcBef>
        <a:spcAft>
          <a:spcPct val="0"/>
        </a:spcAft>
        <a:buClr>
          <a:srgbClr val="FFFFFF"/>
        </a:buClr>
        <a:buSzPct val="45000"/>
        <a:buFont typeface="StarSymbol"/>
        <a:defRPr sz="2500" b="1">
          <a:solidFill>
            <a:srgbClr val="FFFFFF"/>
          </a:solidFill>
          <a:latin typeface="Times New Roman" pitchFamily="16" charset="0"/>
          <a:ea typeface="Gothic" charset="0"/>
          <a:cs typeface="Gothic" charset="0"/>
        </a:defRPr>
      </a:lvl3pPr>
      <a:lvl4pPr algn="ctr" defTabSz="414338" rtl="0" eaLnBrk="0" fontAlgn="base" hangingPunct="0">
        <a:lnSpc>
          <a:spcPct val="97000"/>
        </a:lnSpc>
        <a:spcBef>
          <a:spcPct val="0"/>
        </a:spcBef>
        <a:spcAft>
          <a:spcPct val="0"/>
        </a:spcAft>
        <a:buClr>
          <a:srgbClr val="FFFFFF"/>
        </a:buClr>
        <a:buSzPct val="45000"/>
        <a:buFont typeface="StarSymbol"/>
        <a:defRPr sz="2500" b="1">
          <a:solidFill>
            <a:srgbClr val="FFFFFF"/>
          </a:solidFill>
          <a:latin typeface="Times New Roman" pitchFamily="16" charset="0"/>
          <a:ea typeface="Gothic" charset="0"/>
          <a:cs typeface="Gothic" charset="0"/>
        </a:defRPr>
      </a:lvl4pPr>
      <a:lvl5pPr algn="ctr" defTabSz="414338" rtl="0" eaLnBrk="0" fontAlgn="base" hangingPunct="0">
        <a:lnSpc>
          <a:spcPct val="97000"/>
        </a:lnSpc>
        <a:spcBef>
          <a:spcPct val="0"/>
        </a:spcBef>
        <a:spcAft>
          <a:spcPct val="0"/>
        </a:spcAft>
        <a:buClr>
          <a:srgbClr val="FFFFFF"/>
        </a:buClr>
        <a:buSzPct val="45000"/>
        <a:buFont typeface="StarSymbol"/>
        <a:defRPr sz="2500" b="1">
          <a:solidFill>
            <a:srgbClr val="FFFFFF"/>
          </a:solidFill>
          <a:latin typeface="Times New Roman" pitchFamily="16" charset="0"/>
          <a:ea typeface="Gothic" charset="0"/>
          <a:cs typeface="Gothic" charset="0"/>
        </a:defRPr>
      </a:lvl5pPr>
      <a:lvl6pPr marL="1393941" indent="-195843" algn="l" defTabSz="414726"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6pPr>
      <a:lvl7pPr marL="1808667" indent="-195843" algn="l" defTabSz="414726"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7pPr>
      <a:lvl8pPr marL="2223393" indent="-195843" algn="l" defTabSz="414726"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8pPr>
      <a:lvl9pPr marL="2638119" indent="-195843" algn="l" defTabSz="414726"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9pPr>
    </p:titleStyle>
    <p:bodyStyle>
      <a:lvl1pPr marL="390525" indent="-293688" algn="l" defTabSz="414338" rtl="0" eaLnBrk="0" fontAlgn="base" hangingPunct="0">
        <a:lnSpc>
          <a:spcPct val="97000"/>
        </a:lnSpc>
        <a:spcBef>
          <a:spcPct val="0"/>
        </a:spcBef>
        <a:spcAft>
          <a:spcPts val="800"/>
        </a:spcAft>
        <a:buClr>
          <a:srgbClr val="FFFFFF"/>
        </a:buClr>
        <a:buSzPct val="100000"/>
        <a:buFont typeface="Arial" pitchFamily="34" charset="0"/>
        <a:buChar char="•"/>
        <a:defRPr>
          <a:solidFill>
            <a:srgbClr val="FFFFFF"/>
          </a:solidFill>
          <a:latin typeface="+mn-lt"/>
          <a:ea typeface="+mn-ea"/>
          <a:cs typeface="+mn-cs"/>
        </a:defRPr>
      </a:lvl1pPr>
      <a:lvl2pPr marL="782638" indent="-260350" algn="l" defTabSz="414338" rtl="0" eaLnBrk="0" fontAlgn="base" hangingPunct="0">
        <a:lnSpc>
          <a:spcPct val="97000"/>
        </a:lnSpc>
        <a:spcBef>
          <a:spcPct val="0"/>
        </a:spcBef>
        <a:spcAft>
          <a:spcPts val="1038"/>
        </a:spcAft>
        <a:buClr>
          <a:srgbClr val="FFFFFF"/>
        </a:buClr>
        <a:buSzPct val="75000"/>
        <a:buFont typeface="StarSymbol"/>
        <a:buChar char="–"/>
        <a:defRPr sz="2400">
          <a:solidFill>
            <a:srgbClr val="FFFFFF"/>
          </a:solidFill>
          <a:latin typeface="+mn-lt"/>
          <a:ea typeface="+mn-ea"/>
          <a:cs typeface="+mn-cs"/>
        </a:defRPr>
      </a:lvl2pPr>
      <a:lvl3pPr marL="1174750" indent="-195263" algn="l" defTabSz="414338" rtl="0" eaLnBrk="0" fontAlgn="base" hangingPunct="0">
        <a:lnSpc>
          <a:spcPct val="97000"/>
        </a:lnSpc>
        <a:spcBef>
          <a:spcPct val="0"/>
        </a:spcBef>
        <a:spcAft>
          <a:spcPts val="775"/>
        </a:spcAft>
        <a:buClr>
          <a:srgbClr val="FFFFFF"/>
        </a:buClr>
        <a:buSzPct val="45000"/>
        <a:buFont typeface="StarSymbol"/>
        <a:buChar char="●"/>
        <a:defRPr sz="2200">
          <a:solidFill>
            <a:srgbClr val="FFFFFF"/>
          </a:solidFill>
          <a:latin typeface="+mn-lt"/>
          <a:ea typeface="+mn-ea"/>
          <a:cs typeface="+mn-cs"/>
        </a:defRPr>
      </a:lvl3pPr>
      <a:lvl4pPr marL="1565275" indent="-195263" algn="l" defTabSz="414338" rtl="0" eaLnBrk="0" fontAlgn="base" hangingPunct="0">
        <a:lnSpc>
          <a:spcPct val="97000"/>
        </a:lnSpc>
        <a:spcBef>
          <a:spcPct val="0"/>
        </a:spcBef>
        <a:spcAft>
          <a:spcPts val="525"/>
        </a:spcAft>
        <a:buClr>
          <a:srgbClr val="FFFFFF"/>
        </a:buClr>
        <a:buSzPct val="75000"/>
        <a:buFont typeface="StarSymbol"/>
        <a:buChar char="–"/>
        <a:defRPr>
          <a:solidFill>
            <a:srgbClr val="FFFFFF"/>
          </a:solidFill>
          <a:latin typeface="+mn-lt"/>
          <a:ea typeface="+mn-ea"/>
          <a:cs typeface="+mn-cs"/>
        </a:defRPr>
      </a:lvl4pPr>
      <a:lvl5pPr marL="1957388" indent="-195263" algn="l" defTabSz="414338" rtl="0" eaLnBrk="0" fontAlgn="base" hangingPunct="0">
        <a:lnSpc>
          <a:spcPct val="97000"/>
        </a:lnSpc>
        <a:spcBef>
          <a:spcPct val="0"/>
        </a:spcBef>
        <a:spcAft>
          <a:spcPts val="263"/>
        </a:spcAft>
        <a:buClr>
          <a:srgbClr val="FFFFFF"/>
        </a:buClr>
        <a:buSzPct val="45000"/>
        <a:buFont typeface="StarSymbol"/>
        <a:buChar char="●"/>
        <a:defRPr>
          <a:solidFill>
            <a:srgbClr val="FFFFFF"/>
          </a:solidFill>
          <a:latin typeface="+mn-lt"/>
          <a:ea typeface="+mn-ea"/>
          <a:cs typeface="+mn-cs"/>
        </a:defRPr>
      </a:lvl5pPr>
      <a:lvl6pPr marL="2373155" indent="-195843" algn="l" defTabSz="414726"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6pPr>
      <a:lvl7pPr marL="2787881" indent="-195843" algn="l" defTabSz="414726"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7pPr>
      <a:lvl8pPr marL="3202607" indent="-195843" algn="l" defTabSz="414726"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8pPr>
      <a:lvl9pPr marL="3617333" indent="-195843" algn="l" defTabSz="414726"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9pPr>
    </p:bodyStyle>
    <p:other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clinicaloptions.com/oncology"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clinicaloptions.com/oncolog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clinicaloptions.com/oncolog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clinicaloptions.com/oncolog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clinicaloptions.com/oncolog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clinicaloptions.com/oncolog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clinicaloptions.com/oncolog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COMPLICATIONS</a:t>
            </a:r>
            <a:br>
              <a:rPr lang="fr-FR" dirty="0" smtClean="0"/>
            </a:br>
            <a:r>
              <a:rPr lang="fr-FR" dirty="0" smtClean="0"/>
              <a:t>INFECTIONS OPPORTUNISTES </a:t>
            </a:r>
            <a:endParaRPr lang="fr-FR" dirty="0"/>
          </a:p>
        </p:txBody>
      </p:sp>
      <p:sp>
        <p:nvSpPr>
          <p:cNvPr id="3" name="Sous-titre 2"/>
          <p:cNvSpPr>
            <a:spLocks noGrp="1"/>
          </p:cNvSpPr>
          <p:nvPr>
            <p:ph type="subTitle" idx="1"/>
          </p:nvPr>
        </p:nvSpPr>
        <p:spPr/>
        <p:txBody>
          <a:bodyPr/>
          <a:lstStyle/>
          <a:p>
            <a:r>
              <a:rPr lang="fr-FR" dirty="0" smtClean="0"/>
              <a:t>JL MEYNARD</a:t>
            </a:r>
            <a:endParaRPr lang="fr-FR" dirty="0"/>
          </a:p>
        </p:txBody>
      </p:sp>
    </p:spTree>
    <p:extLst>
      <p:ext uri="{BB962C8B-B14F-4D97-AF65-F5344CB8AC3E}">
        <p14:creationId xmlns:p14="http://schemas.microsoft.com/office/powerpoint/2010/main" xmlns="" val="2388450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81113" y="404664"/>
            <a:ext cx="6581775" cy="57606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92080" y="6237312"/>
            <a:ext cx="3486150"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36123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00125" y="676275"/>
            <a:ext cx="7143750" cy="5505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92080" y="6237312"/>
            <a:ext cx="3486150"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63120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260648"/>
            <a:ext cx="8424936" cy="56886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92080" y="6237312"/>
            <a:ext cx="3486150"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71879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Back up</a:t>
            </a:r>
            <a:endParaRPr lang="fr-FR" dirty="0"/>
          </a:p>
        </p:txBody>
      </p:sp>
      <p:sp>
        <p:nvSpPr>
          <p:cNvPr id="3" name="Espace réservé du contenu 2"/>
          <p:cNvSpPr>
            <a:spLocks noGrp="1"/>
          </p:cNvSpPr>
          <p:nvPr>
            <p:ph idx="1"/>
          </p:nvPr>
        </p:nvSpPr>
        <p:spPr/>
        <p:txBody>
          <a:bodyPr/>
          <a:lstStyle/>
          <a:p>
            <a:endParaRPr 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1"/>
          <p:cNvSpPr txBox="1">
            <a:spLocks noChangeArrowheads="1"/>
          </p:cNvSpPr>
          <p:nvPr/>
        </p:nvSpPr>
        <p:spPr bwMode="auto">
          <a:xfrm>
            <a:off x="671513" y="573088"/>
            <a:ext cx="7804150" cy="1144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1pPr>
            <a:lvl2pPr marL="742950" indent="-28575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2pPr>
            <a:lvl3pPr marL="1143000" indent="-22860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3pPr>
            <a:lvl4pPr marL="1600200" indent="-22860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4pPr>
            <a:lvl5pPr marL="2057400" indent="-22860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5pPr>
            <a:lvl6pPr marL="25146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6pPr>
            <a:lvl7pPr marL="29718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7pPr>
            <a:lvl8pPr marL="34290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8pPr>
            <a:lvl9pPr marL="38862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9pPr>
          </a:lstStyle>
          <a:p>
            <a:pPr algn="ctr" eaLnBrk="1" fontAlgn="base">
              <a:lnSpc>
                <a:spcPct val="97000"/>
              </a:lnSpc>
              <a:spcBef>
                <a:spcPct val="0"/>
              </a:spcBef>
              <a:spcAft>
                <a:spcPct val="0"/>
              </a:spcAft>
              <a:buClr>
                <a:srgbClr val="FFFFFF"/>
              </a:buClr>
              <a:buSzPct val="45000"/>
            </a:pPr>
            <a:r>
              <a:rPr lang="en-GB" b="1" smtClean="0">
                <a:solidFill>
                  <a:srgbClr val="FF0000"/>
                </a:solidFill>
                <a:cs typeface="Gothic"/>
              </a:rPr>
              <a:t>Original Article</a:t>
            </a:r>
            <a:r>
              <a:rPr lang="en-GB" sz="2500" b="1" smtClean="0">
                <a:solidFill>
                  <a:srgbClr val="FFFFFF"/>
                </a:solidFill>
                <a:cs typeface="Gothic"/>
              </a:rPr>
              <a:t> </a:t>
            </a:r>
            <a:br>
              <a:rPr lang="en-GB" sz="2500" b="1" smtClean="0">
                <a:solidFill>
                  <a:srgbClr val="FFFFFF"/>
                </a:solidFill>
                <a:cs typeface="Gothic"/>
              </a:rPr>
            </a:br>
            <a:r>
              <a:rPr lang="en-GB" sz="2500" b="1" smtClean="0">
                <a:solidFill>
                  <a:srgbClr val="FFFFFF"/>
                </a:solidFill>
                <a:cs typeface="Gothic"/>
              </a:rPr>
              <a:t>Intensified Antituberculosis Therapy in Adults with Tuberculous Meningitis</a:t>
            </a:r>
          </a:p>
        </p:txBody>
      </p:sp>
      <p:sp>
        <p:nvSpPr>
          <p:cNvPr id="86019" name="Text Box 2"/>
          <p:cNvSpPr txBox="1">
            <a:spLocks noChangeArrowheads="1"/>
          </p:cNvSpPr>
          <p:nvPr/>
        </p:nvSpPr>
        <p:spPr bwMode="auto">
          <a:xfrm>
            <a:off x="671513" y="2049463"/>
            <a:ext cx="7804150" cy="274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1pPr>
            <a:lvl2pPr marL="742950" indent="-28575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2pPr>
            <a:lvl3pPr marL="1143000" indent="-22860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3pPr>
            <a:lvl4pPr marL="1600200" indent="-22860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4pPr>
            <a:lvl5pPr marL="2057400" indent="-22860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5pPr>
            <a:lvl6pPr marL="25146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6pPr>
            <a:lvl7pPr marL="29718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7pPr>
            <a:lvl8pPr marL="34290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8pPr>
            <a:lvl9pPr marL="38862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9pPr>
          </a:lstStyle>
          <a:p>
            <a:pPr algn="ctr" eaLnBrk="1" fontAlgn="base">
              <a:lnSpc>
                <a:spcPct val="97000"/>
              </a:lnSpc>
              <a:spcBef>
                <a:spcPct val="0"/>
              </a:spcBef>
              <a:spcAft>
                <a:spcPct val="0"/>
              </a:spcAft>
              <a:buClr>
                <a:srgbClr val="FFFFFF"/>
              </a:buClr>
              <a:buSzPct val="45000"/>
            </a:pPr>
            <a:r>
              <a:rPr lang="en-GB" smtClean="0">
                <a:solidFill>
                  <a:srgbClr val="FFFFFF"/>
                </a:solidFill>
                <a:cs typeface="Gothic"/>
              </a:rPr>
              <a:t>A. Dorothee Heemskerk, M.D., Nguyen D. Bang, Ph.D., Nguyen T.H. Mai, Ph.D., Tran T.H. Chau, Ph.D., Nguyen H. Phu, Ph.D., Pham P. Loc, M.D., Nguyen V.V. Chau, Ph.D., Tran T. Hien, Ph.D., Nguyen H. Dung, Ph.D., Nguyen T.N. Lan, Ph.D., Nguyen H. Lan, M.D., Nguyen N. Lan, M.D., Le T. Phong, M.D., Nguyen N. Vien, M.D., Nguyen Q. Hien, M.D., Nguyen T.B. Yen, M.D., Dang T.M. Ha, Ph.D., Jeremy N. Day, F.R.C.P., Maxine Caws, Ph.D., Laura Merson, B.S., Tran T.V. Thinh, M.D, Marcel Wolbers, Ph.D., Guy E. Thwaites, F.R.C.P., and Jeremy J. Farrar, F.R.C.P.</a:t>
            </a:r>
          </a:p>
        </p:txBody>
      </p:sp>
      <p:sp>
        <p:nvSpPr>
          <p:cNvPr id="86020" name="Text Box 3"/>
          <p:cNvSpPr txBox="1">
            <a:spLocks noChangeArrowheads="1"/>
          </p:cNvSpPr>
          <p:nvPr/>
        </p:nvSpPr>
        <p:spPr bwMode="auto">
          <a:xfrm>
            <a:off x="669925" y="5118100"/>
            <a:ext cx="7804150"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1pPr>
            <a:lvl2pPr marL="742950" indent="-28575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2pPr>
            <a:lvl3pPr marL="1143000" indent="-22860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3pPr>
            <a:lvl4pPr marL="1600200" indent="-22860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4pPr>
            <a:lvl5pPr marL="2057400" indent="-22860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5pPr>
            <a:lvl6pPr marL="25146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6pPr>
            <a:lvl7pPr marL="29718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7pPr>
            <a:lvl8pPr marL="34290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8pPr>
            <a:lvl9pPr marL="38862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9pPr>
          </a:lstStyle>
          <a:p>
            <a:pPr algn="ctr" eaLnBrk="1" fontAlgn="base">
              <a:lnSpc>
                <a:spcPct val="97000"/>
              </a:lnSpc>
              <a:spcBef>
                <a:spcPct val="0"/>
              </a:spcBef>
              <a:spcAft>
                <a:spcPct val="0"/>
              </a:spcAft>
              <a:buClr>
                <a:srgbClr val="FFFFFF"/>
              </a:buClr>
              <a:buSzPct val="45000"/>
            </a:pPr>
            <a:r>
              <a:rPr lang="en-GB" dirty="0" smtClean="0">
                <a:solidFill>
                  <a:srgbClr val="FFFFFF"/>
                </a:solidFill>
                <a:cs typeface="Gothic"/>
              </a:rPr>
              <a:t>N </a:t>
            </a:r>
            <a:r>
              <a:rPr lang="en-GB" dirty="0" err="1" smtClean="0">
                <a:solidFill>
                  <a:srgbClr val="FFFFFF"/>
                </a:solidFill>
                <a:cs typeface="Gothic"/>
              </a:rPr>
              <a:t>Engl</a:t>
            </a:r>
            <a:r>
              <a:rPr lang="en-GB" dirty="0" smtClean="0">
                <a:solidFill>
                  <a:srgbClr val="FFFFFF"/>
                </a:solidFill>
                <a:cs typeface="Gothic"/>
              </a:rPr>
              <a:t> J Med</a:t>
            </a:r>
          </a:p>
          <a:p>
            <a:pPr algn="ctr" eaLnBrk="1" fontAlgn="base">
              <a:lnSpc>
                <a:spcPct val="97000"/>
              </a:lnSpc>
              <a:spcBef>
                <a:spcPct val="0"/>
              </a:spcBef>
              <a:spcAft>
                <a:spcPct val="0"/>
              </a:spcAft>
              <a:buClr>
                <a:srgbClr val="FFFFFF"/>
              </a:buClr>
              <a:buSzPct val="45000"/>
            </a:pPr>
            <a:r>
              <a:rPr lang="en-GB" dirty="0" smtClean="0">
                <a:solidFill>
                  <a:srgbClr val="FFFFFF"/>
                </a:solidFill>
                <a:cs typeface="Gothic"/>
              </a:rPr>
              <a:t>Volume 374(2):124-134</a:t>
            </a:r>
          </a:p>
          <a:p>
            <a:pPr algn="ctr" eaLnBrk="1" fontAlgn="base">
              <a:lnSpc>
                <a:spcPct val="97000"/>
              </a:lnSpc>
              <a:spcBef>
                <a:spcPct val="0"/>
              </a:spcBef>
              <a:spcAft>
                <a:spcPct val="0"/>
              </a:spcAft>
              <a:buClr>
                <a:srgbClr val="FFFFFF"/>
              </a:buClr>
              <a:buSzPct val="45000"/>
            </a:pPr>
            <a:r>
              <a:rPr lang="en-GB" dirty="0" smtClean="0">
                <a:solidFill>
                  <a:srgbClr val="FFFFFF"/>
                </a:solidFill>
                <a:cs typeface="Gothic"/>
              </a:rPr>
              <a:t>January 14, 2016</a:t>
            </a:r>
          </a:p>
        </p:txBody>
      </p:sp>
      <p:pic>
        <p:nvPicPr>
          <p:cNvPr id="86021"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11900" y="6270625"/>
            <a:ext cx="25654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9869024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1"/>
          <p:cNvSpPr txBox="1">
            <a:spLocks noChangeArrowheads="1"/>
          </p:cNvSpPr>
          <p:nvPr/>
        </p:nvSpPr>
        <p:spPr bwMode="auto">
          <a:xfrm>
            <a:off x="671513" y="714375"/>
            <a:ext cx="7804150" cy="379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lvl1pPr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1pPr>
            <a:lvl2pPr marL="742950" indent="-28575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2pPr>
            <a:lvl3pPr marL="1143000" indent="-22860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3pPr>
            <a:lvl4pPr marL="1600200" indent="-22860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4pPr>
            <a:lvl5pPr marL="2057400" indent="-22860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5pPr>
            <a:lvl6pPr marL="25146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6pPr>
            <a:lvl7pPr marL="29718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7pPr>
            <a:lvl8pPr marL="34290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8pPr>
            <a:lvl9pPr marL="38862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9pPr>
          </a:lstStyle>
          <a:p>
            <a:pPr algn="ctr" eaLnBrk="1" fontAlgn="base">
              <a:lnSpc>
                <a:spcPct val="97000"/>
              </a:lnSpc>
              <a:spcBef>
                <a:spcPct val="0"/>
              </a:spcBef>
              <a:spcAft>
                <a:spcPct val="0"/>
              </a:spcAft>
              <a:buClr>
                <a:srgbClr val="FFFFFF"/>
              </a:buClr>
              <a:buSzPct val="45000"/>
            </a:pPr>
            <a:r>
              <a:rPr lang="en-GB" sz="2500" b="1" smtClean="0">
                <a:solidFill>
                  <a:srgbClr val="FFFFFF"/>
                </a:solidFill>
                <a:cs typeface="Gothic"/>
              </a:rPr>
              <a:t>Study Overview</a:t>
            </a:r>
          </a:p>
        </p:txBody>
      </p:sp>
      <p:sp>
        <p:nvSpPr>
          <p:cNvPr id="4098" name="Rectangle 2"/>
          <p:cNvSpPr>
            <a:spLocks noGrp="1" noChangeArrowheads="1"/>
          </p:cNvSpPr>
          <p:nvPr>
            <p:ph type="body"/>
          </p:nvPr>
        </p:nvSpPr>
        <p:spPr>
          <a:xfrm>
            <a:off x="671513" y="1404938"/>
            <a:ext cx="7807325" cy="4756150"/>
          </a:xfrm>
        </p:spPr>
        <p:txBody>
          <a:bodyPr anchor="t"/>
          <a:lstStyle/>
          <a:p>
            <a:pPr marL="391645" indent="-293733" algn="l" defTabSz="414726" eaLnBrk="1">
              <a:lnSpc>
                <a:spcPct val="92000"/>
              </a:lnSpc>
              <a:spcAft>
                <a:spcPts val="806"/>
              </a:spcAft>
              <a:buSzPct val="100000"/>
              <a:buFont typeface="Arial" charset="0"/>
              <a:buChar char="•"/>
              <a:tabLst>
                <a:tab pos="656582" algn="l"/>
                <a:tab pos="1313162" algn="l"/>
                <a:tab pos="1969745" algn="l"/>
                <a:tab pos="2626327" algn="l"/>
                <a:tab pos="3282907" algn="l"/>
                <a:tab pos="3939490" algn="l"/>
                <a:tab pos="4596072" algn="l"/>
                <a:tab pos="5252653" algn="l"/>
                <a:tab pos="5909234" algn="l"/>
                <a:tab pos="6565817" algn="l"/>
                <a:tab pos="7222398" algn="l"/>
              </a:tabLst>
              <a:defRPr/>
            </a:pPr>
            <a:r>
              <a:rPr lang="en-GB" sz="1800" b="0" dirty="0">
                <a:latin typeface="Arial" charset="0"/>
              </a:rPr>
              <a:t>Tuberculous meningitis remains highly lethal.</a:t>
            </a:r>
          </a:p>
          <a:p>
            <a:pPr marL="391645" indent="-293733" algn="l" defTabSz="414726" eaLnBrk="1">
              <a:lnSpc>
                <a:spcPct val="92000"/>
              </a:lnSpc>
              <a:spcAft>
                <a:spcPts val="806"/>
              </a:spcAft>
              <a:buSzPct val="100000"/>
              <a:buFont typeface="Arial" charset="0"/>
              <a:buChar char="•"/>
              <a:tabLst>
                <a:tab pos="656582" algn="l"/>
                <a:tab pos="1313162" algn="l"/>
                <a:tab pos="1969745" algn="l"/>
                <a:tab pos="2626327" algn="l"/>
                <a:tab pos="3282907" algn="l"/>
                <a:tab pos="3939490" algn="l"/>
                <a:tab pos="4596072" algn="l"/>
                <a:tab pos="5252653" algn="l"/>
                <a:tab pos="5909234" algn="l"/>
                <a:tab pos="6565817" algn="l"/>
                <a:tab pos="7222398" algn="l"/>
              </a:tabLst>
              <a:defRPr/>
            </a:pPr>
            <a:r>
              <a:rPr lang="en-GB" sz="1800" b="0" dirty="0">
                <a:latin typeface="Arial" charset="0"/>
              </a:rPr>
              <a:t>In this trial, an intensified regimen of levofloxacin and higher-dose rifampin added to standard therapy was compared with standard antituberculosis therapy alone.</a:t>
            </a:r>
          </a:p>
          <a:p>
            <a:pPr marL="391645" indent="-293733" algn="l" defTabSz="414726" eaLnBrk="1">
              <a:lnSpc>
                <a:spcPct val="92000"/>
              </a:lnSpc>
              <a:spcAft>
                <a:spcPts val="806"/>
              </a:spcAft>
              <a:buSzPct val="100000"/>
              <a:buFont typeface="Arial" charset="0"/>
              <a:buChar char="•"/>
              <a:tabLst>
                <a:tab pos="656582" algn="l"/>
                <a:tab pos="1313162" algn="l"/>
                <a:tab pos="1969745" algn="l"/>
                <a:tab pos="2626327" algn="l"/>
                <a:tab pos="3282907" algn="l"/>
                <a:tab pos="3939490" algn="l"/>
                <a:tab pos="4596072" algn="l"/>
                <a:tab pos="5252653" algn="l"/>
                <a:tab pos="5909234" algn="l"/>
                <a:tab pos="6565817" algn="l"/>
                <a:tab pos="7222398" algn="l"/>
              </a:tabLst>
              <a:defRPr/>
            </a:pPr>
            <a:r>
              <a:rPr lang="en-GB" sz="1800" b="0" dirty="0">
                <a:latin typeface="Arial" charset="0"/>
              </a:rPr>
              <a:t>The intensified regimen did not result in a higher survival rate.</a:t>
            </a:r>
          </a:p>
        </p:txBody>
      </p:sp>
      <p:pic>
        <p:nvPicPr>
          <p:cNvPr id="8704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11900" y="6270625"/>
            <a:ext cx="25654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3"/>
          <p:cNvSpPr txBox="1">
            <a:spLocks noChangeArrowheads="1"/>
          </p:cNvSpPr>
          <p:nvPr/>
        </p:nvSpPr>
        <p:spPr bwMode="auto">
          <a:xfrm>
            <a:off x="669925" y="5118100"/>
            <a:ext cx="7804150"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1pPr>
            <a:lvl2pPr marL="742950" indent="-28575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2pPr>
            <a:lvl3pPr marL="1143000" indent="-22860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3pPr>
            <a:lvl4pPr marL="1600200" indent="-22860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4pPr>
            <a:lvl5pPr marL="2057400" indent="-22860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5pPr>
            <a:lvl6pPr marL="25146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6pPr>
            <a:lvl7pPr marL="29718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7pPr>
            <a:lvl8pPr marL="34290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8pPr>
            <a:lvl9pPr marL="38862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9pPr>
          </a:lstStyle>
          <a:p>
            <a:pPr algn="ctr" eaLnBrk="1" fontAlgn="base">
              <a:lnSpc>
                <a:spcPct val="97000"/>
              </a:lnSpc>
              <a:spcBef>
                <a:spcPct val="0"/>
              </a:spcBef>
              <a:spcAft>
                <a:spcPct val="0"/>
              </a:spcAft>
              <a:buClr>
                <a:srgbClr val="FFFFFF"/>
              </a:buClr>
              <a:buSzPct val="45000"/>
            </a:pPr>
            <a:r>
              <a:rPr lang="en-GB" dirty="0" smtClean="0">
                <a:solidFill>
                  <a:srgbClr val="FFFFFF"/>
                </a:solidFill>
                <a:cs typeface="Gothic"/>
              </a:rPr>
              <a:t>N </a:t>
            </a:r>
            <a:r>
              <a:rPr lang="en-GB" dirty="0" err="1" smtClean="0">
                <a:solidFill>
                  <a:srgbClr val="FFFFFF"/>
                </a:solidFill>
                <a:cs typeface="Gothic"/>
              </a:rPr>
              <a:t>Engl</a:t>
            </a:r>
            <a:r>
              <a:rPr lang="en-GB" dirty="0" smtClean="0">
                <a:solidFill>
                  <a:srgbClr val="FFFFFF"/>
                </a:solidFill>
                <a:cs typeface="Gothic"/>
              </a:rPr>
              <a:t> J Med</a:t>
            </a:r>
          </a:p>
          <a:p>
            <a:pPr algn="ctr" eaLnBrk="1" fontAlgn="base">
              <a:lnSpc>
                <a:spcPct val="97000"/>
              </a:lnSpc>
              <a:spcBef>
                <a:spcPct val="0"/>
              </a:spcBef>
              <a:spcAft>
                <a:spcPct val="0"/>
              </a:spcAft>
              <a:buClr>
                <a:srgbClr val="FFFFFF"/>
              </a:buClr>
              <a:buSzPct val="45000"/>
            </a:pPr>
            <a:r>
              <a:rPr lang="en-GB" dirty="0" smtClean="0">
                <a:solidFill>
                  <a:srgbClr val="FFFFFF"/>
                </a:solidFill>
                <a:cs typeface="Gothic"/>
              </a:rPr>
              <a:t>Volume 374(2):124-134</a:t>
            </a:r>
          </a:p>
          <a:p>
            <a:pPr algn="ctr" eaLnBrk="1" fontAlgn="base">
              <a:lnSpc>
                <a:spcPct val="97000"/>
              </a:lnSpc>
              <a:spcBef>
                <a:spcPct val="0"/>
              </a:spcBef>
              <a:spcAft>
                <a:spcPct val="0"/>
              </a:spcAft>
              <a:buClr>
                <a:srgbClr val="FFFFFF"/>
              </a:buClr>
              <a:buSzPct val="45000"/>
            </a:pPr>
            <a:r>
              <a:rPr lang="en-GB" dirty="0" smtClean="0">
                <a:solidFill>
                  <a:srgbClr val="FFFFFF"/>
                </a:solidFill>
                <a:cs typeface="Gothic"/>
              </a:rPr>
              <a:t>January 14, 2016</a:t>
            </a:r>
          </a:p>
        </p:txBody>
      </p:sp>
    </p:spTree>
    <p:extLst>
      <p:ext uri="{BB962C8B-B14F-4D97-AF65-F5344CB8AC3E}">
        <p14:creationId xmlns:p14="http://schemas.microsoft.com/office/powerpoint/2010/main" xmlns="" val="424976676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1"/>
          <p:cNvSpPr txBox="1">
            <a:spLocks noChangeArrowheads="1"/>
          </p:cNvSpPr>
          <p:nvPr/>
        </p:nvSpPr>
        <p:spPr bwMode="auto">
          <a:xfrm>
            <a:off x="325438" y="381000"/>
            <a:ext cx="849471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Arial" pitchFamily="34" charset="0"/>
                <a:cs typeface="Arial" pitchFamily="34" charset="0"/>
              </a:defRPr>
            </a:lvl1pPr>
            <a:lvl2pPr marL="742950" indent="-28575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Arial" pitchFamily="34" charset="0"/>
                <a:cs typeface="Arial" pitchFamily="34" charset="0"/>
              </a:defRPr>
            </a:lvl2pPr>
            <a:lvl3pPr marL="1143000" indent="-22860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Arial" pitchFamily="34" charset="0"/>
                <a:cs typeface="Arial" pitchFamily="34" charset="0"/>
              </a:defRPr>
            </a:lvl3pPr>
            <a:lvl4pPr marL="1600200" indent="-22860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Arial" pitchFamily="34" charset="0"/>
                <a:cs typeface="Arial" pitchFamily="34" charset="0"/>
              </a:defRPr>
            </a:lvl4pPr>
            <a:lvl5pPr marL="2057400" indent="-22860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Arial" pitchFamily="34" charset="0"/>
                <a:cs typeface="Arial" pitchFamily="34" charset="0"/>
              </a:defRPr>
            </a:lvl5pPr>
            <a:lvl6pPr marL="25146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Arial" pitchFamily="34" charset="0"/>
                <a:cs typeface="Arial" pitchFamily="34" charset="0"/>
              </a:defRPr>
            </a:lvl6pPr>
            <a:lvl7pPr marL="29718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Arial" pitchFamily="34" charset="0"/>
                <a:cs typeface="Arial" pitchFamily="34" charset="0"/>
              </a:defRPr>
            </a:lvl7pPr>
            <a:lvl8pPr marL="34290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Arial" pitchFamily="34" charset="0"/>
                <a:cs typeface="Arial" pitchFamily="34" charset="0"/>
              </a:defRPr>
            </a:lvl8pPr>
            <a:lvl9pPr marL="38862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Arial" pitchFamily="34" charset="0"/>
                <a:cs typeface="Arial" pitchFamily="34" charset="0"/>
              </a:defRPr>
            </a:lvl9pPr>
          </a:lstStyle>
          <a:p>
            <a:pPr algn="ctr" eaLnBrk="1" fontAlgn="base">
              <a:lnSpc>
                <a:spcPct val="97000"/>
              </a:lnSpc>
              <a:spcBef>
                <a:spcPct val="0"/>
              </a:spcBef>
              <a:spcAft>
                <a:spcPct val="0"/>
              </a:spcAft>
              <a:buClr>
                <a:srgbClr val="FFFFFF"/>
              </a:buClr>
              <a:buSzPct val="45000"/>
            </a:pPr>
            <a:r>
              <a:rPr lang="en-GB" sz="1500" b="1" smtClean="0">
                <a:solidFill>
                  <a:srgbClr val="FFFFFF"/>
                </a:solidFill>
                <a:cs typeface="Gothic"/>
              </a:rPr>
              <a:t>Screening and Randomization.</a:t>
            </a:r>
          </a:p>
        </p:txBody>
      </p:sp>
      <p:pic>
        <p:nvPicPr>
          <p:cNvPr id="8806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11900" y="6270625"/>
            <a:ext cx="25654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8068" name="Text Box 4"/>
          <p:cNvSpPr txBox="1">
            <a:spLocks noChangeArrowheads="1"/>
          </p:cNvSpPr>
          <p:nvPr/>
        </p:nvSpPr>
        <p:spPr bwMode="auto">
          <a:xfrm>
            <a:off x="1441450" y="5972175"/>
            <a:ext cx="6242050" cy="16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828675" eaLnBrk="0" hangingPunct="0">
              <a:tabLst>
                <a:tab pos="655638" algn="l"/>
                <a:tab pos="1312863" algn="l"/>
                <a:tab pos="1968500" algn="l"/>
                <a:tab pos="2625725" algn="l"/>
                <a:tab pos="3281363" algn="l"/>
              </a:tabLst>
              <a:defRPr>
                <a:solidFill>
                  <a:schemeClr val="tx1"/>
                </a:solidFill>
                <a:latin typeface="Arial" pitchFamily="34" charset="0"/>
                <a:cs typeface="Arial" pitchFamily="34" charset="0"/>
              </a:defRPr>
            </a:lvl1pPr>
            <a:lvl2pPr marL="742950" indent="-285750" defTabSz="828675" eaLnBrk="0" hangingPunct="0">
              <a:tabLst>
                <a:tab pos="655638" algn="l"/>
                <a:tab pos="1312863" algn="l"/>
                <a:tab pos="1968500" algn="l"/>
                <a:tab pos="2625725" algn="l"/>
                <a:tab pos="3281363" algn="l"/>
              </a:tabLst>
              <a:defRPr>
                <a:solidFill>
                  <a:schemeClr val="tx1"/>
                </a:solidFill>
                <a:latin typeface="Arial" pitchFamily="34" charset="0"/>
                <a:cs typeface="Arial" pitchFamily="34" charset="0"/>
              </a:defRPr>
            </a:lvl2pPr>
            <a:lvl3pPr marL="1143000" indent="-228600" defTabSz="828675" eaLnBrk="0" hangingPunct="0">
              <a:tabLst>
                <a:tab pos="655638" algn="l"/>
                <a:tab pos="1312863" algn="l"/>
                <a:tab pos="1968500" algn="l"/>
                <a:tab pos="2625725" algn="l"/>
                <a:tab pos="3281363" algn="l"/>
              </a:tabLst>
              <a:defRPr>
                <a:solidFill>
                  <a:schemeClr val="tx1"/>
                </a:solidFill>
                <a:latin typeface="Arial" pitchFamily="34" charset="0"/>
                <a:cs typeface="Arial" pitchFamily="34" charset="0"/>
              </a:defRPr>
            </a:lvl3pPr>
            <a:lvl4pPr marL="1600200" indent="-228600" defTabSz="828675" eaLnBrk="0" hangingPunct="0">
              <a:tabLst>
                <a:tab pos="655638" algn="l"/>
                <a:tab pos="1312863" algn="l"/>
                <a:tab pos="1968500" algn="l"/>
                <a:tab pos="2625725" algn="l"/>
                <a:tab pos="3281363" algn="l"/>
              </a:tabLst>
              <a:defRPr>
                <a:solidFill>
                  <a:schemeClr val="tx1"/>
                </a:solidFill>
                <a:latin typeface="Arial" pitchFamily="34" charset="0"/>
                <a:cs typeface="Arial" pitchFamily="34" charset="0"/>
              </a:defRPr>
            </a:lvl4pPr>
            <a:lvl5pPr marL="2057400" indent="-228600" defTabSz="828675" eaLnBrk="0" hangingPunct="0">
              <a:tabLst>
                <a:tab pos="655638" algn="l"/>
                <a:tab pos="1312863" algn="l"/>
                <a:tab pos="1968500" algn="l"/>
                <a:tab pos="2625725" algn="l"/>
                <a:tab pos="3281363" algn="l"/>
              </a:tabLst>
              <a:defRPr>
                <a:solidFill>
                  <a:schemeClr val="tx1"/>
                </a:solidFill>
                <a:latin typeface="Arial" pitchFamily="34" charset="0"/>
                <a:cs typeface="Arial" pitchFamily="34" charset="0"/>
              </a:defRPr>
            </a:lvl5pPr>
            <a:lvl6pPr marL="2514600" indent="-228600" defTabSz="828675" eaLnBrk="0" fontAlgn="base" hangingPunct="0">
              <a:spcBef>
                <a:spcPct val="0"/>
              </a:spcBef>
              <a:spcAft>
                <a:spcPct val="0"/>
              </a:spcAft>
              <a:tabLst>
                <a:tab pos="655638" algn="l"/>
                <a:tab pos="1312863" algn="l"/>
                <a:tab pos="1968500" algn="l"/>
                <a:tab pos="2625725" algn="l"/>
                <a:tab pos="3281363" algn="l"/>
              </a:tabLst>
              <a:defRPr>
                <a:solidFill>
                  <a:schemeClr val="tx1"/>
                </a:solidFill>
                <a:latin typeface="Arial" pitchFamily="34" charset="0"/>
                <a:cs typeface="Arial" pitchFamily="34" charset="0"/>
              </a:defRPr>
            </a:lvl6pPr>
            <a:lvl7pPr marL="2971800" indent="-228600" defTabSz="828675" eaLnBrk="0" fontAlgn="base" hangingPunct="0">
              <a:spcBef>
                <a:spcPct val="0"/>
              </a:spcBef>
              <a:spcAft>
                <a:spcPct val="0"/>
              </a:spcAft>
              <a:tabLst>
                <a:tab pos="655638" algn="l"/>
                <a:tab pos="1312863" algn="l"/>
                <a:tab pos="1968500" algn="l"/>
                <a:tab pos="2625725" algn="l"/>
                <a:tab pos="3281363" algn="l"/>
              </a:tabLst>
              <a:defRPr>
                <a:solidFill>
                  <a:schemeClr val="tx1"/>
                </a:solidFill>
                <a:latin typeface="Arial" pitchFamily="34" charset="0"/>
                <a:cs typeface="Arial" pitchFamily="34" charset="0"/>
              </a:defRPr>
            </a:lvl7pPr>
            <a:lvl8pPr marL="3429000" indent="-228600" defTabSz="828675" eaLnBrk="0" fontAlgn="base" hangingPunct="0">
              <a:spcBef>
                <a:spcPct val="0"/>
              </a:spcBef>
              <a:spcAft>
                <a:spcPct val="0"/>
              </a:spcAft>
              <a:tabLst>
                <a:tab pos="655638" algn="l"/>
                <a:tab pos="1312863" algn="l"/>
                <a:tab pos="1968500" algn="l"/>
                <a:tab pos="2625725" algn="l"/>
                <a:tab pos="3281363" algn="l"/>
              </a:tabLst>
              <a:defRPr>
                <a:solidFill>
                  <a:schemeClr val="tx1"/>
                </a:solidFill>
                <a:latin typeface="Arial" pitchFamily="34" charset="0"/>
                <a:cs typeface="Arial" pitchFamily="34" charset="0"/>
              </a:defRPr>
            </a:lvl8pPr>
            <a:lvl9pPr marL="3886200" indent="-228600" defTabSz="828675" eaLnBrk="0" fontAlgn="base" hangingPunct="0">
              <a:spcBef>
                <a:spcPct val="0"/>
              </a:spcBef>
              <a:spcAft>
                <a:spcPct val="0"/>
              </a:spcAft>
              <a:tabLst>
                <a:tab pos="655638" algn="l"/>
                <a:tab pos="1312863" algn="l"/>
                <a:tab pos="1968500" algn="l"/>
                <a:tab pos="2625725" algn="l"/>
                <a:tab pos="3281363" algn="l"/>
              </a:tabLst>
              <a:defRPr>
                <a:solidFill>
                  <a:schemeClr val="tx1"/>
                </a:solidFill>
                <a:latin typeface="Arial" pitchFamily="34" charset="0"/>
                <a:cs typeface="Arial" pitchFamily="34" charset="0"/>
              </a:defRPr>
            </a:lvl9pPr>
          </a:lstStyle>
          <a:p>
            <a:pPr eaLnBrk="1" fontAlgn="base">
              <a:lnSpc>
                <a:spcPct val="97000"/>
              </a:lnSpc>
              <a:spcBef>
                <a:spcPct val="0"/>
              </a:spcBef>
              <a:spcAft>
                <a:spcPct val="0"/>
              </a:spcAft>
              <a:buClr>
                <a:srgbClr val="FFFFFF"/>
              </a:buClr>
              <a:buSzPct val="45000"/>
            </a:pPr>
            <a:r>
              <a:rPr lang="en-GB" sz="1100" b="1" smtClean="0">
                <a:solidFill>
                  <a:srgbClr val="FFFFFF"/>
                </a:solidFill>
                <a:cs typeface="Gothic"/>
              </a:rPr>
              <a:t>Heemskerk AD et al. N Engl J Med 2016;374:124-134</a:t>
            </a:r>
          </a:p>
        </p:txBody>
      </p:sp>
      <p:pic>
        <p:nvPicPr>
          <p:cNvPr id="88069" name="Picture 5" descr="Image"/>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1450" y="933450"/>
            <a:ext cx="6242050" cy="4976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4803230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1"/>
          <p:cNvSpPr txBox="1">
            <a:spLocks noChangeArrowheads="1"/>
          </p:cNvSpPr>
          <p:nvPr/>
        </p:nvSpPr>
        <p:spPr bwMode="auto">
          <a:xfrm>
            <a:off x="325438" y="381000"/>
            <a:ext cx="8494712"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Arial" pitchFamily="34" charset="0"/>
                <a:cs typeface="Arial" pitchFamily="34" charset="0"/>
              </a:defRPr>
            </a:lvl1pPr>
            <a:lvl2pPr marL="742950" indent="-28575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Arial" pitchFamily="34" charset="0"/>
                <a:cs typeface="Arial" pitchFamily="34" charset="0"/>
              </a:defRPr>
            </a:lvl2pPr>
            <a:lvl3pPr marL="1143000" indent="-22860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Arial" pitchFamily="34" charset="0"/>
                <a:cs typeface="Arial" pitchFamily="34" charset="0"/>
              </a:defRPr>
            </a:lvl3pPr>
            <a:lvl4pPr marL="1600200" indent="-22860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Arial" pitchFamily="34" charset="0"/>
                <a:cs typeface="Arial" pitchFamily="34" charset="0"/>
              </a:defRPr>
            </a:lvl4pPr>
            <a:lvl5pPr marL="2057400" indent="-22860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Arial" pitchFamily="34" charset="0"/>
                <a:cs typeface="Arial" pitchFamily="34" charset="0"/>
              </a:defRPr>
            </a:lvl5pPr>
            <a:lvl6pPr marL="25146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Arial" pitchFamily="34" charset="0"/>
                <a:cs typeface="Arial" pitchFamily="34" charset="0"/>
              </a:defRPr>
            </a:lvl6pPr>
            <a:lvl7pPr marL="29718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Arial" pitchFamily="34" charset="0"/>
                <a:cs typeface="Arial" pitchFamily="34" charset="0"/>
              </a:defRPr>
            </a:lvl7pPr>
            <a:lvl8pPr marL="34290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Arial" pitchFamily="34" charset="0"/>
                <a:cs typeface="Arial" pitchFamily="34" charset="0"/>
              </a:defRPr>
            </a:lvl8pPr>
            <a:lvl9pPr marL="38862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Arial" pitchFamily="34" charset="0"/>
                <a:cs typeface="Arial" pitchFamily="34" charset="0"/>
              </a:defRPr>
            </a:lvl9pPr>
          </a:lstStyle>
          <a:p>
            <a:pPr algn="ctr" eaLnBrk="1" fontAlgn="base">
              <a:lnSpc>
                <a:spcPct val="97000"/>
              </a:lnSpc>
              <a:spcBef>
                <a:spcPct val="0"/>
              </a:spcBef>
              <a:spcAft>
                <a:spcPct val="0"/>
              </a:spcAft>
              <a:buClr>
                <a:srgbClr val="FFFFFF"/>
              </a:buClr>
              <a:buSzPct val="45000"/>
            </a:pPr>
            <a:r>
              <a:rPr lang="en-GB" sz="1500" b="1" smtClean="0">
                <a:solidFill>
                  <a:srgbClr val="FFFFFF"/>
                </a:solidFill>
                <a:cs typeface="Gothic"/>
              </a:rPr>
              <a:t>Kaplan–Meier Curves for Overall Survival According to Treatment Group and HIV Infection Status.</a:t>
            </a:r>
          </a:p>
        </p:txBody>
      </p:sp>
      <p:pic>
        <p:nvPicPr>
          <p:cNvPr id="8909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11900" y="6270625"/>
            <a:ext cx="25654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092" name="Text Box 4"/>
          <p:cNvSpPr txBox="1">
            <a:spLocks noChangeArrowheads="1"/>
          </p:cNvSpPr>
          <p:nvPr/>
        </p:nvSpPr>
        <p:spPr bwMode="auto">
          <a:xfrm>
            <a:off x="3473450" y="5972175"/>
            <a:ext cx="2176463" cy="328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828675" eaLnBrk="0" hangingPunct="0">
              <a:tabLst>
                <a:tab pos="655638" algn="l"/>
                <a:tab pos="1312863" algn="l"/>
                <a:tab pos="1968500" algn="l"/>
                <a:tab pos="2625725" algn="l"/>
                <a:tab pos="3281363" algn="l"/>
              </a:tabLst>
              <a:defRPr>
                <a:solidFill>
                  <a:schemeClr val="tx1"/>
                </a:solidFill>
                <a:latin typeface="Arial" pitchFamily="34" charset="0"/>
                <a:cs typeface="Arial" pitchFamily="34" charset="0"/>
              </a:defRPr>
            </a:lvl1pPr>
            <a:lvl2pPr marL="742950" indent="-285750" defTabSz="828675" eaLnBrk="0" hangingPunct="0">
              <a:tabLst>
                <a:tab pos="655638" algn="l"/>
                <a:tab pos="1312863" algn="l"/>
                <a:tab pos="1968500" algn="l"/>
                <a:tab pos="2625725" algn="l"/>
                <a:tab pos="3281363" algn="l"/>
              </a:tabLst>
              <a:defRPr>
                <a:solidFill>
                  <a:schemeClr val="tx1"/>
                </a:solidFill>
                <a:latin typeface="Arial" pitchFamily="34" charset="0"/>
                <a:cs typeface="Arial" pitchFamily="34" charset="0"/>
              </a:defRPr>
            </a:lvl2pPr>
            <a:lvl3pPr marL="1143000" indent="-228600" defTabSz="828675" eaLnBrk="0" hangingPunct="0">
              <a:tabLst>
                <a:tab pos="655638" algn="l"/>
                <a:tab pos="1312863" algn="l"/>
                <a:tab pos="1968500" algn="l"/>
                <a:tab pos="2625725" algn="l"/>
                <a:tab pos="3281363" algn="l"/>
              </a:tabLst>
              <a:defRPr>
                <a:solidFill>
                  <a:schemeClr val="tx1"/>
                </a:solidFill>
                <a:latin typeface="Arial" pitchFamily="34" charset="0"/>
                <a:cs typeface="Arial" pitchFamily="34" charset="0"/>
              </a:defRPr>
            </a:lvl3pPr>
            <a:lvl4pPr marL="1600200" indent="-228600" defTabSz="828675" eaLnBrk="0" hangingPunct="0">
              <a:tabLst>
                <a:tab pos="655638" algn="l"/>
                <a:tab pos="1312863" algn="l"/>
                <a:tab pos="1968500" algn="l"/>
                <a:tab pos="2625725" algn="l"/>
                <a:tab pos="3281363" algn="l"/>
              </a:tabLst>
              <a:defRPr>
                <a:solidFill>
                  <a:schemeClr val="tx1"/>
                </a:solidFill>
                <a:latin typeface="Arial" pitchFamily="34" charset="0"/>
                <a:cs typeface="Arial" pitchFamily="34" charset="0"/>
              </a:defRPr>
            </a:lvl4pPr>
            <a:lvl5pPr marL="2057400" indent="-228600" defTabSz="828675" eaLnBrk="0" hangingPunct="0">
              <a:tabLst>
                <a:tab pos="655638" algn="l"/>
                <a:tab pos="1312863" algn="l"/>
                <a:tab pos="1968500" algn="l"/>
                <a:tab pos="2625725" algn="l"/>
                <a:tab pos="3281363" algn="l"/>
              </a:tabLst>
              <a:defRPr>
                <a:solidFill>
                  <a:schemeClr val="tx1"/>
                </a:solidFill>
                <a:latin typeface="Arial" pitchFamily="34" charset="0"/>
                <a:cs typeface="Arial" pitchFamily="34" charset="0"/>
              </a:defRPr>
            </a:lvl5pPr>
            <a:lvl6pPr marL="2514600" indent="-228600" defTabSz="828675" eaLnBrk="0" fontAlgn="base" hangingPunct="0">
              <a:spcBef>
                <a:spcPct val="0"/>
              </a:spcBef>
              <a:spcAft>
                <a:spcPct val="0"/>
              </a:spcAft>
              <a:tabLst>
                <a:tab pos="655638" algn="l"/>
                <a:tab pos="1312863" algn="l"/>
                <a:tab pos="1968500" algn="l"/>
                <a:tab pos="2625725" algn="l"/>
                <a:tab pos="3281363" algn="l"/>
              </a:tabLst>
              <a:defRPr>
                <a:solidFill>
                  <a:schemeClr val="tx1"/>
                </a:solidFill>
                <a:latin typeface="Arial" pitchFamily="34" charset="0"/>
                <a:cs typeface="Arial" pitchFamily="34" charset="0"/>
              </a:defRPr>
            </a:lvl6pPr>
            <a:lvl7pPr marL="2971800" indent="-228600" defTabSz="828675" eaLnBrk="0" fontAlgn="base" hangingPunct="0">
              <a:spcBef>
                <a:spcPct val="0"/>
              </a:spcBef>
              <a:spcAft>
                <a:spcPct val="0"/>
              </a:spcAft>
              <a:tabLst>
                <a:tab pos="655638" algn="l"/>
                <a:tab pos="1312863" algn="l"/>
                <a:tab pos="1968500" algn="l"/>
                <a:tab pos="2625725" algn="l"/>
                <a:tab pos="3281363" algn="l"/>
              </a:tabLst>
              <a:defRPr>
                <a:solidFill>
                  <a:schemeClr val="tx1"/>
                </a:solidFill>
                <a:latin typeface="Arial" pitchFamily="34" charset="0"/>
                <a:cs typeface="Arial" pitchFamily="34" charset="0"/>
              </a:defRPr>
            </a:lvl7pPr>
            <a:lvl8pPr marL="3429000" indent="-228600" defTabSz="828675" eaLnBrk="0" fontAlgn="base" hangingPunct="0">
              <a:spcBef>
                <a:spcPct val="0"/>
              </a:spcBef>
              <a:spcAft>
                <a:spcPct val="0"/>
              </a:spcAft>
              <a:tabLst>
                <a:tab pos="655638" algn="l"/>
                <a:tab pos="1312863" algn="l"/>
                <a:tab pos="1968500" algn="l"/>
                <a:tab pos="2625725" algn="l"/>
                <a:tab pos="3281363" algn="l"/>
              </a:tabLst>
              <a:defRPr>
                <a:solidFill>
                  <a:schemeClr val="tx1"/>
                </a:solidFill>
                <a:latin typeface="Arial" pitchFamily="34" charset="0"/>
                <a:cs typeface="Arial" pitchFamily="34" charset="0"/>
              </a:defRPr>
            </a:lvl8pPr>
            <a:lvl9pPr marL="3886200" indent="-228600" defTabSz="828675" eaLnBrk="0" fontAlgn="base" hangingPunct="0">
              <a:spcBef>
                <a:spcPct val="0"/>
              </a:spcBef>
              <a:spcAft>
                <a:spcPct val="0"/>
              </a:spcAft>
              <a:tabLst>
                <a:tab pos="655638" algn="l"/>
                <a:tab pos="1312863" algn="l"/>
                <a:tab pos="1968500" algn="l"/>
                <a:tab pos="2625725" algn="l"/>
                <a:tab pos="3281363" algn="l"/>
              </a:tabLst>
              <a:defRPr>
                <a:solidFill>
                  <a:schemeClr val="tx1"/>
                </a:solidFill>
                <a:latin typeface="Arial" pitchFamily="34" charset="0"/>
                <a:cs typeface="Arial" pitchFamily="34" charset="0"/>
              </a:defRPr>
            </a:lvl9pPr>
          </a:lstStyle>
          <a:p>
            <a:pPr eaLnBrk="1" fontAlgn="base">
              <a:lnSpc>
                <a:spcPct val="97000"/>
              </a:lnSpc>
              <a:spcBef>
                <a:spcPct val="0"/>
              </a:spcBef>
              <a:spcAft>
                <a:spcPct val="0"/>
              </a:spcAft>
              <a:buClr>
                <a:srgbClr val="FFFFFF"/>
              </a:buClr>
              <a:buSzPct val="45000"/>
            </a:pPr>
            <a:r>
              <a:rPr lang="en-GB" sz="1100" b="1" smtClean="0">
                <a:solidFill>
                  <a:srgbClr val="FFFFFF"/>
                </a:solidFill>
                <a:cs typeface="Gothic"/>
              </a:rPr>
              <a:t>Heemskerk AD et al. N Engl J Med 2016;374:124-134</a:t>
            </a:r>
          </a:p>
        </p:txBody>
      </p:sp>
      <p:pic>
        <p:nvPicPr>
          <p:cNvPr id="89093" name="Picture 5" descr="Image"/>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73450" y="933450"/>
            <a:ext cx="2176463" cy="4976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1828804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1"/>
          <p:cNvSpPr txBox="1">
            <a:spLocks noChangeArrowheads="1"/>
          </p:cNvSpPr>
          <p:nvPr/>
        </p:nvSpPr>
        <p:spPr bwMode="auto">
          <a:xfrm>
            <a:off x="325438" y="381000"/>
            <a:ext cx="849471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Arial" pitchFamily="34" charset="0"/>
                <a:cs typeface="Arial" pitchFamily="34" charset="0"/>
              </a:defRPr>
            </a:lvl1pPr>
            <a:lvl2pPr marL="742950" indent="-28575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Arial" pitchFamily="34" charset="0"/>
                <a:cs typeface="Arial" pitchFamily="34" charset="0"/>
              </a:defRPr>
            </a:lvl2pPr>
            <a:lvl3pPr marL="1143000" indent="-22860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Arial" pitchFamily="34" charset="0"/>
                <a:cs typeface="Arial" pitchFamily="34" charset="0"/>
              </a:defRPr>
            </a:lvl3pPr>
            <a:lvl4pPr marL="1600200" indent="-22860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Arial" pitchFamily="34" charset="0"/>
                <a:cs typeface="Arial" pitchFamily="34" charset="0"/>
              </a:defRPr>
            </a:lvl4pPr>
            <a:lvl5pPr marL="2057400" indent="-22860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Arial" pitchFamily="34" charset="0"/>
                <a:cs typeface="Arial" pitchFamily="34" charset="0"/>
              </a:defRPr>
            </a:lvl5pPr>
            <a:lvl6pPr marL="25146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Arial" pitchFamily="34" charset="0"/>
                <a:cs typeface="Arial" pitchFamily="34" charset="0"/>
              </a:defRPr>
            </a:lvl6pPr>
            <a:lvl7pPr marL="29718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Arial" pitchFamily="34" charset="0"/>
                <a:cs typeface="Arial" pitchFamily="34" charset="0"/>
              </a:defRPr>
            </a:lvl7pPr>
            <a:lvl8pPr marL="34290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Arial" pitchFamily="34" charset="0"/>
                <a:cs typeface="Arial" pitchFamily="34" charset="0"/>
              </a:defRPr>
            </a:lvl8pPr>
            <a:lvl9pPr marL="38862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Arial" pitchFamily="34" charset="0"/>
                <a:cs typeface="Arial" pitchFamily="34" charset="0"/>
              </a:defRPr>
            </a:lvl9pPr>
          </a:lstStyle>
          <a:p>
            <a:pPr algn="ctr" eaLnBrk="1" fontAlgn="base">
              <a:lnSpc>
                <a:spcPct val="97000"/>
              </a:lnSpc>
              <a:spcBef>
                <a:spcPct val="0"/>
              </a:spcBef>
              <a:spcAft>
                <a:spcPct val="0"/>
              </a:spcAft>
              <a:buClr>
                <a:srgbClr val="FFFFFF"/>
              </a:buClr>
              <a:buSzPct val="45000"/>
            </a:pPr>
            <a:r>
              <a:rPr lang="en-GB" sz="1500" b="1" smtClean="0">
                <a:solidFill>
                  <a:srgbClr val="FFFFFF"/>
                </a:solidFill>
                <a:cs typeface="Gothic"/>
              </a:rPr>
              <a:t>Characteristics of the Patients at Enrollment.</a:t>
            </a:r>
          </a:p>
        </p:txBody>
      </p:sp>
      <p:pic>
        <p:nvPicPr>
          <p:cNvPr id="9011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11900" y="6270625"/>
            <a:ext cx="25654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116" name="Text Box 4"/>
          <p:cNvSpPr txBox="1">
            <a:spLocks noChangeArrowheads="1"/>
          </p:cNvSpPr>
          <p:nvPr/>
        </p:nvSpPr>
        <p:spPr bwMode="auto">
          <a:xfrm>
            <a:off x="2500313" y="5972175"/>
            <a:ext cx="4122737" cy="16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828675" eaLnBrk="0" hangingPunct="0">
              <a:tabLst>
                <a:tab pos="655638" algn="l"/>
                <a:tab pos="1312863" algn="l"/>
                <a:tab pos="1968500" algn="l"/>
                <a:tab pos="2625725" algn="l"/>
                <a:tab pos="3281363" algn="l"/>
              </a:tabLst>
              <a:defRPr>
                <a:solidFill>
                  <a:schemeClr val="tx1"/>
                </a:solidFill>
                <a:latin typeface="Arial" pitchFamily="34" charset="0"/>
                <a:cs typeface="Arial" pitchFamily="34" charset="0"/>
              </a:defRPr>
            </a:lvl1pPr>
            <a:lvl2pPr marL="742950" indent="-285750" defTabSz="828675" eaLnBrk="0" hangingPunct="0">
              <a:tabLst>
                <a:tab pos="655638" algn="l"/>
                <a:tab pos="1312863" algn="l"/>
                <a:tab pos="1968500" algn="l"/>
                <a:tab pos="2625725" algn="l"/>
                <a:tab pos="3281363" algn="l"/>
              </a:tabLst>
              <a:defRPr>
                <a:solidFill>
                  <a:schemeClr val="tx1"/>
                </a:solidFill>
                <a:latin typeface="Arial" pitchFamily="34" charset="0"/>
                <a:cs typeface="Arial" pitchFamily="34" charset="0"/>
              </a:defRPr>
            </a:lvl2pPr>
            <a:lvl3pPr marL="1143000" indent="-228600" defTabSz="828675" eaLnBrk="0" hangingPunct="0">
              <a:tabLst>
                <a:tab pos="655638" algn="l"/>
                <a:tab pos="1312863" algn="l"/>
                <a:tab pos="1968500" algn="l"/>
                <a:tab pos="2625725" algn="l"/>
                <a:tab pos="3281363" algn="l"/>
              </a:tabLst>
              <a:defRPr>
                <a:solidFill>
                  <a:schemeClr val="tx1"/>
                </a:solidFill>
                <a:latin typeface="Arial" pitchFamily="34" charset="0"/>
                <a:cs typeface="Arial" pitchFamily="34" charset="0"/>
              </a:defRPr>
            </a:lvl3pPr>
            <a:lvl4pPr marL="1600200" indent="-228600" defTabSz="828675" eaLnBrk="0" hangingPunct="0">
              <a:tabLst>
                <a:tab pos="655638" algn="l"/>
                <a:tab pos="1312863" algn="l"/>
                <a:tab pos="1968500" algn="l"/>
                <a:tab pos="2625725" algn="l"/>
                <a:tab pos="3281363" algn="l"/>
              </a:tabLst>
              <a:defRPr>
                <a:solidFill>
                  <a:schemeClr val="tx1"/>
                </a:solidFill>
                <a:latin typeface="Arial" pitchFamily="34" charset="0"/>
                <a:cs typeface="Arial" pitchFamily="34" charset="0"/>
              </a:defRPr>
            </a:lvl4pPr>
            <a:lvl5pPr marL="2057400" indent="-228600" defTabSz="828675" eaLnBrk="0" hangingPunct="0">
              <a:tabLst>
                <a:tab pos="655638" algn="l"/>
                <a:tab pos="1312863" algn="l"/>
                <a:tab pos="1968500" algn="l"/>
                <a:tab pos="2625725" algn="l"/>
                <a:tab pos="3281363" algn="l"/>
              </a:tabLst>
              <a:defRPr>
                <a:solidFill>
                  <a:schemeClr val="tx1"/>
                </a:solidFill>
                <a:latin typeface="Arial" pitchFamily="34" charset="0"/>
                <a:cs typeface="Arial" pitchFamily="34" charset="0"/>
              </a:defRPr>
            </a:lvl5pPr>
            <a:lvl6pPr marL="2514600" indent="-228600" defTabSz="828675" eaLnBrk="0" fontAlgn="base" hangingPunct="0">
              <a:spcBef>
                <a:spcPct val="0"/>
              </a:spcBef>
              <a:spcAft>
                <a:spcPct val="0"/>
              </a:spcAft>
              <a:tabLst>
                <a:tab pos="655638" algn="l"/>
                <a:tab pos="1312863" algn="l"/>
                <a:tab pos="1968500" algn="l"/>
                <a:tab pos="2625725" algn="l"/>
                <a:tab pos="3281363" algn="l"/>
              </a:tabLst>
              <a:defRPr>
                <a:solidFill>
                  <a:schemeClr val="tx1"/>
                </a:solidFill>
                <a:latin typeface="Arial" pitchFamily="34" charset="0"/>
                <a:cs typeface="Arial" pitchFamily="34" charset="0"/>
              </a:defRPr>
            </a:lvl6pPr>
            <a:lvl7pPr marL="2971800" indent="-228600" defTabSz="828675" eaLnBrk="0" fontAlgn="base" hangingPunct="0">
              <a:spcBef>
                <a:spcPct val="0"/>
              </a:spcBef>
              <a:spcAft>
                <a:spcPct val="0"/>
              </a:spcAft>
              <a:tabLst>
                <a:tab pos="655638" algn="l"/>
                <a:tab pos="1312863" algn="l"/>
                <a:tab pos="1968500" algn="l"/>
                <a:tab pos="2625725" algn="l"/>
                <a:tab pos="3281363" algn="l"/>
              </a:tabLst>
              <a:defRPr>
                <a:solidFill>
                  <a:schemeClr val="tx1"/>
                </a:solidFill>
                <a:latin typeface="Arial" pitchFamily="34" charset="0"/>
                <a:cs typeface="Arial" pitchFamily="34" charset="0"/>
              </a:defRPr>
            </a:lvl7pPr>
            <a:lvl8pPr marL="3429000" indent="-228600" defTabSz="828675" eaLnBrk="0" fontAlgn="base" hangingPunct="0">
              <a:spcBef>
                <a:spcPct val="0"/>
              </a:spcBef>
              <a:spcAft>
                <a:spcPct val="0"/>
              </a:spcAft>
              <a:tabLst>
                <a:tab pos="655638" algn="l"/>
                <a:tab pos="1312863" algn="l"/>
                <a:tab pos="1968500" algn="l"/>
                <a:tab pos="2625725" algn="l"/>
                <a:tab pos="3281363" algn="l"/>
              </a:tabLst>
              <a:defRPr>
                <a:solidFill>
                  <a:schemeClr val="tx1"/>
                </a:solidFill>
                <a:latin typeface="Arial" pitchFamily="34" charset="0"/>
                <a:cs typeface="Arial" pitchFamily="34" charset="0"/>
              </a:defRPr>
            </a:lvl8pPr>
            <a:lvl9pPr marL="3886200" indent="-228600" defTabSz="828675" eaLnBrk="0" fontAlgn="base" hangingPunct="0">
              <a:spcBef>
                <a:spcPct val="0"/>
              </a:spcBef>
              <a:spcAft>
                <a:spcPct val="0"/>
              </a:spcAft>
              <a:tabLst>
                <a:tab pos="655638" algn="l"/>
                <a:tab pos="1312863" algn="l"/>
                <a:tab pos="1968500" algn="l"/>
                <a:tab pos="2625725" algn="l"/>
                <a:tab pos="3281363" algn="l"/>
              </a:tabLst>
              <a:defRPr>
                <a:solidFill>
                  <a:schemeClr val="tx1"/>
                </a:solidFill>
                <a:latin typeface="Arial" pitchFamily="34" charset="0"/>
                <a:cs typeface="Arial" pitchFamily="34" charset="0"/>
              </a:defRPr>
            </a:lvl9pPr>
          </a:lstStyle>
          <a:p>
            <a:pPr eaLnBrk="1" fontAlgn="base">
              <a:lnSpc>
                <a:spcPct val="97000"/>
              </a:lnSpc>
              <a:spcBef>
                <a:spcPct val="0"/>
              </a:spcBef>
              <a:spcAft>
                <a:spcPct val="0"/>
              </a:spcAft>
              <a:buClr>
                <a:srgbClr val="FFFFFF"/>
              </a:buClr>
              <a:buSzPct val="45000"/>
            </a:pPr>
            <a:r>
              <a:rPr lang="en-GB" sz="1100" b="1" smtClean="0">
                <a:solidFill>
                  <a:srgbClr val="FFFFFF"/>
                </a:solidFill>
                <a:cs typeface="Gothic"/>
              </a:rPr>
              <a:t>Heemskerk AD et al. N Engl J Med 2016;374:124-134</a:t>
            </a:r>
          </a:p>
        </p:txBody>
      </p:sp>
      <p:pic>
        <p:nvPicPr>
          <p:cNvPr id="90117" name="Picture 5" descr="Image"/>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00313" y="933450"/>
            <a:ext cx="4122737" cy="4976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838222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1"/>
          <p:cNvSpPr txBox="1">
            <a:spLocks noChangeArrowheads="1"/>
          </p:cNvSpPr>
          <p:nvPr/>
        </p:nvSpPr>
        <p:spPr bwMode="auto">
          <a:xfrm>
            <a:off x="325438" y="381000"/>
            <a:ext cx="849471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Arial" pitchFamily="34" charset="0"/>
                <a:cs typeface="Arial" pitchFamily="34" charset="0"/>
              </a:defRPr>
            </a:lvl1pPr>
            <a:lvl2pPr marL="742950" indent="-28575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Arial" pitchFamily="34" charset="0"/>
                <a:cs typeface="Arial" pitchFamily="34" charset="0"/>
              </a:defRPr>
            </a:lvl2pPr>
            <a:lvl3pPr marL="1143000" indent="-22860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Arial" pitchFamily="34" charset="0"/>
                <a:cs typeface="Arial" pitchFamily="34" charset="0"/>
              </a:defRPr>
            </a:lvl3pPr>
            <a:lvl4pPr marL="1600200" indent="-22860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Arial" pitchFamily="34" charset="0"/>
                <a:cs typeface="Arial" pitchFamily="34" charset="0"/>
              </a:defRPr>
            </a:lvl4pPr>
            <a:lvl5pPr marL="2057400" indent="-22860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Arial" pitchFamily="34" charset="0"/>
                <a:cs typeface="Arial" pitchFamily="34" charset="0"/>
              </a:defRPr>
            </a:lvl5pPr>
            <a:lvl6pPr marL="25146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Arial" pitchFamily="34" charset="0"/>
                <a:cs typeface="Arial" pitchFamily="34" charset="0"/>
              </a:defRPr>
            </a:lvl6pPr>
            <a:lvl7pPr marL="29718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Arial" pitchFamily="34" charset="0"/>
                <a:cs typeface="Arial" pitchFamily="34" charset="0"/>
              </a:defRPr>
            </a:lvl7pPr>
            <a:lvl8pPr marL="34290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Arial" pitchFamily="34" charset="0"/>
                <a:cs typeface="Arial" pitchFamily="34" charset="0"/>
              </a:defRPr>
            </a:lvl8pPr>
            <a:lvl9pPr marL="38862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Arial" pitchFamily="34" charset="0"/>
                <a:cs typeface="Arial" pitchFamily="34" charset="0"/>
              </a:defRPr>
            </a:lvl9pPr>
          </a:lstStyle>
          <a:p>
            <a:pPr algn="ctr" eaLnBrk="1" fontAlgn="base">
              <a:lnSpc>
                <a:spcPct val="97000"/>
              </a:lnSpc>
              <a:spcBef>
                <a:spcPct val="0"/>
              </a:spcBef>
              <a:spcAft>
                <a:spcPct val="0"/>
              </a:spcAft>
              <a:buClr>
                <a:srgbClr val="FFFFFF"/>
              </a:buClr>
              <a:buSzPct val="45000"/>
            </a:pPr>
            <a:r>
              <a:rPr lang="en-GB" sz="1500" b="1" smtClean="0">
                <a:solidFill>
                  <a:srgbClr val="FFFFFF"/>
                </a:solidFill>
                <a:cs typeface="Gothic"/>
              </a:rPr>
              <a:t>Survival during the 9-Month Study Period.</a:t>
            </a:r>
          </a:p>
        </p:txBody>
      </p:sp>
      <p:pic>
        <p:nvPicPr>
          <p:cNvPr id="9113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11900" y="6270625"/>
            <a:ext cx="25654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140" name="Text Box 4"/>
          <p:cNvSpPr txBox="1">
            <a:spLocks noChangeArrowheads="1"/>
          </p:cNvSpPr>
          <p:nvPr/>
        </p:nvSpPr>
        <p:spPr bwMode="auto">
          <a:xfrm>
            <a:off x="2135188" y="5972175"/>
            <a:ext cx="4854575" cy="16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828675" eaLnBrk="0" hangingPunct="0">
              <a:tabLst>
                <a:tab pos="655638" algn="l"/>
                <a:tab pos="1312863" algn="l"/>
                <a:tab pos="1968500" algn="l"/>
                <a:tab pos="2625725" algn="l"/>
                <a:tab pos="3281363" algn="l"/>
              </a:tabLst>
              <a:defRPr>
                <a:solidFill>
                  <a:schemeClr val="tx1"/>
                </a:solidFill>
                <a:latin typeface="Arial" pitchFamily="34" charset="0"/>
                <a:cs typeface="Arial" pitchFamily="34" charset="0"/>
              </a:defRPr>
            </a:lvl1pPr>
            <a:lvl2pPr marL="742950" indent="-285750" defTabSz="828675" eaLnBrk="0" hangingPunct="0">
              <a:tabLst>
                <a:tab pos="655638" algn="l"/>
                <a:tab pos="1312863" algn="l"/>
                <a:tab pos="1968500" algn="l"/>
                <a:tab pos="2625725" algn="l"/>
                <a:tab pos="3281363" algn="l"/>
              </a:tabLst>
              <a:defRPr>
                <a:solidFill>
                  <a:schemeClr val="tx1"/>
                </a:solidFill>
                <a:latin typeface="Arial" pitchFamily="34" charset="0"/>
                <a:cs typeface="Arial" pitchFamily="34" charset="0"/>
              </a:defRPr>
            </a:lvl2pPr>
            <a:lvl3pPr marL="1143000" indent="-228600" defTabSz="828675" eaLnBrk="0" hangingPunct="0">
              <a:tabLst>
                <a:tab pos="655638" algn="l"/>
                <a:tab pos="1312863" algn="l"/>
                <a:tab pos="1968500" algn="l"/>
                <a:tab pos="2625725" algn="l"/>
                <a:tab pos="3281363" algn="l"/>
              </a:tabLst>
              <a:defRPr>
                <a:solidFill>
                  <a:schemeClr val="tx1"/>
                </a:solidFill>
                <a:latin typeface="Arial" pitchFamily="34" charset="0"/>
                <a:cs typeface="Arial" pitchFamily="34" charset="0"/>
              </a:defRPr>
            </a:lvl3pPr>
            <a:lvl4pPr marL="1600200" indent="-228600" defTabSz="828675" eaLnBrk="0" hangingPunct="0">
              <a:tabLst>
                <a:tab pos="655638" algn="l"/>
                <a:tab pos="1312863" algn="l"/>
                <a:tab pos="1968500" algn="l"/>
                <a:tab pos="2625725" algn="l"/>
                <a:tab pos="3281363" algn="l"/>
              </a:tabLst>
              <a:defRPr>
                <a:solidFill>
                  <a:schemeClr val="tx1"/>
                </a:solidFill>
                <a:latin typeface="Arial" pitchFamily="34" charset="0"/>
                <a:cs typeface="Arial" pitchFamily="34" charset="0"/>
              </a:defRPr>
            </a:lvl4pPr>
            <a:lvl5pPr marL="2057400" indent="-228600" defTabSz="828675" eaLnBrk="0" hangingPunct="0">
              <a:tabLst>
                <a:tab pos="655638" algn="l"/>
                <a:tab pos="1312863" algn="l"/>
                <a:tab pos="1968500" algn="l"/>
                <a:tab pos="2625725" algn="l"/>
                <a:tab pos="3281363" algn="l"/>
              </a:tabLst>
              <a:defRPr>
                <a:solidFill>
                  <a:schemeClr val="tx1"/>
                </a:solidFill>
                <a:latin typeface="Arial" pitchFamily="34" charset="0"/>
                <a:cs typeface="Arial" pitchFamily="34" charset="0"/>
              </a:defRPr>
            </a:lvl5pPr>
            <a:lvl6pPr marL="2514600" indent="-228600" defTabSz="828675" eaLnBrk="0" fontAlgn="base" hangingPunct="0">
              <a:spcBef>
                <a:spcPct val="0"/>
              </a:spcBef>
              <a:spcAft>
                <a:spcPct val="0"/>
              </a:spcAft>
              <a:tabLst>
                <a:tab pos="655638" algn="l"/>
                <a:tab pos="1312863" algn="l"/>
                <a:tab pos="1968500" algn="l"/>
                <a:tab pos="2625725" algn="l"/>
                <a:tab pos="3281363" algn="l"/>
              </a:tabLst>
              <a:defRPr>
                <a:solidFill>
                  <a:schemeClr val="tx1"/>
                </a:solidFill>
                <a:latin typeface="Arial" pitchFamily="34" charset="0"/>
                <a:cs typeface="Arial" pitchFamily="34" charset="0"/>
              </a:defRPr>
            </a:lvl6pPr>
            <a:lvl7pPr marL="2971800" indent="-228600" defTabSz="828675" eaLnBrk="0" fontAlgn="base" hangingPunct="0">
              <a:spcBef>
                <a:spcPct val="0"/>
              </a:spcBef>
              <a:spcAft>
                <a:spcPct val="0"/>
              </a:spcAft>
              <a:tabLst>
                <a:tab pos="655638" algn="l"/>
                <a:tab pos="1312863" algn="l"/>
                <a:tab pos="1968500" algn="l"/>
                <a:tab pos="2625725" algn="l"/>
                <a:tab pos="3281363" algn="l"/>
              </a:tabLst>
              <a:defRPr>
                <a:solidFill>
                  <a:schemeClr val="tx1"/>
                </a:solidFill>
                <a:latin typeface="Arial" pitchFamily="34" charset="0"/>
                <a:cs typeface="Arial" pitchFamily="34" charset="0"/>
              </a:defRPr>
            </a:lvl7pPr>
            <a:lvl8pPr marL="3429000" indent="-228600" defTabSz="828675" eaLnBrk="0" fontAlgn="base" hangingPunct="0">
              <a:spcBef>
                <a:spcPct val="0"/>
              </a:spcBef>
              <a:spcAft>
                <a:spcPct val="0"/>
              </a:spcAft>
              <a:tabLst>
                <a:tab pos="655638" algn="l"/>
                <a:tab pos="1312863" algn="l"/>
                <a:tab pos="1968500" algn="l"/>
                <a:tab pos="2625725" algn="l"/>
                <a:tab pos="3281363" algn="l"/>
              </a:tabLst>
              <a:defRPr>
                <a:solidFill>
                  <a:schemeClr val="tx1"/>
                </a:solidFill>
                <a:latin typeface="Arial" pitchFamily="34" charset="0"/>
                <a:cs typeface="Arial" pitchFamily="34" charset="0"/>
              </a:defRPr>
            </a:lvl8pPr>
            <a:lvl9pPr marL="3886200" indent="-228600" defTabSz="828675" eaLnBrk="0" fontAlgn="base" hangingPunct="0">
              <a:spcBef>
                <a:spcPct val="0"/>
              </a:spcBef>
              <a:spcAft>
                <a:spcPct val="0"/>
              </a:spcAft>
              <a:tabLst>
                <a:tab pos="655638" algn="l"/>
                <a:tab pos="1312863" algn="l"/>
                <a:tab pos="1968500" algn="l"/>
                <a:tab pos="2625725" algn="l"/>
                <a:tab pos="3281363" algn="l"/>
              </a:tabLst>
              <a:defRPr>
                <a:solidFill>
                  <a:schemeClr val="tx1"/>
                </a:solidFill>
                <a:latin typeface="Arial" pitchFamily="34" charset="0"/>
                <a:cs typeface="Arial" pitchFamily="34" charset="0"/>
              </a:defRPr>
            </a:lvl9pPr>
          </a:lstStyle>
          <a:p>
            <a:pPr eaLnBrk="1" fontAlgn="base">
              <a:lnSpc>
                <a:spcPct val="97000"/>
              </a:lnSpc>
              <a:spcBef>
                <a:spcPct val="0"/>
              </a:spcBef>
              <a:spcAft>
                <a:spcPct val="0"/>
              </a:spcAft>
              <a:buClr>
                <a:srgbClr val="FFFFFF"/>
              </a:buClr>
              <a:buSzPct val="45000"/>
            </a:pPr>
            <a:r>
              <a:rPr lang="en-GB" sz="1100" b="1" smtClean="0">
                <a:solidFill>
                  <a:srgbClr val="FFFFFF"/>
                </a:solidFill>
                <a:cs typeface="Gothic"/>
              </a:rPr>
              <a:t>Heemskerk AD et al. N Engl J Med 2016;374:124-134</a:t>
            </a:r>
          </a:p>
        </p:txBody>
      </p:sp>
      <p:pic>
        <p:nvPicPr>
          <p:cNvPr id="91141" name="Picture 5" descr="Image"/>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35188" y="933450"/>
            <a:ext cx="4854575" cy="4976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6040111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3"/>
          <p:cNvSpPr>
            <a:spLocks noChangeArrowheads="1"/>
          </p:cNvSpPr>
          <p:nvPr/>
        </p:nvSpPr>
        <p:spPr bwMode="auto">
          <a:xfrm>
            <a:off x="2251075" y="2484438"/>
            <a:ext cx="995081" cy="221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lnSpc>
                <a:spcPct val="90000"/>
              </a:lnSpc>
              <a:spcBef>
                <a:spcPct val="35000"/>
              </a:spcBef>
              <a:spcAft>
                <a:spcPct val="25000"/>
              </a:spcAft>
              <a:buClr>
                <a:schemeClr val="folHlink"/>
              </a:buClr>
              <a:buFont typeface="Arial" pitchFamily="34" charset="0"/>
              <a:buNone/>
            </a:pPr>
            <a:r>
              <a:rPr lang="en-US" altLang="en-US" sz="1600" b="0" dirty="0">
                <a:ea typeface="MS PGothic" pitchFamily="34" charset="-128"/>
              </a:rPr>
              <a:t>HIV positive</a:t>
            </a:r>
          </a:p>
        </p:txBody>
      </p:sp>
      <p:sp>
        <p:nvSpPr>
          <p:cNvPr id="47107" name="Rectangle 46"/>
          <p:cNvSpPr>
            <a:spLocks noChangeArrowheads="1"/>
          </p:cNvSpPr>
          <p:nvPr/>
        </p:nvSpPr>
        <p:spPr bwMode="auto">
          <a:xfrm>
            <a:off x="7785100" y="3544888"/>
            <a:ext cx="1179513" cy="1169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r>
              <a:rPr lang="en-US" altLang="en-US" sz="1400" u="sng" dirty="0">
                <a:ea typeface="MS PGothic" pitchFamily="34" charset="-128"/>
                <a:cs typeface="Arial" pitchFamily="34" charset="0"/>
              </a:rPr>
              <a:t>Dots:</a:t>
            </a:r>
          </a:p>
          <a:p>
            <a:pPr algn="ctr"/>
            <a:r>
              <a:rPr lang="en-US" altLang="en-US" sz="1400" dirty="0">
                <a:ea typeface="MS PGothic" pitchFamily="34" charset="-128"/>
                <a:cs typeface="Arial" pitchFamily="34" charset="0"/>
              </a:rPr>
              <a:t>Expected </a:t>
            </a:r>
            <a:r>
              <a:rPr lang="en-US" altLang="en-US" sz="1400" dirty="0" err="1">
                <a:ea typeface="MS PGothic" pitchFamily="34" charset="-128"/>
                <a:cs typeface="Arial" pitchFamily="34" charset="0"/>
              </a:rPr>
              <a:t>yrs</a:t>
            </a:r>
            <a:r>
              <a:rPr lang="en-US" altLang="en-US" sz="1400" dirty="0">
                <a:ea typeface="MS PGothic" pitchFamily="34" charset="-128"/>
                <a:cs typeface="Arial" pitchFamily="34" charset="0"/>
              </a:rPr>
              <a:t> of life remaining at age 20 </a:t>
            </a:r>
          </a:p>
        </p:txBody>
      </p:sp>
      <p:sp>
        <p:nvSpPr>
          <p:cNvPr id="47108" name="Rectangle 2"/>
          <p:cNvSpPr>
            <a:spLocks noGrp="1" noChangeArrowheads="1"/>
          </p:cNvSpPr>
          <p:nvPr>
            <p:ph type="title"/>
          </p:nvPr>
        </p:nvSpPr>
        <p:spPr>
          <a:xfrm>
            <a:off x="377825" y="238125"/>
            <a:ext cx="8442325" cy="1103313"/>
          </a:xfrm>
        </p:spPr>
        <p:txBody>
          <a:bodyPr>
            <a:normAutofit fontScale="90000"/>
          </a:bodyPr>
          <a:lstStyle/>
          <a:p>
            <a:r>
              <a:rPr lang="en-US" altLang="en-US" smtClean="0"/>
              <a:t>Kaiser Permanente: Life Expectancy in HIV-Infected vs Uninfected Persons</a:t>
            </a:r>
          </a:p>
        </p:txBody>
      </p:sp>
      <p:sp>
        <p:nvSpPr>
          <p:cNvPr id="47109" name="Rectangle 3"/>
          <p:cNvSpPr>
            <a:spLocks noGrp="1" noChangeArrowheads="1"/>
          </p:cNvSpPr>
          <p:nvPr>
            <p:ph idx="1"/>
          </p:nvPr>
        </p:nvSpPr>
        <p:spPr>
          <a:xfrm>
            <a:off x="374650" y="1512888"/>
            <a:ext cx="8455025" cy="971550"/>
          </a:xfrm>
        </p:spPr>
        <p:txBody>
          <a:bodyPr/>
          <a:lstStyle/>
          <a:p>
            <a:r>
              <a:rPr lang="en-US" altLang="en-US" sz="1800" dirty="0" smtClean="0"/>
              <a:t>Analysis of life expectancy in 24,768 HIV-infected and 257,600 HIV-uninfected adult </a:t>
            </a:r>
            <a:r>
              <a:rPr lang="en-US" altLang="en-US" sz="1800" dirty="0" err="1" smtClean="0"/>
              <a:t>pts</a:t>
            </a:r>
            <a:r>
              <a:rPr lang="en-US" altLang="en-US" sz="1800" dirty="0" smtClean="0"/>
              <a:t> in Kaiser Permanente California 1996-2011; 2 groups matched for age, sex, medical center, </a:t>
            </a:r>
            <a:r>
              <a:rPr lang="en-US" altLang="en-US" sz="1800" dirty="0" err="1" smtClean="0"/>
              <a:t>yr</a:t>
            </a:r>
            <a:endParaRPr lang="en-US" altLang="en-US" sz="1800" dirty="0" smtClean="0"/>
          </a:p>
        </p:txBody>
      </p:sp>
      <p:sp>
        <p:nvSpPr>
          <p:cNvPr id="47110" name="Text Box 11"/>
          <p:cNvSpPr txBox="1">
            <a:spLocks noChangeArrowheads="1"/>
          </p:cNvSpPr>
          <p:nvPr/>
        </p:nvSpPr>
        <p:spPr bwMode="auto">
          <a:xfrm>
            <a:off x="323056" y="6416218"/>
            <a:ext cx="600868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sz="1400" b="0" dirty="0">
                <a:ea typeface="MS PGothic" pitchFamily="34" charset="-128"/>
              </a:rPr>
              <a:t>Marcus JL, et al. CROI 2016. Abstract 54.</a:t>
            </a:r>
            <a:r>
              <a:rPr lang="en-US" altLang="en-US" sz="1400" b="0" dirty="0"/>
              <a:t> Reproduced with permission.</a:t>
            </a:r>
            <a:endParaRPr lang="en-US" altLang="en-US" sz="1400" b="0" dirty="0">
              <a:ea typeface="MS PGothic" pitchFamily="34" charset="-128"/>
            </a:endParaRPr>
          </a:p>
        </p:txBody>
      </p:sp>
      <p:sp>
        <p:nvSpPr>
          <p:cNvPr id="47111" name="Rectangle 52"/>
          <p:cNvSpPr>
            <a:spLocks noChangeArrowheads="1"/>
          </p:cNvSpPr>
          <p:nvPr/>
        </p:nvSpPr>
        <p:spPr bwMode="auto">
          <a:xfrm>
            <a:off x="2051050" y="2508250"/>
            <a:ext cx="144463" cy="146050"/>
          </a:xfrm>
          <a:prstGeom prst="rect">
            <a:avLst/>
          </a:prstGeom>
          <a:solidFill>
            <a:schemeClr val="accent2"/>
          </a:solidFill>
          <a:ln w="11176">
            <a:solidFill>
              <a:srgbClr val="000000"/>
            </a:solidFill>
            <a:miter lim="800000"/>
            <a:headEnd/>
            <a:tailEnd/>
          </a:ln>
        </p:spPr>
        <p:txBody>
          <a:bodyPr/>
          <a:lstStyle/>
          <a:p>
            <a:pPr eaLnBrk="1" hangingPunct="1">
              <a:lnSpc>
                <a:spcPct val="90000"/>
              </a:lnSpc>
              <a:spcBef>
                <a:spcPct val="35000"/>
              </a:spcBef>
              <a:spcAft>
                <a:spcPct val="25000"/>
              </a:spcAft>
              <a:buClr>
                <a:schemeClr val="folHlink"/>
              </a:buClr>
              <a:buFont typeface="Arial" pitchFamily="34" charset="0"/>
              <a:buChar char="•"/>
            </a:pPr>
            <a:endParaRPr lang="en-US" altLang="en-US">
              <a:solidFill>
                <a:srgbClr val="FF0000"/>
              </a:solidFill>
              <a:ea typeface="MS PGothic" pitchFamily="34" charset="-128"/>
            </a:endParaRPr>
          </a:p>
        </p:txBody>
      </p:sp>
      <p:sp>
        <p:nvSpPr>
          <p:cNvPr id="14" name="Rectangle 54"/>
          <p:cNvSpPr>
            <a:spLocks noChangeArrowheads="1"/>
          </p:cNvSpPr>
          <p:nvPr/>
        </p:nvSpPr>
        <p:spPr bwMode="auto">
          <a:xfrm>
            <a:off x="3554413" y="2508250"/>
            <a:ext cx="144462" cy="146050"/>
          </a:xfrm>
          <a:prstGeom prst="rect">
            <a:avLst/>
          </a:prstGeom>
          <a:solidFill>
            <a:schemeClr val="accent3"/>
          </a:solidFill>
          <a:ln w="11176">
            <a:solidFill>
              <a:srgbClr val="000000"/>
            </a:solidFill>
            <a:miter lim="800000"/>
            <a:headEnd/>
            <a:tailEnd/>
          </a:ln>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a typeface="ＭＳ Ｐゴシック" charset="0"/>
              <a:cs typeface="ＭＳ Ｐゴシック" charset="0"/>
            </a:endParaRPr>
          </a:p>
        </p:txBody>
      </p:sp>
      <p:sp>
        <p:nvSpPr>
          <p:cNvPr id="47113" name="Rectangle 55"/>
          <p:cNvSpPr>
            <a:spLocks noChangeArrowheads="1"/>
          </p:cNvSpPr>
          <p:nvPr/>
        </p:nvSpPr>
        <p:spPr bwMode="auto">
          <a:xfrm>
            <a:off x="3754438" y="2484438"/>
            <a:ext cx="1050288" cy="221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lnSpc>
                <a:spcPct val="90000"/>
              </a:lnSpc>
              <a:spcBef>
                <a:spcPct val="35000"/>
              </a:spcBef>
              <a:spcAft>
                <a:spcPct val="25000"/>
              </a:spcAft>
              <a:buClr>
                <a:schemeClr val="folHlink"/>
              </a:buClr>
              <a:buFont typeface="Arial" pitchFamily="34" charset="0"/>
              <a:buNone/>
            </a:pPr>
            <a:r>
              <a:rPr lang="en-US" altLang="en-US" sz="1600" b="0" dirty="0">
                <a:ea typeface="MS PGothic" pitchFamily="34" charset="-128"/>
              </a:rPr>
              <a:t>HIV negative</a:t>
            </a:r>
          </a:p>
        </p:txBody>
      </p:sp>
      <p:sp>
        <p:nvSpPr>
          <p:cNvPr id="47114" name="Rectangle 46"/>
          <p:cNvSpPr>
            <a:spLocks noChangeArrowheads="1"/>
          </p:cNvSpPr>
          <p:nvPr/>
        </p:nvSpPr>
        <p:spPr bwMode="auto">
          <a:xfrm>
            <a:off x="141288" y="3544888"/>
            <a:ext cx="1035050" cy="1169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r>
              <a:rPr lang="en-US" altLang="en-US" sz="1400" u="sng">
                <a:ea typeface="MS PGothic" pitchFamily="34" charset="-128"/>
                <a:cs typeface="Arial" pitchFamily="34" charset="0"/>
              </a:rPr>
              <a:t>Lines</a:t>
            </a:r>
            <a:r>
              <a:rPr lang="en-US" altLang="en-US" sz="1400">
                <a:ea typeface="MS PGothic" pitchFamily="34" charset="-128"/>
                <a:cs typeface="Arial" pitchFamily="34" charset="0"/>
              </a:rPr>
              <a:t>:</a:t>
            </a:r>
            <a:br>
              <a:rPr lang="en-US" altLang="en-US" sz="1400">
                <a:ea typeface="MS PGothic" pitchFamily="34" charset="-128"/>
                <a:cs typeface="Arial" pitchFamily="34" charset="0"/>
              </a:rPr>
            </a:br>
            <a:r>
              <a:rPr lang="en-US" altLang="en-US" sz="1400">
                <a:ea typeface="MS PGothic" pitchFamily="34" charset="-128"/>
                <a:cs typeface="Arial" pitchFamily="34" charset="0"/>
              </a:rPr>
              <a:t>Deaths per 100,000 PYs</a:t>
            </a:r>
          </a:p>
        </p:txBody>
      </p:sp>
      <p:sp>
        <p:nvSpPr>
          <p:cNvPr id="47115" name="TextBox 62"/>
          <p:cNvSpPr txBox="1">
            <a:spLocks noChangeArrowheads="1"/>
          </p:cNvSpPr>
          <p:nvPr/>
        </p:nvSpPr>
        <p:spPr bwMode="auto">
          <a:xfrm>
            <a:off x="808038" y="2735263"/>
            <a:ext cx="862012" cy="30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r"/>
            <a:r>
              <a:rPr lang="en-US" altLang="en-US" sz="1400" b="0">
                <a:ea typeface="MS PGothic" pitchFamily="34" charset="-128"/>
              </a:rPr>
              <a:t>8000</a:t>
            </a:r>
          </a:p>
        </p:txBody>
      </p:sp>
      <p:sp>
        <p:nvSpPr>
          <p:cNvPr id="47116" name="TextBox 63"/>
          <p:cNvSpPr txBox="1">
            <a:spLocks noChangeArrowheads="1"/>
          </p:cNvSpPr>
          <p:nvPr/>
        </p:nvSpPr>
        <p:spPr bwMode="auto">
          <a:xfrm>
            <a:off x="808038" y="3421063"/>
            <a:ext cx="86201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r"/>
            <a:r>
              <a:rPr lang="en-US" altLang="en-US" sz="1400" b="0">
                <a:ea typeface="MS PGothic" pitchFamily="34" charset="-128"/>
              </a:rPr>
              <a:t>6000</a:t>
            </a:r>
          </a:p>
        </p:txBody>
      </p:sp>
      <p:sp>
        <p:nvSpPr>
          <p:cNvPr id="47117" name="TextBox 64"/>
          <p:cNvSpPr txBox="1">
            <a:spLocks noChangeArrowheads="1"/>
          </p:cNvSpPr>
          <p:nvPr/>
        </p:nvSpPr>
        <p:spPr bwMode="auto">
          <a:xfrm>
            <a:off x="808038" y="4140200"/>
            <a:ext cx="862012" cy="30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r"/>
            <a:r>
              <a:rPr lang="en-US" altLang="en-US" sz="1400" b="0">
                <a:ea typeface="MS PGothic" pitchFamily="34" charset="-128"/>
              </a:rPr>
              <a:t>4000</a:t>
            </a:r>
          </a:p>
        </p:txBody>
      </p:sp>
      <p:sp>
        <p:nvSpPr>
          <p:cNvPr id="47118" name="TextBox 65"/>
          <p:cNvSpPr txBox="1">
            <a:spLocks noChangeArrowheads="1"/>
          </p:cNvSpPr>
          <p:nvPr/>
        </p:nvSpPr>
        <p:spPr bwMode="auto">
          <a:xfrm>
            <a:off x="808038" y="4819650"/>
            <a:ext cx="86201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r"/>
            <a:r>
              <a:rPr lang="en-US" altLang="en-US" sz="1400" b="0">
                <a:ea typeface="MS PGothic" pitchFamily="34" charset="-128"/>
              </a:rPr>
              <a:t>2000</a:t>
            </a:r>
          </a:p>
        </p:txBody>
      </p:sp>
      <p:sp>
        <p:nvSpPr>
          <p:cNvPr id="47119" name="TextBox 66"/>
          <p:cNvSpPr txBox="1">
            <a:spLocks noChangeArrowheads="1"/>
          </p:cNvSpPr>
          <p:nvPr/>
        </p:nvSpPr>
        <p:spPr bwMode="auto">
          <a:xfrm>
            <a:off x="808038" y="5537200"/>
            <a:ext cx="86201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r"/>
            <a:r>
              <a:rPr lang="en-US" altLang="en-US" sz="1400" b="0">
                <a:ea typeface="MS PGothic" pitchFamily="34" charset="-128"/>
              </a:rPr>
              <a:t>0</a:t>
            </a:r>
          </a:p>
        </p:txBody>
      </p:sp>
      <p:sp>
        <p:nvSpPr>
          <p:cNvPr id="47120" name="Freeform 2"/>
          <p:cNvSpPr>
            <a:spLocks/>
          </p:cNvSpPr>
          <p:nvPr/>
        </p:nvSpPr>
        <p:spPr bwMode="auto">
          <a:xfrm>
            <a:off x="1960563" y="3187700"/>
            <a:ext cx="5283200" cy="2139950"/>
          </a:xfrm>
          <a:custGeom>
            <a:avLst/>
            <a:gdLst>
              <a:gd name="T0" fmla="*/ 0 w 3884212"/>
              <a:gd name="T1" fmla="*/ 0 h 2138901"/>
              <a:gd name="T2" fmla="*/ 72725555 w 3884212"/>
              <a:gd name="T3" fmla="*/ 1451236 h 2138901"/>
              <a:gd name="T4" fmla="*/ 142482582 w 3884212"/>
              <a:gd name="T5" fmla="*/ 1539430 h 2138901"/>
              <a:gd name="T6" fmla="*/ 214466005 w 3884212"/>
              <a:gd name="T7" fmla="*/ 1531412 h 2138901"/>
              <a:gd name="T8" fmla="*/ 287933605 w 3884212"/>
              <a:gd name="T9" fmla="*/ 1739875 h 2138901"/>
              <a:gd name="T10" fmla="*/ 429674033 w 3884212"/>
              <a:gd name="T11" fmla="*/ 1908253 h 2138901"/>
              <a:gd name="T12" fmla="*/ 506852097 w 3884212"/>
              <a:gd name="T13" fmla="*/ 1976404 h 2138901"/>
              <a:gd name="T14" fmla="*/ 577351256 w 3884212"/>
              <a:gd name="T15" fmla="*/ 2068612 h 2138901"/>
              <a:gd name="T16" fmla="*/ 647850415 w 3884212"/>
              <a:gd name="T17" fmla="*/ 2068612 h 2138901"/>
              <a:gd name="T18" fmla="*/ 725028479 w 3884212"/>
              <a:gd name="T19" fmla="*/ 2156808 h 21389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84212"/>
              <a:gd name="T31" fmla="*/ 0 h 2138901"/>
              <a:gd name="T32" fmla="*/ 3884212 w 3884212"/>
              <a:gd name="T33" fmla="*/ 2138901 h 21389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84212" h="2138901">
                <a:moveTo>
                  <a:pt x="0" y="0"/>
                </a:moveTo>
                <a:lnTo>
                  <a:pt x="389614" y="1439187"/>
                </a:lnTo>
                <a:lnTo>
                  <a:pt x="763325" y="1526651"/>
                </a:lnTo>
                <a:lnTo>
                  <a:pt x="1148964" y="1518700"/>
                </a:lnTo>
                <a:lnTo>
                  <a:pt x="1542553" y="1725433"/>
                </a:lnTo>
                <a:lnTo>
                  <a:pt x="2301903" y="1892411"/>
                </a:lnTo>
                <a:lnTo>
                  <a:pt x="2715371" y="1959997"/>
                </a:lnTo>
                <a:lnTo>
                  <a:pt x="3093058" y="2051437"/>
                </a:lnTo>
                <a:lnTo>
                  <a:pt x="3470744" y="2051437"/>
                </a:lnTo>
                <a:lnTo>
                  <a:pt x="3884212" y="2138901"/>
                </a:lnTo>
              </a:path>
            </a:pathLst>
          </a:custGeom>
          <a:noFill/>
          <a:ln w="2857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endParaRPr lang="fr-FR"/>
          </a:p>
        </p:txBody>
      </p:sp>
      <p:sp>
        <p:nvSpPr>
          <p:cNvPr id="4" name="Freeform 3"/>
          <p:cNvSpPr/>
          <p:nvPr/>
        </p:nvSpPr>
        <p:spPr bwMode="auto">
          <a:xfrm>
            <a:off x="1951038" y="5505450"/>
            <a:ext cx="5275262" cy="52388"/>
          </a:xfrm>
          <a:custGeom>
            <a:avLst/>
            <a:gdLst>
              <a:gd name="connsiteX0" fmla="*/ 0 w 3880236"/>
              <a:gd name="connsiteY0" fmla="*/ 31805 h 51683"/>
              <a:gd name="connsiteX1" fmla="*/ 381662 w 3880236"/>
              <a:gd name="connsiteY1" fmla="*/ 15902 h 51683"/>
              <a:gd name="connsiteX2" fmla="*/ 719593 w 3880236"/>
              <a:gd name="connsiteY2" fmla="*/ 31805 h 51683"/>
              <a:gd name="connsiteX3" fmla="*/ 1184744 w 3880236"/>
              <a:gd name="connsiteY3" fmla="*/ 0 h 51683"/>
              <a:gd name="connsiteX4" fmla="*/ 1975899 w 3880236"/>
              <a:gd name="connsiteY4" fmla="*/ 35781 h 51683"/>
              <a:gd name="connsiteX5" fmla="*/ 3108960 w 3880236"/>
              <a:gd name="connsiteY5" fmla="*/ 11927 h 51683"/>
              <a:gd name="connsiteX6" fmla="*/ 3880236 w 3880236"/>
              <a:gd name="connsiteY6" fmla="*/ 51683 h 5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0236" h="51683">
                <a:moveTo>
                  <a:pt x="0" y="31805"/>
                </a:moveTo>
                <a:lnTo>
                  <a:pt x="381662" y="15902"/>
                </a:lnTo>
                <a:lnTo>
                  <a:pt x="719593" y="31805"/>
                </a:lnTo>
                <a:lnTo>
                  <a:pt x="1184744" y="0"/>
                </a:lnTo>
                <a:lnTo>
                  <a:pt x="1975899" y="35781"/>
                </a:lnTo>
                <a:lnTo>
                  <a:pt x="3108960" y="11927"/>
                </a:lnTo>
                <a:lnTo>
                  <a:pt x="3880236" y="51683"/>
                </a:lnTo>
              </a:path>
            </a:pathLst>
          </a:custGeom>
          <a:noFill/>
          <a:ln w="28575">
            <a:solidFill>
              <a:schemeClr val="accent3"/>
            </a:solidFill>
            <a:miter lim="800000"/>
            <a:headEnd/>
            <a:tailEnd/>
          </a:ln>
          <a:extLst/>
        </p:spPr>
        <p:txBody>
          <a:bodyPr anchor="ctr"/>
          <a:lstStyle/>
          <a:p>
            <a:pPr algn="ctr">
              <a:defRPr/>
            </a:pPr>
            <a:endParaRPr lang="en-US" dirty="0">
              <a:latin typeface="Arial" charset="0"/>
              <a:ea typeface="MS PGothic" pitchFamily="34" charset="-128"/>
            </a:endParaRPr>
          </a:p>
        </p:txBody>
      </p:sp>
      <p:grpSp>
        <p:nvGrpSpPr>
          <p:cNvPr id="47122" name="Group 5"/>
          <p:cNvGrpSpPr>
            <a:grpSpLocks/>
          </p:cNvGrpSpPr>
          <p:nvPr/>
        </p:nvGrpSpPr>
        <p:grpSpPr bwMode="auto">
          <a:xfrm>
            <a:off x="1906588" y="3211513"/>
            <a:ext cx="5380037" cy="403225"/>
            <a:chOff x="2302367" y="3378994"/>
            <a:chExt cx="3955630" cy="402431"/>
          </a:xfrm>
        </p:grpSpPr>
        <p:sp>
          <p:nvSpPr>
            <p:cNvPr id="5" name="Oval 4"/>
            <p:cNvSpPr/>
            <p:nvPr/>
          </p:nvSpPr>
          <p:spPr bwMode="auto">
            <a:xfrm>
              <a:off x="4235245" y="3635663"/>
              <a:ext cx="92208" cy="93478"/>
            </a:xfrm>
            <a:prstGeom prst="ellipse">
              <a:avLst/>
            </a:prstGeom>
            <a:solidFill>
              <a:schemeClr val="accent3"/>
            </a:solidFill>
            <a:ln>
              <a:noFill/>
            </a:ln>
            <a:extLst/>
          </p:spPr>
          <p:txBody>
            <a:bodyPr wrap="none" anchor="ctr">
              <a:spAutoFit/>
            </a:bodyPr>
            <a:lstStyle/>
            <a:p>
              <a:pPr algn="ctr" eaLnBrk="1" hangingPunct="1">
                <a:defRPr/>
              </a:pPr>
              <a:endParaRPr lang="en-US" sz="1400" b="0" dirty="0">
                <a:solidFill>
                  <a:schemeClr val="bg2"/>
                </a:solidFill>
                <a:latin typeface="Arial" charset="0"/>
                <a:ea typeface="MS PGothic" pitchFamily="34" charset="-128"/>
              </a:endParaRPr>
            </a:p>
          </p:txBody>
        </p:sp>
        <p:sp>
          <p:nvSpPr>
            <p:cNvPr id="18" name="Oval 17"/>
            <p:cNvSpPr/>
            <p:nvPr/>
          </p:nvSpPr>
          <p:spPr bwMode="auto">
            <a:xfrm>
              <a:off x="3845401" y="3653090"/>
              <a:ext cx="92208" cy="91894"/>
            </a:xfrm>
            <a:prstGeom prst="ellipse">
              <a:avLst/>
            </a:prstGeom>
            <a:solidFill>
              <a:schemeClr val="accent3"/>
            </a:solidFill>
            <a:ln>
              <a:noFill/>
            </a:ln>
            <a:extLst/>
          </p:spPr>
          <p:txBody>
            <a:bodyPr wrap="none" anchor="ctr">
              <a:spAutoFit/>
            </a:bodyPr>
            <a:lstStyle/>
            <a:p>
              <a:pPr algn="ctr" eaLnBrk="1" hangingPunct="1">
                <a:defRPr/>
              </a:pPr>
              <a:endParaRPr lang="en-US" sz="1400" b="0" dirty="0">
                <a:solidFill>
                  <a:schemeClr val="bg2"/>
                </a:solidFill>
                <a:latin typeface="Arial" charset="0"/>
                <a:ea typeface="MS PGothic" pitchFamily="34" charset="-128"/>
              </a:endParaRPr>
            </a:p>
          </p:txBody>
        </p:sp>
        <p:sp>
          <p:nvSpPr>
            <p:cNvPr id="19" name="Oval 18"/>
            <p:cNvSpPr/>
            <p:nvPr/>
          </p:nvSpPr>
          <p:spPr bwMode="auto">
            <a:xfrm>
              <a:off x="3461393" y="3510497"/>
              <a:ext cx="93376" cy="91894"/>
            </a:xfrm>
            <a:prstGeom prst="ellipse">
              <a:avLst/>
            </a:prstGeom>
            <a:solidFill>
              <a:schemeClr val="accent3"/>
            </a:solidFill>
            <a:ln>
              <a:noFill/>
            </a:ln>
            <a:extLst/>
          </p:spPr>
          <p:txBody>
            <a:bodyPr wrap="none" anchor="ctr">
              <a:spAutoFit/>
            </a:bodyPr>
            <a:lstStyle/>
            <a:p>
              <a:pPr algn="ctr" eaLnBrk="1" hangingPunct="1">
                <a:defRPr/>
              </a:pPr>
              <a:endParaRPr lang="en-US" sz="1400" b="0" dirty="0">
                <a:solidFill>
                  <a:schemeClr val="bg2"/>
                </a:solidFill>
                <a:latin typeface="Arial" charset="0"/>
                <a:ea typeface="MS PGothic" pitchFamily="34" charset="-128"/>
              </a:endParaRPr>
            </a:p>
          </p:txBody>
        </p:sp>
        <p:sp>
          <p:nvSpPr>
            <p:cNvPr id="20" name="Oval 19"/>
            <p:cNvSpPr/>
            <p:nvPr/>
          </p:nvSpPr>
          <p:spPr bwMode="auto">
            <a:xfrm>
              <a:off x="3075051" y="3378994"/>
              <a:ext cx="94543" cy="93478"/>
            </a:xfrm>
            <a:prstGeom prst="ellipse">
              <a:avLst/>
            </a:prstGeom>
            <a:solidFill>
              <a:schemeClr val="accent3"/>
            </a:solidFill>
            <a:ln>
              <a:noFill/>
            </a:ln>
            <a:extLst/>
          </p:spPr>
          <p:txBody>
            <a:bodyPr wrap="none" anchor="ctr">
              <a:spAutoFit/>
            </a:bodyPr>
            <a:lstStyle/>
            <a:p>
              <a:pPr algn="ctr" eaLnBrk="1" hangingPunct="1">
                <a:defRPr/>
              </a:pPr>
              <a:endParaRPr lang="en-US" sz="1400" b="0" dirty="0">
                <a:solidFill>
                  <a:schemeClr val="bg2"/>
                </a:solidFill>
                <a:latin typeface="Arial" charset="0"/>
                <a:ea typeface="MS PGothic" pitchFamily="34" charset="-128"/>
              </a:endParaRPr>
            </a:p>
          </p:txBody>
        </p:sp>
        <p:sp>
          <p:nvSpPr>
            <p:cNvPr id="21" name="Oval 20"/>
            <p:cNvSpPr/>
            <p:nvPr/>
          </p:nvSpPr>
          <p:spPr bwMode="auto">
            <a:xfrm>
              <a:off x="4621587" y="3635663"/>
              <a:ext cx="93376" cy="93478"/>
            </a:xfrm>
            <a:prstGeom prst="ellipse">
              <a:avLst/>
            </a:prstGeom>
            <a:solidFill>
              <a:schemeClr val="accent3"/>
            </a:solidFill>
            <a:ln>
              <a:noFill/>
            </a:ln>
            <a:extLst/>
          </p:spPr>
          <p:txBody>
            <a:bodyPr wrap="none" anchor="ctr">
              <a:spAutoFit/>
            </a:bodyPr>
            <a:lstStyle/>
            <a:p>
              <a:pPr algn="ctr" eaLnBrk="1" hangingPunct="1">
                <a:defRPr/>
              </a:pPr>
              <a:endParaRPr lang="en-US" sz="1400" b="0" dirty="0">
                <a:solidFill>
                  <a:schemeClr val="bg2"/>
                </a:solidFill>
                <a:latin typeface="Arial" charset="0"/>
                <a:ea typeface="MS PGothic" pitchFamily="34" charset="-128"/>
              </a:endParaRPr>
            </a:p>
          </p:txBody>
        </p:sp>
        <p:sp>
          <p:nvSpPr>
            <p:cNvPr id="22" name="Oval 21"/>
            <p:cNvSpPr/>
            <p:nvPr/>
          </p:nvSpPr>
          <p:spPr bwMode="auto">
            <a:xfrm>
              <a:off x="5010264" y="3687946"/>
              <a:ext cx="92208" cy="93479"/>
            </a:xfrm>
            <a:prstGeom prst="ellipse">
              <a:avLst/>
            </a:prstGeom>
            <a:solidFill>
              <a:schemeClr val="accent3"/>
            </a:solidFill>
            <a:ln>
              <a:noFill/>
            </a:ln>
            <a:extLst/>
          </p:spPr>
          <p:txBody>
            <a:bodyPr wrap="none" anchor="ctr">
              <a:spAutoFit/>
            </a:bodyPr>
            <a:lstStyle/>
            <a:p>
              <a:pPr algn="ctr" eaLnBrk="1" hangingPunct="1">
                <a:defRPr/>
              </a:pPr>
              <a:endParaRPr lang="en-US" sz="1400" b="0" dirty="0">
                <a:solidFill>
                  <a:schemeClr val="bg2"/>
                </a:solidFill>
                <a:latin typeface="Arial" charset="0"/>
                <a:ea typeface="MS PGothic" pitchFamily="34" charset="-128"/>
              </a:endParaRPr>
            </a:p>
          </p:txBody>
        </p:sp>
        <p:sp>
          <p:nvSpPr>
            <p:cNvPr id="25" name="Oval 24"/>
            <p:cNvSpPr/>
            <p:nvPr/>
          </p:nvSpPr>
          <p:spPr bwMode="auto">
            <a:xfrm>
              <a:off x="5393104" y="3573872"/>
              <a:ext cx="93376" cy="91894"/>
            </a:xfrm>
            <a:prstGeom prst="ellipse">
              <a:avLst/>
            </a:prstGeom>
            <a:solidFill>
              <a:schemeClr val="accent3"/>
            </a:solidFill>
            <a:ln>
              <a:noFill/>
            </a:ln>
            <a:extLst/>
          </p:spPr>
          <p:txBody>
            <a:bodyPr wrap="none" anchor="ctr">
              <a:spAutoFit/>
            </a:bodyPr>
            <a:lstStyle/>
            <a:p>
              <a:pPr algn="ctr" eaLnBrk="1" hangingPunct="1">
                <a:defRPr/>
              </a:pPr>
              <a:endParaRPr lang="en-US" sz="1400" b="0" dirty="0">
                <a:solidFill>
                  <a:schemeClr val="bg2"/>
                </a:solidFill>
                <a:latin typeface="Arial" charset="0"/>
                <a:ea typeface="MS PGothic" pitchFamily="34" charset="-128"/>
              </a:endParaRPr>
            </a:p>
          </p:txBody>
        </p:sp>
        <p:sp>
          <p:nvSpPr>
            <p:cNvPr id="26" name="Oval 25"/>
            <p:cNvSpPr/>
            <p:nvPr/>
          </p:nvSpPr>
          <p:spPr bwMode="auto">
            <a:xfrm>
              <a:off x="5781781" y="3653090"/>
              <a:ext cx="92209" cy="91894"/>
            </a:xfrm>
            <a:prstGeom prst="ellipse">
              <a:avLst/>
            </a:prstGeom>
            <a:solidFill>
              <a:schemeClr val="accent3"/>
            </a:solidFill>
            <a:ln>
              <a:noFill/>
            </a:ln>
            <a:extLst/>
          </p:spPr>
          <p:txBody>
            <a:bodyPr wrap="none" anchor="ctr">
              <a:spAutoFit/>
            </a:bodyPr>
            <a:lstStyle/>
            <a:p>
              <a:pPr algn="ctr" eaLnBrk="1" hangingPunct="1">
                <a:defRPr/>
              </a:pPr>
              <a:endParaRPr lang="en-US" sz="1400" b="0" dirty="0">
                <a:solidFill>
                  <a:schemeClr val="bg2"/>
                </a:solidFill>
                <a:latin typeface="Arial" charset="0"/>
                <a:ea typeface="MS PGothic" pitchFamily="34" charset="-128"/>
              </a:endParaRPr>
            </a:p>
          </p:txBody>
        </p:sp>
        <p:sp>
          <p:nvSpPr>
            <p:cNvPr id="28" name="Oval 27"/>
            <p:cNvSpPr/>
            <p:nvPr/>
          </p:nvSpPr>
          <p:spPr bwMode="auto">
            <a:xfrm>
              <a:off x="6164621" y="3534263"/>
              <a:ext cx="93376" cy="93478"/>
            </a:xfrm>
            <a:prstGeom prst="ellipse">
              <a:avLst/>
            </a:prstGeom>
            <a:solidFill>
              <a:schemeClr val="accent3"/>
            </a:solidFill>
            <a:ln>
              <a:noFill/>
            </a:ln>
            <a:extLst/>
          </p:spPr>
          <p:txBody>
            <a:bodyPr wrap="none" anchor="ctr">
              <a:spAutoFit/>
            </a:bodyPr>
            <a:lstStyle/>
            <a:p>
              <a:pPr algn="ctr" eaLnBrk="1" hangingPunct="1">
                <a:defRPr/>
              </a:pPr>
              <a:endParaRPr lang="en-US" sz="1400" b="0" dirty="0">
                <a:solidFill>
                  <a:schemeClr val="bg2"/>
                </a:solidFill>
                <a:latin typeface="Arial" charset="0"/>
                <a:ea typeface="MS PGothic" pitchFamily="34" charset="-128"/>
              </a:endParaRPr>
            </a:p>
          </p:txBody>
        </p:sp>
        <p:sp>
          <p:nvSpPr>
            <p:cNvPr id="38" name="Oval 37"/>
            <p:cNvSpPr/>
            <p:nvPr/>
          </p:nvSpPr>
          <p:spPr bwMode="auto">
            <a:xfrm>
              <a:off x="2689876" y="3657844"/>
              <a:ext cx="93376" cy="93478"/>
            </a:xfrm>
            <a:prstGeom prst="ellipse">
              <a:avLst/>
            </a:prstGeom>
            <a:solidFill>
              <a:schemeClr val="accent3"/>
            </a:solidFill>
            <a:ln>
              <a:noFill/>
            </a:ln>
            <a:extLst/>
          </p:spPr>
          <p:txBody>
            <a:bodyPr wrap="none" anchor="ctr">
              <a:spAutoFit/>
            </a:bodyPr>
            <a:lstStyle/>
            <a:p>
              <a:pPr algn="ctr" eaLnBrk="1" hangingPunct="1">
                <a:defRPr/>
              </a:pPr>
              <a:endParaRPr lang="en-US" sz="1400" b="0" dirty="0">
                <a:solidFill>
                  <a:schemeClr val="bg2"/>
                </a:solidFill>
                <a:latin typeface="Arial" charset="0"/>
                <a:ea typeface="MS PGothic" pitchFamily="34" charset="-128"/>
              </a:endParaRPr>
            </a:p>
          </p:txBody>
        </p:sp>
        <p:sp>
          <p:nvSpPr>
            <p:cNvPr id="39" name="Oval 38"/>
            <p:cNvSpPr/>
            <p:nvPr/>
          </p:nvSpPr>
          <p:spPr bwMode="auto">
            <a:xfrm>
              <a:off x="2302367" y="3580209"/>
              <a:ext cx="93376" cy="93479"/>
            </a:xfrm>
            <a:prstGeom prst="ellipse">
              <a:avLst/>
            </a:prstGeom>
            <a:solidFill>
              <a:schemeClr val="accent3"/>
            </a:solidFill>
            <a:ln>
              <a:noFill/>
            </a:ln>
            <a:extLst/>
          </p:spPr>
          <p:txBody>
            <a:bodyPr wrap="none" anchor="ctr">
              <a:spAutoFit/>
            </a:bodyPr>
            <a:lstStyle/>
            <a:p>
              <a:pPr algn="ctr" eaLnBrk="1" hangingPunct="1">
                <a:defRPr/>
              </a:pPr>
              <a:endParaRPr lang="en-US" sz="1400" b="0" dirty="0">
                <a:solidFill>
                  <a:schemeClr val="bg2"/>
                </a:solidFill>
                <a:latin typeface="Arial" charset="0"/>
                <a:ea typeface="MS PGothic" pitchFamily="34" charset="-128"/>
              </a:endParaRPr>
            </a:p>
          </p:txBody>
        </p:sp>
      </p:grpSp>
      <p:grpSp>
        <p:nvGrpSpPr>
          <p:cNvPr id="47123" name="Group 6"/>
          <p:cNvGrpSpPr>
            <a:grpSpLocks/>
          </p:cNvGrpSpPr>
          <p:nvPr/>
        </p:nvGrpSpPr>
        <p:grpSpPr bwMode="auto">
          <a:xfrm>
            <a:off x="1906588" y="3778250"/>
            <a:ext cx="5380037" cy="1287463"/>
            <a:chOff x="2302367" y="3944936"/>
            <a:chExt cx="3955630" cy="1288254"/>
          </a:xfrm>
        </p:grpSpPr>
        <p:sp>
          <p:nvSpPr>
            <p:cNvPr id="47181" name="Oval 22"/>
            <p:cNvSpPr>
              <a:spLocks noChangeArrowheads="1"/>
            </p:cNvSpPr>
            <p:nvPr/>
          </p:nvSpPr>
          <p:spPr bwMode="auto">
            <a:xfrm>
              <a:off x="5009597" y="4156074"/>
              <a:ext cx="92869" cy="92869"/>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spAutoFit/>
            </a:bodyPr>
            <a:lstStyle/>
            <a:p>
              <a:pPr algn="ctr" eaLnBrk="1" hangingPunct="1"/>
              <a:endParaRPr lang="en-US" altLang="en-US" sz="1400" b="0">
                <a:solidFill>
                  <a:schemeClr val="bg2"/>
                </a:solidFill>
                <a:ea typeface="MS PGothic" pitchFamily="34" charset="-128"/>
              </a:endParaRPr>
            </a:p>
          </p:txBody>
        </p:sp>
        <p:sp>
          <p:nvSpPr>
            <p:cNvPr id="47182" name="Oval 23"/>
            <p:cNvSpPr>
              <a:spLocks noChangeArrowheads="1"/>
            </p:cNvSpPr>
            <p:nvPr/>
          </p:nvSpPr>
          <p:spPr bwMode="auto">
            <a:xfrm>
              <a:off x="5392978" y="4079475"/>
              <a:ext cx="92869" cy="92869"/>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spAutoFit/>
            </a:bodyPr>
            <a:lstStyle/>
            <a:p>
              <a:pPr algn="ctr" eaLnBrk="1" hangingPunct="1"/>
              <a:endParaRPr lang="en-US" altLang="en-US" sz="1400" b="0">
                <a:solidFill>
                  <a:schemeClr val="bg2"/>
                </a:solidFill>
                <a:ea typeface="MS PGothic" pitchFamily="34" charset="-128"/>
              </a:endParaRPr>
            </a:p>
          </p:txBody>
        </p:sp>
        <p:sp>
          <p:nvSpPr>
            <p:cNvPr id="47183" name="Oval 26"/>
            <p:cNvSpPr>
              <a:spLocks noChangeArrowheads="1"/>
            </p:cNvSpPr>
            <p:nvPr/>
          </p:nvSpPr>
          <p:spPr bwMode="auto">
            <a:xfrm>
              <a:off x="5781121" y="4109639"/>
              <a:ext cx="92869" cy="92869"/>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spAutoFit/>
            </a:bodyPr>
            <a:lstStyle/>
            <a:p>
              <a:pPr algn="ctr" eaLnBrk="1" hangingPunct="1"/>
              <a:endParaRPr lang="en-US" altLang="en-US" sz="1400" b="0">
                <a:solidFill>
                  <a:schemeClr val="bg2"/>
                </a:solidFill>
                <a:ea typeface="MS PGothic" pitchFamily="34" charset="-128"/>
              </a:endParaRPr>
            </a:p>
          </p:txBody>
        </p:sp>
        <p:sp>
          <p:nvSpPr>
            <p:cNvPr id="47184" name="Oval 28"/>
            <p:cNvSpPr>
              <a:spLocks noChangeArrowheads="1"/>
            </p:cNvSpPr>
            <p:nvPr/>
          </p:nvSpPr>
          <p:spPr bwMode="auto">
            <a:xfrm>
              <a:off x="6165128" y="3944936"/>
              <a:ext cx="92869" cy="92869"/>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spAutoFit/>
            </a:bodyPr>
            <a:lstStyle/>
            <a:p>
              <a:pPr algn="ctr" eaLnBrk="1" hangingPunct="1"/>
              <a:endParaRPr lang="en-US" altLang="en-US" sz="1400" b="0">
                <a:solidFill>
                  <a:schemeClr val="bg2"/>
                </a:solidFill>
                <a:ea typeface="MS PGothic" pitchFamily="34" charset="-128"/>
              </a:endParaRPr>
            </a:p>
          </p:txBody>
        </p:sp>
        <p:sp>
          <p:nvSpPr>
            <p:cNvPr id="47185" name="Oval 29"/>
            <p:cNvSpPr>
              <a:spLocks noChangeArrowheads="1"/>
            </p:cNvSpPr>
            <p:nvPr/>
          </p:nvSpPr>
          <p:spPr bwMode="auto">
            <a:xfrm>
              <a:off x="4621453" y="4247752"/>
              <a:ext cx="92869" cy="92869"/>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spAutoFit/>
            </a:bodyPr>
            <a:lstStyle/>
            <a:p>
              <a:pPr algn="ctr" eaLnBrk="1" hangingPunct="1"/>
              <a:endParaRPr lang="en-US" altLang="en-US" sz="1400" b="0">
                <a:solidFill>
                  <a:schemeClr val="bg2"/>
                </a:solidFill>
                <a:ea typeface="MS PGothic" pitchFamily="34" charset="-128"/>
              </a:endParaRPr>
            </a:p>
          </p:txBody>
        </p:sp>
        <p:sp>
          <p:nvSpPr>
            <p:cNvPr id="47186" name="Oval 32"/>
            <p:cNvSpPr>
              <a:spLocks noChangeArrowheads="1"/>
            </p:cNvSpPr>
            <p:nvPr/>
          </p:nvSpPr>
          <p:spPr bwMode="auto">
            <a:xfrm>
              <a:off x="4235691" y="4279502"/>
              <a:ext cx="92869" cy="92869"/>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spAutoFit/>
            </a:bodyPr>
            <a:lstStyle/>
            <a:p>
              <a:pPr algn="ctr" eaLnBrk="1" hangingPunct="1"/>
              <a:endParaRPr lang="en-US" altLang="en-US" sz="1400" b="0">
                <a:solidFill>
                  <a:schemeClr val="bg2"/>
                </a:solidFill>
                <a:ea typeface="MS PGothic" pitchFamily="34" charset="-128"/>
              </a:endParaRPr>
            </a:p>
          </p:txBody>
        </p:sp>
        <p:sp>
          <p:nvSpPr>
            <p:cNvPr id="47187" name="Oval 33"/>
            <p:cNvSpPr>
              <a:spLocks noChangeArrowheads="1"/>
            </p:cNvSpPr>
            <p:nvPr/>
          </p:nvSpPr>
          <p:spPr bwMode="auto">
            <a:xfrm>
              <a:off x="3845166" y="4341018"/>
              <a:ext cx="92869" cy="92869"/>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spAutoFit/>
            </a:bodyPr>
            <a:lstStyle/>
            <a:p>
              <a:pPr algn="ctr" eaLnBrk="1" hangingPunct="1"/>
              <a:endParaRPr lang="en-US" altLang="en-US" sz="1400" b="0">
                <a:solidFill>
                  <a:schemeClr val="bg2"/>
                </a:solidFill>
                <a:ea typeface="MS PGothic" pitchFamily="34" charset="-128"/>
              </a:endParaRPr>
            </a:p>
          </p:txBody>
        </p:sp>
        <p:sp>
          <p:nvSpPr>
            <p:cNvPr id="47188" name="Oval 34"/>
            <p:cNvSpPr>
              <a:spLocks noChangeArrowheads="1"/>
            </p:cNvSpPr>
            <p:nvPr/>
          </p:nvSpPr>
          <p:spPr bwMode="auto">
            <a:xfrm>
              <a:off x="3461784" y="4492718"/>
              <a:ext cx="92869" cy="92869"/>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spAutoFit/>
            </a:bodyPr>
            <a:lstStyle/>
            <a:p>
              <a:pPr algn="ctr" eaLnBrk="1" hangingPunct="1"/>
              <a:endParaRPr lang="en-US" altLang="en-US" sz="1400" b="0">
                <a:solidFill>
                  <a:schemeClr val="bg2"/>
                </a:solidFill>
                <a:ea typeface="MS PGothic" pitchFamily="34" charset="-128"/>
              </a:endParaRPr>
            </a:p>
          </p:txBody>
        </p:sp>
        <p:sp>
          <p:nvSpPr>
            <p:cNvPr id="47189" name="Oval 35"/>
            <p:cNvSpPr>
              <a:spLocks noChangeArrowheads="1"/>
            </p:cNvSpPr>
            <p:nvPr/>
          </p:nvSpPr>
          <p:spPr bwMode="auto">
            <a:xfrm>
              <a:off x="3076022" y="4585587"/>
              <a:ext cx="92869" cy="92869"/>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spAutoFit/>
            </a:bodyPr>
            <a:lstStyle/>
            <a:p>
              <a:pPr algn="ctr" eaLnBrk="1" hangingPunct="1"/>
              <a:endParaRPr lang="en-US" altLang="en-US" sz="1400" b="0">
                <a:solidFill>
                  <a:schemeClr val="bg2"/>
                </a:solidFill>
                <a:ea typeface="MS PGothic" pitchFamily="34" charset="-128"/>
              </a:endParaRPr>
            </a:p>
          </p:txBody>
        </p:sp>
        <p:sp>
          <p:nvSpPr>
            <p:cNvPr id="47190" name="Oval 36"/>
            <p:cNvSpPr>
              <a:spLocks noChangeArrowheads="1"/>
            </p:cNvSpPr>
            <p:nvPr/>
          </p:nvSpPr>
          <p:spPr bwMode="auto">
            <a:xfrm>
              <a:off x="2690258" y="4636783"/>
              <a:ext cx="92869" cy="92869"/>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spAutoFit/>
            </a:bodyPr>
            <a:lstStyle/>
            <a:p>
              <a:pPr algn="ctr" eaLnBrk="1" hangingPunct="1"/>
              <a:endParaRPr lang="en-US" altLang="en-US" sz="1400" b="0">
                <a:solidFill>
                  <a:schemeClr val="bg2"/>
                </a:solidFill>
                <a:ea typeface="MS PGothic" pitchFamily="34" charset="-128"/>
              </a:endParaRPr>
            </a:p>
          </p:txBody>
        </p:sp>
        <p:sp>
          <p:nvSpPr>
            <p:cNvPr id="47191" name="Oval 39"/>
            <p:cNvSpPr>
              <a:spLocks noChangeArrowheads="1"/>
            </p:cNvSpPr>
            <p:nvPr/>
          </p:nvSpPr>
          <p:spPr bwMode="auto">
            <a:xfrm>
              <a:off x="2302367" y="5140321"/>
              <a:ext cx="92869" cy="92869"/>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spAutoFit/>
            </a:bodyPr>
            <a:lstStyle/>
            <a:p>
              <a:pPr algn="ctr" eaLnBrk="1" hangingPunct="1"/>
              <a:endParaRPr lang="en-US" altLang="en-US" sz="1400" b="0">
                <a:solidFill>
                  <a:schemeClr val="bg2"/>
                </a:solidFill>
                <a:ea typeface="MS PGothic" pitchFamily="34" charset="-128"/>
              </a:endParaRPr>
            </a:p>
          </p:txBody>
        </p:sp>
      </p:grpSp>
      <p:cxnSp>
        <p:nvCxnSpPr>
          <p:cNvPr id="47124" name="Straight Connector 8"/>
          <p:cNvCxnSpPr>
            <a:cxnSpLocks noChangeShapeType="1"/>
          </p:cNvCxnSpPr>
          <p:nvPr/>
        </p:nvCxnSpPr>
        <p:spPr bwMode="auto">
          <a:xfrm>
            <a:off x="1706563" y="2868613"/>
            <a:ext cx="0" cy="2817812"/>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sp>
        <p:nvSpPr>
          <p:cNvPr id="47125" name="Freeform 1"/>
          <p:cNvSpPr>
            <a:spLocks/>
          </p:cNvSpPr>
          <p:nvPr/>
        </p:nvSpPr>
        <p:spPr bwMode="auto">
          <a:xfrm>
            <a:off x="1706563" y="2868613"/>
            <a:ext cx="5788025" cy="2817812"/>
          </a:xfrm>
          <a:custGeom>
            <a:avLst/>
            <a:gdLst>
              <a:gd name="T0" fmla="*/ 0 w 4256202"/>
              <a:gd name="T1" fmla="*/ 0 h 2818614"/>
              <a:gd name="T2" fmla="*/ 0 w 4256202"/>
              <a:gd name="T3" fmla="*/ 2804790 h 2818614"/>
              <a:gd name="T4" fmla="*/ 791947012 w 4256202"/>
              <a:gd name="T5" fmla="*/ 2804790 h 2818614"/>
              <a:gd name="T6" fmla="*/ 0 60000 65536"/>
              <a:gd name="T7" fmla="*/ 0 60000 65536"/>
              <a:gd name="T8" fmla="*/ 0 60000 65536"/>
              <a:gd name="T9" fmla="*/ 0 w 4256202"/>
              <a:gd name="T10" fmla="*/ 0 h 2818614"/>
              <a:gd name="T11" fmla="*/ 4256202 w 4256202"/>
              <a:gd name="T12" fmla="*/ 2818614 h 2818614"/>
            </a:gdLst>
            <a:ahLst/>
            <a:cxnLst>
              <a:cxn ang="T6">
                <a:pos x="T0" y="T1"/>
              </a:cxn>
              <a:cxn ang="T7">
                <a:pos x="T2" y="T3"/>
              </a:cxn>
              <a:cxn ang="T8">
                <a:pos x="T4" y="T5"/>
              </a:cxn>
            </a:cxnLst>
            <a:rect l="T9" t="T10" r="T11" b="T12"/>
            <a:pathLst>
              <a:path w="4256202" h="2818614">
                <a:moveTo>
                  <a:pt x="0" y="0"/>
                </a:moveTo>
                <a:lnTo>
                  <a:pt x="0" y="2818614"/>
                </a:lnTo>
                <a:lnTo>
                  <a:pt x="4256202" y="2818614"/>
                </a:lnTo>
              </a:path>
            </a:pathLst>
          </a:cu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endParaRPr lang="fr-FR"/>
          </a:p>
        </p:txBody>
      </p:sp>
      <p:cxnSp>
        <p:nvCxnSpPr>
          <p:cNvPr id="47126" name="Straight Connector 44"/>
          <p:cNvCxnSpPr>
            <a:cxnSpLocks noChangeShapeType="1"/>
          </p:cNvCxnSpPr>
          <p:nvPr/>
        </p:nvCxnSpPr>
        <p:spPr bwMode="auto">
          <a:xfrm>
            <a:off x="7500938" y="2868613"/>
            <a:ext cx="0" cy="283210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grpSp>
        <p:nvGrpSpPr>
          <p:cNvPr id="47127" name="Group 12"/>
          <p:cNvGrpSpPr>
            <a:grpSpLocks/>
          </p:cNvGrpSpPr>
          <p:nvPr/>
        </p:nvGrpSpPr>
        <p:grpSpPr bwMode="auto">
          <a:xfrm>
            <a:off x="7521575" y="2882900"/>
            <a:ext cx="87313" cy="2803525"/>
            <a:chOff x="6429828" y="3049827"/>
            <a:chExt cx="64008" cy="2804218"/>
          </a:xfrm>
        </p:grpSpPr>
        <p:cxnSp>
          <p:nvCxnSpPr>
            <p:cNvPr id="47176" name="Straight Connector 11"/>
            <p:cNvCxnSpPr>
              <a:cxnSpLocks noChangeShapeType="1"/>
            </p:cNvCxnSpPr>
            <p:nvPr/>
          </p:nvCxnSpPr>
          <p:spPr bwMode="auto">
            <a:xfrm>
              <a:off x="6429828" y="3751351"/>
              <a:ext cx="64008" cy="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47177" name="Straight Connector 48"/>
            <p:cNvCxnSpPr>
              <a:cxnSpLocks noChangeShapeType="1"/>
            </p:cNvCxnSpPr>
            <p:nvPr/>
          </p:nvCxnSpPr>
          <p:spPr bwMode="auto">
            <a:xfrm>
              <a:off x="6429828" y="3049827"/>
              <a:ext cx="64008" cy="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47178" name="Straight Connector 50"/>
            <p:cNvCxnSpPr>
              <a:cxnSpLocks noChangeShapeType="1"/>
            </p:cNvCxnSpPr>
            <p:nvPr/>
          </p:nvCxnSpPr>
          <p:spPr bwMode="auto">
            <a:xfrm>
              <a:off x="6429828" y="4453822"/>
              <a:ext cx="64008" cy="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47179" name="Straight Connector 51"/>
            <p:cNvCxnSpPr>
              <a:cxnSpLocks noChangeShapeType="1"/>
            </p:cNvCxnSpPr>
            <p:nvPr/>
          </p:nvCxnSpPr>
          <p:spPr bwMode="auto">
            <a:xfrm>
              <a:off x="6429828" y="5150353"/>
              <a:ext cx="64008" cy="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47180" name="Straight Connector 52"/>
            <p:cNvCxnSpPr>
              <a:cxnSpLocks noChangeShapeType="1"/>
            </p:cNvCxnSpPr>
            <p:nvPr/>
          </p:nvCxnSpPr>
          <p:spPr bwMode="auto">
            <a:xfrm>
              <a:off x="6429828" y="5854045"/>
              <a:ext cx="64008" cy="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grpSp>
      <p:sp>
        <p:nvSpPr>
          <p:cNvPr id="47128" name="Rectangle 16"/>
          <p:cNvSpPr>
            <a:spLocks noChangeArrowheads="1"/>
          </p:cNvSpPr>
          <p:nvPr/>
        </p:nvSpPr>
        <p:spPr bwMode="auto">
          <a:xfrm>
            <a:off x="5341938" y="2630488"/>
            <a:ext cx="2103437" cy="3475037"/>
          </a:xfrm>
          <a:prstGeom prst="rect">
            <a:avLst/>
          </a:prstGeom>
          <a:noFill/>
          <a:ln w="2857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1" hangingPunct="1"/>
            <a:endParaRPr lang="en-US" altLang="en-US" sz="1400" b="0">
              <a:solidFill>
                <a:schemeClr val="bg2"/>
              </a:solidFill>
              <a:ea typeface="MS PGothic" pitchFamily="34" charset="-128"/>
            </a:endParaRPr>
          </a:p>
        </p:txBody>
      </p:sp>
      <p:sp>
        <p:nvSpPr>
          <p:cNvPr id="47129" name="TextBox 9216"/>
          <p:cNvSpPr txBox="1">
            <a:spLocks noChangeArrowheads="1"/>
          </p:cNvSpPr>
          <p:nvPr/>
        </p:nvSpPr>
        <p:spPr bwMode="auto">
          <a:xfrm>
            <a:off x="7519988" y="2735263"/>
            <a:ext cx="881062" cy="30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en-US" sz="1400" b="0" dirty="0">
                <a:ea typeface="MS PGothic" pitchFamily="34" charset="-128"/>
              </a:rPr>
              <a:t>80</a:t>
            </a:r>
          </a:p>
        </p:txBody>
      </p:sp>
      <p:sp>
        <p:nvSpPr>
          <p:cNvPr id="47130" name="TextBox 58"/>
          <p:cNvSpPr txBox="1">
            <a:spLocks noChangeArrowheads="1"/>
          </p:cNvSpPr>
          <p:nvPr/>
        </p:nvSpPr>
        <p:spPr bwMode="auto">
          <a:xfrm>
            <a:off x="7519988" y="3435350"/>
            <a:ext cx="88106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en-US" sz="1400" b="0">
                <a:ea typeface="MS PGothic" pitchFamily="34" charset="-128"/>
              </a:rPr>
              <a:t>60</a:t>
            </a:r>
          </a:p>
        </p:txBody>
      </p:sp>
      <p:sp>
        <p:nvSpPr>
          <p:cNvPr id="47131" name="TextBox 59"/>
          <p:cNvSpPr txBox="1">
            <a:spLocks noChangeArrowheads="1"/>
          </p:cNvSpPr>
          <p:nvPr/>
        </p:nvSpPr>
        <p:spPr bwMode="auto">
          <a:xfrm>
            <a:off x="7519988" y="4137025"/>
            <a:ext cx="881062" cy="30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en-US" sz="1400" b="0">
                <a:ea typeface="MS PGothic" pitchFamily="34" charset="-128"/>
              </a:rPr>
              <a:t>40</a:t>
            </a:r>
          </a:p>
        </p:txBody>
      </p:sp>
      <p:sp>
        <p:nvSpPr>
          <p:cNvPr id="47132" name="TextBox 60"/>
          <p:cNvSpPr txBox="1">
            <a:spLocks noChangeArrowheads="1"/>
          </p:cNvSpPr>
          <p:nvPr/>
        </p:nvSpPr>
        <p:spPr bwMode="auto">
          <a:xfrm>
            <a:off x="7519988" y="4837113"/>
            <a:ext cx="88106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en-US" sz="1400" b="0">
                <a:ea typeface="MS PGothic" pitchFamily="34" charset="-128"/>
              </a:rPr>
              <a:t>20</a:t>
            </a:r>
          </a:p>
        </p:txBody>
      </p:sp>
      <p:sp>
        <p:nvSpPr>
          <p:cNvPr id="47133" name="TextBox 61"/>
          <p:cNvSpPr txBox="1">
            <a:spLocks noChangeArrowheads="1"/>
          </p:cNvSpPr>
          <p:nvPr/>
        </p:nvSpPr>
        <p:spPr bwMode="auto">
          <a:xfrm>
            <a:off x="7519988" y="5537200"/>
            <a:ext cx="88106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en-US" sz="1400" b="0">
                <a:ea typeface="MS PGothic" pitchFamily="34" charset="-128"/>
              </a:rPr>
              <a:t>0</a:t>
            </a:r>
          </a:p>
        </p:txBody>
      </p:sp>
      <p:sp>
        <p:nvSpPr>
          <p:cNvPr id="68" name="TextBox 67"/>
          <p:cNvSpPr txBox="1"/>
          <p:nvPr/>
        </p:nvSpPr>
        <p:spPr>
          <a:xfrm>
            <a:off x="1681163" y="5275263"/>
            <a:ext cx="881062" cy="306387"/>
          </a:xfrm>
          <a:prstGeom prst="rect">
            <a:avLst/>
          </a:prstGeom>
          <a:noFill/>
        </p:spPr>
        <p:txBody>
          <a:bodyPr>
            <a:spAutoFit/>
          </a:bodyPr>
          <a:lstStyle/>
          <a:p>
            <a:pPr algn="ctr">
              <a:defRPr/>
            </a:pPr>
            <a:r>
              <a:rPr lang="en-US" sz="1400" b="0" dirty="0">
                <a:solidFill>
                  <a:schemeClr val="accent3"/>
                </a:solidFill>
                <a:latin typeface="Arial" charset="0"/>
                <a:ea typeface="MS PGothic" pitchFamily="34" charset="-128"/>
              </a:rPr>
              <a:t>439</a:t>
            </a:r>
          </a:p>
        </p:txBody>
      </p:sp>
      <p:sp>
        <p:nvSpPr>
          <p:cNvPr id="47135" name="TextBox 68"/>
          <p:cNvSpPr txBox="1">
            <a:spLocks noChangeArrowheads="1"/>
          </p:cNvSpPr>
          <p:nvPr/>
        </p:nvSpPr>
        <p:spPr bwMode="auto">
          <a:xfrm>
            <a:off x="1706563" y="4703763"/>
            <a:ext cx="5270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a:r>
              <a:rPr lang="en-US" altLang="en-US" sz="1400" b="0">
                <a:solidFill>
                  <a:schemeClr val="accent2"/>
                </a:solidFill>
                <a:ea typeface="MS PGothic" pitchFamily="34" charset="-128"/>
              </a:rPr>
              <a:t>19</a:t>
            </a:r>
          </a:p>
        </p:txBody>
      </p:sp>
      <p:sp>
        <p:nvSpPr>
          <p:cNvPr id="70" name="TextBox 69"/>
          <p:cNvSpPr txBox="1"/>
          <p:nvPr/>
        </p:nvSpPr>
        <p:spPr>
          <a:xfrm>
            <a:off x="1676400" y="3457575"/>
            <a:ext cx="528638" cy="307975"/>
          </a:xfrm>
          <a:prstGeom prst="rect">
            <a:avLst/>
          </a:prstGeom>
          <a:noFill/>
        </p:spPr>
        <p:txBody>
          <a:bodyPr>
            <a:spAutoFit/>
          </a:bodyPr>
          <a:lstStyle/>
          <a:p>
            <a:pPr algn="ctr">
              <a:defRPr/>
            </a:pPr>
            <a:r>
              <a:rPr lang="en-US" sz="1400" b="0" dirty="0">
                <a:solidFill>
                  <a:schemeClr val="accent3"/>
                </a:solidFill>
                <a:latin typeface="Arial" charset="0"/>
                <a:ea typeface="MS PGothic" pitchFamily="34" charset="-128"/>
              </a:rPr>
              <a:t>63</a:t>
            </a:r>
          </a:p>
        </p:txBody>
      </p:sp>
      <p:sp>
        <p:nvSpPr>
          <p:cNvPr id="47137" name="TextBox 70"/>
          <p:cNvSpPr txBox="1">
            <a:spLocks noChangeArrowheads="1"/>
          </p:cNvSpPr>
          <p:nvPr/>
        </p:nvSpPr>
        <p:spPr bwMode="auto">
          <a:xfrm>
            <a:off x="1616075" y="2954338"/>
            <a:ext cx="8223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a:r>
              <a:rPr lang="en-US" altLang="en-US" sz="1400" b="0">
                <a:solidFill>
                  <a:schemeClr val="accent2"/>
                </a:solidFill>
                <a:ea typeface="MS PGothic" pitchFamily="34" charset="-128"/>
              </a:rPr>
              <a:t>7077</a:t>
            </a:r>
          </a:p>
        </p:txBody>
      </p:sp>
      <p:sp>
        <p:nvSpPr>
          <p:cNvPr id="72" name="TextBox 71"/>
          <p:cNvSpPr txBox="1"/>
          <p:nvPr/>
        </p:nvSpPr>
        <p:spPr>
          <a:xfrm>
            <a:off x="6942138" y="3127375"/>
            <a:ext cx="528637" cy="307975"/>
          </a:xfrm>
          <a:prstGeom prst="rect">
            <a:avLst/>
          </a:prstGeom>
          <a:noFill/>
        </p:spPr>
        <p:txBody>
          <a:bodyPr>
            <a:spAutoFit/>
          </a:bodyPr>
          <a:lstStyle/>
          <a:p>
            <a:pPr algn="ctr">
              <a:defRPr/>
            </a:pPr>
            <a:r>
              <a:rPr lang="en-US" sz="1400" b="0" dirty="0">
                <a:solidFill>
                  <a:schemeClr val="accent3"/>
                </a:solidFill>
                <a:latin typeface="Arial" charset="0"/>
                <a:ea typeface="MS PGothic" pitchFamily="34" charset="-128"/>
              </a:rPr>
              <a:t>65</a:t>
            </a:r>
          </a:p>
        </p:txBody>
      </p:sp>
      <p:sp>
        <p:nvSpPr>
          <p:cNvPr id="47139" name="TextBox 72"/>
          <p:cNvSpPr txBox="1">
            <a:spLocks noChangeArrowheads="1"/>
          </p:cNvSpPr>
          <p:nvPr/>
        </p:nvSpPr>
        <p:spPr bwMode="auto">
          <a:xfrm>
            <a:off x="6942138" y="3532188"/>
            <a:ext cx="5286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a:r>
              <a:rPr lang="en-US" altLang="en-US" sz="1400" b="0">
                <a:solidFill>
                  <a:schemeClr val="accent2"/>
                </a:solidFill>
                <a:ea typeface="MS PGothic" pitchFamily="34" charset="-128"/>
              </a:rPr>
              <a:t>53</a:t>
            </a:r>
          </a:p>
        </p:txBody>
      </p:sp>
      <p:sp>
        <p:nvSpPr>
          <p:cNvPr id="47140" name="TextBox 73"/>
          <p:cNvSpPr txBox="1">
            <a:spLocks noChangeArrowheads="1"/>
          </p:cNvSpPr>
          <p:nvPr/>
        </p:nvSpPr>
        <p:spPr bwMode="auto">
          <a:xfrm>
            <a:off x="6638925" y="4978400"/>
            <a:ext cx="8318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a:r>
              <a:rPr lang="en-US" altLang="en-US" sz="1400" b="0">
                <a:solidFill>
                  <a:schemeClr val="accent2"/>
                </a:solidFill>
                <a:ea typeface="MS PGothic" pitchFamily="34" charset="-128"/>
              </a:rPr>
              <a:t>1054</a:t>
            </a:r>
          </a:p>
        </p:txBody>
      </p:sp>
      <p:sp>
        <p:nvSpPr>
          <p:cNvPr id="75" name="TextBox 74"/>
          <p:cNvSpPr txBox="1"/>
          <p:nvPr/>
        </p:nvSpPr>
        <p:spPr>
          <a:xfrm>
            <a:off x="6638925" y="5286375"/>
            <a:ext cx="831850" cy="307975"/>
          </a:xfrm>
          <a:prstGeom prst="rect">
            <a:avLst/>
          </a:prstGeom>
          <a:noFill/>
        </p:spPr>
        <p:txBody>
          <a:bodyPr>
            <a:spAutoFit/>
          </a:bodyPr>
          <a:lstStyle/>
          <a:p>
            <a:pPr algn="ctr">
              <a:defRPr/>
            </a:pPr>
            <a:r>
              <a:rPr lang="en-US" sz="1400" b="0" dirty="0">
                <a:solidFill>
                  <a:schemeClr val="accent3"/>
                </a:solidFill>
                <a:latin typeface="Arial" charset="0"/>
                <a:ea typeface="MS PGothic" pitchFamily="34" charset="-128"/>
              </a:rPr>
              <a:t>381</a:t>
            </a:r>
          </a:p>
        </p:txBody>
      </p:sp>
      <p:sp>
        <p:nvSpPr>
          <p:cNvPr id="47142" name="TextBox 75"/>
          <p:cNvSpPr txBox="1">
            <a:spLocks noChangeArrowheads="1"/>
          </p:cNvSpPr>
          <p:nvPr/>
        </p:nvSpPr>
        <p:spPr bwMode="auto">
          <a:xfrm>
            <a:off x="5413375" y="4859338"/>
            <a:ext cx="12890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a:r>
              <a:rPr lang="en-US" altLang="en-US" sz="1400" b="0" i="1">
                <a:solidFill>
                  <a:schemeClr val="accent2"/>
                </a:solidFill>
                <a:ea typeface="MS PGothic" pitchFamily="34" charset="-128"/>
              </a:rPr>
              <a:t>P</a:t>
            </a:r>
            <a:r>
              <a:rPr lang="en-US" altLang="en-US" sz="1400" b="0">
                <a:solidFill>
                  <a:schemeClr val="accent2"/>
                </a:solidFill>
                <a:ea typeface="MS PGothic" pitchFamily="34" charset="-128"/>
              </a:rPr>
              <a:t> &lt; .001</a:t>
            </a:r>
          </a:p>
        </p:txBody>
      </p:sp>
      <p:sp>
        <p:nvSpPr>
          <p:cNvPr id="77" name="TextBox 76"/>
          <p:cNvSpPr txBox="1"/>
          <p:nvPr/>
        </p:nvSpPr>
        <p:spPr>
          <a:xfrm>
            <a:off x="5413375" y="5249863"/>
            <a:ext cx="1289050" cy="307975"/>
          </a:xfrm>
          <a:prstGeom prst="rect">
            <a:avLst/>
          </a:prstGeom>
          <a:noFill/>
        </p:spPr>
        <p:txBody>
          <a:bodyPr>
            <a:spAutoFit/>
          </a:bodyPr>
          <a:lstStyle/>
          <a:p>
            <a:pPr algn="ctr">
              <a:defRPr/>
            </a:pPr>
            <a:r>
              <a:rPr lang="en-US" sz="1400" b="0" i="1" dirty="0">
                <a:solidFill>
                  <a:schemeClr val="accent3"/>
                </a:solidFill>
                <a:latin typeface="Arial" charset="0"/>
                <a:ea typeface="MS PGothic" pitchFamily="34" charset="-128"/>
              </a:rPr>
              <a:t>P</a:t>
            </a:r>
            <a:r>
              <a:rPr lang="en-US" sz="1400" b="0" dirty="0">
                <a:solidFill>
                  <a:schemeClr val="accent3"/>
                </a:solidFill>
                <a:latin typeface="Arial" charset="0"/>
                <a:ea typeface="MS PGothic" pitchFamily="34" charset="-128"/>
              </a:rPr>
              <a:t> = .062</a:t>
            </a:r>
          </a:p>
        </p:txBody>
      </p:sp>
      <p:sp>
        <p:nvSpPr>
          <p:cNvPr id="47144" name="Rectangle 46"/>
          <p:cNvSpPr>
            <a:spLocks noChangeArrowheads="1"/>
          </p:cNvSpPr>
          <p:nvPr/>
        </p:nvSpPr>
        <p:spPr bwMode="auto">
          <a:xfrm>
            <a:off x="5521325" y="2700338"/>
            <a:ext cx="184467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r>
              <a:rPr lang="en-US" altLang="en-US" sz="1600">
                <a:solidFill>
                  <a:srgbClr val="12AD2B"/>
                </a:solidFill>
                <a:ea typeface="MS PGothic" pitchFamily="34" charset="-128"/>
                <a:cs typeface="Arial" pitchFamily="34" charset="0"/>
              </a:rPr>
              <a:t>13-Yr Gap</a:t>
            </a:r>
          </a:p>
        </p:txBody>
      </p:sp>
      <p:sp>
        <p:nvSpPr>
          <p:cNvPr id="47145" name="Rectangle 46"/>
          <p:cNvSpPr>
            <a:spLocks noChangeArrowheads="1"/>
          </p:cNvSpPr>
          <p:nvPr/>
        </p:nvSpPr>
        <p:spPr bwMode="auto">
          <a:xfrm>
            <a:off x="1641475" y="5743575"/>
            <a:ext cx="6397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r>
              <a:rPr lang="en-US" altLang="en-US" sz="1400" b="0">
                <a:ea typeface="MS PGothic" pitchFamily="34" charset="-128"/>
                <a:cs typeface="Arial" pitchFamily="34" charset="0"/>
              </a:rPr>
              <a:t>1996-</a:t>
            </a:r>
          </a:p>
          <a:p>
            <a:pPr algn="ctr"/>
            <a:r>
              <a:rPr lang="en-US" altLang="en-US" sz="1400" b="0">
                <a:ea typeface="MS PGothic" pitchFamily="34" charset="-128"/>
                <a:cs typeface="Arial" pitchFamily="34" charset="0"/>
              </a:rPr>
              <a:t>1997</a:t>
            </a:r>
          </a:p>
        </p:txBody>
      </p:sp>
      <p:sp>
        <p:nvSpPr>
          <p:cNvPr id="47146" name="Rectangle 46"/>
          <p:cNvSpPr>
            <a:spLocks noChangeArrowheads="1"/>
          </p:cNvSpPr>
          <p:nvPr/>
        </p:nvSpPr>
        <p:spPr bwMode="auto">
          <a:xfrm>
            <a:off x="2141538" y="5743575"/>
            <a:ext cx="67151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r>
              <a:rPr lang="en-US" altLang="en-US" sz="1400" b="0">
                <a:ea typeface="MS PGothic" pitchFamily="34" charset="-128"/>
                <a:cs typeface="Arial" pitchFamily="34" charset="0"/>
              </a:rPr>
              <a:t>1998-</a:t>
            </a:r>
          </a:p>
          <a:p>
            <a:pPr algn="ctr"/>
            <a:r>
              <a:rPr lang="en-US" altLang="en-US" sz="1400" b="0">
                <a:ea typeface="MS PGothic" pitchFamily="34" charset="-128"/>
                <a:cs typeface="Arial" pitchFamily="34" charset="0"/>
              </a:rPr>
              <a:t>1999</a:t>
            </a:r>
          </a:p>
        </p:txBody>
      </p:sp>
      <p:sp>
        <p:nvSpPr>
          <p:cNvPr id="47147" name="Rectangle 46"/>
          <p:cNvSpPr>
            <a:spLocks noChangeArrowheads="1"/>
          </p:cNvSpPr>
          <p:nvPr/>
        </p:nvSpPr>
        <p:spPr bwMode="auto">
          <a:xfrm>
            <a:off x="2686050" y="5743575"/>
            <a:ext cx="641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r>
              <a:rPr lang="en-US" altLang="en-US" sz="1400" b="0">
                <a:ea typeface="MS PGothic" pitchFamily="34" charset="-128"/>
                <a:cs typeface="Arial" pitchFamily="34" charset="0"/>
              </a:rPr>
              <a:t>2000-</a:t>
            </a:r>
          </a:p>
          <a:p>
            <a:pPr algn="ctr"/>
            <a:r>
              <a:rPr lang="en-US" altLang="en-US" sz="1400" b="0">
                <a:ea typeface="MS PGothic" pitchFamily="34" charset="-128"/>
                <a:cs typeface="Arial" pitchFamily="34" charset="0"/>
              </a:rPr>
              <a:t>2001</a:t>
            </a:r>
          </a:p>
        </p:txBody>
      </p:sp>
      <p:sp>
        <p:nvSpPr>
          <p:cNvPr id="47148" name="Rectangle 46"/>
          <p:cNvSpPr>
            <a:spLocks noChangeArrowheads="1"/>
          </p:cNvSpPr>
          <p:nvPr/>
        </p:nvSpPr>
        <p:spPr bwMode="auto">
          <a:xfrm>
            <a:off x="3221038" y="5743575"/>
            <a:ext cx="6397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r>
              <a:rPr lang="en-US" altLang="en-US" sz="1400" b="0">
                <a:ea typeface="MS PGothic" pitchFamily="34" charset="-128"/>
                <a:cs typeface="Arial" pitchFamily="34" charset="0"/>
              </a:rPr>
              <a:t>2002-</a:t>
            </a:r>
          </a:p>
          <a:p>
            <a:pPr algn="ctr"/>
            <a:r>
              <a:rPr lang="en-US" altLang="en-US" sz="1400" b="0">
                <a:ea typeface="MS PGothic" pitchFamily="34" charset="-128"/>
                <a:cs typeface="Arial" pitchFamily="34" charset="0"/>
              </a:rPr>
              <a:t>2003</a:t>
            </a:r>
          </a:p>
        </p:txBody>
      </p:sp>
      <p:sp>
        <p:nvSpPr>
          <p:cNvPr id="47149" name="Rectangle 46"/>
          <p:cNvSpPr>
            <a:spLocks noChangeArrowheads="1"/>
          </p:cNvSpPr>
          <p:nvPr/>
        </p:nvSpPr>
        <p:spPr bwMode="auto">
          <a:xfrm>
            <a:off x="3754438" y="5743575"/>
            <a:ext cx="6397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r>
              <a:rPr lang="en-US" altLang="en-US" sz="1400" b="0">
                <a:ea typeface="MS PGothic" pitchFamily="34" charset="-128"/>
                <a:cs typeface="Arial" pitchFamily="34" charset="0"/>
              </a:rPr>
              <a:t>2004-</a:t>
            </a:r>
          </a:p>
          <a:p>
            <a:pPr algn="ctr"/>
            <a:r>
              <a:rPr lang="en-US" altLang="en-US" sz="1400" b="0">
                <a:ea typeface="MS PGothic" pitchFamily="34" charset="-128"/>
                <a:cs typeface="Arial" pitchFamily="34" charset="0"/>
              </a:rPr>
              <a:t>2005</a:t>
            </a:r>
          </a:p>
        </p:txBody>
      </p:sp>
      <p:sp>
        <p:nvSpPr>
          <p:cNvPr id="47150" name="Rectangle 46"/>
          <p:cNvSpPr>
            <a:spLocks noChangeArrowheads="1"/>
          </p:cNvSpPr>
          <p:nvPr/>
        </p:nvSpPr>
        <p:spPr bwMode="auto">
          <a:xfrm>
            <a:off x="4265613" y="5743575"/>
            <a:ext cx="63976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r>
              <a:rPr lang="en-US" altLang="en-US" sz="1400" b="0">
                <a:ea typeface="MS PGothic" pitchFamily="34" charset="-128"/>
                <a:cs typeface="Arial" pitchFamily="34" charset="0"/>
              </a:rPr>
              <a:t>2006</a:t>
            </a:r>
          </a:p>
        </p:txBody>
      </p:sp>
      <p:sp>
        <p:nvSpPr>
          <p:cNvPr id="47151" name="Rectangle 46"/>
          <p:cNvSpPr>
            <a:spLocks noChangeArrowheads="1"/>
          </p:cNvSpPr>
          <p:nvPr/>
        </p:nvSpPr>
        <p:spPr bwMode="auto">
          <a:xfrm>
            <a:off x="4800600" y="5743575"/>
            <a:ext cx="63976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r>
              <a:rPr lang="en-US" altLang="en-US" sz="1400" b="0">
                <a:ea typeface="MS PGothic" pitchFamily="34" charset="-128"/>
                <a:cs typeface="Arial" pitchFamily="34" charset="0"/>
              </a:rPr>
              <a:t>2007</a:t>
            </a:r>
          </a:p>
        </p:txBody>
      </p:sp>
      <p:sp>
        <p:nvSpPr>
          <p:cNvPr id="47152" name="Rectangle 46"/>
          <p:cNvSpPr>
            <a:spLocks noChangeArrowheads="1"/>
          </p:cNvSpPr>
          <p:nvPr/>
        </p:nvSpPr>
        <p:spPr bwMode="auto">
          <a:xfrm>
            <a:off x="5316538" y="5743575"/>
            <a:ext cx="63976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r>
              <a:rPr lang="en-US" altLang="en-US" sz="1400" b="0">
                <a:ea typeface="MS PGothic" pitchFamily="34" charset="-128"/>
                <a:cs typeface="Arial" pitchFamily="34" charset="0"/>
              </a:rPr>
              <a:t>2008</a:t>
            </a:r>
          </a:p>
        </p:txBody>
      </p:sp>
      <p:sp>
        <p:nvSpPr>
          <p:cNvPr id="47153" name="Rectangle 46"/>
          <p:cNvSpPr>
            <a:spLocks noChangeArrowheads="1"/>
          </p:cNvSpPr>
          <p:nvPr/>
        </p:nvSpPr>
        <p:spPr bwMode="auto">
          <a:xfrm>
            <a:off x="5861050" y="5743575"/>
            <a:ext cx="63976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r>
              <a:rPr lang="en-US" altLang="en-US" sz="1400" b="0">
                <a:ea typeface="MS PGothic" pitchFamily="34" charset="-128"/>
                <a:cs typeface="Arial" pitchFamily="34" charset="0"/>
              </a:rPr>
              <a:t>2009</a:t>
            </a:r>
          </a:p>
        </p:txBody>
      </p:sp>
      <p:sp>
        <p:nvSpPr>
          <p:cNvPr id="47154" name="Rectangle 46"/>
          <p:cNvSpPr>
            <a:spLocks noChangeArrowheads="1"/>
          </p:cNvSpPr>
          <p:nvPr/>
        </p:nvSpPr>
        <p:spPr bwMode="auto">
          <a:xfrm>
            <a:off x="6399213" y="5743575"/>
            <a:ext cx="63976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r>
              <a:rPr lang="en-US" altLang="en-US" sz="1400" b="0">
                <a:ea typeface="MS PGothic" pitchFamily="34" charset="-128"/>
                <a:cs typeface="Arial" pitchFamily="34" charset="0"/>
              </a:rPr>
              <a:t>2010</a:t>
            </a:r>
          </a:p>
        </p:txBody>
      </p:sp>
      <p:sp>
        <p:nvSpPr>
          <p:cNvPr id="47155" name="Rectangle 46"/>
          <p:cNvSpPr>
            <a:spLocks noChangeArrowheads="1"/>
          </p:cNvSpPr>
          <p:nvPr/>
        </p:nvSpPr>
        <p:spPr bwMode="auto">
          <a:xfrm>
            <a:off x="6904038" y="5743575"/>
            <a:ext cx="6413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r>
              <a:rPr lang="en-US" altLang="en-US" sz="1400" b="0">
                <a:ea typeface="MS PGothic" pitchFamily="34" charset="-128"/>
                <a:cs typeface="Arial" pitchFamily="34" charset="0"/>
              </a:rPr>
              <a:t>2011</a:t>
            </a:r>
          </a:p>
        </p:txBody>
      </p:sp>
      <p:cxnSp>
        <p:nvCxnSpPr>
          <p:cNvPr id="47156" name="Straight Connector 11"/>
          <p:cNvCxnSpPr>
            <a:cxnSpLocks noChangeShapeType="1"/>
          </p:cNvCxnSpPr>
          <p:nvPr/>
        </p:nvCxnSpPr>
        <p:spPr bwMode="auto">
          <a:xfrm>
            <a:off x="1612900" y="3584575"/>
            <a:ext cx="87313" cy="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47157" name="Straight Connector 48"/>
          <p:cNvCxnSpPr>
            <a:cxnSpLocks noChangeShapeType="1"/>
          </p:cNvCxnSpPr>
          <p:nvPr/>
        </p:nvCxnSpPr>
        <p:spPr bwMode="auto">
          <a:xfrm>
            <a:off x="1612900" y="2882900"/>
            <a:ext cx="87313" cy="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47158" name="Straight Connector 50"/>
          <p:cNvCxnSpPr>
            <a:cxnSpLocks noChangeShapeType="1"/>
          </p:cNvCxnSpPr>
          <p:nvPr/>
        </p:nvCxnSpPr>
        <p:spPr bwMode="auto">
          <a:xfrm>
            <a:off x="1612900" y="4286250"/>
            <a:ext cx="87313" cy="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47159" name="Straight Connector 51"/>
          <p:cNvCxnSpPr>
            <a:cxnSpLocks noChangeShapeType="1"/>
          </p:cNvCxnSpPr>
          <p:nvPr/>
        </p:nvCxnSpPr>
        <p:spPr bwMode="auto">
          <a:xfrm>
            <a:off x="1612900" y="4983163"/>
            <a:ext cx="87313" cy="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47160" name="Straight Connector 52"/>
          <p:cNvCxnSpPr>
            <a:cxnSpLocks noChangeShapeType="1"/>
          </p:cNvCxnSpPr>
          <p:nvPr/>
        </p:nvCxnSpPr>
        <p:spPr bwMode="auto">
          <a:xfrm>
            <a:off x="1612900" y="5688013"/>
            <a:ext cx="87313" cy="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grpSp>
        <p:nvGrpSpPr>
          <p:cNvPr id="47161" name="Group 6"/>
          <p:cNvGrpSpPr>
            <a:grpSpLocks/>
          </p:cNvGrpSpPr>
          <p:nvPr/>
        </p:nvGrpSpPr>
        <p:grpSpPr bwMode="auto">
          <a:xfrm>
            <a:off x="1974850" y="5697538"/>
            <a:ext cx="5229225" cy="65087"/>
            <a:chOff x="1850933" y="5264854"/>
            <a:chExt cx="5228751" cy="65951"/>
          </a:xfrm>
        </p:grpSpPr>
        <p:cxnSp>
          <p:nvCxnSpPr>
            <p:cNvPr id="47165" name="Straight Connector 72"/>
            <p:cNvCxnSpPr>
              <a:cxnSpLocks noChangeShapeType="1"/>
            </p:cNvCxnSpPr>
            <p:nvPr/>
          </p:nvCxnSpPr>
          <p:spPr bwMode="auto">
            <a:xfrm>
              <a:off x="1850933" y="5264854"/>
              <a:ext cx="0" cy="65951"/>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47166" name="Straight Connector 73"/>
            <p:cNvCxnSpPr>
              <a:cxnSpLocks noChangeShapeType="1"/>
            </p:cNvCxnSpPr>
            <p:nvPr/>
          </p:nvCxnSpPr>
          <p:spPr bwMode="auto">
            <a:xfrm>
              <a:off x="2368642" y="5264854"/>
              <a:ext cx="0" cy="65951"/>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47167" name="Straight Connector 74"/>
            <p:cNvCxnSpPr>
              <a:cxnSpLocks noChangeShapeType="1"/>
            </p:cNvCxnSpPr>
            <p:nvPr/>
          </p:nvCxnSpPr>
          <p:spPr bwMode="auto">
            <a:xfrm>
              <a:off x="2898193" y="5264854"/>
              <a:ext cx="0" cy="65951"/>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47168" name="Straight Connector 76"/>
            <p:cNvCxnSpPr>
              <a:cxnSpLocks noChangeShapeType="1"/>
            </p:cNvCxnSpPr>
            <p:nvPr/>
          </p:nvCxnSpPr>
          <p:spPr bwMode="auto">
            <a:xfrm>
              <a:off x="3419483" y="5264854"/>
              <a:ext cx="0" cy="65951"/>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47169" name="Straight Connector 77"/>
            <p:cNvCxnSpPr>
              <a:cxnSpLocks noChangeShapeType="1"/>
            </p:cNvCxnSpPr>
            <p:nvPr/>
          </p:nvCxnSpPr>
          <p:spPr bwMode="auto">
            <a:xfrm>
              <a:off x="3941415" y="5264854"/>
              <a:ext cx="0" cy="65951"/>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47170" name="Straight Connector 78"/>
            <p:cNvCxnSpPr>
              <a:cxnSpLocks noChangeShapeType="1"/>
            </p:cNvCxnSpPr>
            <p:nvPr/>
          </p:nvCxnSpPr>
          <p:spPr bwMode="auto">
            <a:xfrm>
              <a:off x="4458481" y="5264854"/>
              <a:ext cx="0" cy="65951"/>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47171" name="Straight Connector 79"/>
            <p:cNvCxnSpPr>
              <a:cxnSpLocks noChangeShapeType="1"/>
            </p:cNvCxnSpPr>
            <p:nvPr/>
          </p:nvCxnSpPr>
          <p:spPr bwMode="auto">
            <a:xfrm>
              <a:off x="4995652" y="5264854"/>
              <a:ext cx="0" cy="65951"/>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47172" name="Straight Connector 80"/>
            <p:cNvCxnSpPr>
              <a:cxnSpLocks noChangeShapeType="1"/>
            </p:cNvCxnSpPr>
            <p:nvPr/>
          </p:nvCxnSpPr>
          <p:spPr bwMode="auto">
            <a:xfrm>
              <a:off x="5525204" y="5264854"/>
              <a:ext cx="0" cy="65951"/>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47173" name="Straight Connector 80"/>
            <p:cNvCxnSpPr>
              <a:cxnSpLocks noChangeShapeType="1"/>
            </p:cNvCxnSpPr>
            <p:nvPr/>
          </p:nvCxnSpPr>
          <p:spPr bwMode="auto">
            <a:xfrm>
              <a:off x="6043364" y="5264854"/>
              <a:ext cx="0" cy="65951"/>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47174" name="Straight Connector 80"/>
            <p:cNvCxnSpPr>
              <a:cxnSpLocks noChangeShapeType="1"/>
            </p:cNvCxnSpPr>
            <p:nvPr/>
          </p:nvCxnSpPr>
          <p:spPr bwMode="auto">
            <a:xfrm>
              <a:off x="6576764" y="5264854"/>
              <a:ext cx="0" cy="65951"/>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47175" name="Straight Connector 80"/>
            <p:cNvCxnSpPr>
              <a:cxnSpLocks noChangeShapeType="1"/>
            </p:cNvCxnSpPr>
            <p:nvPr/>
          </p:nvCxnSpPr>
          <p:spPr bwMode="auto">
            <a:xfrm>
              <a:off x="7079684" y="5264854"/>
              <a:ext cx="0" cy="65951"/>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grpSp>
      <p:grpSp>
        <p:nvGrpSpPr>
          <p:cNvPr id="47162" name="Group 16"/>
          <p:cNvGrpSpPr>
            <a:grpSpLocks/>
          </p:cNvGrpSpPr>
          <p:nvPr/>
        </p:nvGrpSpPr>
        <p:grpSpPr bwMode="auto">
          <a:xfrm>
            <a:off x="6294438" y="6211888"/>
            <a:ext cx="2673350" cy="454025"/>
            <a:chOff x="6294438" y="6212112"/>
            <a:chExt cx="2673350" cy="453801"/>
          </a:xfrm>
        </p:grpSpPr>
        <p:pic>
          <p:nvPicPr>
            <p:cNvPr id="47163"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7225" y="6212112"/>
              <a:ext cx="569913" cy="185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47164" name="Rectangle 8"/>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altLang="en-US" sz="1400" b="0" dirty="0">
                  <a:solidFill>
                    <a:schemeClr val="bg2"/>
                  </a:solidFill>
                </a:rPr>
                <a:t>Slide credit: </a:t>
              </a:r>
              <a:r>
                <a:rPr lang="en-US" altLang="en-US" sz="1400" b="0" dirty="0">
                  <a:solidFill>
                    <a:schemeClr val="bg2"/>
                  </a:solidFill>
                  <a:hlinkClick r:id="rId4"/>
                </a:rPr>
                <a:t>clinicaloptions.com</a:t>
              </a:r>
              <a:endParaRPr lang="en-US" altLang="en-US" sz="1400" b="0" dirty="0">
                <a:solidFill>
                  <a:schemeClr val="bg2"/>
                </a:solidFill>
              </a:endParaRPr>
            </a:p>
          </p:txBody>
        </p:sp>
      </p:grpSp>
    </p:spTree>
    <p:extLst>
      <p:ext uri="{BB962C8B-B14F-4D97-AF65-F5344CB8AC3E}">
        <p14:creationId xmlns:p14="http://schemas.microsoft.com/office/powerpoint/2010/main" xmlns="" val="7931286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1"/>
          <p:cNvSpPr txBox="1">
            <a:spLocks noChangeArrowheads="1"/>
          </p:cNvSpPr>
          <p:nvPr/>
        </p:nvSpPr>
        <p:spPr bwMode="auto">
          <a:xfrm>
            <a:off x="325438" y="381000"/>
            <a:ext cx="849471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Arial" pitchFamily="34" charset="0"/>
                <a:cs typeface="Arial" pitchFamily="34" charset="0"/>
              </a:defRPr>
            </a:lvl1pPr>
            <a:lvl2pPr marL="742950" indent="-28575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Arial" pitchFamily="34" charset="0"/>
                <a:cs typeface="Arial" pitchFamily="34" charset="0"/>
              </a:defRPr>
            </a:lvl2pPr>
            <a:lvl3pPr marL="1143000" indent="-22860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Arial" pitchFamily="34" charset="0"/>
                <a:cs typeface="Arial" pitchFamily="34" charset="0"/>
              </a:defRPr>
            </a:lvl3pPr>
            <a:lvl4pPr marL="1600200" indent="-22860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Arial" pitchFamily="34" charset="0"/>
                <a:cs typeface="Arial" pitchFamily="34" charset="0"/>
              </a:defRPr>
            </a:lvl4pPr>
            <a:lvl5pPr marL="2057400" indent="-22860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Arial" pitchFamily="34" charset="0"/>
                <a:cs typeface="Arial" pitchFamily="34" charset="0"/>
              </a:defRPr>
            </a:lvl5pPr>
            <a:lvl6pPr marL="25146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Arial" pitchFamily="34" charset="0"/>
                <a:cs typeface="Arial" pitchFamily="34" charset="0"/>
              </a:defRPr>
            </a:lvl6pPr>
            <a:lvl7pPr marL="29718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Arial" pitchFamily="34" charset="0"/>
                <a:cs typeface="Arial" pitchFamily="34" charset="0"/>
              </a:defRPr>
            </a:lvl7pPr>
            <a:lvl8pPr marL="34290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Arial" pitchFamily="34" charset="0"/>
                <a:cs typeface="Arial" pitchFamily="34" charset="0"/>
              </a:defRPr>
            </a:lvl8pPr>
            <a:lvl9pPr marL="38862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 pos="7878763" algn="l"/>
              </a:tabLst>
              <a:defRPr>
                <a:solidFill>
                  <a:schemeClr val="tx1"/>
                </a:solidFill>
                <a:latin typeface="Arial" pitchFamily="34" charset="0"/>
                <a:cs typeface="Arial" pitchFamily="34" charset="0"/>
              </a:defRPr>
            </a:lvl9pPr>
          </a:lstStyle>
          <a:p>
            <a:pPr algn="ctr" eaLnBrk="1" fontAlgn="base">
              <a:lnSpc>
                <a:spcPct val="97000"/>
              </a:lnSpc>
              <a:spcBef>
                <a:spcPct val="0"/>
              </a:spcBef>
              <a:spcAft>
                <a:spcPct val="0"/>
              </a:spcAft>
              <a:buClr>
                <a:srgbClr val="FFFFFF"/>
              </a:buClr>
              <a:buSzPct val="45000"/>
            </a:pPr>
            <a:r>
              <a:rPr lang="en-GB" sz="1500" b="1" smtClean="0">
                <a:solidFill>
                  <a:srgbClr val="FFFFFF"/>
                </a:solidFill>
                <a:cs typeface="Gothic"/>
              </a:rPr>
              <a:t>Clinical Grade 3 and 4 Adverse Events.</a:t>
            </a:r>
          </a:p>
        </p:txBody>
      </p:sp>
      <p:pic>
        <p:nvPicPr>
          <p:cNvPr id="9216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11900" y="6270625"/>
            <a:ext cx="25654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64" name="Text Box 4"/>
          <p:cNvSpPr txBox="1">
            <a:spLocks noChangeArrowheads="1"/>
          </p:cNvSpPr>
          <p:nvPr/>
        </p:nvSpPr>
        <p:spPr bwMode="auto">
          <a:xfrm>
            <a:off x="2716213" y="5972175"/>
            <a:ext cx="3690937" cy="16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828675" eaLnBrk="0" hangingPunct="0">
              <a:tabLst>
                <a:tab pos="655638" algn="l"/>
                <a:tab pos="1312863" algn="l"/>
                <a:tab pos="1968500" algn="l"/>
                <a:tab pos="2625725" algn="l"/>
                <a:tab pos="3281363" algn="l"/>
              </a:tabLst>
              <a:defRPr>
                <a:solidFill>
                  <a:schemeClr val="tx1"/>
                </a:solidFill>
                <a:latin typeface="Arial" pitchFamily="34" charset="0"/>
                <a:cs typeface="Arial" pitchFamily="34" charset="0"/>
              </a:defRPr>
            </a:lvl1pPr>
            <a:lvl2pPr marL="742950" indent="-285750" defTabSz="828675" eaLnBrk="0" hangingPunct="0">
              <a:tabLst>
                <a:tab pos="655638" algn="l"/>
                <a:tab pos="1312863" algn="l"/>
                <a:tab pos="1968500" algn="l"/>
                <a:tab pos="2625725" algn="l"/>
                <a:tab pos="3281363" algn="l"/>
              </a:tabLst>
              <a:defRPr>
                <a:solidFill>
                  <a:schemeClr val="tx1"/>
                </a:solidFill>
                <a:latin typeface="Arial" pitchFamily="34" charset="0"/>
                <a:cs typeface="Arial" pitchFamily="34" charset="0"/>
              </a:defRPr>
            </a:lvl2pPr>
            <a:lvl3pPr marL="1143000" indent="-228600" defTabSz="828675" eaLnBrk="0" hangingPunct="0">
              <a:tabLst>
                <a:tab pos="655638" algn="l"/>
                <a:tab pos="1312863" algn="l"/>
                <a:tab pos="1968500" algn="l"/>
                <a:tab pos="2625725" algn="l"/>
                <a:tab pos="3281363" algn="l"/>
              </a:tabLst>
              <a:defRPr>
                <a:solidFill>
                  <a:schemeClr val="tx1"/>
                </a:solidFill>
                <a:latin typeface="Arial" pitchFamily="34" charset="0"/>
                <a:cs typeface="Arial" pitchFamily="34" charset="0"/>
              </a:defRPr>
            </a:lvl3pPr>
            <a:lvl4pPr marL="1600200" indent="-228600" defTabSz="828675" eaLnBrk="0" hangingPunct="0">
              <a:tabLst>
                <a:tab pos="655638" algn="l"/>
                <a:tab pos="1312863" algn="l"/>
                <a:tab pos="1968500" algn="l"/>
                <a:tab pos="2625725" algn="l"/>
                <a:tab pos="3281363" algn="l"/>
              </a:tabLst>
              <a:defRPr>
                <a:solidFill>
                  <a:schemeClr val="tx1"/>
                </a:solidFill>
                <a:latin typeface="Arial" pitchFamily="34" charset="0"/>
                <a:cs typeface="Arial" pitchFamily="34" charset="0"/>
              </a:defRPr>
            </a:lvl4pPr>
            <a:lvl5pPr marL="2057400" indent="-228600" defTabSz="828675" eaLnBrk="0" hangingPunct="0">
              <a:tabLst>
                <a:tab pos="655638" algn="l"/>
                <a:tab pos="1312863" algn="l"/>
                <a:tab pos="1968500" algn="l"/>
                <a:tab pos="2625725" algn="l"/>
                <a:tab pos="3281363" algn="l"/>
              </a:tabLst>
              <a:defRPr>
                <a:solidFill>
                  <a:schemeClr val="tx1"/>
                </a:solidFill>
                <a:latin typeface="Arial" pitchFamily="34" charset="0"/>
                <a:cs typeface="Arial" pitchFamily="34" charset="0"/>
              </a:defRPr>
            </a:lvl5pPr>
            <a:lvl6pPr marL="2514600" indent="-228600" defTabSz="828675" eaLnBrk="0" fontAlgn="base" hangingPunct="0">
              <a:spcBef>
                <a:spcPct val="0"/>
              </a:spcBef>
              <a:spcAft>
                <a:spcPct val="0"/>
              </a:spcAft>
              <a:tabLst>
                <a:tab pos="655638" algn="l"/>
                <a:tab pos="1312863" algn="l"/>
                <a:tab pos="1968500" algn="l"/>
                <a:tab pos="2625725" algn="l"/>
                <a:tab pos="3281363" algn="l"/>
              </a:tabLst>
              <a:defRPr>
                <a:solidFill>
                  <a:schemeClr val="tx1"/>
                </a:solidFill>
                <a:latin typeface="Arial" pitchFamily="34" charset="0"/>
                <a:cs typeface="Arial" pitchFamily="34" charset="0"/>
              </a:defRPr>
            </a:lvl6pPr>
            <a:lvl7pPr marL="2971800" indent="-228600" defTabSz="828675" eaLnBrk="0" fontAlgn="base" hangingPunct="0">
              <a:spcBef>
                <a:spcPct val="0"/>
              </a:spcBef>
              <a:spcAft>
                <a:spcPct val="0"/>
              </a:spcAft>
              <a:tabLst>
                <a:tab pos="655638" algn="l"/>
                <a:tab pos="1312863" algn="l"/>
                <a:tab pos="1968500" algn="l"/>
                <a:tab pos="2625725" algn="l"/>
                <a:tab pos="3281363" algn="l"/>
              </a:tabLst>
              <a:defRPr>
                <a:solidFill>
                  <a:schemeClr val="tx1"/>
                </a:solidFill>
                <a:latin typeface="Arial" pitchFamily="34" charset="0"/>
                <a:cs typeface="Arial" pitchFamily="34" charset="0"/>
              </a:defRPr>
            </a:lvl7pPr>
            <a:lvl8pPr marL="3429000" indent="-228600" defTabSz="828675" eaLnBrk="0" fontAlgn="base" hangingPunct="0">
              <a:spcBef>
                <a:spcPct val="0"/>
              </a:spcBef>
              <a:spcAft>
                <a:spcPct val="0"/>
              </a:spcAft>
              <a:tabLst>
                <a:tab pos="655638" algn="l"/>
                <a:tab pos="1312863" algn="l"/>
                <a:tab pos="1968500" algn="l"/>
                <a:tab pos="2625725" algn="l"/>
                <a:tab pos="3281363" algn="l"/>
              </a:tabLst>
              <a:defRPr>
                <a:solidFill>
                  <a:schemeClr val="tx1"/>
                </a:solidFill>
                <a:latin typeface="Arial" pitchFamily="34" charset="0"/>
                <a:cs typeface="Arial" pitchFamily="34" charset="0"/>
              </a:defRPr>
            </a:lvl8pPr>
            <a:lvl9pPr marL="3886200" indent="-228600" defTabSz="828675" eaLnBrk="0" fontAlgn="base" hangingPunct="0">
              <a:spcBef>
                <a:spcPct val="0"/>
              </a:spcBef>
              <a:spcAft>
                <a:spcPct val="0"/>
              </a:spcAft>
              <a:tabLst>
                <a:tab pos="655638" algn="l"/>
                <a:tab pos="1312863" algn="l"/>
                <a:tab pos="1968500" algn="l"/>
                <a:tab pos="2625725" algn="l"/>
                <a:tab pos="3281363" algn="l"/>
              </a:tabLst>
              <a:defRPr>
                <a:solidFill>
                  <a:schemeClr val="tx1"/>
                </a:solidFill>
                <a:latin typeface="Arial" pitchFamily="34" charset="0"/>
                <a:cs typeface="Arial" pitchFamily="34" charset="0"/>
              </a:defRPr>
            </a:lvl9pPr>
          </a:lstStyle>
          <a:p>
            <a:pPr eaLnBrk="1" fontAlgn="base">
              <a:lnSpc>
                <a:spcPct val="97000"/>
              </a:lnSpc>
              <a:spcBef>
                <a:spcPct val="0"/>
              </a:spcBef>
              <a:spcAft>
                <a:spcPct val="0"/>
              </a:spcAft>
              <a:buClr>
                <a:srgbClr val="FFFFFF"/>
              </a:buClr>
              <a:buSzPct val="45000"/>
            </a:pPr>
            <a:r>
              <a:rPr lang="en-GB" sz="1100" b="1" smtClean="0">
                <a:solidFill>
                  <a:srgbClr val="FFFFFF"/>
                </a:solidFill>
                <a:cs typeface="Gothic"/>
              </a:rPr>
              <a:t>Heemskerk AD et al. N Engl J Med 2016;374:124-134</a:t>
            </a:r>
          </a:p>
        </p:txBody>
      </p:sp>
      <p:pic>
        <p:nvPicPr>
          <p:cNvPr id="92165" name="Picture 5" descr="Image"/>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16213" y="933450"/>
            <a:ext cx="3690937" cy="4976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337043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1"/>
          <p:cNvSpPr txBox="1">
            <a:spLocks noChangeArrowheads="1"/>
          </p:cNvSpPr>
          <p:nvPr/>
        </p:nvSpPr>
        <p:spPr bwMode="auto">
          <a:xfrm>
            <a:off x="671513" y="714375"/>
            <a:ext cx="7804150" cy="379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lvl1pPr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1pPr>
            <a:lvl2pPr marL="742950" indent="-28575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2pPr>
            <a:lvl3pPr marL="1143000" indent="-22860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3pPr>
            <a:lvl4pPr marL="1600200" indent="-22860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4pPr>
            <a:lvl5pPr marL="2057400" indent="-22860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5pPr>
            <a:lvl6pPr marL="25146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6pPr>
            <a:lvl7pPr marL="29718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7pPr>
            <a:lvl8pPr marL="34290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8pPr>
            <a:lvl9pPr marL="38862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9pPr>
          </a:lstStyle>
          <a:p>
            <a:pPr algn="ctr" eaLnBrk="1" fontAlgn="base">
              <a:lnSpc>
                <a:spcPct val="97000"/>
              </a:lnSpc>
              <a:spcBef>
                <a:spcPct val="0"/>
              </a:spcBef>
              <a:spcAft>
                <a:spcPct val="0"/>
              </a:spcAft>
              <a:buClr>
                <a:srgbClr val="FFFFFF"/>
              </a:buClr>
              <a:buSzPct val="45000"/>
            </a:pPr>
            <a:r>
              <a:rPr lang="en-GB" sz="2500" b="1" smtClean="0">
                <a:solidFill>
                  <a:srgbClr val="FFFFFF"/>
                </a:solidFill>
                <a:cs typeface="Gothic"/>
              </a:rPr>
              <a:t>Conclusions</a:t>
            </a:r>
          </a:p>
        </p:txBody>
      </p:sp>
      <p:sp>
        <p:nvSpPr>
          <p:cNvPr id="10242" name="Rectangle 2"/>
          <p:cNvSpPr>
            <a:spLocks noGrp="1" noChangeArrowheads="1"/>
          </p:cNvSpPr>
          <p:nvPr>
            <p:ph type="body"/>
          </p:nvPr>
        </p:nvSpPr>
        <p:spPr>
          <a:xfrm>
            <a:off x="671513" y="1404938"/>
            <a:ext cx="7807325" cy="4756150"/>
          </a:xfrm>
        </p:spPr>
        <p:txBody>
          <a:bodyPr anchor="t"/>
          <a:lstStyle/>
          <a:p>
            <a:pPr marL="391645" indent="-293733" algn="l" defTabSz="414726" eaLnBrk="1">
              <a:lnSpc>
                <a:spcPct val="92000"/>
              </a:lnSpc>
              <a:spcAft>
                <a:spcPts val="806"/>
              </a:spcAft>
              <a:buSzPct val="100000"/>
              <a:buFont typeface="Arial" charset="0"/>
              <a:buChar char="•"/>
              <a:tabLst>
                <a:tab pos="656582" algn="l"/>
                <a:tab pos="1313162" algn="l"/>
                <a:tab pos="1969745" algn="l"/>
                <a:tab pos="2626327" algn="l"/>
                <a:tab pos="3282907" algn="l"/>
                <a:tab pos="3939490" algn="l"/>
                <a:tab pos="4596072" algn="l"/>
                <a:tab pos="5252653" algn="l"/>
                <a:tab pos="5909234" algn="l"/>
                <a:tab pos="6565817" algn="l"/>
                <a:tab pos="7222398" algn="l"/>
              </a:tabLst>
              <a:defRPr/>
            </a:pPr>
            <a:r>
              <a:rPr lang="en-GB" sz="1800" b="0" dirty="0">
                <a:latin typeface="Arial" charset="0"/>
              </a:rPr>
              <a:t>Intensified antituberculosis treatment was not associated with a higher rate of survival among patients with tuberculous meningitis than standard treatment.</a:t>
            </a:r>
          </a:p>
        </p:txBody>
      </p:sp>
      <p:pic>
        <p:nvPicPr>
          <p:cNvPr id="9318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11900" y="6270625"/>
            <a:ext cx="25654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3"/>
          <p:cNvSpPr txBox="1">
            <a:spLocks noChangeArrowheads="1"/>
          </p:cNvSpPr>
          <p:nvPr/>
        </p:nvSpPr>
        <p:spPr bwMode="auto">
          <a:xfrm>
            <a:off x="669925" y="5118100"/>
            <a:ext cx="7804150"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1pPr>
            <a:lvl2pPr marL="742950" indent="-28575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2pPr>
            <a:lvl3pPr marL="1143000" indent="-22860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3pPr>
            <a:lvl4pPr marL="1600200" indent="-22860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4pPr>
            <a:lvl5pPr marL="2057400" indent="-228600" defTabSz="828675" eaLnBrk="0" hangingPunct="0">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5pPr>
            <a:lvl6pPr marL="25146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6pPr>
            <a:lvl7pPr marL="29718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7pPr>
            <a:lvl8pPr marL="34290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8pPr>
            <a:lvl9pPr marL="3886200" indent="-228600" defTabSz="828675" eaLnBrk="0" fontAlgn="base" hangingPunct="0">
              <a:spcBef>
                <a:spcPct val="0"/>
              </a:spcBef>
              <a:spcAft>
                <a:spcPct val="0"/>
              </a:spcAft>
              <a:tabLst>
                <a:tab pos="655638" algn="l"/>
                <a:tab pos="1312863" algn="l"/>
                <a:tab pos="1968500" algn="l"/>
                <a:tab pos="2625725" algn="l"/>
                <a:tab pos="3281363" algn="l"/>
                <a:tab pos="3938588" algn="l"/>
                <a:tab pos="4595813" algn="l"/>
                <a:tab pos="5251450" algn="l"/>
                <a:tab pos="5908675" algn="l"/>
                <a:tab pos="6564313" algn="l"/>
                <a:tab pos="7221538" algn="l"/>
              </a:tabLst>
              <a:defRPr>
                <a:solidFill>
                  <a:schemeClr val="tx1"/>
                </a:solidFill>
                <a:latin typeface="Arial" pitchFamily="34" charset="0"/>
                <a:cs typeface="Arial" pitchFamily="34" charset="0"/>
              </a:defRPr>
            </a:lvl9pPr>
          </a:lstStyle>
          <a:p>
            <a:pPr algn="ctr" eaLnBrk="1" fontAlgn="base">
              <a:lnSpc>
                <a:spcPct val="97000"/>
              </a:lnSpc>
              <a:spcBef>
                <a:spcPct val="0"/>
              </a:spcBef>
              <a:spcAft>
                <a:spcPct val="0"/>
              </a:spcAft>
              <a:buClr>
                <a:srgbClr val="FFFFFF"/>
              </a:buClr>
              <a:buSzPct val="45000"/>
            </a:pPr>
            <a:r>
              <a:rPr lang="en-GB" dirty="0" smtClean="0">
                <a:solidFill>
                  <a:srgbClr val="FFFFFF"/>
                </a:solidFill>
                <a:cs typeface="Gothic"/>
              </a:rPr>
              <a:t>N </a:t>
            </a:r>
            <a:r>
              <a:rPr lang="en-GB" dirty="0" err="1" smtClean="0">
                <a:solidFill>
                  <a:srgbClr val="FFFFFF"/>
                </a:solidFill>
                <a:cs typeface="Gothic"/>
              </a:rPr>
              <a:t>Engl</a:t>
            </a:r>
            <a:r>
              <a:rPr lang="en-GB" dirty="0" smtClean="0">
                <a:solidFill>
                  <a:srgbClr val="FFFFFF"/>
                </a:solidFill>
                <a:cs typeface="Gothic"/>
              </a:rPr>
              <a:t> J Med</a:t>
            </a:r>
          </a:p>
          <a:p>
            <a:pPr algn="ctr" eaLnBrk="1" fontAlgn="base">
              <a:lnSpc>
                <a:spcPct val="97000"/>
              </a:lnSpc>
              <a:spcBef>
                <a:spcPct val="0"/>
              </a:spcBef>
              <a:spcAft>
                <a:spcPct val="0"/>
              </a:spcAft>
              <a:buClr>
                <a:srgbClr val="FFFFFF"/>
              </a:buClr>
              <a:buSzPct val="45000"/>
            </a:pPr>
            <a:r>
              <a:rPr lang="en-GB" dirty="0" smtClean="0">
                <a:solidFill>
                  <a:srgbClr val="FFFFFF"/>
                </a:solidFill>
                <a:cs typeface="Gothic"/>
              </a:rPr>
              <a:t>Volume 374(2):124-134</a:t>
            </a:r>
          </a:p>
          <a:p>
            <a:pPr algn="ctr" eaLnBrk="1" fontAlgn="base">
              <a:lnSpc>
                <a:spcPct val="97000"/>
              </a:lnSpc>
              <a:spcBef>
                <a:spcPct val="0"/>
              </a:spcBef>
              <a:spcAft>
                <a:spcPct val="0"/>
              </a:spcAft>
              <a:buClr>
                <a:srgbClr val="FFFFFF"/>
              </a:buClr>
              <a:buSzPct val="45000"/>
            </a:pPr>
            <a:r>
              <a:rPr lang="en-GB" dirty="0" smtClean="0">
                <a:solidFill>
                  <a:srgbClr val="FFFFFF"/>
                </a:solidFill>
                <a:cs typeface="Gothic"/>
              </a:rPr>
              <a:t>January 14, 2016</a:t>
            </a:r>
          </a:p>
        </p:txBody>
      </p:sp>
    </p:spTree>
    <p:extLst>
      <p:ext uri="{BB962C8B-B14F-4D97-AF65-F5344CB8AC3E}">
        <p14:creationId xmlns:p14="http://schemas.microsoft.com/office/powerpoint/2010/main" xmlns="" val="376833754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77825" y="238125"/>
            <a:ext cx="8766175" cy="1103313"/>
          </a:xfrm>
        </p:spPr>
        <p:txBody>
          <a:bodyPr>
            <a:normAutofit fontScale="90000"/>
          </a:bodyPr>
          <a:lstStyle/>
          <a:p>
            <a:r>
              <a:rPr lang="en-US" altLang="en-US" smtClean="0"/>
              <a:t>KP: Factors Contributing to Reduced Life Expectancy With HIV (2008-11)</a:t>
            </a:r>
          </a:p>
        </p:txBody>
      </p:sp>
      <p:sp>
        <p:nvSpPr>
          <p:cNvPr id="48131" name="Text Box 11"/>
          <p:cNvSpPr txBox="1">
            <a:spLocks noChangeArrowheads="1"/>
          </p:cNvSpPr>
          <p:nvPr/>
        </p:nvSpPr>
        <p:spPr bwMode="auto">
          <a:xfrm>
            <a:off x="285750" y="6357786"/>
            <a:ext cx="60086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sz="1400" b="0" dirty="0">
                <a:ea typeface="MS PGothic" pitchFamily="34" charset="-128"/>
              </a:rPr>
              <a:t>Marcus JL, et al. CROI 2016. Abstract 54.</a:t>
            </a:r>
            <a:r>
              <a:rPr lang="en-US" altLang="en-US" sz="1400" b="0" dirty="0"/>
              <a:t> Reproduced with permission</a:t>
            </a:r>
            <a:r>
              <a:rPr lang="en-US" altLang="en-US" sz="1400" b="0" dirty="0">
                <a:solidFill>
                  <a:schemeClr val="bg2"/>
                </a:solidFill>
              </a:rPr>
              <a:t>.</a:t>
            </a:r>
            <a:endParaRPr lang="en-US" altLang="en-US" sz="1400" b="0" dirty="0">
              <a:solidFill>
                <a:schemeClr val="bg2"/>
              </a:solidFill>
              <a:ea typeface="MS PGothic" pitchFamily="34" charset="-128"/>
            </a:endParaRPr>
          </a:p>
        </p:txBody>
      </p:sp>
      <p:graphicFrame>
        <p:nvGraphicFramePr>
          <p:cNvPr id="14" name="Group 155"/>
          <p:cNvGraphicFramePr>
            <a:graphicFrameLocks noGrp="1"/>
          </p:cNvGraphicFramePr>
          <p:nvPr/>
        </p:nvGraphicFramePr>
        <p:xfrm>
          <a:off x="385763" y="1604963"/>
          <a:ext cx="8461375" cy="3932718"/>
        </p:xfrm>
        <a:graphic>
          <a:graphicData uri="http://schemas.openxmlformats.org/drawingml/2006/table">
            <a:tbl>
              <a:tblPr/>
              <a:tblGrid>
                <a:gridCol w="2227262"/>
                <a:gridCol w="2225675"/>
                <a:gridCol w="2227263"/>
                <a:gridCol w="1781175"/>
              </a:tblGrid>
              <a:tr h="365125">
                <a:tc rowSpan="2">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en-US" sz="1800" b="1" i="0" u="none" strike="noStrike" cap="none" normalizeH="0" baseline="0" smtClean="0">
                          <a:ln>
                            <a:noFill/>
                          </a:ln>
                          <a:solidFill>
                            <a:schemeClr val="tx1"/>
                          </a:solidFill>
                          <a:effectLst/>
                          <a:latin typeface="Arial" pitchFamily="34" charset="0"/>
                          <a:ea typeface="MS PGothic" pitchFamily="34" charset="-128"/>
                        </a:rPr>
                        <a:t>Factor</a:t>
                      </a:r>
                    </a:p>
                  </a:txBody>
                  <a:tcPr marT="45760" marB="45760" anchor="ctr" horzOverflow="overflow">
                    <a:lnL>
                      <a:noFill/>
                    </a:lnL>
                    <a:lnR>
                      <a:noFill/>
                    </a:lnR>
                    <a:lnT>
                      <a:noFill/>
                    </a:lnT>
                    <a:lnB>
                      <a:noFill/>
                    </a:lnB>
                    <a:lnTlToBr>
                      <a:noFill/>
                    </a:lnTlToBr>
                    <a:lnBlToTr>
                      <a:noFill/>
                    </a:lnBlToTr>
                    <a:solidFill>
                      <a:srgbClr val="2B85B8"/>
                    </a:solidFill>
                  </a:tcPr>
                </a:tc>
                <a:tc gridSpan="3">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en-US" sz="1800" b="1" i="0" u="none" strike="noStrike" cap="none" normalizeH="0" baseline="0" smtClean="0">
                          <a:ln>
                            <a:noFill/>
                          </a:ln>
                          <a:solidFill>
                            <a:schemeClr val="tx1"/>
                          </a:solidFill>
                          <a:effectLst/>
                          <a:latin typeface="Arial" pitchFamily="34" charset="0"/>
                          <a:ea typeface="MS PGothic" pitchFamily="34" charset="-128"/>
                        </a:rPr>
                        <a:t>Expected Yrs of Life Remaining at Age 20 Yrs</a:t>
                      </a:r>
                    </a:p>
                  </a:txBody>
                  <a:tcPr marT="45760" marB="45760" anchor="ctr" horzOverflow="overflow">
                    <a:lnL>
                      <a:noFill/>
                    </a:lnL>
                    <a:lnR>
                      <a:noFill/>
                    </a:lnR>
                    <a:lnT>
                      <a:noFill/>
                    </a:lnT>
                    <a:lnB>
                      <a:noFill/>
                    </a:lnB>
                    <a:lnTlToBr>
                      <a:noFill/>
                    </a:lnTlToBr>
                    <a:lnBlToTr>
                      <a:noFill/>
                    </a:lnBlToTr>
                    <a:solidFill>
                      <a:srgbClr val="2B85B8"/>
                    </a:solidFill>
                  </a:tcPr>
                </a:tc>
                <a:tc hMerge="1">
                  <a:txBody>
                    <a:bodyPr/>
                    <a:lstStyle/>
                    <a:p>
                      <a:endParaRPr lang="fr-FR"/>
                    </a:p>
                  </a:txBody>
                  <a:tcPr/>
                </a:tc>
                <a:tc hMerge="1">
                  <a:txBody>
                    <a:bodyPr/>
                    <a:lstStyle/>
                    <a:p>
                      <a:endParaRPr lang="fr-FR"/>
                    </a:p>
                  </a:txBody>
                  <a:tcPr/>
                </a:tc>
              </a:tr>
              <a:tr h="1189038">
                <a:tc vMerge="1">
                  <a:txBody>
                    <a:bodyPr/>
                    <a:lstStyle/>
                    <a:p>
                      <a:endParaRPr lang="fr-F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Arial" pitchFamily="34" charset="0"/>
                          <a:ea typeface="MS PGothic" pitchFamily="34" charset="-128"/>
                        </a:rPr>
                        <a:t>HIV Infected and Began ART With CD4+ ≥ 500 cells/mm</a:t>
                      </a:r>
                      <a:r>
                        <a:rPr kumimoji="0" lang="en-US" altLang="en-US" sz="1800" b="1" i="0" u="none" strike="noStrike" cap="none" normalizeH="0" baseline="30000" smtClean="0">
                          <a:ln>
                            <a:noFill/>
                          </a:ln>
                          <a:solidFill>
                            <a:schemeClr val="tx1"/>
                          </a:solidFill>
                          <a:effectLst/>
                          <a:latin typeface="Arial" pitchFamily="34" charset="0"/>
                          <a:ea typeface="MS PGothic" pitchFamily="34" charset="-128"/>
                        </a:rPr>
                        <a:t>3</a:t>
                      </a:r>
                    </a:p>
                  </a:txBody>
                  <a:tcPr marT="45760" marB="45760" anchor="ctr" horzOverflow="overflow">
                    <a:lnL>
                      <a:noFill/>
                    </a:lnL>
                    <a:lnR>
                      <a:noFill/>
                    </a:lnR>
                    <a:lnT>
                      <a:noFill/>
                    </a:lnT>
                    <a:lnB>
                      <a:noFill/>
                    </a:lnB>
                    <a:lnTlToBr>
                      <a:noFill/>
                    </a:lnTlToBr>
                    <a:lnBlToTr>
                      <a:noFill/>
                    </a:lnBlToTr>
                    <a:solidFill>
                      <a:srgbClr val="2B85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Arial" pitchFamily="34" charset="0"/>
                          <a:ea typeface="MS PGothic" pitchFamily="34" charset="-128"/>
                        </a:rPr>
                        <a:t>HIV Uninfected</a:t>
                      </a:r>
                    </a:p>
                  </a:txBody>
                  <a:tcPr marT="45760" marB="45760" anchor="ctr" horzOverflow="overflow">
                    <a:lnL>
                      <a:noFill/>
                    </a:lnL>
                    <a:lnR>
                      <a:noFill/>
                    </a:lnR>
                    <a:lnT>
                      <a:noFill/>
                    </a:lnT>
                    <a:lnB>
                      <a:noFill/>
                    </a:lnB>
                    <a:lnTlToBr>
                      <a:noFill/>
                    </a:lnTlToBr>
                    <a:lnBlToTr>
                      <a:noFill/>
                    </a:lnBlToTr>
                    <a:solidFill>
                      <a:srgbClr val="2B85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Arial" pitchFamily="34" charset="0"/>
                          <a:ea typeface="MS PGothic" pitchFamily="34" charset="-128"/>
                        </a:rPr>
                        <a:t>Difference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Arial" pitchFamily="34" charset="0"/>
                          <a:ea typeface="MS PGothic" pitchFamily="34" charset="-128"/>
                        </a:rPr>
                        <a:t>(95% CI)</a:t>
                      </a:r>
                    </a:p>
                  </a:txBody>
                  <a:tcPr marT="45760" marB="45760" anchor="ctr" horzOverflow="overflow">
                    <a:lnL>
                      <a:noFill/>
                    </a:lnL>
                    <a:lnR>
                      <a:noFill/>
                    </a:lnR>
                    <a:lnT>
                      <a:noFill/>
                    </a:lnT>
                    <a:lnB>
                      <a:noFill/>
                    </a:lnB>
                    <a:lnTlToBr>
                      <a:noFill/>
                    </a:lnTlToBr>
                    <a:lnBlToTr>
                      <a:noFill/>
                    </a:lnBlToTr>
                    <a:solidFill>
                      <a:srgbClr val="2B85B8"/>
                    </a:solidFill>
                  </a:tcPr>
                </a:tc>
              </a:tr>
              <a:tr h="36512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en-US" sz="1800" b="0" i="0" u="none" strike="noStrike" cap="none" normalizeH="0" baseline="0" smtClean="0">
                          <a:ln>
                            <a:noFill/>
                          </a:ln>
                          <a:solidFill>
                            <a:srgbClr val="000000"/>
                          </a:solidFill>
                          <a:effectLst/>
                          <a:latin typeface="Arial" pitchFamily="34" charset="0"/>
                          <a:ea typeface="MS PGothic" pitchFamily="34" charset="-128"/>
                        </a:rPr>
                        <a:t>Overall</a:t>
                      </a:r>
                    </a:p>
                  </a:txBody>
                  <a:tcPr marT="45760" marB="45760" anchor="ctr" horzOverflow="overflow">
                    <a:lnL>
                      <a:noFill/>
                    </a:lnL>
                    <a:lnR>
                      <a:noFill/>
                    </a:lnR>
                    <a:lnT>
                      <a:noFill/>
                    </a:lnT>
                    <a:lnB>
                      <a:noFill/>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en-US" sz="1800" b="0" i="0" u="none" strike="noStrike" cap="none" normalizeH="0" baseline="0" smtClean="0">
                          <a:ln>
                            <a:noFill/>
                          </a:ln>
                          <a:solidFill>
                            <a:srgbClr val="000000"/>
                          </a:solidFill>
                          <a:effectLst/>
                          <a:latin typeface="Arial" pitchFamily="34" charset="0"/>
                          <a:ea typeface="MS PGothic" pitchFamily="34" charset="-128"/>
                        </a:rPr>
                        <a:t>54.5</a:t>
                      </a:r>
                    </a:p>
                  </a:txBody>
                  <a:tcPr marT="45760" marB="45760" anchor="ctr" horzOverflow="overflow">
                    <a:lnL>
                      <a:noFill/>
                    </a:lnL>
                    <a:lnR>
                      <a:noFill/>
                    </a:lnR>
                    <a:lnT>
                      <a:noFill/>
                    </a:lnT>
                    <a:lnB>
                      <a:noFill/>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en-US" sz="1800" b="0" i="0" u="none" strike="noStrike" cap="none" normalizeH="0" baseline="0" smtClean="0">
                          <a:ln>
                            <a:noFill/>
                          </a:ln>
                          <a:solidFill>
                            <a:srgbClr val="000000"/>
                          </a:solidFill>
                          <a:effectLst/>
                          <a:latin typeface="Arial" pitchFamily="34" charset="0"/>
                          <a:ea typeface="MS PGothic" pitchFamily="34" charset="-128"/>
                        </a:rPr>
                        <a:t>62.3</a:t>
                      </a:r>
                    </a:p>
                  </a:txBody>
                  <a:tcPr marT="45760" marB="45760" anchor="ctr" horzOverflow="overflow">
                    <a:lnL>
                      <a:noFill/>
                    </a:lnL>
                    <a:lnR>
                      <a:noFill/>
                    </a:lnR>
                    <a:lnT>
                      <a:noFill/>
                    </a:lnT>
                    <a:lnB>
                      <a:noFill/>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en-US" sz="1800" b="0" i="0" u="none" strike="noStrike" cap="none" normalizeH="0" baseline="0" smtClean="0">
                          <a:ln>
                            <a:noFill/>
                          </a:ln>
                          <a:solidFill>
                            <a:srgbClr val="000000"/>
                          </a:solidFill>
                          <a:effectLst/>
                          <a:latin typeface="Arial" pitchFamily="34" charset="0"/>
                          <a:ea typeface="MS PGothic" pitchFamily="34" charset="-128"/>
                        </a:rPr>
                        <a:t>7.9 (5.1-10.6)</a:t>
                      </a:r>
                    </a:p>
                  </a:txBody>
                  <a:tcPr marT="45760" marB="45760" anchor="ctr" horzOverflow="overflow">
                    <a:lnL>
                      <a:noFill/>
                    </a:lnL>
                    <a:lnR>
                      <a:noFill/>
                    </a:lnR>
                    <a:lnT>
                      <a:noFill/>
                    </a:lnT>
                    <a:lnB>
                      <a:noFill/>
                    </a:lnB>
                    <a:lnTlToBr>
                      <a:noFill/>
                    </a:lnTlToBr>
                    <a:lnBlToTr>
                      <a:noFill/>
                    </a:lnBlToTr>
                    <a:solidFill>
                      <a:schemeClr val="bg2"/>
                    </a:solidFill>
                  </a:tcPr>
                </a:tc>
              </a:tr>
              <a:tr h="365125">
                <a:tc>
                  <a:txBody>
                    <a:bodyPr/>
                    <a:lstStyle/>
                    <a:p>
                      <a:pPr marL="285750" marR="0" lvl="0" indent="-173038"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altLang="en-US" sz="1800" b="0" i="0" u="none" strike="noStrike" cap="none" normalizeH="0" baseline="0" smtClean="0">
                          <a:ln>
                            <a:noFill/>
                          </a:ln>
                          <a:solidFill>
                            <a:srgbClr val="000000"/>
                          </a:solidFill>
                          <a:effectLst/>
                          <a:latin typeface="Arial" pitchFamily="34" charset="0"/>
                          <a:ea typeface="MS PGothic" pitchFamily="34" charset="-128"/>
                        </a:rPr>
                        <a:t>No HBV or HCV</a:t>
                      </a:r>
                    </a:p>
                  </a:txBody>
                  <a:tcPr marT="45760" marB="4576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en-US" sz="1800" b="0" i="0" u="none" strike="noStrike" cap="none" normalizeH="0" baseline="0" smtClean="0">
                          <a:ln>
                            <a:noFill/>
                          </a:ln>
                          <a:solidFill>
                            <a:srgbClr val="000000"/>
                          </a:solidFill>
                          <a:effectLst/>
                          <a:latin typeface="Arial" pitchFamily="34" charset="0"/>
                          <a:ea typeface="MS PGothic" pitchFamily="34" charset="-128"/>
                        </a:rPr>
                        <a:t>55.4</a:t>
                      </a:r>
                    </a:p>
                  </a:txBody>
                  <a:tcPr marT="45760" marB="4576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en-US" sz="1800" b="0" i="0" u="none" strike="noStrike" cap="none" normalizeH="0" baseline="0" smtClean="0">
                          <a:ln>
                            <a:noFill/>
                          </a:ln>
                          <a:solidFill>
                            <a:srgbClr val="000000"/>
                          </a:solidFill>
                          <a:effectLst/>
                          <a:latin typeface="Arial" pitchFamily="34" charset="0"/>
                          <a:ea typeface="MS PGothic" pitchFamily="34" charset="-128"/>
                        </a:rPr>
                        <a:t>62.6</a:t>
                      </a:r>
                    </a:p>
                  </a:txBody>
                  <a:tcPr marT="45760" marB="4576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en-US" sz="1800" b="0" i="0" u="none" strike="noStrike" cap="none" normalizeH="0" baseline="0" smtClean="0">
                          <a:ln>
                            <a:noFill/>
                          </a:ln>
                          <a:solidFill>
                            <a:srgbClr val="000000"/>
                          </a:solidFill>
                          <a:effectLst/>
                          <a:latin typeface="Arial" pitchFamily="34" charset="0"/>
                          <a:ea typeface="MS PGothic" pitchFamily="34" charset="-128"/>
                        </a:rPr>
                        <a:t>7.2 (4.4-10.0)</a:t>
                      </a:r>
                    </a:p>
                  </a:txBody>
                  <a:tcPr marT="45760" marB="45760" anchor="ctr" horzOverflow="overflow">
                    <a:lnL>
                      <a:noFill/>
                    </a:lnL>
                    <a:lnR>
                      <a:noFill/>
                    </a:lnR>
                    <a:lnT>
                      <a:noFill/>
                    </a:lnT>
                    <a:lnB>
                      <a:noFill/>
                    </a:lnB>
                    <a:lnTlToBr>
                      <a:noFill/>
                    </a:lnTlToBr>
                    <a:lnBlToTr>
                      <a:noFill/>
                    </a:lnBlToTr>
                    <a:solidFill>
                      <a:srgbClr val="F2F2F2"/>
                    </a:solidFill>
                  </a:tcPr>
                </a:tc>
              </a:tr>
              <a:tr h="639763">
                <a:tc>
                  <a:txBody>
                    <a:bodyPr/>
                    <a:lstStyle/>
                    <a:p>
                      <a:pPr marL="285750" marR="0" lvl="0" indent="-173038"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altLang="en-US" sz="1800" b="0" i="0" u="none" strike="noStrike" cap="none" normalizeH="0" baseline="0" smtClean="0">
                          <a:ln>
                            <a:noFill/>
                          </a:ln>
                          <a:solidFill>
                            <a:srgbClr val="000000"/>
                          </a:solidFill>
                          <a:effectLst/>
                          <a:latin typeface="Arial" pitchFamily="34" charset="0"/>
                          <a:ea typeface="MS PGothic" pitchFamily="34" charset="-128"/>
                        </a:rPr>
                        <a:t>No drug or alcohol abuse</a:t>
                      </a:r>
                    </a:p>
                  </a:txBody>
                  <a:tcPr marT="45760" marB="45760" anchor="ctr" horzOverflow="overflow">
                    <a:lnL>
                      <a:noFill/>
                    </a:lnL>
                    <a:lnR>
                      <a:noFill/>
                    </a:lnR>
                    <a:lnT>
                      <a:noFill/>
                    </a:lnT>
                    <a:lnB>
                      <a:noFill/>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en-US" sz="1800" b="0" i="0" u="none" strike="noStrike" cap="none" normalizeH="0" baseline="0" smtClean="0">
                          <a:ln>
                            <a:noFill/>
                          </a:ln>
                          <a:solidFill>
                            <a:srgbClr val="000000"/>
                          </a:solidFill>
                          <a:effectLst/>
                          <a:latin typeface="Arial" pitchFamily="34" charset="0"/>
                          <a:ea typeface="MS PGothic" pitchFamily="34" charset="-128"/>
                        </a:rPr>
                        <a:t>57.2</a:t>
                      </a:r>
                    </a:p>
                  </a:txBody>
                  <a:tcPr marT="45760" marB="45760" anchor="ctr" horzOverflow="overflow">
                    <a:lnL>
                      <a:noFill/>
                    </a:lnL>
                    <a:lnR>
                      <a:noFill/>
                    </a:lnR>
                    <a:lnT>
                      <a:noFill/>
                    </a:lnT>
                    <a:lnB>
                      <a:noFill/>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en-US" sz="1800" b="0" i="0" u="none" strike="noStrike" cap="none" normalizeH="0" baseline="0" smtClean="0">
                          <a:ln>
                            <a:noFill/>
                          </a:ln>
                          <a:solidFill>
                            <a:srgbClr val="000000"/>
                          </a:solidFill>
                          <a:effectLst/>
                          <a:latin typeface="Arial" pitchFamily="34" charset="0"/>
                          <a:ea typeface="MS PGothic" pitchFamily="34" charset="-128"/>
                        </a:rPr>
                        <a:t>63.8</a:t>
                      </a:r>
                    </a:p>
                  </a:txBody>
                  <a:tcPr marT="45760" marB="45760" anchor="ctr" horzOverflow="overflow">
                    <a:lnL>
                      <a:noFill/>
                    </a:lnL>
                    <a:lnR>
                      <a:noFill/>
                    </a:lnR>
                    <a:lnT>
                      <a:noFill/>
                    </a:lnT>
                    <a:lnB>
                      <a:noFill/>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en-US" sz="1800" b="0" i="0" u="none" strike="noStrike" cap="none" normalizeH="0" baseline="0" smtClean="0">
                          <a:ln>
                            <a:noFill/>
                          </a:ln>
                          <a:solidFill>
                            <a:srgbClr val="000000"/>
                          </a:solidFill>
                          <a:effectLst/>
                          <a:latin typeface="Arial" pitchFamily="34" charset="0"/>
                          <a:ea typeface="MS PGothic" pitchFamily="34" charset="-128"/>
                        </a:rPr>
                        <a:t>6.6 (3.9-9.3)</a:t>
                      </a:r>
                    </a:p>
                  </a:txBody>
                  <a:tcPr marT="45760" marB="45760" anchor="ctr" horzOverflow="overflow">
                    <a:lnL>
                      <a:noFill/>
                    </a:lnL>
                    <a:lnR>
                      <a:noFill/>
                    </a:lnR>
                    <a:lnT>
                      <a:noFill/>
                    </a:lnT>
                    <a:lnB>
                      <a:noFill/>
                    </a:lnB>
                    <a:lnTlToBr>
                      <a:noFill/>
                    </a:lnTlToBr>
                    <a:lnBlToTr>
                      <a:noFill/>
                    </a:lnBlToTr>
                    <a:solidFill>
                      <a:schemeClr val="bg2"/>
                    </a:solidFill>
                  </a:tcPr>
                </a:tc>
              </a:tr>
              <a:tr h="365125">
                <a:tc>
                  <a:txBody>
                    <a:bodyPr/>
                    <a:lstStyle/>
                    <a:p>
                      <a:pPr marL="285750" marR="0" lvl="0" indent="-173038"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altLang="en-US" sz="1800" b="0" i="0" u="none" strike="noStrike" cap="none" normalizeH="0" baseline="0" smtClean="0">
                          <a:ln>
                            <a:noFill/>
                          </a:ln>
                          <a:solidFill>
                            <a:srgbClr val="000000"/>
                          </a:solidFill>
                          <a:effectLst/>
                          <a:latin typeface="Arial" pitchFamily="34" charset="0"/>
                          <a:ea typeface="MS PGothic" pitchFamily="34" charset="-128"/>
                        </a:rPr>
                        <a:t>No smoking</a:t>
                      </a:r>
                    </a:p>
                  </a:txBody>
                  <a:tcPr marT="45760" marB="4576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en-US" sz="1800" b="0" i="0" u="none" strike="noStrike" cap="none" normalizeH="0" baseline="0" smtClean="0">
                          <a:ln>
                            <a:noFill/>
                          </a:ln>
                          <a:solidFill>
                            <a:srgbClr val="000000"/>
                          </a:solidFill>
                          <a:effectLst/>
                          <a:latin typeface="Arial" pitchFamily="34" charset="0"/>
                          <a:ea typeface="MS PGothic" pitchFamily="34" charset="-128"/>
                        </a:rPr>
                        <a:t>58.9</a:t>
                      </a:r>
                    </a:p>
                  </a:txBody>
                  <a:tcPr marT="45760" marB="4576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en-US" sz="1800" b="0" i="0" u="none" strike="noStrike" cap="none" normalizeH="0" baseline="0" smtClean="0">
                          <a:ln>
                            <a:noFill/>
                          </a:ln>
                          <a:solidFill>
                            <a:srgbClr val="000000"/>
                          </a:solidFill>
                          <a:effectLst/>
                          <a:latin typeface="Arial" pitchFamily="34" charset="0"/>
                          <a:ea typeface="MS PGothic" pitchFamily="34" charset="-128"/>
                        </a:rPr>
                        <a:t>64.3</a:t>
                      </a:r>
                    </a:p>
                  </a:txBody>
                  <a:tcPr marT="45760" marB="4576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en-US" sz="1800" b="0" i="0" u="none" strike="noStrike" cap="none" normalizeH="0" baseline="0" smtClean="0">
                          <a:ln>
                            <a:noFill/>
                          </a:ln>
                          <a:solidFill>
                            <a:srgbClr val="000000"/>
                          </a:solidFill>
                          <a:effectLst/>
                          <a:latin typeface="Arial" pitchFamily="34" charset="0"/>
                          <a:ea typeface="MS PGothic" pitchFamily="34" charset="-128"/>
                        </a:rPr>
                        <a:t>5.4 (2.2-8.7)</a:t>
                      </a:r>
                    </a:p>
                  </a:txBody>
                  <a:tcPr marT="45760" marB="45760" anchor="ctr" horzOverflow="overflow">
                    <a:lnL>
                      <a:noFill/>
                    </a:lnL>
                    <a:lnR>
                      <a:noFill/>
                    </a:lnR>
                    <a:lnT>
                      <a:noFill/>
                    </a:lnT>
                    <a:lnB>
                      <a:noFill/>
                    </a:lnB>
                    <a:lnTlToBr>
                      <a:noFill/>
                    </a:lnTlToBr>
                    <a:lnBlToTr>
                      <a:noFill/>
                    </a:lnBlToTr>
                    <a:solidFill>
                      <a:srgbClr val="F2F2F2"/>
                    </a:solidFill>
                  </a:tcPr>
                </a:tc>
              </a:tr>
              <a:tr h="639763">
                <a:tc>
                  <a:txBody>
                    <a:bodyPr/>
                    <a:lstStyle/>
                    <a:p>
                      <a:pPr marL="285750" marR="0" lvl="0" indent="-173038"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altLang="en-US" sz="1800" b="0" i="0" u="none" strike="noStrike" cap="none" normalizeH="0" baseline="0" smtClean="0">
                          <a:ln>
                            <a:noFill/>
                          </a:ln>
                          <a:solidFill>
                            <a:srgbClr val="000000"/>
                          </a:solidFill>
                          <a:effectLst/>
                          <a:latin typeface="Arial" pitchFamily="34" charset="0"/>
                          <a:ea typeface="MS PGothic" pitchFamily="34" charset="-128"/>
                        </a:rPr>
                        <a:t>None of the above</a:t>
                      </a:r>
                    </a:p>
                  </a:txBody>
                  <a:tcPr marT="45760" marB="45760" anchor="ctr" horzOverflow="overflow">
                    <a:lnL>
                      <a:noFill/>
                    </a:lnL>
                    <a:lnR>
                      <a:noFill/>
                    </a:lnR>
                    <a:lnT>
                      <a:noFill/>
                    </a:lnT>
                    <a:lnB>
                      <a:noFill/>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en-US" sz="1800" b="0" i="0" u="none" strike="noStrike" cap="none" normalizeH="0" baseline="0" smtClean="0">
                          <a:ln>
                            <a:noFill/>
                          </a:ln>
                          <a:solidFill>
                            <a:srgbClr val="000000"/>
                          </a:solidFill>
                          <a:effectLst/>
                          <a:latin typeface="Arial" pitchFamily="34" charset="0"/>
                          <a:ea typeface="MS PGothic" pitchFamily="34" charset="-128"/>
                        </a:rPr>
                        <a:t>59.2</a:t>
                      </a:r>
                    </a:p>
                  </a:txBody>
                  <a:tcPr marT="45760" marB="45760" anchor="ctr" horzOverflow="overflow">
                    <a:lnL>
                      <a:noFill/>
                    </a:lnL>
                    <a:lnR>
                      <a:noFill/>
                    </a:lnR>
                    <a:lnT>
                      <a:noFill/>
                    </a:lnT>
                    <a:lnB>
                      <a:noFill/>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en-US" sz="1800" b="0" i="0" u="none" strike="noStrike" cap="none" normalizeH="0" baseline="0" smtClean="0">
                          <a:ln>
                            <a:noFill/>
                          </a:ln>
                          <a:solidFill>
                            <a:srgbClr val="000000"/>
                          </a:solidFill>
                          <a:effectLst/>
                          <a:latin typeface="Arial" pitchFamily="34" charset="0"/>
                          <a:ea typeface="MS PGothic" pitchFamily="34" charset="-128"/>
                        </a:rPr>
                        <a:t>65.0</a:t>
                      </a:r>
                    </a:p>
                  </a:txBody>
                  <a:tcPr marT="45760" marB="45760" anchor="ctr" horzOverflow="overflow">
                    <a:lnL>
                      <a:noFill/>
                    </a:lnL>
                    <a:lnR>
                      <a:noFill/>
                    </a:lnR>
                    <a:lnT>
                      <a:noFill/>
                    </a:lnT>
                    <a:lnB>
                      <a:noFill/>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en-US" sz="1800" b="0" i="0" u="none" strike="noStrike" cap="none" normalizeH="0" baseline="0" smtClean="0">
                          <a:ln>
                            <a:noFill/>
                          </a:ln>
                          <a:solidFill>
                            <a:srgbClr val="000000"/>
                          </a:solidFill>
                          <a:effectLst/>
                          <a:latin typeface="Arial" pitchFamily="34" charset="0"/>
                          <a:ea typeface="MS PGothic" pitchFamily="34" charset="-128"/>
                        </a:rPr>
                        <a:t>5.7 (2.4-9.0)</a:t>
                      </a:r>
                    </a:p>
                  </a:txBody>
                  <a:tcPr marT="45760" marB="45760" anchor="ctr" horzOverflow="overflow">
                    <a:lnL>
                      <a:noFill/>
                    </a:lnL>
                    <a:lnR>
                      <a:noFill/>
                    </a:lnR>
                    <a:lnT>
                      <a:noFill/>
                    </a:lnT>
                    <a:lnB>
                      <a:noFill/>
                    </a:lnB>
                    <a:lnTlToBr>
                      <a:noFill/>
                    </a:lnTlToBr>
                    <a:lnBlToTr>
                      <a:noFill/>
                    </a:lnBlToTr>
                    <a:solidFill>
                      <a:schemeClr val="bg2"/>
                    </a:solidFill>
                  </a:tcPr>
                </a:tc>
              </a:tr>
            </a:tbl>
          </a:graphicData>
        </a:graphic>
      </p:graphicFrame>
      <p:cxnSp>
        <p:nvCxnSpPr>
          <p:cNvPr id="48158" name="Straight Connector 2"/>
          <p:cNvCxnSpPr>
            <a:cxnSpLocks noChangeShapeType="1"/>
          </p:cNvCxnSpPr>
          <p:nvPr/>
        </p:nvCxnSpPr>
        <p:spPr bwMode="auto">
          <a:xfrm>
            <a:off x="2798763" y="1981200"/>
            <a:ext cx="5943600" cy="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grpSp>
        <p:nvGrpSpPr>
          <p:cNvPr id="48159" name="Group 16"/>
          <p:cNvGrpSpPr>
            <a:grpSpLocks/>
          </p:cNvGrpSpPr>
          <p:nvPr/>
        </p:nvGrpSpPr>
        <p:grpSpPr bwMode="auto">
          <a:xfrm>
            <a:off x="6294438" y="6211888"/>
            <a:ext cx="2673350" cy="454025"/>
            <a:chOff x="6294438" y="6212112"/>
            <a:chExt cx="2673350" cy="453801"/>
          </a:xfrm>
        </p:grpSpPr>
        <p:pic>
          <p:nvPicPr>
            <p:cNvPr id="48160"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7225" y="6212112"/>
              <a:ext cx="569913" cy="185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48161" name="Rectangle 8"/>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altLang="en-US" sz="1400" b="0" dirty="0">
                  <a:solidFill>
                    <a:schemeClr val="bg2"/>
                  </a:solidFill>
                </a:rPr>
                <a:t>Slide credit: </a:t>
              </a:r>
              <a:r>
                <a:rPr lang="en-US" altLang="en-US" sz="1400" b="0" dirty="0">
                  <a:solidFill>
                    <a:schemeClr val="bg2"/>
                  </a:solidFill>
                  <a:hlinkClick r:id="rId4"/>
                </a:rPr>
                <a:t>clinicaloptions.com</a:t>
              </a:r>
              <a:endParaRPr lang="en-US" altLang="en-US" sz="1400" b="0" dirty="0">
                <a:solidFill>
                  <a:schemeClr val="bg2"/>
                </a:solidFill>
              </a:endParaRPr>
            </a:p>
          </p:txBody>
        </p:sp>
      </p:grpSp>
    </p:spTree>
    <p:extLst>
      <p:ext uri="{BB962C8B-B14F-4D97-AF65-F5344CB8AC3E}">
        <p14:creationId xmlns:p14="http://schemas.microsoft.com/office/powerpoint/2010/main" xmlns="" val="2618782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idx="1"/>
          </p:nvPr>
        </p:nvSpPr>
        <p:spPr>
          <a:xfrm>
            <a:off x="374650" y="1512888"/>
            <a:ext cx="8455025" cy="1093787"/>
          </a:xfrm>
        </p:spPr>
        <p:txBody>
          <a:bodyPr/>
          <a:lstStyle/>
          <a:p>
            <a:r>
              <a:rPr lang="en-US" altLang="en-US" sz="1800" smtClean="0"/>
              <a:t>Prospective, randomized trial conducted in Zimbabwe, Malawi, Uganda, and Kenya</a:t>
            </a:r>
          </a:p>
          <a:p>
            <a:pPr lvl="1"/>
            <a:r>
              <a:rPr lang="en-US" altLang="en-US" sz="1600" smtClean="0"/>
              <a:t>Primary endpoint: mortality at 24 wks</a:t>
            </a:r>
          </a:p>
        </p:txBody>
      </p:sp>
      <p:grpSp>
        <p:nvGrpSpPr>
          <p:cNvPr id="73731" name="Group 1"/>
          <p:cNvGrpSpPr>
            <a:grpSpLocks/>
          </p:cNvGrpSpPr>
          <p:nvPr/>
        </p:nvGrpSpPr>
        <p:grpSpPr bwMode="auto">
          <a:xfrm>
            <a:off x="6294438" y="6211888"/>
            <a:ext cx="2673350" cy="454025"/>
            <a:chOff x="6294438" y="6212112"/>
            <a:chExt cx="2673350" cy="453801"/>
          </a:xfrm>
        </p:grpSpPr>
        <p:pic>
          <p:nvPicPr>
            <p:cNvPr id="73742"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7225" y="6212112"/>
              <a:ext cx="569913" cy="185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73743" name="Rectangle 8"/>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altLang="en-US" sz="1400" b="0">
                  <a:solidFill>
                    <a:schemeClr val="bg2"/>
                  </a:solidFill>
                </a:rPr>
                <a:t>Slide credit: </a:t>
              </a:r>
              <a:r>
                <a:rPr lang="en-US" altLang="en-US" sz="1400" b="0">
                  <a:solidFill>
                    <a:schemeClr val="bg2"/>
                  </a:solidFill>
                  <a:hlinkClick r:id="rId4"/>
                </a:rPr>
                <a:t>clinicaloptions.com</a:t>
              </a:r>
              <a:endParaRPr lang="en-US" altLang="en-US" sz="1400" b="0">
                <a:solidFill>
                  <a:schemeClr val="bg2"/>
                </a:solidFill>
              </a:endParaRPr>
            </a:p>
          </p:txBody>
        </p:sp>
      </p:grpSp>
      <p:sp>
        <p:nvSpPr>
          <p:cNvPr id="73732" name="Rectangle 2"/>
          <p:cNvSpPr>
            <a:spLocks noGrp="1" noChangeArrowheads="1"/>
          </p:cNvSpPr>
          <p:nvPr>
            <p:ph type="title"/>
          </p:nvPr>
        </p:nvSpPr>
        <p:spPr>
          <a:xfrm>
            <a:off x="377825" y="238125"/>
            <a:ext cx="8442325" cy="1103313"/>
          </a:xfrm>
        </p:spPr>
        <p:txBody>
          <a:bodyPr>
            <a:normAutofit fontScale="90000"/>
          </a:bodyPr>
          <a:lstStyle/>
          <a:p>
            <a:r>
              <a:rPr lang="en-US" altLang="en-US" smtClean="0"/>
              <a:t>REALITY: Enhanced OI Prophylaxis at ART Initiation in Immunocompromised Pts</a:t>
            </a:r>
          </a:p>
        </p:txBody>
      </p:sp>
      <p:sp>
        <p:nvSpPr>
          <p:cNvPr id="73733" name="Text Box 11"/>
          <p:cNvSpPr txBox="1">
            <a:spLocks noChangeArrowheads="1"/>
          </p:cNvSpPr>
          <p:nvPr/>
        </p:nvSpPr>
        <p:spPr bwMode="auto">
          <a:xfrm>
            <a:off x="285750" y="6357938"/>
            <a:ext cx="60086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b">
            <a:spAutoFit/>
          </a:bodyPr>
          <a:lstStyle>
            <a:lvl1pPr>
              <a:defRPr sz="2600">
                <a:solidFill>
                  <a:srgbClr val="FEFDDE"/>
                </a:solidFill>
                <a:latin typeface="Arial" pitchFamily="34" charset="0"/>
              </a:defRPr>
            </a:lvl1pPr>
            <a:lvl2pPr>
              <a:defRPr sz="2400">
                <a:solidFill>
                  <a:srgbClr val="FEFDDE"/>
                </a:solidFill>
                <a:latin typeface="Arial" pitchFamily="34" charset="0"/>
              </a:defRPr>
            </a:lvl2pPr>
            <a:lvl3pPr>
              <a:defRPr sz="2200">
                <a:solidFill>
                  <a:srgbClr val="FEFDDE"/>
                </a:solidFill>
                <a:latin typeface="Arial" pitchFamily="34" charset="0"/>
              </a:defRPr>
            </a:lvl3pPr>
            <a:lvl4pPr>
              <a:defRPr sz="2000">
                <a:solidFill>
                  <a:srgbClr val="FEFDDE"/>
                </a:solidFill>
                <a:latin typeface="Arial" pitchFamily="34" charset="0"/>
              </a:defRPr>
            </a:lvl4pPr>
            <a:lvl5pPr>
              <a:defRPr>
                <a:solidFill>
                  <a:srgbClr val="FEFDDE"/>
                </a:solidFill>
                <a:latin typeface="Arial" pitchFamily="34" charset="0"/>
              </a:defRPr>
            </a:lvl5pPr>
            <a:lvl6pPr eaLnBrk="0" hangingPunct="0">
              <a:spcBef>
                <a:spcPts val="1000"/>
              </a:spcBef>
              <a:spcAft>
                <a:spcPts val="700"/>
              </a:spcAft>
              <a:buClr>
                <a:srgbClr val="FEFDDE"/>
              </a:buClr>
              <a:buFont typeface="Arial" pitchFamily="34" charset="0"/>
              <a:defRPr>
                <a:solidFill>
                  <a:srgbClr val="FEFDDE"/>
                </a:solidFill>
                <a:latin typeface="Arial" pitchFamily="34" charset="0"/>
              </a:defRPr>
            </a:lvl6pPr>
            <a:lvl7pPr eaLnBrk="0" hangingPunct="0">
              <a:spcBef>
                <a:spcPts val="1000"/>
              </a:spcBef>
              <a:spcAft>
                <a:spcPts val="700"/>
              </a:spcAft>
              <a:buClr>
                <a:srgbClr val="FEFDDE"/>
              </a:buClr>
              <a:buFont typeface="Arial" pitchFamily="34" charset="0"/>
              <a:defRPr>
                <a:solidFill>
                  <a:srgbClr val="FEFDDE"/>
                </a:solidFill>
                <a:latin typeface="Arial" pitchFamily="34" charset="0"/>
              </a:defRPr>
            </a:lvl7pPr>
            <a:lvl8pPr eaLnBrk="0" hangingPunct="0">
              <a:spcBef>
                <a:spcPts val="1000"/>
              </a:spcBef>
              <a:spcAft>
                <a:spcPts val="700"/>
              </a:spcAft>
              <a:buClr>
                <a:srgbClr val="FEFDDE"/>
              </a:buClr>
              <a:buFont typeface="Arial" pitchFamily="34" charset="0"/>
              <a:defRPr>
                <a:solidFill>
                  <a:srgbClr val="FEFDDE"/>
                </a:solidFill>
                <a:latin typeface="Arial" pitchFamily="34" charset="0"/>
              </a:defRPr>
            </a:lvl8pPr>
            <a:lvl9pPr eaLnBrk="0" hangingPunct="0">
              <a:spcBef>
                <a:spcPts val="1000"/>
              </a:spcBef>
              <a:spcAft>
                <a:spcPts val="700"/>
              </a:spcAft>
              <a:buClr>
                <a:srgbClr val="FEFDDE"/>
              </a:buClr>
              <a:buFont typeface="Arial" pitchFamily="34" charset="0"/>
              <a:defRPr>
                <a:solidFill>
                  <a:srgbClr val="FEFDDE"/>
                </a:solidFill>
                <a:latin typeface="Arial" pitchFamily="34" charset="0"/>
              </a:defRPr>
            </a:lvl9pPr>
          </a:lstStyle>
          <a:p>
            <a:pPr eaLnBrk="1" hangingPunct="1"/>
            <a:r>
              <a:rPr lang="en-US" altLang="en-US" sz="1400" b="0">
                <a:solidFill>
                  <a:schemeClr val="bg2"/>
                </a:solidFill>
              </a:rPr>
              <a:t>Hakim J, et al. AIDS 2016. Abstract FRAB0101LB.</a:t>
            </a:r>
          </a:p>
        </p:txBody>
      </p:sp>
      <p:sp>
        <p:nvSpPr>
          <p:cNvPr id="8" name="Rectangle 6"/>
          <p:cNvSpPr>
            <a:spLocks noChangeArrowheads="1"/>
          </p:cNvSpPr>
          <p:nvPr/>
        </p:nvSpPr>
        <p:spPr bwMode="auto">
          <a:xfrm>
            <a:off x="4232275" y="3065463"/>
            <a:ext cx="3163888" cy="879475"/>
          </a:xfrm>
          <a:prstGeom prst="rect">
            <a:avLst/>
          </a:prstGeom>
          <a:solidFill>
            <a:srgbClr val="5AAACE"/>
          </a:solidFill>
          <a:ln w="9525">
            <a:noFill/>
            <a:miter lim="800000"/>
            <a:headEnd/>
            <a:tailEnd/>
          </a:ln>
        </p:spPr>
        <p:txBody>
          <a:bodyPr anchor="ctr"/>
          <a:lstStyle/>
          <a:p>
            <a:pPr algn="ctr">
              <a:defRPr/>
            </a:pPr>
            <a:r>
              <a:rPr lang="en-US" altLang="en-US" sz="1600" dirty="0">
                <a:solidFill>
                  <a:schemeClr val="bg2">
                    <a:lumMod val="10000"/>
                  </a:schemeClr>
                </a:solidFill>
                <a:latin typeface="Arial" charset="0"/>
                <a:cs typeface="Arial" charset="0"/>
              </a:rPr>
              <a:t>Enhanced Prophylaxis </a:t>
            </a:r>
            <a:br>
              <a:rPr lang="en-US" altLang="en-US" sz="1600" dirty="0">
                <a:solidFill>
                  <a:schemeClr val="bg2">
                    <a:lumMod val="10000"/>
                  </a:schemeClr>
                </a:solidFill>
                <a:latin typeface="Arial" charset="0"/>
                <a:cs typeface="Arial" charset="0"/>
              </a:rPr>
            </a:br>
            <a:r>
              <a:rPr lang="en-US" altLang="en-US" sz="1600" dirty="0">
                <a:solidFill>
                  <a:schemeClr val="bg2">
                    <a:lumMod val="10000"/>
                  </a:schemeClr>
                </a:solidFill>
                <a:latin typeface="Arial" charset="0"/>
                <a:cs typeface="Arial" charset="0"/>
              </a:rPr>
              <a:t>initiated at time of ART</a:t>
            </a:r>
            <a:r>
              <a:rPr lang="en-US" altLang="en-US" sz="1600" baseline="30000" dirty="0">
                <a:solidFill>
                  <a:schemeClr val="bg2">
                    <a:lumMod val="10000"/>
                  </a:schemeClr>
                </a:solidFill>
                <a:latin typeface="Arial" charset="0"/>
                <a:cs typeface="Arial" charset="0"/>
              </a:rPr>
              <a:t>†</a:t>
            </a:r>
            <a:r>
              <a:rPr lang="en-US" altLang="en-US" sz="1600" dirty="0">
                <a:solidFill>
                  <a:schemeClr val="bg2">
                    <a:lumMod val="10000"/>
                  </a:schemeClr>
                </a:solidFill>
                <a:latin typeface="Arial" charset="0"/>
                <a:cs typeface="Arial" charset="0"/>
              </a:rPr>
              <a:t> </a:t>
            </a:r>
          </a:p>
          <a:p>
            <a:pPr algn="ctr">
              <a:defRPr/>
            </a:pPr>
            <a:r>
              <a:rPr lang="en-US" altLang="en-US" sz="1600" b="0" dirty="0">
                <a:solidFill>
                  <a:schemeClr val="bg2">
                    <a:lumMod val="10000"/>
                  </a:schemeClr>
                </a:solidFill>
                <a:latin typeface="Arial" charset="0"/>
                <a:cs typeface="Arial" charset="0"/>
              </a:rPr>
              <a:t>(n = 906)</a:t>
            </a:r>
          </a:p>
        </p:txBody>
      </p:sp>
      <p:sp>
        <p:nvSpPr>
          <p:cNvPr id="73735" name="Rectangle 7"/>
          <p:cNvSpPr>
            <a:spLocks noChangeArrowheads="1"/>
          </p:cNvSpPr>
          <p:nvPr/>
        </p:nvSpPr>
        <p:spPr bwMode="auto">
          <a:xfrm>
            <a:off x="4232275" y="3992563"/>
            <a:ext cx="3163888" cy="900112"/>
          </a:xfrm>
          <a:prstGeom prst="rect">
            <a:avLst/>
          </a:prstGeom>
          <a:solidFill>
            <a:srgbClr val="F6A10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altLang="en-US" sz="1600">
                <a:solidFill>
                  <a:srgbClr val="141415"/>
                </a:solidFill>
                <a:ea typeface="MS PGothic" pitchFamily="34" charset="-128"/>
              </a:rPr>
              <a:t>Standard Prophylaxis </a:t>
            </a:r>
          </a:p>
          <a:p>
            <a:pPr algn="ctr" eaLnBrk="1" hangingPunct="1"/>
            <a:r>
              <a:rPr lang="en-US" altLang="en-US" sz="1600">
                <a:solidFill>
                  <a:srgbClr val="141415"/>
                </a:solidFill>
                <a:ea typeface="MS PGothic" pitchFamily="34" charset="-128"/>
              </a:rPr>
              <a:t>initiated at time of ART</a:t>
            </a:r>
            <a:r>
              <a:rPr lang="en-US" altLang="en-US" sz="1600" baseline="30000">
                <a:solidFill>
                  <a:srgbClr val="141415"/>
                </a:solidFill>
                <a:ea typeface="MS PGothic" pitchFamily="34" charset="-128"/>
              </a:rPr>
              <a:t>‡</a:t>
            </a:r>
          </a:p>
          <a:p>
            <a:pPr algn="ctr" eaLnBrk="1" hangingPunct="1"/>
            <a:r>
              <a:rPr lang="en-US" altLang="en-US" sz="1600" b="0">
                <a:solidFill>
                  <a:srgbClr val="141415"/>
                </a:solidFill>
                <a:ea typeface="MS PGothic" pitchFamily="34" charset="-128"/>
              </a:rPr>
              <a:t>(n = 899)</a:t>
            </a:r>
          </a:p>
        </p:txBody>
      </p:sp>
      <p:sp>
        <p:nvSpPr>
          <p:cNvPr id="73736" name="Rectangle 11"/>
          <p:cNvSpPr>
            <a:spLocks noChangeArrowheads="1"/>
          </p:cNvSpPr>
          <p:nvPr/>
        </p:nvSpPr>
        <p:spPr bwMode="auto">
          <a:xfrm>
            <a:off x="566738" y="3113088"/>
            <a:ext cx="3433762" cy="157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7500" tIns="35100" rIns="67500" bIns="35100" anchor="ctr"/>
          <a:lstStyle/>
          <a:p>
            <a:pPr algn="ctr" eaLnBrk="1" hangingPunct="1"/>
            <a:r>
              <a:rPr lang="en-US" altLang="en-US" sz="1600" b="0" dirty="0">
                <a:ea typeface="MS PGothic" pitchFamily="34" charset="-128"/>
              </a:rPr>
              <a:t>ART-naive HIV-infected adults </a:t>
            </a:r>
          </a:p>
          <a:p>
            <a:pPr algn="ctr" eaLnBrk="1" hangingPunct="1"/>
            <a:r>
              <a:rPr lang="en-US" altLang="en-US" sz="1600" b="0" dirty="0">
                <a:ea typeface="MS PGothic" pitchFamily="34" charset="-128"/>
              </a:rPr>
              <a:t>and children older than 5 </a:t>
            </a:r>
            <a:r>
              <a:rPr lang="en-US" altLang="en-US" sz="1600" b="0" dirty="0" err="1">
                <a:ea typeface="MS PGothic" pitchFamily="34" charset="-128"/>
              </a:rPr>
              <a:t>yrs</a:t>
            </a:r>
            <a:r>
              <a:rPr lang="en-US" altLang="en-US" sz="1600" b="0" dirty="0">
                <a:ea typeface="MS PGothic" pitchFamily="34" charset="-128"/>
              </a:rPr>
              <a:t> </a:t>
            </a:r>
            <a:br>
              <a:rPr lang="en-US" altLang="en-US" sz="1600" b="0" dirty="0">
                <a:ea typeface="MS PGothic" pitchFamily="34" charset="-128"/>
              </a:rPr>
            </a:br>
            <a:r>
              <a:rPr lang="en-US" altLang="en-US" sz="1600" b="0" dirty="0">
                <a:ea typeface="MS PGothic" pitchFamily="34" charset="-128"/>
              </a:rPr>
              <a:t>of age with CD4+ cell counts </a:t>
            </a:r>
            <a:br>
              <a:rPr lang="en-US" altLang="en-US" sz="1600" b="0" dirty="0">
                <a:ea typeface="MS PGothic" pitchFamily="34" charset="-128"/>
              </a:rPr>
            </a:br>
            <a:r>
              <a:rPr lang="en-US" altLang="en-US" sz="1600" b="0" dirty="0">
                <a:ea typeface="MS PGothic" pitchFamily="34" charset="-128"/>
              </a:rPr>
              <a:t>&lt; 100 cells/mm</a:t>
            </a:r>
            <a:r>
              <a:rPr lang="en-US" altLang="en-US" sz="1600" b="0" baseline="30000" dirty="0">
                <a:ea typeface="MS PGothic" pitchFamily="34" charset="-128"/>
              </a:rPr>
              <a:t>3</a:t>
            </a:r>
          </a:p>
          <a:p>
            <a:pPr algn="ctr" eaLnBrk="1" hangingPunct="1"/>
            <a:r>
              <a:rPr lang="en-US" altLang="en-US" sz="1600" b="0" dirty="0">
                <a:ea typeface="MS PGothic" pitchFamily="34" charset="-128"/>
              </a:rPr>
              <a:t>(N = 1805)</a:t>
            </a:r>
          </a:p>
        </p:txBody>
      </p:sp>
      <p:sp>
        <p:nvSpPr>
          <p:cNvPr id="73737" name="Line 13"/>
          <p:cNvSpPr>
            <a:spLocks noChangeShapeType="1"/>
          </p:cNvSpPr>
          <p:nvPr/>
        </p:nvSpPr>
        <p:spPr bwMode="auto">
          <a:xfrm>
            <a:off x="3717925" y="4130675"/>
            <a:ext cx="433388" cy="31750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67500" tIns="35100" rIns="67500" bIns="35100" anchor="ctr"/>
          <a:lstStyle/>
          <a:p>
            <a:endParaRPr lang="fr-FR"/>
          </a:p>
        </p:txBody>
      </p:sp>
      <p:sp>
        <p:nvSpPr>
          <p:cNvPr id="73738" name="Line 13"/>
          <p:cNvSpPr>
            <a:spLocks noChangeShapeType="1"/>
          </p:cNvSpPr>
          <p:nvPr/>
        </p:nvSpPr>
        <p:spPr bwMode="auto">
          <a:xfrm flipV="1">
            <a:off x="3717925" y="3440113"/>
            <a:ext cx="433388" cy="274637"/>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67500" tIns="35100" rIns="67500" bIns="35100" anchor="ctr"/>
          <a:lstStyle/>
          <a:p>
            <a:endParaRPr lang="fr-FR"/>
          </a:p>
        </p:txBody>
      </p:sp>
      <p:sp>
        <p:nvSpPr>
          <p:cNvPr id="73739" name="Rectangle 6"/>
          <p:cNvSpPr>
            <a:spLocks noChangeArrowheads="1"/>
          </p:cNvSpPr>
          <p:nvPr/>
        </p:nvSpPr>
        <p:spPr bwMode="auto">
          <a:xfrm>
            <a:off x="2241550" y="2511425"/>
            <a:ext cx="33242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eaLnBrk="1" hangingPunct="1"/>
            <a:r>
              <a:rPr lang="en-US" altLang="en-US" sz="1400" b="0" i="1"/>
              <a:t>Additional randomizations </a:t>
            </a:r>
          </a:p>
          <a:p>
            <a:pPr algn="ctr" eaLnBrk="1" hangingPunct="1"/>
            <a:r>
              <a:rPr lang="en-US" altLang="en-US" sz="1400" b="0" i="1"/>
              <a:t>conducted in factorial fashion*</a:t>
            </a:r>
          </a:p>
        </p:txBody>
      </p:sp>
      <p:sp>
        <p:nvSpPr>
          <p:cNvPr id="73740" name="Line 7"/>
          <p:cNvSpPr>
            <a:spLocks noChangeShapeType="1"/>
          </p:cNvSpPr>
          <p:nvPr/>
        </p:nvSpPr>
        <p:spPr bwMode="auto">
          <a:xfrm>
            <a:off x="3903663" y="2998788"/>
            <a:ext cx="0" cy="288925"/>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FR"/>
          </a:p>
        </p:txBody>
      </p:sp>
      <p:sp>
        <p:nvSpPr>
          <p:cNvPr id="15" name="Rectangle 6"/>
          <p:cNvSpPr>
            <a:spLocks noChangeArrowheads="1"/>
          </p:cNvSpPr>
          <p:nvPr/>
        </p:nvSpPr>
        <p:spPr bwMode="auto">
          <a:xfrm>
            <a:off x="382588" y="4953000"/>
            <a:ext cx="8432800" cy="1168400"/>
          </a:xfrm>
          <a:prstGeom prst="rect">
            <a:avLst/>
          </a:prstGeom>
          <a:noFill/>
          <a:ln>
            <a:noFill/>
          </a:ln>
          <a:effectLst/>
          <a:extLst/>
        </p:spPr>
        <p:txBody>
          <a:bodyPr anchor="ctr">
            <a:spAutoFit/>
          </a:bodyPr>
          <a:lstStyle/>
          <a:p>
            <a:pPr defTabSz="457200" eaLnBrk="1" fontAlgn="auto" hangingPunct="1">
              <a:spcBef>
                <a:spcPts val="0"/>
              </a:spcBef>
              <a:spcAft>
                <a:spcPts val="0"/>
              </a:spcAft>
              <a:buClr>
                <a:srgbClr val="600030"/>
              </a:buClr>
              <a:buFont typeface="Wingdings" charset="0"/>
              <a:buNone/>
              <a:tabLst>
                <a:tab pos="228600" algn="l"/>
              </a:tabLst>
              <a:defRPr/>
            </a:pPr>
            <a:r>
              <a:rPr lang="en-US" sz="1400" b="0" dirty="0">
                <a:latin typeface="+mn-lt"/>
              </a:rPr>
              <a:t>*Raltegravir added to ART for 12 wks; food supplementation for 12 wks.</a:t>
            </a:r>
          </a:p>
          <a:p>
            <a:pPr defTabSz="457200" eaLnBrk="1" fontAlgn="auto" hangingPunct="1">
              <a:spcBef>
                <a:spcPts val="0"/>
              </a:spcBef>
              <a:spcAft>
                <a:spcPts val="0"/>
              </a:spcAft>
              <a:buClr>
                <a:srgbClr val="600030"/>
              </a:buClr>
              <a:buFont typeface="Wingdings" charset="0"/>
              <a:buNone/>
              <a:tabLst>
                <a:tab pos="228600" algn="l"/>
              </a:tabLst>
              <a:defRPr/>
            </a:pPr>
            <a:r>
              <a:rPr lang="en-US" sz="1400" b="0" baseline="30000" dirty="0">
                <a:latin typeface="+mn-lt"/>
              </a:rPr>
              <a:t>†</a:t>
            </a:r>
            <a:r>
              <a:rPr lang="en-US" sz="1400" b="0" dirty="0">
                <a:latin typeface="+mn-lt"/>
              </a:rPr>
              <a:t>Cotrimoxazole, isoniazid/vitamin B6 300/25 mg/day for 12 wks (IPT), fluconazole 100 mg/day for </a:t>
            </a:r>
            <a:br>
              <a:rPr lang="en-US" sz="1400" b="0" dirty="0">
                <a:latin typeface="+mn-lt"/>
              </a:rPr>
            </a:br>
            <a:r>
              <a:rPr lang="en-US" sz="1400" b="0" dirty="0">
                <a:latin typeface="+mn-lt"/>
              </a:rPr>
              <a:t>12 wks, azithromycin 500 mg/day for 5 days, albendazole 400 mg (single dose).</a:t>
            </a:r>
          </a:p>
          <a:p>
            <a:pPr defTabSz="457200" eaLnBrk="1" fontAlgn="auto" hangingPunct="1">
              <a:spcBef>
                <a:spcPts val="0"/>
              </a:spcBef>
              <a:spcAft>
                <a:spcPts val="0"/>
              </a:spcAft>
              <a:buClr>
                <a:srgbClr val="600030"/>
              </a:buClr>
              <a:buFont typeface="Wingdings" charset="0"/>
              <a:buNone/>
              <a:tabLst>
                <a:tab pos="228600" algn="l"/>
              </a:tabLst>
              <a:defRPr/>
            </a:pPr>
            <a:r>
              <a:rPr lang="en-US" sz="1400" b="0" baseline="30000" dirty="0">
                <a:latin typeface="+mn-lt"/>
              </a:rPr>
              <a:t>‡</a:t>
            </a:r>
            <a:r>
              <a:rPr lang="en-US" sz="1400" b="0" dirty="0">
                <a:latin typeface="+mn-lt"/>
              </a:rPr>
              <a:t>Cotrimoxazole, IPT added after 12 wks (except in Malawi). </a:t>
            </a:r>
          </a:p>
          <a:p>
            <a:pPr defTabSz="457200" eaLnBrk="1" fontAlgn="auto" hangingPunct="1">
              <a:spcBef>
                <a:spcPts val="0"/>
              </a:spcBef>
              <a:spcAft>
                <a:spcPts val="0"/>
              </a:spcAft>
              <a:buClr>
                <a:srgbClr val="600030"/>
              </a:buClr>
              <a:buFont typeface="Wingdings" charset="0"/>
              <a:buNone/>
              <a:tabLst>
                <a:tab pos="228600" algn="l"/>
              </a:tabLst>
              <a:defRPr/>
            </a:pPr>
            <a:r>
              <a:rPr lang="en-US" sz="1400" b="0" dirty="0">
                <a:latin typeface="+mn-lt"/>
              </a:rPr>
              <a:t>In both prophylaxis regimens, cotrimoxazole and IPT given at half doses if younger than 12 yrs of age.</a:t>
            </a:r>
          </a:p>
        </p:txBody>
      </p:sp>
    </p:spTree>
    <p:extLst>
      <p:ext uri="{BB962C8B-B14F-4D97-AF65-F5344CB8AC3E}">
        <p14:creationId xmlns:p14="http://schemas.microsoft.com/office/powerpoint/2010/main" xmlns="" val="4112266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8" name="Group 1"/>
          <p:cNvGrpSpPr>
            <a:grpSpLocks/>
          </p:cNvGrpSpPr>
          <p:nvPr/>
        </p:nvGrpSpPr>
        <p:grpSpPr bwMode="auto">
          <a:xfrm>
            <a:off x="6294438" y="6211888"/>
            <a:ext cx="2673350" cy="454025"/>
            <a:chOff x="6294438" y="6212112"/>
            <a:chExt cx="2673350" cy="453801"/>
          </a:xfrm>
        </p:grpSpPr>
        <p:pic>
          <p:nvPicPr>
            <p:cNvPr id="75799"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7225" y="6212112"/>
              <a:ext cx="569913" cy="185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75800" name="Rectangle 8"/>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altLang="en-US" sz="1400" b="0">
                  <a:solidFill>
                    <a:schemeClr val="bg2"/>
                  </a:solidFill>
                </a:rPr>
                <a:t>Slide credit: </a:t>
              </a:r>
              <a:r>
                <a:rPr lang="en-US" altLang="en-US" sz="1400" b="0">
                  <a:solidFill>
                    <a:schemeClr val="bg2"/>
                  </a:solidFill>
                  <a:hlinkClick r:id="rId4"/>
                </a:rPr>
                <a:t>clinicaloptions.com</a:t>
              </a:r>
              <a:endParaRPr lang="en-US" altLang="en-US" sz="1400" b="0">
                <a:solidFill>
                  <a:schemeClr val="bg2"/>
                </a:solidFill>
              </a:endParaRPr>
            </a:p>
          </p:txBody>
        </p:sp>
      </p:grpSp>
      <p:sp>
        <p:nvSpPr>
          <p:cNvPr id="75779" name="Rectangle 2"/>
          <p:cNvSpPr>
            <a:spLocks noGrp="1" noChangeArrowheads="1"/>
          </p:cNvSpPr>
          <p:nvPr>
            <p:ph type="title"/>
          </p:nvPr>
        </p:nvSpPr>
        <p:spPr>
          <a:xfrm>
            <a:off x="377825" y="238125"/>
            <a:ext cx="8442325" cy="1103313"/>
          </a:xfrm>
        </p:spPr>
        <p:txBody>
          <a:bodyPr>
            <a:normAutofit fontScale="90000"/>
          </a:bodyPr>
          <a:lstStyle/>
          <a:p>
            <a:r>
              <a:rPr lang="en-US" altLang="en-US" smtClean="0"/>
              <a:t>REALITY: Mortality Benefit With Enhanced OI Prophylaxis for Pts Initiating ART</a:t>
            </a:r>
          </a:p>
        </p:txBody>
      </p:sp>
      <p:sp>
        <p:nvSpPr>
          <p:cNvPr id="75780" name="Text Box 11"/>
          <p:cNvSpPr txBox="1">
            <a:spLocks noChangeArrowheads="1"/>
          </p:cNvSpPr>
          <p:nvPr/>
        </p:nvSpPr>
        <p:spPr bwMode="auto">
          <a:xfrm>
            <a:off x="285750" y="6142038"/>
            <a:ext cx="60086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b">
            <a:spAutoFit/>
          </a:bodyPr>
          <a:lstStyle>
            <a:lvl1pPr>
              <a:defRPr sz="2600">
                <a:solidFill>
                  <a:srgbClr val="FEFDDE"/>
                </a:solidFill>
                <a:latin typeface="Arial" pitchFamily="34" charset="0"/>
              </a:defRPr>
            </a:lvl1pPr>
            <a:lvl2pPr>
              <a:defRPr sz="2400">
                <a:solidFill>
                  <a:srgbClr val="FEFDDE"/>
                </a:solidFill>
                <a:latin typeface="Arial" pitchFamily="34" charset="0"/>
              </a:defRPr>
            </a:lvl2pPr>
            <a:lvl3pPr>
              <a:defRPr sz="2200">
                <a:solidFill>
                  <a:srgbClr val="FEFDDE"/>
                </a:solidFill>
                <a:latin typeface="Arial" pitchFamily="34" charset="0"/>
              </a:defRPr>
            </a:lvl3pPr>
            <a:lvl4pPr>
              <a:defRPr sz="2000">
                <a:solidFill>
                  <a:srgbClr val="FEFDDE"/>
                </a:solidFill>
                <a:latin typeface="Arial" pitchFamily="34" charset="0"/>
              </a:defRPr>
            </a:lvl4pPr>
            <a:lvl5pPr>
              <a:defRPr>
                <a:solidFill>
                  <a:srgbClr val="FEFDDE"/>
                </a:solidFill>
                <a:latin typeface="Arial" pitchFamily="34" charset="0"/>
              </a:defRPr>
            </a:lvl5pPr>
            <a:lvl6pPr eaLnBrk="0" hangingPunct="0">
              <a:spcBef>
                <a:spcPts val="1000"/>
              </a:spcBef>
              <a:spcAft>
                <a:spcPts val="700"/>
              </a:spcAft>
              <a:buClr>
                <a:srgbClr val="FEFDDE"/>
              </a:buClr>
              <a:buFont typeface="Arial" pitchFamily="34" charset="0"/>
              <a:defRPr>
                <a:solidFill>
                  <a:srgbClr val="FEFDDE"/>
                </a:solidFill>
                <a:latin typeface="Arial" pitchFamily="34" charset="0"/>
              </a:defRPr>
            </a:lvl6pPr>
            <a:lvl7pPr eaLnBrk="0" hangingPunct="0">
              <a:spcBef>
                <a:spcPts val="1000"/>
              </a:spcBef>
              <a:spcAft>
                <a:spcPts val="700"/>
              </a:spcAft>
              <a:buClr>
                <a:srgbClr val="FEFDDE"/>
              </a:buClr>
              <a:buFont typeface="Arial" pitchFamily="34" charset="0"/>
              <a:defRPr>
                <a:solidFill>
                  <a:srgbClr val="FEFDDE"/>
                </a:solidFill>
                <a:latin typeface="Arial" pitchFamily="34" charset="0"/>
              </a:defRPr>
            </a:lvl7pPr>
            <a:lvl8pPr eaLnBrk="0" hangingPunct="0">
              <a:spcBef>
                <a:spcPts val="1000"/>
              </a:spcBef>
              <a:spcAft>
                <a:spcPts val="700"/>
              </a:spcAft>
              <a:buClr>
                <a:srgbClr val="FEFDDE"/>
              </a:buClr>
              <a:buFont typeface="Arial" pitchFamily="34" charset="0"/>
              <a:defRPr>
                <a:solidFill>
                  <a:srgbClr val="FEFDDE"/>
                </a:solidFill>
                <a:latin typeface="Arial" pitchFamily="34" charset="0"/>
              </a:defRPr>
            </a:lvl8pPr>
            <a:lvl9pPr eaLnBrk="0" hangingPunct="0">
              <a:spcBef>
                <a:spcPts val="1000"/>
              </a:spcBef>
              <a:spcAft>
                <a:spcPts val="700"/>
              </a:spcAft>
              <a:buClr>
                <a:srgbClr val="FEFDDE"/>
              </a:buClr>
              <a:buFont typeface="Arial" pitchFamily="34" charset="0"/>
              <a:defRPr>
                <a:solidFill>
                  <a:srgbClr val="FEFDDE"/>
                </a:solidFill>
                <a:latin typeface="Arial" pitchFamily="34" charset="0"/>
              </a:defRPr>
            </a:lvl9pPr>
          </a:lstStyle>
          <a:p>
            <a:pPr eaLnBrk="1" hangingPunct="1">
              <a:buFont typeface="Wingdings" pitchFamily="2" charset="2"/>
              <a:buNone/>
            </a:pPr>
            <a:r>
              <a:rPr lang="en-US" altLang="en-US" sz="1400" b="0" dirty="0">
                <a:solidFill>
                  <a:schemeClr val="tx1"/>
                </a:solidFill>
              </a:rPr>
              <a:t>1. Hakim J, et al. AIDS 2016. Abstract FRAB0101LB.</a:t>
            </a:r>
          </a:p>
          <a:p>
            <a:pPr eaLnBrk="1" hangingPunct="1"/>
            <a:r>
              <a:rPr lang="en-US" altLang="en-US" sz="1400" b="0" dirty="0">
                <a:solidFill>
                  <a:schemeClr val="tx1"/>
                </a:solidFill>
              </a:rPr>
              <a:t>2. </a:t>
            </a:r>
            <a:r>
              <a:rPr lang="en-US" altLang="en-US" sz="1400" b="0" dirty="0" err="1">
                <a:solidFill>
                  <a:schemeClr val="tx1"/>
                </a:solidFill>
              </a:rPr>
              <a:t>Kityo</a:t>
            </a:r>
            <a:r>
              <a:rPr lang="en-US" altLang="en-US" sz="1400" b="0" dirty="0">
                <a:solidFill>
                  <a:schemeClr val="tx1"/>
                </a:solidFill>
              </a:rPr>
              <a:t> C, et al. AIDS 2016. Abstract FRAB0102LB</a:t>
            </a:r>
            <a:r>
              <a:rPr lang="en-US" altLang="en-US" sz="1400" b="0" dirty="0">
                <a:solidFill>
                  <a:schemeClr val="bg1"/>
                </a:solidFill>
              </a:rPr>
              <a:t>.</a:t>
            </a:r>
          </a:p>
        </p:txBody>
      </p:sp>
      <p:sp>
        <p:nvSpPr>
          <p:cNvPr id="75781" name="Content Placeholder 1"/>
          <p:cNvSpPr>
            <a:spLocks noGrp="1"/>
          </p:cNvSpPr>
          <p:nvPr>
            <p:ph idx="1"/>
          </p:nvPr>
        </p:nvSpPr>
        <p:spPr>
          <a:xfrm>
            <a:off x="374650" y="4184651"/>
            <a:ext cx="8455025" cy="1764630"/>
          </a:xfrm>
        </p:spPr>
        <p:txBody>
          <a:bodyPr/>
          <a:lstStyle/>
          <a:p>
            <a:r>
              <a:rPr lang="en-US" altLang="en-US" sz="2000" dirty="0" smtClean="0"/>
              <a:t>3.3 lives saved for every 100 treated with enhanced prophylaxis</a:t>
            </a:r>
            <a:r>
              <a:rPr lang="en-US" altLang="en-US" sz="2000" baseline="30000" dirty="0" smtClean="0"/>
              <a:t>[1]</a:t>
            </a:r>
          </a:p>
          <a:p>
            <a:r>
              <a:rPr lang="en-US" altLang="en-US" sz="2000" dirty="0" smtClean="0"/>
              <a:t>Additional REALITY factorial randomization assessed mortality for ART initiation with 2 NRTIs + NNRTI + RAL </a:t>
            </a:r>
            <a:r>
              <a:rPr lang="en-US" altLang="en-US" sz="2000" dirty="0" err="1" smtClean="0"/>
              <a:t>vs</a:t>
            </a:r>
            <a:r>
              <a:rPr lang="en-US" altLang="en-US" sz="2000" dirty="0" smtClean="0"/>
              <a:t> 2 NRTIs + NNRTI</a:t>
            </a:r>
            <a:r>
              <a:rPr lang="en-US" altLang="en-US" sz="2000" baseline="30000" dirty="0" smtClean="0"/>
              <a:t>[2]</a:t>
            </a:r>
          </a:p>
          <a:p>
            <a:pPr lvl="1"/>
            <a:r>
              <a:rPr lang="en-US" altLang="en-US" sz="1800" dirty="0" smtClean="0"/>
              <a:t>Addition of RAL to standard 3-drug ART did not affect all-cause mortality at 24 or 48 </a:t>
            </a:r>
            <a:r>
              <a:rPr lang="en-US" altLang="en-US" sz="1800" dirty="0" err="1" smtClean="0"/>
              <a:t>wks</a:t>
            </a:r>
            <a:endParaRPr lang="en-US" altLang="en-US" sz="1800" dirty="0" smtClean="0"/>
          </a:p>
        </p:txBody>
      </p:sp>
      <p:graphicFrame>
        <p:nvGraphicFramePr>
          <p:cNvPr id="8" name="Group 3"/>
          <p:cNvGraphicFramePr>
            <a:graphicFrameLocks/>
          </p:cNvGraphicFramePr>
          <p:nvPr>
            <p:extLst>
              <p:ext uri="{D42A27DB-BD31-4B8C-83A1-F6EECF244321}">
                <p14:modId xmlns:p14="http://schemas.microsoft.com/office/powerpoint/2010/main" xmlns="" val="3930803154"/>
              </p:ext>
            </p:extLst>
          </p:nvPr>
        </p:nvGraphicFramePr>
        <p:xfrm>
          <a:off x="384175" y="1604963"/>
          <a:ext cx="8462963" cy="2193960"/>
        </p:xfrm>
        <a:graphic>
          <a:graphicData uri="http://schemas.openxmlformats.org/drawingml/2006/table">
            <a:tbl>
              <a:tblPr/>
              <a:tblGrid>
                <a:gridCol w="1997075">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1897734">
                  <a:extLst>
                    <a:ext uri="{9D8B030D-6E8A-4147-A177-3AD203B41FA5}">
                      <a16:colId xmlns:a16="http://schemas.microsoft.com/office/drawing/2014/main" xmlns="" val="20002"/>
                    </a:ext>
                  </a:extLst>
                </a:gridCol>
                <a:gridCol w="1378866">
                  <a:extLst>
                    <a:ext uri="{9D8B030D-6E8A-4147-A177-3AD203B41FA5}">
                      <a16:colId xmlns:a16="http://schemas.microsoft.com/office/drawing/2014/main" xmlns="" val="20003"/>
                    </a:ext>
                  </a:extLst>
                </a:gridCol>
                <a:gridCol w="1131888">
                  <a:extLst>
                    <a:ext uri="{9D8B030D-6E8A-4147-A177-3AD203B41FA5}">
                      <a16:colId xmlns:a16="http://schemas.microsoft.com/office/drawing/2014/main" xmlns="" val="20004"/>
                    </a:ext>
                  </a:extLst>
                </a:gridCol>
              </a:tblGrid>
              <a:tr h="91418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GB" sz="1800" b="1" i="0" u="none" strike="noStrike" cap="none" normalizeH="0" baseline="0" dirty="0">
                          <a:ln>
                            <a:noFill/>
                          </a:ln>
                          <a:solidFill>
                            <a:schemeClr val="tx1"/>
                          </a:solidFill>
                          <a:effectLst/>
                          <a:latin typeface="Arial" charset="0"/>
                        </a:rPr>
                        <a:t>Deaths, %</a:t>
                      </a:r>
                      <a:r>
                        <a:rPr lang="en-US" altLang="en-US" sz="1800" baseline="30000" dirty="0">
                          <a:solidFill>
                            <a:schemeClr val="tx1"/>
                          </a:solidFill>
                        </a:rPr>
                        <a:t>[1]</a:t>
                      </a:r>
                    </a:p>
                  </a:txBody>
                  <a:tcPr marL="91303" marR="91303" marT="45620" marB="456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bg2">
                              <a:lumMod val="10000"/>
                            </a:schemeClr>
                          </a:solidFill>
                          <a:effectLst/>
                          <a:latin typeface="Arial" charset="0"/>
                        </a:rPr>
                        <a:t>Enhanced Prophylaxis </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bg2">
                              <a:lumMod val="10000"/>
                            </a:schemeClr>
                          </a:solidFill>
                          <a:effectLst/>
                          <a:latin typeface="Arial" charset="0"/>
                        </a:rPr>
                        <a:t>(n = 906)</a:t>
                      </a:r>
                    </a:p>
                  </a:txBody>
                  <a:tcPr marL="91303" marR="91303" marT="45620" marB="456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AAACE"/>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bg2">
                              <a:lumMod val="10000"/>
                            </a:schemeClr>
                          </a:solidFill>
                          <a:effectLst/>
                          <a:latin typeface="Arial" charset="0"/>
                        </a:rPr>
                        <a:t>Standard Prophylaxis</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bg2">
                              <a:lumMod val="10000"/>
                            </a:schemeClr>
                          </a:solidFill>
                          <a:effectLst/>
                          <a:latin typeface="Arial" charset="0"/>
                        </a:rPr>
                        <a:t>(n = 899)</a:t>
                      </a:r>
                    </a:p>
                  </a:txBody>
                  <a:tcPr marL="91303" marR="91303" marT="45620" marB="456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6A108"/>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Arial" charset="0"/>
                        </a:rPr>
                        <a:t>HR </a:t>
                      </a:r>
                      <a:br>
                        <a:rPr kumimoji="0" lang="en-US" sz="1800" b="1" i="0" u="none" strike="noStrike" cap="none" normalizeH="0" baseline="0" dirty="0">
                          <a:ln>
                            <a:noFill/>
                          </a:ln>
                          <a:solidFill>
                            <a:schemeClr val="tx1"/>
                          </a:solidFill>
                          <a:effectLst/>
                          <a:latin typeface="Arial" charset="0"/>
                        </a:rPr>
                      </a:br>
                      <a:r>
                        <a:rPr kumimoji="0" lang="en-US" sz="1800" b="1" i="0" u="none" strike="noStrike" cap="none" normalizeH="0" baseline="0" dirty="0">
                          <a:ln>
                            <a:noFill/>
                          </a:ln>
                          <a:solidFill>
                            <a:schemeClr val="tx1"/>
                          </a:solidFill>
                          <a:effectLst/>
                          <a:latin typeface="Arial" charset="0"/>
                        </a:rPr>
                        <a:t>(95% CI)</a:t>
                      </a:r>
                    </a:p>
                  </a:txBody>
                  <a:tcPr marL="91303" marR="91303" marT="45620" marB="456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1" u="none" strike="noStrike" cap="none" normalizeH="0" baseline="0" dirty="0">
                          <a:ln>
                            <a:noFill/>
                          </a:ln>
                          <a:solidFill>
                            <a:schemeClr val="tx1"/>
                          </a:solidFill>
                          <a:effectLst/>
                          <a:latin typeface="Arial" charset="0"/>
                        </a:rPr>
                        <a:t>P </a:t>
                      </a:r>
                      <a:r>
                        <a:rPr kumimoji="0" lang="en-US" sz="1800" b="1" i="0" u="none" strike="noStrike" cap="none" normalizeH="0" baseline="0" dirty="0">
                          <a:ln>
                            <a:noFill/>
                          </a:ln>
                          <a:solidFill>
                            <a:schemeClr val="tx1"/>
                          </a:solidFill>
                          <a:effectLst/>
                          <a:latin typeface="Arial" charset="0"/>
                        </a:rPr>
                        <a:t>Value</a:t>
                      </a:r>
                      <a:endParaRPr kumimoji="0" lang="en-US" sz="1800" b="1" i="1" u="none" strike="noStrike" cap="none" normalizeH="0" baseline="0" dirty="0">
                        <a:ln>
                          <a:noFill/>
                        </a:ln>
                        <a:solidFill>
                          <a:schemeClr val="tx1"/>
                        </a:solidFill>
                        <a:effectLst/>
                        <a:latin typeface="Arial" charset="0"/>
                      </a:endParaRPr>
                    </a:p>
                  </a:txBody>
                  <a:tcPr marL="91303" marR="91303" marT="45620" marB="456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50000"/>
                      </a:schemeClr>
                    </a:solidFill>
                  </a:tcPr>
                </a:tc>
                <a:extLst>
                  <a:ext uri="{0D108BD9-81ED-4DB2-BD59-A6C34878D82A}">
                    <a16:rowId xmlns:a16="http://schemas.microsoft.com/office/drawing/2014/main" xmlns="" val="10000"/>
                  </a:ext>
                </a:extLst>
              </a:tr>
              <a:tr h="63987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Arial" charset="0"/>
                        </a:rPr>
                        <a:t>Wk 24*</a:t>
                      </a:r>
                    </a:p>
                  </a:txBody>
                  <a:tcPr marL="91303" marR="91303" marT="45620" marB="456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Arial" charset="0"/>
                        </a:rPr>
                        <a:t>8.9</a:t>
                      </a:r>
                    </a:p>
                  </a:txBody>
                  <a:tcPr marL="91303" marR="91303" marT="45620" marB="456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Arial" charset="0"/>
                        </a:rPr>
                        <a:t>12.2</a:t>
                      </a:r>
                    </a:p>
                  </a:txBody>
                  <a:tcPr marL="91303" marR="91303" marT="45620" marB="456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Arial" charset="0"/>
                        </a:rPr>
                        <a:t>0.73 </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Arial" charset="0"/>
                        </a:rPr>
                        <a:t>(0.54-0.97)</a:t>
                      </a:r>
                    </a:p>
                  </a:txBody>
                  <a:tcPr marL="91303" marR="91303" marT="45620" marB="456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Arial" charset="0"/>
                        </a:rPr>
                        <a:t>.03</a:t>
                      </a:r>
                    </a:p>
                  </a:txBody>
                  <a:tcPr marL="91303" marR="91303" marT="45620" marB="456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1"/>
                  </a:ext>
                </a:extLst>
              </a:tr>
              <a:tr h="63987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1"/>
                          </a:solidFill>
                          <a:effectLst/>
                          <a:latin typeface="Arial" charset="0"/>
                        </a:rPr>
                        <a:t>Wk 48</a:t>
                      </a:r>
                    </a:p>
                  </a:txBody>
                  <a:tcPr marL="91303" marR="91303" marT="45620" marB="456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1"/>
                          </a:solidFill>
                          <a:effectLst/>
                          <a:latin typeface="Arial" charset="0"/>
                        </a:rPr>
                        <a:t>11.0</a:t>
                      </a:r>
                    </a:p>
                  </a:txBody>
                  <a:tcPr marL="91303" marR="91303" marT="45620" marB="456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1"/>
                          </a:solidFill>
                          <a:effectLst/>
                          <a:latin typeface="Arial" charset="0"/>
                        </a:rPr>
                        <a:t>14.4</a:t>
                      </a:r>
                    </a:p>
                  </a:txBody>
                  <a:tcPr marL="91303" marR="91303" marT="45620" marB="456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1"/>
                          </a:solidFill>
                          <a:effectLst/>
                          <a:latin typeface="Arial" charset="0"/>
                        </a:rPr>
                        <a:t>0.75</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1"/>
                          </a:solidFill>
                          <a:effectLst/>
                          <a:latin typeface="Arial" charset="0"/>
                        </a:rPr>
                        <a:t>(0.58-0.98)</a:t>
                      </a:r>
                    </a:p>
                  </a:txBody>
                  <a:tcPr marL="91303" marR="91303" marT="45620" marB="456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1"/>
                          </a:solidFill>
                          <a:effectLst/>
                          <a:latin typeface="Arial" charset="0"/>
                        </a:rPr>
                        <a:t>.04</a:t>
                      </a:r>
                    </a:p>
                  </a:txBody>
                  <a:tcPr marL="91303" marR="91303" marT="45620" marB="456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2"/>
                  </a:ext>
                </a:extLst>
              </a:tr>
            </a:tbl>
          </a:graphicData>
        </a:graphic>
      </p:graphicFrame>
      <p:sp>
        <p:nvSpPr>
          <p:cNvPr id="75798" name="Text Box 11"/>
          <p:cNvSpPr txBox="1">
            <a:spLocks noChangeArrowheads="1"/>
          </p:cNvSpPr>
          <p:nvPr/>
        </p:nvSpPr>
        <p:spPr bwMode="auto">
          <a:xfrm>
            <a:off x="384175" y="3798888"/>
            <a:ext cx="60086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b">
            <a:spAutoFit/>
          </a:bodyPr>
          <a:lstStyle>
            <a:lvl1pPr>
              <a:defRPr sz="2600">
                <a:solidFill>
                  <a:srgbClr val="FEFDDE"/>
                </a:solidFill>
                <a:latin typeface="Arial" pitchFamily="34" charset="0"/>
              </a:defRPr>
            </a:lvl1pPr>
            <a:lvl2pPr>
              <a:defRPr sz="2400">
                <a:solidFill>
                  <a:srgbClr val="FEFDDE"/>
                </a:solidFill>
                <a:latin typeface="Arial" pitchFamily="34" charset="0"/>
              </a:defRPr>
            </a:lvl2pPr>
            <a:lvl3pPr>
              <a:defRPr sz="2200">
                <a:solidFill>
                  <a:srgbClr val="FEFDDE"/>
                </a:solidFill>
                <a:latin typeface="Arial" pitchFamily="34" charset="0"/>
              </a:defRPr>
            </a:lvl3pPr>
            <a:lvl4pPr>
              <a:defRPr sz="2000">
                <a:solidFill>
                  <a:srgbClr val="FEFDDE"/>
                </a:solidFill>
                <a:latin typeface="Arial" pitchFamily="34" charset="0"/>
              </a:defRPr>
            </a:lvl4pPr>
            <a:lvl5pPr>
              <a:defRPr>
                <a:solidFill>
                  <a:srgbClr val="FEFDDE"/>
                </a:solidFill>
                <a:latin typeface="Arial" pitchFamily="34" charset="0"/>
              </a:defRPr>
            </a:lvl5pPr>
            <a:lvl6pPr eaLnBrk="0" hangingPunct="0">
              <a:spcBef>
                <a:spcPts val="1000"/>
              </a:spcBef>
              <a:spcAft>
                <a:spcPts val="700"/>
              </a:spcAft>
              <a:buClr>
                <a:srgbClr val="FEFDDE"/>
              </a:buClr>
              <a:buFont typeface="Arial" pitchFamily="34" charset="0"/>
              <a:defRPr>
                <a:solidFill>
                  <a:srgbClr val="FEFDDE"/>
                </a:solidFill>
                <a:latin typeface="Arial" pitchFamily="34" charset="0"/>
              </a:defRPr>
            </a:lvl6pPr>
            <a:lvl7pPr eaLnBrk="0" hangingPunct="0">
              <a:spcBef>
                <a:spcPts val="1000"/>
              </a:spcBef>
              <a:spcAft>
                <a:spcPts val="700"/>
              </a:spcAft>
              <a:buClr>
                <a:srgbClr val="FEFDDE"/>
              </a:buClr>
              <a:buFont typeface="Arial" pitchFamily="34" charset="0"/>
              <a:defRPr>
                <a:solidFill>
                  <a:srgbClr val="FEFDDE"/>
                </a:solidFill>
                <a:latin typeface="Arial" pitchFamily="34" charset="0"/>
              </a:defRPr>
            </a:lvl7pPr>
            <a:lvl8pPr eaLnBrk="0" hangingPunct="0">
              <a:spcBef>
                <a:spcPts val="1000"/>
              </a:spcBef>
              <a:spcAft>
                <a:spcPts val="700"/>
              </a:spcAft>
              <a:buClr>
                <a:srgbClr val="FEFDDE"/>
              </a:buClr>
              <a:buFont typeface="Arial" pitchFamily="34" charset="0"/>
              <a:defRPr>
                <a:solidFill>
                  <a:srgbClr val="FEFDDE"/>
                </a:solidFill>
                <a:latin typeface="Arial" pitchFamily="34" charset="0"/>
              </a:defRPr>
            </a:lvl8pPr>
            <a:lvl9pPr eaLnBrk="0" hangingPunct="0">
              <a:spcBef>
                <a:spcPts val="1000"/>
              </a:spcBef>
              <a:spcAft>
                <a:spcPts val="700"/>
              </a:spcAft>
              <a:buClr>
                <a:srgbClr val="FEFDDE"/>
              </a:buClr>
              <a:buFont typeface="Arial" pitchFamily="34" charset="0"/>
              <a:defRPr>
                <a:solidFill>
                  <a:srgbClr val="FEFDDE"/>
                </a:solidFill>
                <a:latin typeface="Arial" pitchFamily="34" charset="0"/>
              </a:defRPr>
            </a:lvl9pPr>
          </a:lstStyle>
          <a:p>
            <a:pPr eaLnBrk="1" hangingPunct="1">
              <a:buFont typeface="Wingdings" pitchFamily="2" charset="2"/>
              <a:buNone/>
            </a:pPr>
            <a:r>
              <a:rPr lang="en-US" altLang="en-US" sz="1400" b="0">
                <a:solidFill>
                  <a:schemeClr val="tx1"/>
                </a:solidFill>
              </a:rPr>
              <a:t>*Primary endpoint.</a:t>
            </a:r>
          </a:p>
        </p:txBody>
      </p:sp>
    </p:spTree>
    <p:extLst>
      <p:ext uri="{BB962C8B-B14F-4D97-AF65-F5344CB8AC3E}">
        <p14:creationId xmlns:p14="http://schemas.microsoft.com/office/powerpoint/2010/main" xmlns="" val="961147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6" name="Group 1"/>
          <p:cNvGrpSpPr>
            <a:grpSpLocks/>
          </p:cNvGrpSpPr>
          <p:nvPr/>
        </p:nvGrpSpPr>
        <p:grpSpPr bwMode="auto">
          <a:xfrm>
            <a:off x="6294438" y="6211888"/>
            <a:ext cx="2673350" cy="454025"/>
            <a:chOff x="6294438" y="6212112"/>
            <a:chExt cx="2673350" cy="453801"/>
          </a:xfrm>
        </p:grpSpPr>
        <p:pic>
          <p:nvPicPr>
            <p:cNvPr id="77899"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7225" y="6212112"/>
              <a:ext cx="569913" cy="185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77900" name="Rectangle 8"/>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altLang="en-US" sz="1400" b="0">
                  <a:solidFill>
                    <a:schemeClr val="bg2"/>
                  </a:solidFill>
                </a:rPr>
                <a:t>Slide credit: </a:t>
              </a:r>
              <a:r>
                <a:rPr lang="en-US" altLang="en-US" sz="1400" b="0">
                  <a:solidFill>
                    <a:schemeClr val="bg2"/>
                  </a:solidFill>
                  <a:hlinkClick r:id="rId4"/>
                </a:rPr>
                <a:t>clinicaloptions.com</a:t>
              </a:r>
              <a:endParaRPr lang="en-US" altLang="en-US" sz="1400" b="0">
                <a:solidFill>
                  <a:schemeClr val="bg2"/>
                </a:solidFill>
              </a:endParaRPr>
            </a:p>
          </p:txBody>
        </p:sp>
      </p:grpSp>
      <p:sp>
        <p:nvSpPr>
          <p:cNvPr id="77827" name="Rectangle 2"/>
          <p:cNvSpPr>
            <a:spLocks noGrp="1" noChangeArrowheads="1"/>
          </p:cNvSpPr>
          <p:nvPr>
            <p:ph type="title"/>
          </p:nvPr>
        </p:nvSpPr>
        <p:spPr>
          <a:xfrm>
            <a:off x="377825" y="238125"/>
            <a:ext cx="8442325" cy="1103313"/>
          </a:xfrm>
        </p:spPr>
        <p:txBody>
          <a:bodyPr>
            <a:normAutofit fontScale="90000"/>
          </a:bodyPr>
          <a:lstStyle/>
          <a:p>
            <a:r>
              <a:rPr lang="en-US" altLang="en-US" smtClean="0"/>
              <a:t>REALITY: Additional Outcomes Favor Enhanced OI Prophylaxis</a:t>
            </a:r>
          </a:p>
        </p:txBody>
      </p:sp>
      <p:sp>
        <p:nvSpPr>
          <p:cNvPr id="77828" name="Text Box 11"/>
          <p:cNvSpPr txBox="1">
            <a:spLocks noChangeArrowheads="1"/>
          </p:cNvSpPr>
          <p:nvPr/>
        </p:nvSpPr>
        <p:spPr bwMode="auto">
          <a:xfrm>
            <a:off x="285750" y="6142038"/>
            <a:ext cx="60086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b">
            <a:spAutoFit/>
          </a:bodyPr>
          <a:lstStyle>
            <a:lvl1pPr>
              <a:defRPr sz="2600">
                <a:solidFill>
                  <a:srgbClr val="FEFDDE"/>
                </a:solidFill>
                <a:latin typeface="Arial" pitchFamily="34" charset="0"/>
              </a:defRPr>
            </a:lvl1pPr>
            <a:lvl2pPr>
              <a:defRPr sz="2400">
                <a:solidFill>
                  <a:srgbClr val="FEFDDE"/>
                </a:solidFill>
                <a:latin typeface="Arial" pitchFamily="34" charset="0"/>
              </a:defRPr>
            </a:lvl2pPr>
            <a:lvl3pPr>
              <a:defRPr sz="2200">
                <a:solidFill>
                  <a:srgbClr val="FEFDDE"/>
                </a:solidFill>
                <a:latin typeface="Arial" pitchFamily="34" charset="0"/>
              </a:defRPr>
            </a:lvl3pPr>
            <a:lvl4pPr>
              <a:defRPr sz="2000">
                <a:solidFill>
                  <a:srgbClr val="FEFDDE"/>
                </a:solidFill>
                <a:latin typeface="Arial" pitchFamily="34" charset="0"/>
              </a:defRPr>
            </a:lvl4pPr>
            <a:lvl5pPr>
              <a:defRPr>
                <a:solidFill>
                  <a:srgbClr val="FEFDDE"/>
                </a:solidFill>
                <a:latin typeface="Arial" pitchFamily="34" charset="0"/>
              </a:defRPr>
            </a:lvl5pPr>
            <a:lvl6pPr eaLnBrk="0" hangingPunct="0">
              <a:spcBef>
                <a:spcPts val="1000"/>
              </a:spcBef>
              <a:spcAft>
                <a:spcPts val="700"/>
              </a:spcAft>
              <a:buClr>
                <a:srgbClr val="FEFDDE"/>
              </a:buClr>
              <a:buFont typeface="Arial" pitchFamily="34" charset="0"/>
              <a:defRPr>
                <a:solidFill>
                  <a:srgbClr val="FEFDDE"/>
                </a:solidFill>
                <a:latin typeface="Arial" pitchFamily="34" charset="0"/>
              </a:defRPr>
            </a:lvl6pPr>
            <a:lvl7pPr eaLnBrk="0" hangingPunct="0">
              <a:spcBef>
                <a:spcPts val="1000"/>
              </a:spcBef>
              <a:spcAft>
                <a:spcPts val="700"/>
              </a:spcAft>
              <a:buClr>
                <a:srgbClr val="FEFDDE"/>
              </a:buClr>
              <a:buFont typeface="Arial" pitchFamily="34" charset="0"/>
              <a:defRPr>
                <a:solidFill>
                  <a:srgbClr val="FEFDDE"/>
                </a:solidFill>
                <a:latin typeface="Arial" pitchFamily="34" charset="0"/>
              </a:defRPr>
            </a:lvl7pPr>
            <a:lvl8pPr eaLnBrk="0" hangingPunct="0">
              <a:spcBef>
                <a:spcPts val="1000"/>
              </a:spcBef>
              <a:spcAft>
                <a:spcPts val="700"/>
              </a:spcAft>
              <a:buClr>
                <a:srgbClr val="FEFDDE"/>
              </a:buClr>
              <a:buFont typeface="Arial" pitchFamily="34" charset="0"/>
              <a:defRPr>
                <a:solidFill>
                  <a:srgbClr val="FEFDDE"/>
                </a:solidFill>
                <a:latin typeface="Arial" pitchFamily="34" charset="0"/>
              </a:defRPr>
            </a:lvl8pPr>
            <a:lvl9pPr eaLnBrk="0" hangingPunct="0">
              <a:spcBef>
                <a:spcPts val="1000"/>
              </a:spcBef>
              <a:spcAft>
                <a:spcPts val="700"/>
              </a:spcAft>
              <a:buClr>
                <a:srgbClr val="FEFDDE"/>
              </a:buClr>
              <a:buFont typeface="Arial" pitchFamily="34" charset="0"/>
              <a:defRPr>
                <a:solidFill>
                  <a:srgbClr val="FEFDDE"/>
                </a:solidFill>
                <a:latin typeface="Arial" pitchFamily="34" charset="0"/>
              </a:defRPr>
            </a:lvl9pPr>
          </a:lstStyle>
          <a:p>
            <a:pPr eaLnBrk="1" hangingPunct="1">
              <a:buFont typeface="Wingdings" pitchFamily="2" charset="2"/>
              <a:buNone/>
            </a:pPr>
            <a:r>
              <a:rPr lang="en-US" altLang="en-US" sz="1400" b="0" dirty="0">
                <a:solidFill>
                  <a:schemeClr val="tx1"/>
                </a:solidFill>
              </a:rPr>
              <a:t>Hakim J, et al. AIDS 2016. Abstract FRAB0101LB.</a:t>
            </a:r>
          </a:p>
          <a:p>
            <a:pPr eaLnBrk="1" hangingPunct="1">
              <a:buFont typeface="Wingdings" pitchFamily="2" charset="2"/>
              <a:buNone/>
            </a:pPr>
            <a:r>
              <a:rPr lang="en-US" altLang="en-US" sz="1400" b="0" dirty="0">
                <a:solidFill>
                  <a:schemeClr val="tx1"/>
                </a:solidFill>
                <a:ea typeface="MS PGothic" pitchFamily="34" charset="-128"/>
              </a:rPr>
              <a:t>Reproduced with permission. </a:t>
            </a:r>
          </a:p>
        </p:txBody>
      </p:sp>
      <p:sp>
        <p:nvSpPr>
          <p:cNvPr id="77829" name="Rectangle 8"/>
          <p:cNvSpPr>
            <a:spLocks noChangeArrowheads="1"/>
          </p:cNvSpPr>
          <p:nvPr/>
        </p:nvSpPr>
        <p:spPr bwMode="auto">
          <a:xfrm>
            <a:off x="276225" y="1897063"/>
            <a:ext cx="26336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GB" altLang="en-US" sz="1400" b="0"/>
              <a:t>WHO stage 4 disease or death</a:t>
            </a:r>
          </a:p>
        </p:txBody>
      </p:sp>
      <p:sp>
        <p:nvSpPr>
          <p:cNvPr id="77830" name="Rectangle 9"/>
          <p:cNvSpPr>
            <a:spLocks noChangeArrowheads="1"/>
          </p:cNvSpPr>
          <p:nvPr/>
        </p:nvSpPr>
        <p:spPr bwMode="auto">
          <a:xfrm>
            <a:off x="276225" y="2181225"/>
            <a:ext cx="27828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GB" altLang="en-US" sz="1400" b="0"/>
              <a:t>WHO stage 3/4 disease or death</a:t>
            </a:r>
          </a:p>
        </p:txBody>
      </p:sp>
      <p:sp>
        <p:nvSpPr>
          <p:cNvPr id="77831" name="Rectangle 10"/>
          <p:cNvSpPr>
            <a:spLocks noChangeArrowheads="1"/>
          </p:cNvSpPr>
          <p:nvPr/>
        </p:nvSpPr>
        <p:spPr bwMode="auto">
          <a:xfrm>
            <a:off x="276225" y="2466975"/>
            <a:ext cx="1487488" cy="30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1" hangingPunct="1"/>
            <a:r>
              <a:rPr lang="en-GB" altLang="en-US" sz="1400" b="0"/>
              <a:t>New TB disease</a:t>
            </a:r>
          </a:p>
        </p:txBody>
      </p:sp>
      <p:sp>
        <p:nvSpPr>
          <p:cNvPr id="77832" name="Rectangle 11"/>
          <p:cNvSpPr>
            <a:spLocks noChangeArrowheads="1"/>
          </p:cNvSpPr>
          <p:nvPr/>
        </p:nvSpPr>
        <p:spPr bwMode="auto">
          <a:xfrm>
            <a:off x="276225" y="5310188"/>
            <a:ext cx="27432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GB" altLang="en-US" sz="1400" b="0"/>
              <a:t>AE causing OI drug modification</a:t>
            </a:r>
          </a:p>
        </p:txBody>
      </p:sp>
      <p:sp>
        <p:nvSpPr>
          <p:cNvPr id="77833" name="Rectangle 12"/>
          <p:cNvSpPr>
            <a:spLocks noChangeArrowheads="1"/>
          </p:cNvSpPr>
          <p:nvPr/>
        </p:nvSpPr>
        <p:spPr bwMode="auto">
          <a:xfrm>
            <a:off x="276225" y="3887788"/>
            <a:ext cx="14398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GB" altLang="en-US" sz="1400" b="0"/>
              <a:t>Hospitalizations</a:t>
            </a:r>
          </a:p>
        </p:txBody>
      </p:sp>
      <p:sp>
        <p:nvSpPr>
          <p:cNvPr id="77834" name="Rectangle 13"/>
          <p:cNvSpPr>
            <a:spLocks noChangeArrowheads="1"/>
          </p:cNvSpPr>
          <p:nvPr/>
        </p:nvSpPr>
        <p:spPr bwMode="auto">
          <a:xfrm>
            <a:off x="276225" y="2749550"/>
            <a:ext cx="22558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GB" altLang="en-US" sz="1400" b="0"/>
              <a:t>New cryptococcal disease</a:t>
            </a:r>
          </a:p>
        </p:txBody>
      </p:sp>
      <p:sp>
        <p:nvSpPr>
          <p:cNvPr id="77835" name="Rectangle 14"/>
          <p:cNvSpPr>
            <a:spLocks noChangeArrowheads="1"/>
          </p:cNvSpPr>
          <p:nvPr/>
        </p:nvSpPr>
        <p:spPr bwMode="auto">
          <a:xfrm>
            <a:off x="276225" y="3035300"/>
            <a:ext cx="18875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GB" altLang="en-US" sz="1400" b="0"/>
              <a:t>New candida disease</a:t>
            </a:r>
          </a:p>
        </p:txBody>
      </p:sp>
      <p:sp>
        <p:nvSpPr>
          <p:cNvPr id="77836" name="Rectangle 15"/>
          <p:cNvSpPr>
            <a:spLocks noChangeArrowheads="1"/>
          </p:cNvSpPr>
          <p:nvPr/>
        </p:nvSpPr>
        <p:spPr bwMode="auto">
          <a:xfrm>
            <a:off x="276225" y="3319463"/>
            <a:ext cx="3209925" cy="30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GB" altLang="en-US" sz="1400" b="0"/>
              <a:t>Presumptive severe bacterial infection</a:t>
            </a:r>
          </a:p>
        </p:txBody>
      </p:sp>
      <p:sp>
        <p:nvSpPr>
          <p:cNvPr id="77837" name="Rectangle 16"/>
          <p:cNvSpPr>
            <a:spLocks noChangeArrowheads="1"/>
          </p:cNvSpPr>
          <p:nvPr/>
        </p:nvSpPr>
        <p:spPr bwMode="auto">
          <a:xfrm>
            <a:off x="276225" y="4171950"/>
            <a:ext cx="11112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GB" altLang="en-US" sz="1400" b="0"/>
              <a:t>Grade 4 AE</a:t>
            </a:r>
          </a:p>
        </p:txBody>
      </p:sp>
      <p:sp>
        <p:nvSpPr>
          <p:cNvPr id="77838" name="Rectangle 17"/>
          <p:cNvSpPr>
            <a:spLocks noChangeArrowheads="1"/>
          </p:cNvSpPr>
          <p:nvPr/>
        </p:nvSpPr>
        <p:spPr bwMode="auto">
          <a:xfrm>
            <a:off x="276225" y="3603625"/>
            <a:ext cx="10731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GB" altLang="en-US" sz="1400" b="0"/>
              <a:t>Serious AE</a:t>
            </a:r>
          </a:p>
        </p:txBody>
      </p:sp>
      <p:sp>
        <p:nvSpPr>
          <p:cNvPr id="77839" name="Rectangle 18"/>
          <p:cNvSpPr>
            <a:spLocks noChangeArrowheads="1"/>
          </p:cNvSpPr>
          <p:nvPr/>
        </p:nvSpPr>
        <p:spPr bwMode="auto">
          <a:xfrm>
            <a:off x="276225" y="4456113"/>
            <a:ext cx="12604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GB" altLang="en-US" sz="1400" b="0"/>
              <a:t>Grade 3/4 AE</a:t>
            </a:r>
          </a:p>
        </p:txBody>
      </p:sp>
      <p:sp>
        <p:nvSpPr>
          <p:cNvPr id="77840" name="Rectangle 19"/>
          <p:cNvSpPr>
            <a:spLocks noChangeArrowheads="1"/>
          </p:cNvSpPr>
          <p:nvPr/>
        </p:nvSpPr>
        <p:spPr bwMode="auto">
          <a:xfrm>
            <a:off x="276225" y="5024438"/>
            <a:ext cx="66182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1" hangingPunct="1"/>
            <a:r>
              <a:rPr lang="en-US" altLang="en-US" sz="1400" b="0"/>
              <a:t>Grade 4 AE definitely/probably related to prophylaxis</a:t>
            </a:r>
            <a:endParaRPr lang="en-GB" altLang="en-US" sz="1400" b="0"/>
          </a:p>
        </p:txBody>
      </p:sp>
      <p:sp>
        <p:nvSpPr>
          <p:cNvPr id="77841" name="Rectangle 20"/>
          <p:cNvSpPr>
            <a:spLocks noChangeArrowheads="1"/>
          </p:cNvSpPr>
          <p:nvPr/>
        </p:nvSpPr>
        <p:spPr bwMode="auto">
          <a:xfrm>
            <a:off x="276225" y="4740275"/>
            <a:ext cx="64944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r>
              <a:rPr lang="en-US" altLang="en-US" sz="1400" b="0"/>
              <a:t>Grade 4 AE definitely/probably/possibly related to prophylaxis</a:t>
            </a:r>
            <a:endParaRPr lang="en-GB" altLang="en-US" sz="1400" b="0"/>
          </a:p>
        </p:txBody>
      </p:sp>
      <p:sp>
        <p:nvSpPr>
          <p:cNvPr id="77842" name="TextBox 21"/>
          <p:cNvSpPr txBox="1">
            <a:spLocks noChangeArrowheads="1"/>
          </p:cNvSpPr>
          <p:nvPr/>
        </p:nvSpPr>
        <p:spPr bwMode="auto">
          <a:xfrm>
            <a:off x="3354388" y="1428750"/>
            <a:ext cx="27686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rgbClr val="FEFDDE"/>
                </a:solidFill>
                <a:latin typeface="Arial" pitchFamily="34" charset="0"/>
              </a:defRPr>
            </a:lvl1pPr>
            <a:lvl2pPr>
              <a:defRPr sz="2400">
                <a:solidFill>
                  <a:srgbClr val="FEFDDE"/>
                </a:solidFill>
                <a:latin typeface="Arial" pitchFamily="34" charset="0"/>
              </a:defRPr>
            </a:lvl2pPr>
            <a:lvl3pPr>
              <a:defRPr sz="2200">
                <a:solidFill>
                  <a:srgbClr val="FEFDDE"/>
                </a:solidFill>
                <a:latin typeface="Arial" pitchFamily="34" charset="0"/>
              </a:defRPr>
            </a:lvl3pPr>
            <a:lvl4pPr>
              <a:defRPr sz="2000">
                <a:solidFill>
                  <a:srgbClr val="FEFDDE"/>
                </a:solidFill>
                <a:latin typeface="Arial" pitchFamily="34" charset="0"/>
              </a:defRPr>
            </a:lvl4pPr>
            <a:lvl5pPr>
              <a:defRPr>
                <a:solidFill>
                  <a:srgbClr val="FEFDDE"/>
                </a:solidFill>
                <a:latin typeface="Arial" pitchFamily="34" charset="0"/>
              </a:defRPr>
            </a:lvl5pPr>
            <a:lvl6pPr eaLnBrk="0" hangingPunct="0">
              <a:spcBef>
                <a:spcPts val="1000"/>
              </a:spcBef>
              <a:spcAft>
                <a:spcPts val="700"/>
              </a:spcAft>
              <a:buClr>
                <a:srgbClr val="FEFDDE"/>
              </a:buClr>
              <a:buFont typeface="Arial" pitchFamily="34" charset="0"/>
              <a:defRPr>
                <a:solidFill>
                  <a:srgbClr val="FEFDDE"/>
                </a:solidFill>
                <a:latin typeface="Arial" pitchFamily="34" charset="0"/>
              </a:defRPr>
            </a:lvl6pPr>
            <a:lvl7pPr eaLnBrk="0" hangingPunct="0">
              <a:spcBef>
                <a:spcPts val="1000"/>
              </a:spcBef>
              <a:spcAft>
                <a:spcPts val="700"/>
              </a:spcAft>
              <a:buClr>
                <a:srgbClr val="FEFDDE"/>
              </a:buClr>
              <a:buFont typeface="Arial" pitchFamily="34" charset="0"/>
              <a:defRPr>
                <a:solidFill>
                  <a:srgbClr val="FEFDDE"/>
                </a:solidFill>
                <a:latin typeface="Arial" pitchFamily="34" charset="0"/>
              </a:defRPr>
            </a:lvl7pPr>
            <a:lvl8pPr eaLnBrk="0" hangingPunct="0">
              <a:spcBef>
                <a:spcPts val="1000"/>
              </a:spcBef>
              <a:spcAft>
                <a:spcPts val="700"/>
              </a:spcAft>
              <a:buClr>
                <a:srgbClr val="FEFDDE"/>
              </a:buClr>
              <a:buFont typeface="Arial" pitchFamily="34" charset="0"/>
              <a:defRPr>
                <a:solidFill>
                  <a:srgbClr val="FEFDDE"/>
                </a:solidFill>
                <a:latin typeface="Arial" pitchFamily="34" charset="0"/>
              </a:defRPr>
            </a:lvl8pPr>
            <a:lvl9pPr eaLnBrk="0" hangingPunct="0">
              <a:spcBef>
                <a:spcPts val="1000"/>
              </a:spcBef>
              <a:spcAft>
                <a:spcPts val="700"/>
              </a:spcAft>
              <a:buClr>
                <a:srgbClr val="FEFDDE"/>
              </a:buClr>
              <a:buFont typeface="Arial" pitchFamily="34" charset="0"/>
              <a:defRPr>
                <a:solidFill>
                  <a:srgbClr val="FEFDDE"/>
                </a:solidFill>
                <a:latin typeface="Arial" pitchFamily="34" charset="0"/>
              </a:defRPr>
            </a:lvl9pPr>
          </a:lstStyle>
          <a:p>
            <a:pPr algn="r"/>
            <a:r>
              <a:rPr lang="en-GB" altLang="en-US" sz="1400">
                <a:solidFill>
                  <a:schemeClr val="tx1"/>
                </a:solidFill>
              </a:rPr>
              <a:t>Favors Enhanced Prophylaxis </a:t>
            </a:r>
          </a:p>
        </p:txBody>
      </p:sp>
      <p:sp>
        <p:nvSpPr>
          <p:cNvPr id="77843" name="TextBox 22"/>
          <p:cNvSpPr txBox="1">
            <a:spLocks noChangeArrowheads="1"/>
          </p:cNvSpPr>
          <p:nvPr/>
        </p:nvSpPr>
        <p:spPr bwMode="auto">
          <a:xfrm>
            <a:off x="6253163" y="1428750"/>
            <a:ext cx="27320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600">
                <a:solidFill>
                  <a:srgbClr val="FEFDDE"/>
                </a:solidFill>
                <a:latin typeface="Arial" pitchFamily="34" charset="0"/>
              </a:defRPr>
            </a:lvl1pPr>
            <a:lvl2pPr>
              <a:defRPr sz="2400">
                <a:solidFill>
                  <a:srgbClr val="FEFDDE"/>
                </a:solidFill>
                <a:latin typeface="Arial" pitchFamily="34" charset="0"/>
              </a:defRPr>
            </a:lvl2pPr>
            <a:lvl3pPr>
              <a:defRPr sz="2200">
                <a:solidFill>
                  <a:srgbClr val="FEFDDE"/>
                </a:solidFill>
                <a:latin typeface="Arial" pitchFamily="34" charset="0"/>
              </a:defRPr>
            </a:lvl3pPr>
            <a:lvl4pPr>
              <a:defRPr sz="2000">
                <a:solidFill>
                  <a:srgbClr val="FEFDDE"/>
                </a:solidFill>
                <a:latin typeface="Arial" pitchFamily="34" charset="0"/>
              </a:defRPr>
            </a:lvl4pPr>
            <a:lvl5pPr>
              <a:defRPr>
                <a:solidFill>
                  <a:srgbClr val="FEFDDE"/>
                </a:solidFill>
                <a:latin typeface="Arial" pitchFamily="34" charset="0"/>
              </a:defRPr>
            </a:lvl5pPr>
            <a:lvl6pPr eaLnBrk="0" hangingPunct="0">
              <a:spcBef>
                <a:spcPts val="1000"/>
              </a:spcBef>
              <a:spcAft>
                <a:spcPts val="700"/>
              </a:spcAft>
              <a:buClr>
                <a:srgbClr val="FEFDDE"/>
              </a:buClr>
              <a:buFont typeface="Arial" pitchFamily="34" charset="0"/>
              <a:defRPr>
                <a:solidFill>
                  <a:srgbClr val="FEFDDE"/>
                </a:solidFill>
                <a:latin typeface="Arial" pitchFamily="34" charset="0"/>
              </a:defRPr>
            </a:lvl6pPr>
            <a:lvl7pPr eaLnBrk="0" hangingPunct="0">
              <a:spcBef>
                <a:spcPts val="1000"/>
              </a:spcBef>
              <a:spcAft>
                <a:spcPts val="700"/>
              </a:spcAft>
              <a:buClr>
                <a:srgbClr val="FEFDDE"/>
              </a:buClr>
              <a:buFont typeface="Arial" pitchFamily="34" charset="0"/>
              <a:defRPr>
                <a:solidFill>
                  <a:srgbClr val="FEFDDE"/>
                </a:solidFill>
                <a:latin typeface="Arial" pitchFamily="34" charset="0"/>
              </a:defRPr>
            </a:lvl7pPr>
            <a:lvl8pPr eaLnBrk="0" hangingPunct="0">
              <a:spcBef>
                <a:spcPts val="1000"/>
              </a:spcBef>
              <a:spcAft>
                <a:spcPts val="700"/>
              </a:spcAft>
              <a:buClr>
                <a:srgbClr val="FEFDDE"/>
              </a:buClr>
              <a:buFont typeface="Arial" pitchFamily="34" charset="0"/>
              <a:defRPr>
                <a:solidFill>
                  <a:srgbClr val="FEFDDE"/>
                </a:solidFill>
                <a:latin typeface="Arial" pitchFamily="34" charset="0"/>
              </a:defRPr>
            </a:lvl8pPr>
            <a:lvl9pPr eaLnBrk="0" hangingPunct="0">
              <a:spcBef>
                <a:spcPts val="1000"/>
              </a:spcBef>
              <a:spcAft>
                <a:spcPts val="700"/>
              </a:spcAft>
              <a:buClr>
                <a:srgbClr val="FEFDDE"/>
              </a:buClr>
              <a:buFont typeface="Arial" pitchFamily="34" charset="0"/>
              <a:defRPr>
                <a:solidFill>
                  <a:srgbClr val="FEFDDE"/>
                </a:solidFill>
                <a:latin typeface="Arial" pitchFamily="34" charset="0"/>
              </a:defRPr>
            </a:lvl9pPr>
          </a:lstStyle>
          <a:p>
            <a:pPr algn="ctr"/>
            <a:r>
              <a:rPr lang="en-GB" altLang="en-US" sz="1400">
                <a:solidFill>
                  <a:schemeClr val="tx1"/>
                </a:solidFill>
              </a:rPr>
              <a:t>Favors Standard Prophylaxis</a:t>
            </a:r>
          </a:p>
        </p:txBody>
      </p:sp>
      <p:sp>
        <p:nvSpPr>
          <p:cNvPr id="77844" name="Line 9"/>
          <p:cNvSpPr>
            <a:spLocks noChangeShapeType="1"/>
          </p:cNvSpPr>
          <p:nvPr/>
        </p:nvSpPr>
        <p:spPr bwMode="auto">
          <a:xfrm flipV="1">
            <a:off x="6235700" y="1820863"/>
            <a:ext cx="0" cy="37719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7845" name="Line 10"/>
          <p:cNvSpPr>
            <a:spLocks noChangeShapeType="1"/>
          </p:cNvSpPr>
          <p:nvPr/>
        </p:nvSpPr>
        <p:spPr bwMode="auto">
          <a:xfrm flipH="1">
            <a:off x="5394325" y="2055813"/>
            <a:ext cx="703263" cy="0"/>
          </a:xfrm>
          <a:prstGeom prst="line">
            <a:avLst/>
          </a:prstGeom>
          <a:noFill/>
          <a:ln w="28575">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7846" name="Line 11"/>
          <p:cNvSpPr>
            <a:spLocks noChangeShapeType="1"/>
          </p:cNvSpPr>
          <p:nvPr/>
        </p:nvSpPr>
        <p:spPr bwMode="auto">
          <a:xfrm flipH="1">
            <a:off x="5492750" y="2341563"/>
            <a:ext cx="628650" cy="0"/>
          </a:xfrm>
          <a:prstGeom prst="line">
            <a:avLst/>
          </a:prstGeom>
          <a:noFill/>
          <a:ln w="28575">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7847" name="Line 12"/>
          <p:cNvSpPr>
            <a:spLocks noChangeShapeType="1"/>
          </p:cNvSpPr>
          <p:nvPr/>
        </p:nvSpPr>
        <p:spPr bwMode="auto">
          <a:xfrm flipH="1">
            <a:off x="5084763" y="2632075"/>
            <a:ext cx="1012825" cy="0"/>
          </a:xfrm>
          <a:prstGeom prst="line">
            <a:avLst/>
          </a:prstGeom>
          <a:noFill/>
          <a:ln w="28575">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7848" name="Line 13"/>
          <p:cNvSpPr>
            <a:spLocks noChangeShapeType="1"/>
          </p:cNvSpPr>
          <p:nvPr/>
        </p:nvSpPr>
        <p:spPr bwMode="auto">
          <a:xfrm flipH="1">
            <a:off x="4330700" y="2916238"/>
            <a:ext cx="1592263"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fr-FR"/>
          </a:p>
        </p:txBody>
      </p:sp>
      <p:sp>
        <p:nvSpPr>
          <p:cNvPr id="77849" name="Line 14"/>
          <p:cNvSpPr>
            <a:spLocks noChangeShapeType="1"/>
          </p:cNvSpPr>
          <p:nvPr/>
        </p:nvSpPr>
        <p:spPr bwMode="auto">
          <a:xfrm flipH="1">
            <a:off x="4330700" y="3206750"/>
            <a:ext cx="1697038"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fr-FR"/>
          </a:p>
        </p:txBody>
      </p:sp>
      <p:sp>
        <p:nvSpPr>
          <p:cNvPr id="77850" name="Line 15"/>
          <p:cNvSpPr>
            <a:spLocks noChangeShapeType="1"/>
          </p:cNvSpPr>
          <p:nvPr/>
        </p:nvSpPr>
        <p:spPr bwMode="auto">
          <a:xfrm flipH="1">
            <a:off x="5527675" y="4070350"/>
            <a:ext cx="693738" cy="0"/>
          </a:xfrm>
          <a:prstGeom prst="line">
            <a:avLst/>
          </a:prstGeom>
          <a:noFill/>
          <a:ln w="28575">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7851" name="Oval 16"/>
          <p:cNvSpPr>
            <a:spLocks noChangeArrowheads="1"/>
          </p:cNvSpPr>
          <p:nvPr/>
        </p:nvSpPr>
        <p:spPr bwMode="auto">
          <a:xfrm>
            <a:off x="5702300" y="2008188"/>
            <a:ext cx="100013" cy="100012"/>
          </a:xfrm>
          <a:prstGeom prst="ellipse">
            <a:avLst/>
          </a:prstGeom>
          <a:solidFill>
            <a:schemeClr val="accent2"/>
          </a:solidFill>
          <a:ln w="22225">
            <a:solidFill>
              <a:schemeClr val="accent2"/>
            </a:solidFill>
            <a:round/>
            <a:headEnd/>
            <a:tailEnd/>
          </a:ln>
        </p:spPr>
        <p:txBody>
          <a:bodyPr/>
          <a:lstStyle/>
          <a:p>
            <a:endParaRPr lang="en-GB" altLang="en-US" sz="1400"/>
          </a:p>
        </p:txBody>
      </p:sp>
      <p:sp>
        <p:nvSpPr>
          <p:cNvPr id="77852" name="Oval 17"/>
          <p:cNvSpPr>
            <a:spLocks noChangeArrowheads="1"/>
          </p:cNvSpPr>
          <p:nvPr/>
        </p:nvSpPr>
        <p:spPr bwMode="auto">
          <a:xfrm>
            <a:off x="5762625" y="2293938"/>
            <a:ext cx="100013" cy="100012"/>
          </a:xfrm>
          <a:prstGeom prst="ellipse">
            <a:avLst/>
          </a:prstGeom>
          <a:solidFill>
            <a:schemeClr val="accent2"/>
          </a:solidFill>
          <a:ln w="22225">
            <a:solidFill>
              <a:schemeClr val="accent2"/>
            </a:solidFill>
            <a:round/>
            <a:headEnd/>
            <a:tailEnd/>
          </a:ln>
        </p:spPr>
        <p:txBody>
          <a:bodyPr/>
          <a:lstStyle/>
          <a:p>
            <a:endParaRPr lang="en-GB" altLang="en-US" sz="1400"/>
          </a:p>
        </p:txBody>
      </p:sp>
      <p:sp>
        <p:nvSpPr>
          <p:cNvPr id="77853" name="Oval 18"/>
          <p:cNvSpPr>
            <a:spLocks noChangeArrowheads="1"/>
          </p:cNvSpPr>
          <p:nvPr/>
        </p:nvSpPr>
        <p:spPr bwMode="auto">
          <a:xfrm>
            <a:off x="5548313" y="2584450"/>
            <a:ext cx="100012" cy="100013"/>
          </a:xfrm>
          <a:prstGeom prst="ellipse">
            <a:avLst/>
          </a:prstGeom>
          <a:solidFill>
            <a:schemeClr val="accent2"/>
          </a:solidFill>
          <a:ln w="22225">
            <a:solidFill>
              <a:schemeClr val="accent2"/>
            </a:solidFill>
            <a:round/>
            <a:headEnd/>
            <a:tailEnd/>
          </a:ln>
        </p:spPr>
        <p:txBody>
          <a:bodyPr/>
          <a:lstStyle/>
          <a:p>
            <a:endParaRPr lang="en-GB" altLang="en-US" sz="1400"/>
          </a:p>
        </p:txBody>
      </p:sp>
      <p:sp>
        <p:nvSpPr>
          <p:cNvPr id="77854" name="Oval 19"/>
          <p:cNvSpPr>
            <a:spLocks noChangeArrowheads="1"/>
          </p:cNvSpPr>
          <p:nvPr/>
        </p:nvSpPr>
        <p:spPr bwMode="auto">
          <a:xfrm>
            <a:off x="4656138" y="2874963"/>
            <a:ext cx="100012" cy="100012"/>
          </a:xfrm>
          <a:prstGeom prst="ellipse">
            <a:avLst/>
          </a:prstGeom>
          <a:solidFill>
            <a:schemeClr val="accent2"/>
          </a:solidFill>
          <a:ln w="22225">
            <a:solidFill>
              <a:schemeClr val="accent2"/>
            </a:solidFill>
            <a:round/>
            <a:headEnd/>
            <a:tailEnd/>
          </a:ln>
        </p:spPr>
        <p:txBody>
          <a:bodyPr/>
          <a:lstStyle/>
          <a:p>
            <a:endParaRPr lang="en-GB" altLang="en-US" sz="1400" b="0"/>
          </a:p>
        </p:txBody>
      </p:sp>
      <p:sp>
        <p:nvSpPr>
          <p:cNvPr id="77855" name="Oval 20"/>
          <p:cNvSpPr>
            <a:spLocks noChangeArrowheads="1"/>
          </p:cNvSpPr>
          <p:nvPr/>
        </p:nvSpPr>
        <p:spPr bwMode="auto">
          <a:xfrm>
            <a:off x="4810125" y="3157538"/>
            <a:ext cx="100013" cy="100012"/>
          </a:xfrm>
          <a:prstGeom prst="ellipse">
            <a:avLst/>
          </a:prstGeom>
          <a:solidFill>
            <a:schemeClr val="accent2"/>
          </a:solidFill>
          <a:ln w="22225">
            <a:solidFill>
              <a:schemeClr val="accent2"/>
            </a:solidFill>
            <a:round/>
            <a:headEnd/>
            <a:tailEnd/>
          </a:ln>
        </p:spPr>
        <p:txBody>
          <a:bodyPr/>
          <a:lstStyle/>
          <a:p>
            <a:endParaRPr lang="en-GB" altLang="en-US" sz="1400" b="0"/>
          </a:p>
        </p:txBody>
      </p:sp>
      <p:sp>
        <p:nvSpPr>
          <p:cNvPr id="77856" name="Oval 21"/>
          <p:cNvSpPr>
            <a:spLocks noChangeArrowheads="1"/>
          </p:cNvSpPr>
          <p:nvPr/>
        </p:nvSpPr>
        <p:spPr bwMode="auto">
          <a:xfrm>
            <a:off x="5827713" y="4022725"/>
            <a:ext cx="100012" cy="100013"/>
          </a:xfrm>
          <a:prstGeom prst="ellipse">
            <a:avLst/>
          </a:prstGeom>
          <a:solidFill>
            <a:schemeClr val="accent2"/>
          </a:solidFill>
          <a:ln w="22225">
            <a:solidFill>
              <a:schemeClr val="accent2"/>
            </a:solidFill>
            <a:round/>
            <a:headEnd/>
            <a:tailEnd/>
          </a:ln>
        </p:spPr>
        <p:txBody>
          <a:bodyPr/>
          <a:lstStyle/>
          <a:p>
            <a:endParaRPr lang="en-GB" altLang="en-US" sz="1400"/>
          </a:p>
        </p:txBody>
      </p:sp>
      <p:sp>
        <p:nvSpPr>
          <p:cNvPr id="77857" name="Rectangle 22"/>
          <p:cNvSpPr>
            <a:spLocks noChangeArrowheads="1"/>
          </p:cNvSpPr>
          <p:nvPr/>
        </p:nvSpPr>
        <p:spPr bwMode="auto">
          <a:xfrm>
            <a:off x="8345488" y="1951038"/>
            <a:ext cx="3492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p>
            <a:pPr eaLnBrk="1" hangingPunct="1"/>
            <a:r>
              <a:rPr lang="en-US" altLang="en-US" sz="1400" b="0">
                <a:cs typeface="Arial" pitchFamily="34" charset="0"/>
              </a:rPr>
              <a:t>.006</a:t>
            </a:r>
          </a:p>
        </p:txBody>
      </p:sp>
      <p:sp>
        <p:nvSpPr>
          <p:cNvPr id="77858" name="Rectangle 23"/>
          <p:cNvSpPr>
            <a:spLocks noChangeArrowheads="1"/>
          </p:cNvSpPr>
          <p:nvPr/>
        </p:nvSpPr>
        <p:spPr bwMode="auto">
          <a:xfrm>
            <a:off x="8355013" y="2217738"/>
            <a:ext cx="34766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p>
            <a:pPr eaLnBrk="1" hangingPunct="1"/>
            <a:r>
              <a:rPr lang="en-US" altLang="en-US" sz="1400" b="0">
                <a:cs typeface="Arial" pitchFamily="34" charset="0"/>
              </a:rPr>
              <a:t>.007</a:t>
            </a:r>
          </a:p>
        </p:txBody>
      </p:sp>
      <p:sp>
        <p:nvSpPr>
          <p:cNvPr id="77859" name="Rectangle 24"/>
          <p:cNvSpPr>
            <a:spLocks noChangeArrowheads="1"/>
          </p:cNvSpPr>
          <p:nvPr/>
        </p:nvSpPr>
        <p:spPr bwMode="auto">
          <a:xfrm>
            <a:off x="8401050" y="2519363"/>
            <a:ext cx="24765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p>
            <a:pPr eaLnBrk="1" hangingPunct="1"/>
            <a:r>
              <a:rPr lang="en-US" altLang="en-US" sz="1400" b="0">
                <a:cs typeface="Arial" pitchFamily="34" charset="0"/>
              </a:rPr>
              <a:t>.01</a:t>
            </a:r>
          </a:p>
        </p:txBody>
      </p:sp>
      <p:sp>
        <p:nvSpPr>
          <p:cNvPr id="77860" name="Rectangle 25"/>
          <p:cNvSpPr>
            <a:spLocks noChangeArrowheads="1"/>
          </p:cNvSpPr>
          <p:nvPr/>
        </p:nvSpPr>
        <p:spPr bwMode="auto">
          <a:xfrm>
            <a:off x="8401050" y="2801938"/>
            <a:ext cx="24765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p>
            <a:pPr eaLnBrk="1" hangingPunct="1"/>
            <a:r>
              <a:rPr lang="en-US" altLang="en-US" sz="1400" b="0">
                <a:cs typeface="Arial" pitchFamily="34" charset="0"/>
              </a:rPr>
              <a:t>.01</a:t>
            </a:r>
          </a:p>
        </p:txBody>
      </p:sp>
      <p:sp>
        <p:nvSpPr>
          <p:cNvPr id="77861" name="Rectangle 26"/>
          <p:cNvSpPr>
            <a:spLocks noChangeArrowheads="1"/>
          </p:cNvSpPr>
          <p:nvPr/>
        </p:nvSpPr>
        <p:spPr bwMode="auto">
          <a:xfrm>
            <a:off x="8401050" y="3078163"/>
            <a:ext cx="24765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p>
            <a:pPr eaLnBrk="1" hangingPunct="1"/>
            <a:r>
              <a:rPr lang="en-US" altLang="en-US" sz="1400" b="0">
                <a:cs typeface="Arial" pitchFamily="34" charset="0"/>
              </a:rPr>
              <a:t>.02</a:t>
            </a:r>
          </a:p>
        </p:txBody>
      </p:sp>
      <p:sp>
        <p:nvSpPr>
          <p:cNvPr id="77862" name="Rectangle 27"/>
          <p:cNvSpPr>
            <a:spLocks noChangeArrowheads="1"/>
          </p:cNvSpPr>
          <p:nvPr/>
        </p:nvSpPr>
        <p:spPr bwMode="auto">
          <a:xfrm>
            <a:off x="8401050" y="3949700"/>
            <a:ext cx="24765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p>
            <a:pPr eaLnBrk="1" hangingPunct="1"/>
            <a:r>
              <a:rPr lang="en-US" altLang="en-US" sz="1400" b="0">
                <a:cs typeface="Arial" pitchFamily="34" charset="0"/>
              </a:rPr>
              <a:t>.04</a:t>
            </a:r>
          </a:p>
        </p:txBody>
      </p:sp>
      <p:sp>
        <p:nvSpPr>
          <p:cNvPr id="77863" name="Line 28"/>
          <p:cNvSpPr>
            <a:spLocks noChangeShapeType="1"/>
          </p:cNvSpPr>
          <p:nvPr/>
        </p:nvSpPr>
        <p:spPr bwMode="auto">
          <a:xfrm flipH="1">
            <a:off x="5583238" y="3779838"/>
            <a:ext cx="668337" cy="0"/>
          </a:xfrm>
          <a:prstGeom prst="line">
            <a:avLst/>
          </a:prstGeom>
          <a:noFill/>
          <a:ln w="28575">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7864" name="Line 29"/>
          <p:cNvSpPr>
            <a:spLocks noChangeShapeType="1"/>
          </p:cNvSpPr>
          <p:nvPr/>
        </p:nvSpPr>
        <p:spPr bwMode="auto">
          <a:xfrm flipH="1">
            <a:off x="5641975" y="4349750"/>
            <a:ext cx="619125" cy="0"/>
          </a:xfrm>
          <a:prstGeom prst="line">
            <a:avLst/>
          </a:prstGeom>
          <a:noFill/>
          <a:ln w="28575">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7865" name="Oval 30"/>
          <p:cNvSpPr>
            <a:spLocks noChangeArrowheads="1"/>
          </p:cNvSpPr>
          <p:nvPr/>
        </p:nvSpPr>
        <p:spPr bwMode="auto">
          <a:xfrm>
            <a:off x="5872163" y="3732213"/>
            <a:ext cx="100012" cy="100012"/>
          </a:xfrm>
          <a:prstGeom prst="ellipse">
            <a:avLst/>
          </a:prstGeom>
          <a:solidFill>
            <a:schemeClr val="accent2"/>
          </a:solidFill>
          <a:ln w="22225">
            <a:solidFill>
              <a:schemeClr val="accent2"/>
            </a:solidFill>
            <a:round/>
            <a:headEnd/>
            <a:tailEnd/>
          </a:ln>
        </p:spPr>
        <p:txBody>
          <a:bodyPr/>
          <a:lstStyle/>
          <a:p>
            <a:endParaRPr lang="en-GB" altLang="en-US" sz="1400"/>
          </a:p>
        </p:txBody>
      </p:sp>
      <p:sp>
        <p:nvSpPr>
          <p:cNvPr id="77866" name="Oval 31"/>
          <p:cNvSpPr>
            <a:spLocks noChangeArrowheads="1"/>
          </p:cNvSpPr>
          <p:nvPr/>
        </p:nvSpPr>
        <p:spPr bwMode="auto">
          <a:xfrm>
            <a:off x="5907088" y="4294188"/>
            <a:ext cx="100012" cy="100012"/>
          </a:xfrm>
          <a:prstGeom prst="ellipse">
            <a:avLst/>
          </a:prstGeom>
          <a:solidFill>
            <a:schemeClr val="accent2"/>
          </a:solidFill>
          <a:ln w="22225">
            <a:solidFill>
              <a:schemeClr val="accent2"/>
            </a:solidFill>
            <a:round/>
            <a:headEnd/>
            <a:tailEnd/>
          </a:ln>
        </p:spPr>
        <p:txBody>
          <a:bodyPr/>
          <a:lstStyle/>
          <a:p>
            <a:endParaRPr lang="en-GB" altLang="en-US" sz="1400"/>
          </a:p>
        </p:txBody>
      </p:sp>
      <p:sp>
        <p:nvSpPr>
          <p:cNvPr id="77867" name="Rectangle 32"/>
          <p:cNvSpPr>
            <a:spLocks noChangeArrowheads="1"/>
          </p:cNvSpPr>
          <p:nvPr/>
        </p:nvSpPr>
        <p:spPr bwMode="auto">
          <a:xfrm>
            <a:off x="8401050" y="3659188"/>
            <a:ext cx="24765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p>
            <a:pPr eaLnBrk="1" hangingPunct="1"/>
            <a:r>
              <a:rPr lang="en-US" altLang="en-US" sz="1400" b="0">
                <a:cs typeface="Arial" pitchFamily="34" charset="0"/>
              </a:rPr>
              <a:t>.06</a:t>
            </a:r>
          </a:p>
        </p:txBody>
      </p:sp>
      <p:sp>
        <p:nvSpPr>
          <p:cNvPr id="77868" name="Rectangle 33"/>
          <p:cNvSpPr>
            <a:spLocks noChangeArrowheads="1"/>
          </p:cNvSpPr>
          <p:nvPr/>
        </p:nvSpPr>
        <p:spPr bwMode="auto">
          <a:xfrm>
            <a:off x="8401050" y="4221163"/>
            <a:ext cx="24765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p>
            <a:pPr eaLnBrk="1" hangingPunct="1"/>
            <a:r>
              <a:rPr lang="en-US" altLang="en-US" sz="1400" b="0">
                <a:cs typeface="Arial" pitchFamily="34" charset="0"/>
              </a:rPr>
              <a:t>.07</a:t>
            </a:r>
          </a:p>
        </p:txBody>
      </p:sp>
      <p:sp>
        <p:nvSpPr>
          <p:cNvPr id="77869" name="Line 34"/>
          <p:cNvSpPr>
            <a:spLocks noChangeShapeType="1"/>
          </p:cNvSpPr>
          <p:nvPr/>
        </p:nvSpPr>
        <p:spPr bwMode="auto">
          <a:xfrm flipH="1">
            <a:off x="5856288" y="3489325"/>
            <a:ext cx="1447800" cy="0"/>
          </a:xfrm>
          <a:prstGeom prst="line">
            <a:avLst/>
          </a:prstGeom>
          <a:noFill/>
          <a:ln w="28575">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7870" name="Line 35"/>
          <p:cNvSpPr>
            <a:spLocks noChangeShapeType="1"/>
          </p:cNvSpPr>
          <p:nvPr/>
        </p:nvSpPr>
        <p:spPr bwMode="auto">
          <a:xfrm flipH="1">
            <a:off x="5837238" y="4608513"/>
            <a:ext cx="484187" cy="0"/>
          </a:xfrm>
          <a:prstGeom prst="line">
            <a:avLst/>
          </a:prstGeom>
          <a:noFill/>
          <a:ln w="28575">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7871" name="Line 36"/>
          <p:cNvSpPr>
            <a:spLocks noChangeShapeType="1"/>
          </p:cNvSpPr>
          <p:nvPr/>
        </p:nvSpPr>
        <p:spPr bwMode="auto">
          <a:xfrm flipH="1">
            <a:off x="5532438" y="4906963"/>
            <a:ext cx="1108075" cy="0"/>
          </a:xfrm>
          <a:prstGeom prst="line">
            <a:avLst/>
          </a:prstGeom>
          <a:noFill/>
          <a:ln w="28575">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7872" name="Line 37"/>
          <p:cNvSpPr>
            <a:spLocks noChangeShapeType="1"/>
          </p:cNvSpPr>
          <p:nvPr/>
        </p:nvSpPr>
        <p:spPr bwMode="auto">
          <a:xfrm flipH="1">
            <a:off x="5716588" y="5189538"/>
            <a:ext cx="1671637" cy="0"/>
          </a:xfrm>
          <a:prstGeom prst="line">
            <a:avLst/>
          </a:prstGeom>
          <a:noFill/>
          <a:ln w="28575">
            <a:solidFill>
              <a:schemeClr val="accent2"/>
            </a:solidFill>
            <a:round/>
            <a:headEnd type="triangle" w="med" len="med"/>
            <a:tailEnd/>
          </a:ln>
          <a:extLst>
            <a:ext uri="{909E8E84-426E-40DD-AFC4-6F175D3DCCD1}">
              <a14:hiddenFill xmlns:a14="http://schemas.microsoft.com/office/drawing/2010/main" xmlns="">
                <a:noFill/>
              </a14:hiddenFill>
            </a:ext>
          </a:extLst>
        </p:spPr>
        <p:txBody>
          <a:bodyPr/>
          <a:lstStyle/>
          <a:p>
            <a:endParaRPr lang="fr-FR"/>
          </a:p>
        </p:txBody>
      </p:sp>
      <p:sp>
        <p:nvSpPr>
          <p:cNvPr id="77873" name="Line 38"/>
          <p:cNvSpPr>
            <a:spLocks noChangeShapeType="1"/>
          </p:cNvSpPr>
          <p:nvPr/>
        </p:nvSpPr>
        <p:spPr bwMode="auto">
          <a:xfrm flipH="1">
            <a:off x="5040313" y="5480050"/>
            <a:ext cx="2347912" cy="0"/>
          </a:xfrm>
          <a:prstGeom prst="line">
            <a:avLst/>
          </a:prstGeom>
          <a:noFill/>
          <a:ln w="28575">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7874" name="Oval 39"/>
          <p:cNvSpPr>
            <a:spLocks noChangeArrowheads="1"/>
          </p:cNvSpPr>
          <p:nvPr/>
        </p:nvSpPr>
        <p:spPr bwMode="auto">
          <a:xfrm>
            <a:off x="6535738" y="3441700"/>
            <a:ext cx="100012" cy="100013"/>
          </a:xfrm>
          <a:prstGeom prst="ellipse">
            <a:avLst/>
          </a:prstGeom>
          <a:solidFill>
            <a:schemeClr val="accent2"/>
          </a:solidFill>
          <a:ln w="22225">
            <a:solidFill>
              <a:schemeClr val="accent2"/>
            </a:solidFill>
            <a:round/>
            <a:headEnd/>
            <a:tailEnd/>
          </a:ln>
        </p:spPr>
        <p:txBody>
          <a:bodyPr/>
          <a:lstStyle/>
          <a:p>
            <a:endParaRPr lang="en-GB" altLang="en-US" sz="1400"/>
          </a:p>
        </p:txBody>
      </p:sp>
      <p:sp>
        <p:nvSpPr>
          <p:cNvPr id="77875" name="Oval 40"/>
          <p:cNvSpPr>
            <a:spLocks noChangeArrowheads="1"/>
          </p:cNvSpPr>
          <p:nvPr/>
        </p:nvSpPr>
        <p:spPr bwMode="auto">
          <a:xfrm>
            <a:off x="6030913" y="4568825"/>
            <a:ext cx="100012" cy="100013"/>
          </a:xfrm>
          <a:prstGeom prst="ellipse">
            <a:avLst/>
          </a:prstGeom>
          <a:solidFill>
            <a:schemeClr val="accent2"/>
          </a:solidFill>
          <a:ln w="22225">
            <a:solidFill>
              <a:schemeClr val="accent2"/>
            </a:solidFill>
            <a:round/>
            <a:headEnd/>
            <a:tailEnd/>
          </a:ln>
        </p:spPr>
        <p:txBody>
          <a:bodyPr/>
          <a:lstStyle/>
          <a:p>
            <a:endParaRPr lang="en-GB" altLang="en-US" sz="1400"/>
          </a:p>
        </p:txBody>
      </p:sp>
      <p:sp>
        <p:nvSpPr>
          <p:cNvPr id="77876" name="Oval 41"/>
          <p:cNvSpPr>
            <a:spLocks noChangeArrowheads="1"/>
          </p:cNvSpPr>
          <p:nvPr/>
        </p:nvSpPr>
        <p:spPr bwMode="auto">
          <a:xfrm>
            <a:off x="6042025" y="4867275"/>
            <a:ext cx="100013" cy="100013"/>
          </a:xfrm>
          <a:prstGeom prst="ellipse">
            <a:avLst/>
          </a:prstGeom>
          <a:solidFill>
            <a:schemeClr val="accent2"/>
          </a:solidFill>
          <a:ln w="22225">
            <a:solidFill>
              <a:schemeClr val="accent2"/>
            </a:solidFill>
            <a:round/>
            <a:headEnd/>
            <a:tailEnd/>
          </a:ln>
        </p:spPr>
        <p:txBody>
          <a:bodyPr/>
          <a:lstStyle/>
          <a:p>
            <a:endParaRPr lang="en-GB" altLang="en-US" sz="1400"/>
          </a:p>
        </p:txBody>
      </p:sp>
      <p:sp>
        <p:nvSpPr>
          <p:cNvPr id="77877" name="Oval 42"/>
          <p:cNvSpPr>
            <a:spLocks noChangeArrowheads="1"/>
          </p:cNvSpPr>
          <p:nvPr/>
        </p:nvSpPr>
        <p:spPr bwMode="auto">
          <a:xfrm>
            <a:off x="7124700" y="5141913"/>
            <a:ext cx="100013" cy="100012"/>
          </a:xfrm>
          <a:prstGeom prst="ellipse">
            <a:avLst/>
          </a:prstGeom>
          <a:solidFill>
            <a:schemeClr val="accent2"/>
          </a:solidFill>
          <a:ln w="22225">
            <a:solidFill>
              <a:schemeClr val="accent2"/>
            </a:solidFill>
            <a:round/>
            <a:headEnd/>
            <a:tailEnd/>
          </a:ln>
        </p:spPr>
        <p:txBody>
          <a:bodyPr/>
          <a:lstStyle/>
          <a:p>
            <a:endParaRPr lang="en-GB" altLang="en-US" sz="1400"/>
          </a:p>
        </p:txBody>
      </p:sp>
      <p:sp>
        <p:nvSpPr>
          <p:cNvPr id="77878" name="Oval 43"/>
          <p:cNvSpPr>
            <a:spLocks noChangeArrowheads="1"/>
          </p:cNvSpPr>
          <p:nvPr/>
        </p:nvSpPr>
        <p:spPr bwMode="auto">
          <a:xfrm>
            <a:off x="6167438" y="5424488"/>
            <a:ext cx="100012" cy="100012"/>
          </a:xfrm>
          <a:prstGeom prst="ellipse">
            <a:avLst/>
          </a:prstGeom>
          <a:solidFill>
            <a:schemeClr val="accent2"/>
          </a:solidFill>
          <a:ln w="22225">
            <a:solidFill>
              <a:schemeClr val="accent2"/>
            </a:solidFill>
            <a:round/>
            <a:headEnd/>
            <a:tailEnd/>
          </a:ln>
        </p:spPr>
        <p:txBody>
          <a:bodyPr/>
          <a:lstStyle/>
          <a:p>
            <a:endParaRPr lang="en-GB" altLang="en-US" sz="1400"/>
          </a:p>
        </p:txBody>
      </p:sp>
      <p:sp>
        <p:nvSpPr>
          <p:cNvPr id="77879" name="Rectangle 44"/>
          <p:cNvSpPr>
            <a:spLocks noChangeArrowheads="1"/>
          </p:cNvSpPr>
          <p:nvPr/>
        </p:nvSpPr>
        <p:spPr bwMode="auto">
          <a:xfrm>
            <a:off x="8401050" y="3368675"/>
            <a:ext cx="24765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p>
            <a:pPr eaLnBrk="1" hangingPunct="1"/>
            <a:r>
              <a:rPr lang="en-US" altLang="en-US" sz="1400" b="0">
                <a:cs typeface="Arial" pitchFamily="34" charset="0"/>
              </a:rPr>
              <a:t>.35</a:t>
            </a:r>
          </a:p>
        </p:txBody>
      </p:sp>
      <p:sp>
        <p:nvSpPr>
          <p:cNvPr id="77880" name="Rectangle 45"/>
          <p:cNvSpPr>
            <a:spLocks noChangeArrowheads="1"/>
          </p:cNvSpPr>
          <p:nvPr/>
        </p:nvSpPr>
        <p:spPr bwMode="auto">
          <a:xfrm>
            <a:off x="8401050" y="4487863"/>
            <a:ext cx="24765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p>
            <a:pPr eaLnBrk="1" hangingPunct="1"/>
            <a:r>
              <a:rPr lang="en-US" altLang="en-US" sz="1400" b="0">
                <a:cs typeface="Arial" pitchFamily="34" charset="0"/>
              </a:rPr>
              <a:t>.21</a:t>
            </a:r>
          </a:p>
        </p:txBody>
      </p:sp>
      <p:sp>
        <p:nvSpPr>
          <p:cNvPr id="77881" name="Rectangle 46"/>
          <p:cNvSpPr>
            <a:spLocks noChangeArrowheads="1"/>
          </p:cNvSpPr>
          <p:nvPr/>
        </p:nvSpPr>
        <p:spPr bwMode="auto">
          <a:xfrm>
            <a:off x="8401050" y="4786313"/>
            <a:ext cx="24765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p>
            <a:pPr eaLnBrk="1" hangingPunct="1"/>
            <a:r>
              <a:rPr lang="en-US" altLang="en-US" sz="1400" b="0">
                <a:cs typeface="Arial" pitchFamily="34" charset="0"/>
              </a:rPr>
              <a:t>.60</a:t>
            </a:r>
          </a:p>
        </p:txBody>
      </p:sp>
      <p:sp>
        <p:nvSpPr>
          <p:cNvPr id="77882" name="Rectangle 47"/>
          <p:cNvSpPr>
            <a:spLocks noChangeArrowheads="1"/>
          </p:cNvSpPr>
          <p:nvPr/>
        </p:nvSpPr>
        <p:spPr bwMode="auto">
          <a:xfrm>
            <a:off x="8401050" y="5076825"/>
            <a:ext cx="24765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p>
            <a:pPr eaLnBrk="1" hangingPunct="1"/>
            <a:r>
              <a:rPr lang="en-US" altLang="en-US" sz="1400" b="0">
                <a:cs typeface="Arial" pitchFamily="34" charset="0"/>
              </a:rPr>
              <a:t>.21</a:t>
            </a:r>
          </a:p>
        </p:txBody>
      </p:sp>
      <p:sp>
        <p:nvSpPr>
          <p:cNvPr id="77883" name="Rectangle 48"/>
          <p:cNvSpPr>
            <a:spLocks noChangeArrowheads="1"/>
          </p:cNvSpPr>
          <p:nvPr/>
        </p:nvSpPr>
        <p:spPr bwMode="auto">
          <a:xfrm>
            <a:off x="8401050" y="5353050"/>
            <a:ext cx="247650" cy="21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p>
            <a:pPr eaLnBrk="1" hangingPunct="1"/>
            <a:r>
              <a:rPr lang="en-US" altLang="en-US" sz="1400" b="0">
                <a:cs typeface="Arial" pitchFamily="34" charset="0"/>
              </a:rPr>
              <a:t>.97</a:t>
            </a:r>
          </a:p>
        </p:txBody>
      </p:sp>
      <p:sp>
        <p:nvSpPr>
          <p:cNvPr id="77884" name="Line 76"/>
          <p:cNvSpPr>
            <a:spLocks noChangeShapeType="1"/>
          </p:cNvSpPr>
          <p:nvPr/>
        </p:nvSpPr>
        <p:spPr bwMode="auto">
          <a:xfrm>
            <a:off x="4197350" y="5592763"/>
            <a:ext cx="358933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7885" name="Line 77"/>
          <p:cNvSpPr>
            <a:spLocks noChangeShapeType="1"/>
          </p:cNvSpPr>
          <p:nvPr/>
        </p:nvSpPr>
        <p:spPr bwMode="auto">
          <a:xfrm>
            <a:off x="4330700" y="5602288"/>
            <a:ext cx="0" cy="635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7886" name="Rectangle 78"/>
          <p:cNvSpPr>
            <a:spLocks noChangeArrowheads="1"/>
          </p:cNvSpPr>
          <p:nvPr/>
        </p:nvSpPr>
        <p:spPr bwMode="auto">
          <a:xfrm>
            <a:off x="4211638" y="5683250"/>
            <a:ext cx="247650" cy="15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altLang="en-US" sz="1400" b="0">
                <a:cs typeface="Arial" pitchFamily="34" charset="0"/>
              </a:rPr>
              <a:t>0.3</a:t>
            </a:r>
          </a:p>
        </p:txBody>
      </p:sp>
      <p:sp>
        <p:nvSpPr>
          <p:cNvPr id="77887" name="Line 79"/>
          <p:cNvSpPr>
            <a:spLocks noChangeShapeType="1"/>
          </p:cNvSpPr>
          <p:nvPr/>
        </p:nvSpPr>
        <p:spPr bwMode="auto">
          <a:xfrm>
            <a:off x="5138738" y="5602288"/>
            <a:ext cx="0" cy="635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7888" name="Rectangle 80"/>
          <p:cNvSpPr>
            <a:spLocks noChangeArrowheads="1"/>
          </p:cNvSpPr>
          <p:nvPr/>
        </p:nvSpPr>
        <p:spPr bwMode="auto">
          <a:xfrm>
            <a:off x="5018088" y="5683250"/>
            <a:ext cx="249237" cy="15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altLang="en-US" sz="1400" b="0">
                <a:cs typeface="Arial" pitchFamily="34" charset="0"/>
              </a:rPr>
              <a:t>0.5</a:t>
            </a:r>
          </a:p>
        </p:txBody>
      </p:sp>
      <p:sp>
        <p:nvSpPr>
          <p:cNvPr id="77889" name="Line 81"/>
          <p:cNvSpPr>
            <a:spLocks noChangeShapeType="1"/>
          </p:cNvSpPr>
          <p:nvPr/>
        </p:nvSpPr>
        <p:spPr bwMode="auto">
          <a:xfrm>
            <a:off x="5672138" y="5602288"/>
            <a:ext cx="0" cy="635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7890" name="Rectangle 82"/>
          <p:cNvSpPr>
            <a:spLocks noChangeArrowheads="1"/>
          </p:cNvSpPr>
          <p:nvPr/>
        </p:nvSpPr>
        <p:spPr bwMode="auto">
          <a:xfrm>
            <a:off x="5545138" y="5683250"/>
            <a:ext cx="247650" cy="15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altLang="en-US" sz="1400" b="0">
                <a:cs typeface="Arial" pitchFamily="34" charset="0"/>
              </a:rPr>
              <a:t>0.7</a:t>
            </a:r>
          </a:p>
        </p:txBody>
      </p:sp>
      <p:sp>
        <p:nvSpPr>
          <p:cNvPr id="77891" name="Line 83"/>
          <p:cNvSpPr>
            <a:spLocks noChangeShapeType="1"/>
          </p:cNvSpPr>
          <p:nvPr/>
        </p:nvSpPr>
        <p:spPr bwMode="auto">
          <a:xfrm>
            <a:off x="6235700" y="5602288"/>
            <a:ext cx="0" cy="635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7892" name="Rectangle 84"/>
          <p:cNvSpPr>
            <a:spLocks noChangeArrowheads="1"/>
          </p:cNvSpPr>
          <p:nvPr/>
        </p:nvSpPr>
        <p:spPr bwMode="auto">
          <a:xfrm>
            <a:off x="6122988" y="5683250"/>
            <a:ext cx="249237" cy="15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altLang="en-US" sz="1400" b="0">
                <a:cs typeface="Arial" pitchFamily="34" charset="0"/>
              </a:rPr>
              <a:t>1.0</a:t>
            </a:r>
          </a:p>
        </p:txBody>
      </p:sp>
      <p:sp>
        <p:nvSpPr>
          <p:cNvPr id="77893" name="Line 85"/>
          <p:cNvSpPr>
            <a:spLocks noChangeShapeType="1"/>
          </p:cNvSpPr>
          <p:nvPr/>
        </p:nvSpPr>
        <p:spPr bwMode="auto">
          <a:xfrm>
            <a:off x="6880225" y="5602288"/>
            <a:ext cx="0" cy="635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7894" name="Rectangle 86"/>
          <p:cNvSpPr>
            <a:spLocks noChangeArrowheads="1"/>
          </p:cNvSpPr>
          <p:nvPr/>
        </p:nvSpPr>
        <p:spPr bwMode="auto">
          <a:xfrm>
            <a:off x="6770688" y="5683250"/>
            <a:ext cx="247650" cy="15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altLang="en-US" sz="1400" b="0">
                <a:cs typeface="Arial" pitchFamily="34" charset="0"/>
              </a:rPr>
              <a:t>1.5</a:t>
            </a:r>
          </a:p>
        </p:txBody>
      </p:sp>
      <p:sp>
        <p:nvSpPr>
          <p:cNvPr id="77895" name="Line 87"/>
          <p:cNvSpPr>
            <a:spLocks noChangeShapeType="1"/>
          </p:cNvSpPr>
          <p:nvPr/>
        </p:nvSpPr>
        <p:spPr bwMode="auto">
          <a:xfrm>
            <a:off x="7412038" y="5602288"/>
            <a:ext cx="0" cy="635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7896" name="Rectangle 88"/>
          <p:cNvSpPr>
            <a:spLocks noChangeArrowheads="1"/>
          </p:cNvSpPr>
          <p:nvPr/>
        </p:nvSpPr>
        <p:spPr bwMode="auto">
          <a:xfrm>
            <a:off x="7288213" y="5683250"/>
            <a:ext cx="249237" cy="15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altLang="en-US" sz="1400" b="0">
                <a:cs typeface="Arial" pitchFamily="34" charset="0"/>
              </a:rPr>
              <a:t>2.0</a:t>
            </a:r>
          </a:p>
        </p:txBody>
      </p:sp>
      <p:sp>
        <p:nvSpPr>
          <p:cNvPr id="77897" name="Rectangle 89"/>
          <p:cNvSpPr>
            <a:spLocks noChangeArrowheads="1"/>
          </p:cNvSpPr>
          <p:nvPr/>
        </p:nvSpPr>
        <p:spPr bwMode="auto">
          <a:xfrm>
            <a:off x="3706813" y="5970588"/>
            <a:ext cx="504190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eaLnBrk="1" hangingPunct="1"/>
            <a:r>
              <a:rPr lang="en-US" altLang="en-US" sz="1400">
                <a:cs typeface="Arial" pitchFamily="34" charset="0"/>
              </a:rPr>
              <a:t>HR (Enhanced Prophylaxis:Standard Prophylaxis)</a:t>
            </a:r>
          </a:p>
        </p:txBody>
      </p:sp>
      <p:sp>
        <p:nvSpPr>
          <p:cNvPr id="77898" name="TextBox 77"/>
          <p:cNvSpPr txBox="1">
            <a:spLocks noChangeArrowheads="1"/>
          </p:cNvSpPr>
          <p:nvPr/>
        </p:nvSpPr>
        <p:spPr bwMode="auto">
          <a:xfrm>
            <a:off x="8161338" y="1666875"/>
            <a:ext cx="8223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600">
                <a:solidFill>
                  <a:srgbClr val="FEFDDE"/>
                </a:solidFill>
                <a:latin typeface="Arial" pitchFamily="34" charset="0"/>
              </a:defRPr>
            </a:lvl1pPr>
            <a:lvl2pPr>
              <a:defRPr sz="2400">
                <a:solidFill>
                  <a:srgbClr val="FEFDDE"/>
                </a:solidFill>
                <a:latin typeface="Arial" pitchFamily="34" charset="0"/>
              </a:defRPr>
            </a:lvl2pPr>
            <a:lvl3pPr>
              <a:defRPr sz="2200">
                <a:solidFill>
                  <a:srgbClr val="FEFDDE"/>
                </a:solidFill>
                <a:latin typeface="Arial" pitchFamily="34" charset="0"/>
              </a:defRPr>
            </a:lvl3pPr>
            <a:lvl4pPr>
              <a:defRPr sz="2000">
                <a:solidFill>
                  <a:srgbClr val="FEFDDE"/>
                </a:solidFill>
                <a:latin typeface="Arial" pitchFamily="34" charset="0"/>
              </a:defRPr>
            </a:lvl4pPr>
            <a:lvl5pPr>
              <a:defRPr>
                <a:solidFill>
                  <a:srgbClr val="FEFDDE"/>
                </a:solidFill>
                <a:latin typeface="Arial" pitchFamily="34" charset="0"/>
              </a:defRPr>
            </a:lvl5pPr>
            <a:lvl6pPr eaLnBrk="0" hangingPunct="0">
              <a:spcBef>
                <a:spcPts val="1000"/>
              </a:spcBef>
              <a:spcAft>
                <a:spcPts val="700"/>
              </a:spcAft>
              <a:buClr>
                <a:srgbClr val="FEFDDE"/>
              </a:buClr>
              <a:buFont typeface="Arial" pitchFamily="34" charset="0"/>
              <a:defRPr>
                <a:solidFill>
                  <a:srgbClr val="FEFDDE"/>
                </a:solidFill>
                <a:latin typeface="Arial" pitchFamily="34" charset="0"/>
              </a:defRPr>
            </a:lvl6pPr>
            <a:lvl7pPr eaLnBrk="0" hangingPunct="0">
              <a:spcBef>
                <a:spcPts val="1000"/>
              </a:spcBef>
              <a:spcAft>
                <a:spcPts val="700"/>
              </a:spcAft>
              <a:buClr>
                <a:srgbClr val="FEFDDE"/>
              </a:buClr>
              <a:buFont typeface="Arial" pitchFamily="34" charset="0"/>
              <a:defRPr>
                <a:solidFill>
                  <a:srgbClr val="FEFDDE"/>
                </a:solidFill>
                <a:latin typeface="Arial" pitchFamily="34" charset="0"/>
              </a:defRPr>
            </a:lvl7pPr>
            <a:lvl8pPr eaLnBrk="0" hangingPunct="0">
              <a:spcBef>
                <a:spcPts val="1000"/>
              </a:spcBef>
              <a:spcAft>
                <a:spcPts val="700"/>
              </a:spcAft>
              <a:buClr>
                <a:srgbClr val="FEFDDE"/>
              </a:buClr>
              <a:buFont typeface="Arial" pitchFamily="34" charset="0"/>
              <a:defRPr>
                <a:solidFill>
                  <a:srgbClr val="FEFDDE"/>
                </a:solidFill>
                <a:latin typeface="Arial" pitchFamily="34" charset="0"/>
              </a:defRPr>
            </a:lvl8pPr>
            <a:lvl9pPr eaLnBrk="0" hangingPunct="0">
              <a:spcBef>
                <a:spcPts val="1000"/>
              </a:spcBef>
              <a:spcAft>
                <a:spcPts val="700"/>
              </a:spcAft>
              <a:buClr>
                <a:srgbClr val="FEFDDE"/>
              </a:buClr>
              <a:buFont typeface="Arial" pitchFamily="34" charset="0"/>
              <a:defRPr>
                <a:solidFill>
                  <a:srgbClr val="FEFDDE"/>
                </a:solidFill>
                <a:latin typeface="Arial" pitchFamily="34" charset="0"/>
              </a:defRPr>
            </a:lvl9pPr>
          </a:lstStyle>
          <a:p>
            <a:pPr algn="ctr"/>
            <a:r>
              <a:rPr lang="en-GB" altLang="en-US" sz="1400" i="1">
                <a:solidFill>
                  <a:schemeClr val="tx1"/>
                </a:solidFill>
              </a:rPr>
              <a:t>P</a:t>
            </a:r>
            <a:r>
              <a:rPr lang="en-GB" altLang="en-US" sz="1400">
                <a:solidFill>
                  <a:schemeClr val="tx1"/>
                </a:solidFill>
              </a:rPr>
              <a:t> Value</a:t>
            </a:r>
          </a:p>
        </p:txBody>
      </p:sp>
    </p:spTree>
    <p:extLst>
      <p:ext uri="{BB962C8B-B14F-4D97-AF65-F5344CB8AC3E}">
        <p14:creationId xmlns:p14="http://schemas.microsoft.com/office/powerpoint/2010/main" xmlns="" val="2280237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idx="1"/>
          </p:nvPr>
        </p:nvSpPr>
        <p:spPr>
          <a:xfrm>
            <a:off x="374650" y="1512888"/>
            <a:ext cx="8455025" cy="4651375"/>
          </a:xfrm>
        </p:spPr>
        <p:txBody>
          <a:bodyPr/>
          <a:lstStyle/>
          <a:p>
            <a:r>
              <a:rPr lang="en-US" altLang="en-US" sz="2000" dirty="0" smtClean="0"/>
              <a:t>Multicenter, open-label, randomized phase III trial </a:t>
            </a:r>
          </a:p>
          <a:p>
            <a:pPr lvl="1"/>
            <a:r>
              <a:rPr lang="en-US" altLang="en-US" sz="1800" dirty="0" err="1" smtClean="0"/>
              <a:t>Pts</a:t>
            </a:r>
            <a:r>
              <a:rPr lang="en-US" altLang="en-US" sz="1800" dirty="0" smtClean="0"/>
              <a:t> in Benin, Guinea, and Senegal</a:t>
            </a:r>
          </a:p>
          <a:p>
            <a:pPr lvl="1"/>
            <a:r>
              <a:rPr lang="en-US" altLang="en-US" sz="1800" dirty="0" smtClean="0"/>
              <a:t>Primary outcome: mortality at 12 </a:t>
            </a:r>
            <a:r>
              <a:rPr lang="en-US" altLang="en-US" sz="1800" dirty="0" err="1" smtClean="0"/>
              <a:t>mos</a:t>
            </a:r>
            <a:r>
              <a:rPr lang="en-US" altLang="en-US" sz="1800" dirty="0" smtClean="0"/>
              <a:t> post-randomization</a:t>
            </a:r>
          </a:p>
        </p:txBody>
      </p:sp>
      <p:grpSp>
        <p:nvGrpSpPr>
          <p:cNvPr id="79875" name="Group 1"/>
          <p:cNvGrpSpPr>
            <a:grpSpLocks/>
          </p:cNvGrpSpPr>
          <p:nvPr/>
        </p:nvGrpSpPr>
        <p:grpSpPr bwMode="auto">
          <a:xfrm>
            <a:off x="6294438" y="6211888"/>
            <a:ext cx="2673350" cy="454025"/>
            <a:chOff x="6294438" y="6212112"/>
            <a:chExt cx="2673350" cy="453801"/>
          </a:xfrm>
        </p:grpSpPr>
        <p:pic>
          <p:nvPicPr>
            <p:cNvPr id="79891"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7225" y="6212112"/>
              <a:ext cx="569913" cy="185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79892" name="Rectangle 8"/>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altLang="en-US" sz="1400" b="0">
                  <a:solidFill>
                    <a:schemeClr val="bg2"/>
                  </a:solidFill>
                </a:rPr>
                <a:t>Slide credit: </a:t>
              </a:r>
              <a:r>
                <a:rPr lang="en-US" altLang="en-US" sz="1400" b="0">
                  <a:solidFill>
                    <a:schemeClr val="bg2"/>
                  </a:solidFill>
                  <a:hlinkClick r:id="rId4"/>
                </a:rPr>
                <a:t>clinicaloptions.com</a:t>
              </a:r>
              <a:endParaRPr lang="en-US" altLang="en-US" sz="1400" b="0">
                <a:solidFill>
                  <a:schemeClr val="bg2"/>
                </a:solidFill>
              </a:endParaRPr>
            </a:p>
          </p:txBody>
        </p:sp>
      </p:grpSp>
      <p:sp>
        <p:nvSpPr>
          <p:cNvPr id="79876" name="Rectangle 2"/>
          <p:cNvSpPr>
            <a:spLocks noGrp="1" noChangeArrowheads="1"/>
          </p:cNvSpPr>
          <p:nvPr>
            <p:ph type="title"/>
          </p:nvPr>
        </p:nvSpPr>
        <p:spPr>
          <a:xfrm>
            <a:off x="377825" y="238125"/>
            <a:ext cx="8442325" cy="1103313"/>
          </a:xfrm>
        </p:spPr>
        <p:txBody>
          <a:bodyPr>
            <a:normAutofit fontScale="90000"/>
          </a:bodyPr>
          <a:lstStyle/>
          <a:p>
            <a:r>
              <a:rPr lang="en-US" altLang="en-US" smtClean="0"/>
              <a:t>RAFA: ART With Standard- vs High-Dose Rifampicin in HIV/TB-Coinfected Pts</a:t>
            </a:r>
          </a:p>
        </p:txBody>
      </p:sp>
      <p:sp>
        <p:nvSpPr>
          <p:cNvPr id="79877" name="Text Box 11"/>
          <p:cNvSpPr txBox="1">
            <a:spLocks noChangeArrowheads="1"/>
          </p:cNvSpPr>
          <p:nvPr/>
        </p:nvSpPr>
        <p:spPr bwMode="auto">
          <a:xfrm>
            <a:off x="285750" y="6142038"/>
            <a:ext cx="60086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b">
            <a:spAutoFit/>
          </a:bodyPr>
          <a:lstStyle>
            <a:lvl1pPr>
              <a:defRPr sz="2600">
                <a:solidFill>
                  <a:srgbClr val="FEFDDE"/>
                </a:solidFill>
                <a:latin typeface="Arial" pitchFamily="34" charset="0"/>
              </a:defRPr>
            </a:lvl1pPr>
            <a:lvl2pPr>
              <a:defRPr sz="2400">
                <a:solidFill>
                  <a:srgbClr val="FEFDDE"/>
                </a:solidFill>
                <a:latin typeface="Arial" pitchFamily="34" charset="0"/>
              </a:defRPr>
            </a:lvl2pPr>
            <a:lvl3pPr>
              <a:defRPr sz="2200">
                <a:solidFill>
                  <a:srgbClr val="FEFDDE"/>
                </a:solidFill>
                <a:latin typeface="Arial" pitchFamily="34" charset="0"/>
              </a:defRPr>
            </a:lvl3pPr>
            <a:lvl4pPr>
              <a:defRPr sz="2000">
                <a:solidFill>
                  <a:srgbClr val="FEFDDE"/>
                </a:solidFill>
                <a:latin typeface="Arial" pitchFamily="34" charset="0"/>
              </a:defRPr>
            </a:lvl4pPr>
            <a:lvl5pPr>
              <a:defRPr>
                <a:solidFill>
                  <a:srgbClr val="FEFDDE"/>
                </a:solidFill>
                <a:latin typeface="Arial" pitchFamily="34" charset="0"/>
              </a:defRPr>
            </a:lvl5pPr>
            <a:lvl6pPr eaLnBrk="0" hangingPunct="0">
              <a:spcBef>
                <a:spcPts val="1000"/>
              </a:spcBef>
              <a:spcAft>
                <a:spcPts val="700"/>
              </a:spcAft>
              <a:buClr>
                <a:srgbClr val="FEFDDE"/>
              </a:buClr>
              <a:buFont typeface="Arial" pitchFamily="34" charset="0"/>
              <a:defRPr>
                <a:solidFill>
                  <a:srgbClr val="FEFDDE"/>
                </a:solidFill>
                <a:latin typeface="Arial" pitchFamily="34" charset="0"/>
              </a:defRPr>
            </a:lvl6pPr>
            <a:lvl7pPr eaLnBrk="0" hangingPunct="0">
              <a:spcBef>
                <a:spcPts val="1000"/>
              </a:spcBef>
              <a:spcAft>
                <a:spcPts val="700"/>
              </a:spcAft>
              <a:buClr>
                <a:srgbClr val="FEFDDE"/>
              </a:buClr>
              <a:buFont typeface="Arial" pitchFamily="34" charset="0"/>
              <a:defRPr>
                <a:solidFill>
                  <a:srgbClr val="FEFDDE"/>
                </a:solidFill>
                <a:latin typeface="Arial" pitchFamily="34" charset="0"/>
              </a:defRPr>
            </a:lvl7pPr>
            <a:lvl8pPr eaLnBrk="0" hangingPunct="0">
              <a:spcBef>
                <a:spcPts val="1000"/>
              </a:spcBef>
              <a:spcAft>
                <a:spcPts val="700"/>
              </a:spcAft>
              <a:buClr>
                <a:srgbClr val="FEFDDE"/>
              </a:buClr>
              <a:buFont typeface="Arial" pitchFamily="34" charset="0"/>
              <a:defRPr>
                <a:solidFill>
                  <a:srgbClr val="FEFDDE"/>
                </a:solidFill>
                <a:latin typeface="Arial" pitchFamily="34" charset="0"/>
              </a:defRPr>
            </a:lvl8pPr>
            <a:lvl9pPr eaLnBrk="0" hangingPunct="0">
              <a:spcBef>
                <a:spcPts val="1000"/>
              </a:spcBef>
              <a:spcAft>
                <a:spcPts val="700"/>
              </a:spcAft>
              <a:buClr>
                <a:srgbClr val="FEFDDE"/>
              </a:buClr>
              <a:buFont typeface="Arial" pitchFamily="34" charset="0"/>
              <a:defRPr>
                <a:solidFill>
                  <a:srgbClr val="FEFDDE"/>
                </a:solidFill>
                <a:latin typeface="Arial" pitchFamily="34" charset="0"/>
              </a:defRPr>
            </a:lvl9pPr>
          </a:lstStyle>
          <a:p>
            <a:pPr eaLnBrk="1" hangingPunct="1"/>
            <a:r>
              <a:rPr lang="en-US" altLang="en-US" sz="1400" b="0" dirty="0">
                <a:solidFill>
                  <a:schemeClr val="tx1"/>
                </a:solidFill>
              </a:rPr>
              <a:t>Merle CS, et al. AIDS 2016. Abstract WEAB0205LB. </a:t>
            </a:r>
            <a:br>
              <a:rPr lang="en-US" altLang="en-US" sz="1400" b="0" dirty="0">
                <a:solidFill>
                  <a:schemeClr val="tx1"/>
                </a:solidFill>
              </a:rPr>
            </a:br>
            <a:r>
              <a:rPr lang="en-US" altLang="en-US" sz="1400" b="0" dirty="0">
                <a:solidFill>
                  <a:schemeClr val="tx1"/>
                </a:solidFill>
              </a:rPr>
              <a:t>Pactr.org. PACTR201105000291300. EDCTP Project Portfolio</a:t>
            </a:r>
            <a:r>
              <a:rPr lang="en-US" altLang="en-US" sz="1400" b="0" dirty="0">
                <a:solidFill>
                  <a:schemeClr val="bg2"/>
                </a:solidFill>
              </a:rPr>
              <a:t>.</a:t>
            </a:r>
          </a:p>
        </p:txBody>
      </p:sp>
      <p:sp>
        <p:nvSpPr>
          <p:cNvPr id="79878" name="Rectangle 3"/>
          <p:cNvSpPr>
            <a:spLocks noChangeArrowheads="1"/>
          </p:cNvSpPr>
          <p:nvPr/>
        </p:nvSpPr>
        <p:spPr bwMode="auto">
          <a:xfrm>
            <a:off x="2397125" y="4119563"/>
            <a:ext cx="4062413" cy="549275"/>
          </a:xfrm>
          <a:prstGeom prst="rect">
            <a:avLst/>
          </a:prstGeom>
          <a:solidFill>
            <a:srgbClr val="F6A10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lnSpc>
                <a:spcPct val="90000"/>
              </a:lnSpc>
              <a:buClr>
                <a:schemeClr val="folHlink"/>
              </a:buClr>
              <a:buFont typeface="Arial" pitchFamily="34" charset="0"/>
              <a:buNone/>
            </a:pPr>
            <a:r>
              <a:rPr lang="en-US" altLang="en-US" sz="1400">
                <a:solidFill>
                  <a:srgbClr val="000000"/>
                </a:solidFill>
                <a:cs typeface="Arial" pitchFamily="34" charset="0"/>
              </a:rPr>
              <a:t>Standard-Dose Rifampicin,</a:t>
            </a:r>
            <a:r>
              <a:rPr lang="en-US" altLang="en-US" sz="1400" baseline="30000">
                <a:solidFill>
                  <a:srgbClr val="000000"/>
                </a:solidFill>
                <a:cs typeface="Arial" pitchFamily="34" charset="0"/>
              </a:rPr>
              <a:t>†</a:t>
            </a:r>
            <a:r>
              <a:rPr lang="en-US" altLang="en-US" sz="1400">
                <a:solidFill>
                  <a:srgbClr val="000000"/>
                </a:solidFill>
                <a:cs typeface="Arial" pitchFamily="34" charset="0"/>
              </a:rPr>
              <a:t> Start ART at Wk 8</a:t>
            </a:r>
          </a:p>
          <a:p>
            <a:pPr algn="ctr" eaLnBrk="1" hangingPunct="1">
              <a:lnSpc>
                <a:spcPct val="90000"/>
              </a:lnSpc>
              <a:buClr>
                <a:schemeClr val="folHlink"/>
              </a:buClr>
            </a:pPr>
            <a:r>
              <a:rPr lang="en-US" altLang="en-US" sz="1400" b="0">
                <a:solidFill>
                  <a:srgbClr val="000000"/>
                </a:solidFill>
                <a:cs typeface="Arial" pitchFamily="34" charset="0"/>
              </a:rPr>
              <a:t>(n = 258)</a:t>
            </a:r>
          </a:p>
        </p:txBody>
      </p:sp>
      <p:sp>
        <p:nvSpPr>
          <p:cNvPr id="79879" name="Rectangle 4"/>
          <p:cNvSpPr>
            <a:spLocks noChangeArrowheads="1"/>
          </p:cNvSpPr>
          <p:nvPr/>
        </p:nvSpPr>
        <p:spPr bwMode="auto">
          <a:xfrm>
            <a:off x="2397125" y="4711700"/>
            <a:ext cx="4062413" cy="549275"/>
          </a:xfrm>
          <a:prstGeom prst="rect">
            <a:avLst/>
          </a:prstGeom>
          <a:solidFill>
            <a:srgbClr val="12AD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lnSpc>
                <a:spcPct val="90000"/>
              </a:lnSpc>
              <a:buClr>
                <a:schemeClr val="folHlink"/>
              </a:buClr>
              <a:buFont typeface="Arial" pitchFamily="34" charset="0"/>
              <a:buNone/>
            </a:pPr>
            <a:r>
              <a:rPr lang="en-US" altLang="en-US" sz="1400">
                <a:solidFill>
                  <a:srgbClr val="000000"/>
                </a:solidFill>
                <a:cs typeface="Arial" pitchFamily="34" charset="0"/>
              </a:rPr>
              <a:t>Standard-Dose Rifampicin,</a:t>
            </a:r>
            <a:r>
              <a:rPr lang="en-US" altLang="en-US" sz="1400" baseline="30000">
                <a:solidFill>
                  <a:srgbClr val="000000"/>
                </a:solidFill>
                <a:cs typeface="Arial" pitchFamily="34" charset="0"/>
              </a:rPr>
              <a:t>†</a:t>
            </a:r>
            <a:r>
              <a:rPr lang="en-US" altLang="en-US" sz="1400">
                <a:solidFill>
                  <a:srgbClr val="000000"/>
                </a:solidFill>
                <a:cs typeface="Arial" pitchFamily="34" charset="0"/>
              </a:rPr>
              <a:t> Start ART at Wk 2</a:t>
            </a:r>
          </a:p>
          <a:p>
            <a:pPr algn="ctr" eaLnBrk="1" hangingPunct="1">
              <a:lnSpc>
                <a:spcPct val="90000"/>
              </a:lnSpc>
              <a:buClr>
                <a:schemeClr val="folHlink"/>
              </a:buClr>
            </a:pPr>
            <a:r>
              <a:rPr lang="en-US" altLang="en-US" sz="1400" b="0">
                <a:solidFill>
                  <a:srgbClr val="000000"/>
                </a:solidFill>
                <a:cs typeface="Arial" pitchFamily="34" charset="0"/>
              </a:rPr>
              <a:t>(n = 262)</a:t>
            </a:r>
          </a:p>
        </p:txBody>
      </p:sp>
      <p:sp>
        <p:nvSpPr>
          <p:cNvPr id="79880" name="Text Box 2"/>
          <p:cNvSpPr txBox="1">
            <a:spLocks noChangeArrowheads="1"/>
          </p:cNvSpPr>
          <p:nvPr/>
        </p:nvSpPr>
        <p:spPr bwMode="auto">
          <a:xfrm>
            <a:off x="173038" y="3598863"/>
            <a:ext cx="1884362" cy="156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rgbClr val="FEFDDE"/>
                </a:solidFill>
                <a:latin typeface="Arial" pitchFamily="34" charset="0"/>
              </a:defRPr>
            </a:lvl1pPr>
            <a:lvl2pPr>
              <a:defRPr sz="2400">
                <a:solidFill>
                  <a:srgbClr val="FEFDDE"/>
                </a:solidFill>
                <a:latin typeface="Arial" pitchFamily="34" charset="0"/>
              </a:defRPr>
            </a:lvl2pPr>
            <a:lvl3pPr>
              <a:defRPr sz="2200">
                <a:solidFill>
                  <a:srgbClr val="FEFDDE"/>
                </a:solidFill>
                <a:latin typeface="Arial" pitchFamily="34" charset="0"/>
              </a:defRPr>
            </a:lvl3pPr>
            <a:lvl4pPr>
              <a:defRPr sz="2000">
                <a:solidFill>
                  <a:srgbClr val="FEFDDE"/>
                </a:solidFill>
                <a:latin typeface="Arial" pitchFamily="34" charset="0"/>
              </a:defRPr>
            </a:lvl4pPr>
            <a:lvl5pPr>
              <a:defRPr>
                <a:solidFill>
                  <a:srgbClr val="FEFDDE"/>
                </a:solidFill>
                <a:latin typeface="Arial" pitchFamily="34" charset="0"/>
              </a:defRPr>
            </a:lvl5pPr>
            <a:lvl6pPr eaLnBrk="0" hangingPunct="0">
              <a:spcBef>
                <a:spcPts val="1000"/>
              </a:spcBef>
              <a:spcAft>
                <a:spcPts val="700"/>
              </a:spcAft>
              <a:buClr>
                <a:srgbClr val="FEFDDE"/>
              </a:buClr>
              <a:buFont typeface="Arial" pitchFamily="34" charset="0"/>
              <a:defRPr>
                <a:solidFill>
                  <a:srgbClr val="FEFDDE"/>
                </a:solidFill>
                <a:latin typeface="Arial" pitchFamily="34" charset="0"/>
              </a:defRPr>
            </a:lvl6pPr>
            <a:lvl7pPr eaLnBrk="0" hangingPunct="0">
              <a:spcBef>
                <a:spcPts val="1000"/>
              </a:spcBef>
              <a:spcAft>
                <a:spcPts val="700"/>
              </a:spcAft>
              <a:buClr>
                <a:srgbClr val="FEFDDE"/>
              </a:buClr>
              <a:buFont typeface="Arial" pitchFamily="34" charset="0"/>
              <a:defRPr>
                <a:solidFill>
                  <a:srgbClr val="FEFDDE"/>
                </a:solidFill>
                <a:latin typeface="Arial" pitchFamily="34" charset="0"/>
              </a:defRPr>
            </a:lvl7pPr>
            <a:lvl8pPr eaLnBrk="0" hangingPunct="0">
              <a:spcBef>
                <a:spcPts val="1000"/>
              </a:spcBef>
              <a:spcAft>
                <a:spcPts val="700"/>
              </a:spcAft>
              <a:buClr>
                <a:srgbClr val="FEFDDE"/>
              </a:buClr>
              <a:buFont typeface="Arial" pitchFamily="34" charset="0"/>
              <a:defRPr>
                <a:solidFill>
                  <a:srgbClr val="FEFDDE"/>
                </a:solidFill>
                <a:latin typeface="Arial" pitchFamily="34" charset="0"/>
              </a:defRPr>
            </a:lvl8pPr>
            <a:lvl9pPr eaLnBrk="0" hangingPunct="0">
              <a:spcBef>
                <a:spcPts val="1000"/>
              </a:spcBef>
              <a:spcAft>
                <a:spcPts val="700"/>
              </a:spcAft>
              <a:buClr>
                <a:srgbClr val="FEFDDE"/>
              </a:buClr>
              <a:buFont typeface="Arial" pitchFamily="34" charset="0"/>
              <a:defRPr>
                <a:solidFill>
                  <a:srgbClr val="FEFDDE"/>
                </a:solidFill>
                <a:latin typeface="Arial" pitchFamily="34" charset="0"/>
              </a:defRPr>
            </a:lvl9pPr>
          </a:lstStyle>
          <a:p>
            <a:pPr algn="ctr" eaLnBrk="1" hangingPunct="1">
              <a:buFont typeface="Arial" pitchFamily="34" charset="0"/>
              <a:buNone/>
            </a:pPr>
            <a:r>
              <a:rPr lang="en-GB" altLang="en-US" sz="1600" b="0">
                <a:solidFill>
                  <a:schemeClr val="tx1"/>
                </a:solidFill>
                <a:cs typeface="Arial" pitchFamily="34" charset="0"/>
              </a:rPr>
              <a:t>ART-naive HIV/TB-coinfected adults with CD4+ cell count ≥ 50 cells/mm</a:t>
            </a:r>
            <a:r>
              <a:rPr lang="en-GB" altLang="en-US" sz="1600" b="0" baseline="30000">
                <a:solidFill>
                  <a:schemeClr val="tx1"/>
                </a:solidFill>
                <a:cs typeface="Arial" pitchFamily="34" charset="0"/>
              </a:rPr>
              <a:t>3</a:t>
            </a:r>
            <a:r>
              <a:rPr lang="en-GB" altLang="en-US" sz="1600" b="0">
                <a:solidFill>
                  <a:schemeClr val="tx1"/>
                </a:solidFill>
                <a:cs typeface="Arial" pitchFamily="34" charset="0"/>
              </a:rPr>
              <a:t/>
            </a:r>
            <a:br>
              <a:rPr lang="en-GB" altLang="en-US" sz="1600" b="0">
                <a:solidFill>
                  <a:schemeClr val="tx1"/>
                </a:solidFill>
                <a:cs typeface="Arial" pitchFamily="34" charset="0"/>
              </a:rPr>
            </a:br>
            <a:r>
              <a:rPr lang="en-GB" altLang="en-US" sz="1600" b="0">
                <a:solidFill>
                  <a:schemeClr val="tx1"/>
                </a:solidFill>
                <a:cs typeface="Arial" pitchFamily="34" charset="0"/>
              </a:rPr>
              <a:t>(N = 778)</a:t>
            </a:r>
            <a:endParaRPr lang="en-US" altLang="en-US" sz="1600" b="0">
              <a:solidFill>
                <a:schemeClr val="tx1"/>
              </a:solidFill>
              <a:cs typeface="Arial" pitchFamily="34" charset="0"/>
            </a:endParaRPr>
          </a:p>
        </p:txBody>
      </p:sp>
      <p:sp>
        <p:nvSpPr>
          <p:cNvPr id="79881" name="Rectangle 3"/>
          <p:cNvSpPr>
            <a:spLocks noChangeArrowheads="1"/>
          </p:cNvSpPr>
          <p:nvPr/>
        </p:nvSpPr>
        <p:spPr bwMode="auto">
          <a:xfrm>
            <a:off x="2397125" y="3535363"/>
            <a:ext cx="4062413" cy="549275"/>
          </a:xfrm>
          <a:prstGeom prst="rect">
            <a:avLst/>
          </a:prstGeom>
          <a:solidFill>
            <a:srgbClr val="5AAAC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lnSpc>
                <a:spcPct val="90000"/>
              </a:lnSpc>
              <a:buClr>
                <a:schemeClr val="folHlink"/>
              </a:buClr>
              <a:buFont typeface="Arial" pitchFamily="34" charset="0"/>
              <a:buNone/>
            </a:pPr>
            <a:r>
              <a:rPr lang="en-US" altLang="en-US" sz="1400">
                <a:solidFill>
                  <a:srgbClr val="000000"/>
                </a:solidFill>
                <a:cs typeface="Arial" pitchFamily="34" charset="0"/>
              </a:rPr>
              <a:t>High-Dose Rifampicin,* Start ART at Wk 8</a:t>
            </a:r>
          </a:p>
          <a:p>
            <a:pPr algn="ctr" eaLnBrk="1" hangingPunct="1">
              <a:lnSpc>
                <a:spcPct val="90000"/>
              </a:lnSpc>
              <a:buClr>
                <a:schemeClr val="folHlink"/>
              </a:buClr>
              <a:buFont typeface="Arial" pitchFamily="34" charset="0"/>
              <a:buNone/>
            </a:pPr>
            <a:r>
              <a:rPr lang="en-US" altLang="en-US" sz="1400" b="0">
                <a:solidFill>
                  <a:srgbClr val="000000"/>
                </a:solidFill>
                <a:cs typeface="Arial" pitchFamily="34" charset="0"/>
              </a:rPr>
              <a:t>(n = 258)</a:t>
            </a:r>
          </a:p>
        </p:txBody>
      </p:sp>
      <p:cxnSp>
        <p:nvCxnSpPr>
          <p:cNvPr id="79882" name="Straight Arrow Connector 4"/>
          <p:cNvCxnSpPr>
            <a:cxnSpLocks noChangeShapeType="1"/>
          </p:cNvCxnSpPr>
          <p:nvPr/>
        </p:nvCxnSpPr>
        <p:spPr bwMode="auto">
          <a:xfrm flipV="1">
            <a:off x="2039938" y="3873500"/>
            <a:ext cx="274637" cy="207963"/>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79883" name="Straight Arrow Connector 4"/>
          <p:cNvCxnSpPr>
            <a:cxnSpLocks noChangeShapeType="1"/>
          </p:cNvCxnSpPr>
          <p:nvPr/>
        </p:nvCxnSpPr>
        <p:spPr bwMode="auto">
          <a:xfrm>
            <a:off x="2051050" y="4660900"/>
            <a:ext cx="263525" cy="212725"/>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79884" name="Straight Arrow Connector 4"/>
          <p:cNvCxnSpPr>
            <a:cxnSpLocks noChangeShapeType="1"/>
          </p:cNvCxnSpPr>
          <p:nvPr/>
        </p:nvCxnSpPr>
        <p:spPr bwMode="auto">
          <a:xfrm flipV="1">
            <a:off x="2044700" y="4381500"/>
            <a:ext cx="269875" cy="0"/>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79885" name="Text Box 2"/>
          <p:cNvSpPr txBox="1">
            <a:spLocks noChangeArrowheads="1"/>
          </p:cNvSpPr>
          <p:nvPr/>
        </p:nvSpPr>
        <p:spPr bwMode="auto">
          <a:xfrm>
            <a:off x="385763" y="5268913"/>
            <a:ext cx="8434387"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rgbClr val="FEFDDE"/>
                </a:solidFill>
                <a:latin typeface="Arial" pitchFamily="34" charset="0"/>
              </a:defRPr>
            </a:lvl1pPr>
            <a:lvl2pPr>
              <a:defRPr sz="2400">
                <a:solidFill>
                  <a:srgbClr val="FEFDDE"/>
                </a:solidFill>
                <a:latin typeface="Arial" pitchFamily="34" charset="0"/>
              </a:defRPr>
            </a:lvl2pPr>
            <a:lvl3pPr>
              <a:defRPr sz="2200">
                <a:solidFill>
                  <a:srgbClr val="FEFDDE"/>
                </a:solidFill>
                <a:latin typeface="Arial" pitchFamily="34" charset="0"/>
              </a:defRPr>
            </a:lvl3pPr>
            <a:lvl4pPr>
              <a:defRPr sz="2000">
                <a:solidFill>
                  <a:srgbClr val="FEFDDE"/>
                </a:solidFill>
                <a:latin typeface="Arial" pitchFamily="34" charset="0"/>
              </a:defRPr>
            </a:lvl4pPr>
            <a:lvl5pPr>
              <a:defRPr>
                <a:solidFill>
                  <a:srgbClr val="FEFDDE"/>
                </a:solidFill>
                <a:latin typeface="Arial" pitchFamily="34" charset="0"/>
              </a:defRPr>
            </a:lvl5pPr>
            <a:lvl6pPr eaLnBrk="0" hangingPunct="0">
              <a:spcBef>
                <a:spcPts val="1000"/>
              </a:spcBef>
              <a:spcAft>
                <a:spcPts val="700"/>
              </a:spcAft>
              <a:buClr>
                <a:srgbClr val="FEFDDE"/>
              </a:buClr>
              <a:buFont typeface="Arial" pitchFamily="34" charset="0"/>
              <a:defRPr>
                <a:solidFill>
                  <a:srgbClr val="FEFDDE"/>
                </a:solidFill>
                <a:latin typeface="Arial" pitchFamily="34" charset="0"/>
              </a:defRPr>
            </a:lvl6pPr>
            <a:lvl7pPr eaLnBrk="0" hangingPunct="0">
              <a:spcBef>
                <a:spcPts val="1000"/>
              </a:spcBef>
              <a:spcAft>
                <a:spcPts val="700"/>
              </a:spcAft>
              <a:buClr>
                <a:srgbClr val="FEFDDE"/>
              </a:buClr>
              <a:buFont typeface="Arial" pitchFamily="34" charset="0"/>
              <a:defRPr>
                <a:solidFill>
                  <a:srgbClr val="FEFDDE"/>
                </a:solidFill>
                <a:latin typeface="Arial" pitchFamily="34" charset="0"/>
              </a:defRPr>
            </a:lvl7pPr>
            <a:lvl8pPr eaLnBrk="0" hangingPunct="0">
              <a:spcBef>
                <a:spcPts val="1000"/>
              </a:spcBef>
              <a:spcAft>
                <a:spcPts val="700"/>
              </a:spcAft>
              <a:buClr>
                <a:srgbClr val="FEFDDE"/>
              </a:buClr>
              <a:buFont typeface="Arial" pitchFamily="34" charset="0"/>
              <a:defRPr>
                <a:solidFill>
                  <a:srgbClr val="FEFDDE"/>
                </a:solidFill>
                <a:latin typeface="Arial" pitchFamily="34" charset="0"/>
              </a:defRPr>
            </a:lvl8pPr>
            <a:lvl9pPr eaLnBrk="0" hangingPunct="0">
              <a:spcBef>
                <a:spcPts val="1000"/>
              </a:spcBef>
              <a:spcAft>
                <a:spcPts val="700"/>
              </a:spcAft>
              <a:buClr>
                <a:srgbClr val="FEFDDE"/>
              </a:buClr>
              <a:buFont typeface="Arial" pitchFamily="34" charset="0"/>
              <a:defRPr>
                <a:solidFill>
                  <a:srgbClr val="FEFDDE"/>
                </a:solidFill>
                <a:latin typeface="Arial" pitchFamily="34" charset="0"/>
              </a:defRPr>
            </a:lvl9pPr>
          </a:lstStyle>
          <a:p>
            <a:pPr eaLnBrk="1" hangingPunct="1">
              <a:buFont typeface="Arial" pitchFamily="34" charset="0"/>
              <a:buNone/>
            </a:pPr>
            <a:r>
              <a:rPr lang="en-US" altLang="en-US" sz="1400" b="0">
                <a:solidFill>
                  <a:schemeClr val="tx1"/>
                </a:solidFill>
                <a:cs typeface="Arial" pitchFamily="34" charset="0"/>
                <a:sym typeface="Wingdings 2" pitchFamily="18" charset="2"/>
              </a:rPr>
              <a:t>*Rifampicin 15 mg/kg plus ethambutol, isoniazid, pyrazinamide. </a:t>
            </a:r>
            <a:br>
              <a:rPr lang="en-US" altLang="en-US" sz="1400" b="0">
                <a:solidFill>
                  <a:schemeClr val="tx1"/>
                </a:solidFill>
                <a:cs typeface="Arial" pitchFamily="34" charset="0"/>
                <a:sym typeface="Wingdings 2" pitchFamily="18" charset="2"/>
              </a:rPr>
            </a:br>
            <a:r>
              <a:rPr lang="en-US" altLang="en-US" sz="1400" b="0" baseline="30000">
                <a:solidFill>
                  <a:schemeClr val="tx1"/>
                </a:solidFill>
                <a:cs typeface="Arial" pitchFamily="34" charset="0"/>
                <a:sym typeface="Wingdings 2" pitchFamily="18" charset="2"/>
              </a:rPr>
              <a:t>†</a:t>
            </a:r>
            <a:r>
              <a:rPr lang="en-US" altLang="en-US" sz="1400" b="0">
                <a:solidFill>
                  <a:schemeClr val="tx1"/>
                </a:solidFill>
                <a:cs typeface="Arial" pitchFamily="34" charset="0"/>
                <a:sym typeface="Wingdings 2" pitchFamily="18" charset="2"/>
              </a:rPr>
              <a:t>Rifampicin 10 mg/kg plus ethambutol, isoniazid, pyrazinamide.</a:t>
            </a:r>
          </a:p>
          <a:p>
            <a:pPr eaLnBrk="1" hangingPunct="1">
              <a:buFont typeface="Arial" pitchFamily="34" charset="0"/>
              <a:buNone/>
            </a:pPr>
            <a:r>
              <a:rPr lang="en-US" altLang="en-US" sz="1400" b="0">
                <a:solidFill>
                  <a:schemeClr val="tx1"/>
                </a:solidFill>
                <a:cs typeface="Arial" pitchFamily="34" charset="0"/>
                <a:sym typeface="Wingdings 2" pitchFamily="18" charset="2"/>
              </a:rPr>
              <a:t>ART regimen: EFV 600 mg + 2 NRTIs.</a:t>
            </a:r>
          </a:p>
        </p:txBody>
      </p:sp>
      <p:sp>
        <p:nvSpPr>
          <p:cNvPr id="79886" name="Text Box 2"/>
          <p:cNvSpPr txBox="1">
            <a:spLocks noChangeArrowheads="1"/>
          </p:cNvSpPr>
          <p:nvPr/>
        </p:nvSpPr>
        <p:spPr bwMode="auto">
          <a:xfrm>
            <a:off x="6764338" y="3956050"/>
            <a:ext cx="1992312"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rgbClr val="FEFDDE"/>
                </a:solidFill>
                <a:latin typeface="Arial" pitchFamily="34" charset="0"/>
              </a:defRPr>
            </a:lvl1pPr>
            <a:lvl2pPr>
              <a:defRPr sz="2400">
                <a:solidFill>
                  <a:srgbClr val="FEFDDE"/>
                </a:solidFill>
                <a:latin typeface="Arial" pitchFamily="34" charset="0"/>
              </a:defRPr>
            </a:lvl2pPr>
            <a:lvl3pPr>
              <a:defRPr sz="2200">
                <a:solidFill>
                  <a:srgbClr val="FEFDDE"/>
                </a:solidFill>
                <a:latin typeface="Arial" pitchFamily="34" charset="0"/>
              </a:defRPr>
            </a:lvl3pPr>
            <a:lvl4pPr>
              <a:defRPr sz="2000">
                <a:solidFill>
                  <a:srgbClr val="FEFDDE"/>
                </a:solidFill>
                <a:latin typeface="Arial" pitchFamily="34" charset="0"/>
              </a:defRPr>
            </a:lvl4pPr>
            <a:lvl5pPr>
              <a:defRPr>
                <a:solidFill>
                  <a:srgbClr val="FEFDDE"/>
                </a:solidFill>
                <a:latin typeface="Arial" pitchFamily="34" charset="0"/>
              </a:defRPr>
            </a:lvl5pPr>
            <a:lvl6pPr eaLnBrk="0" hangingPunct="0">
              <a:spcBef>
                <a:spcPts val="1000"/>
              </a:spcBef>
              <a:spcAft>
                <a:spcPts val="700"/>
              </a:spcAft>
              <a:buClr>
                <a:srgbClr val="FEFDDE"/>
              </a:buClr>
              <a:buFont typeface="Arial" pitchFamily="34" charset="0"/>
              <a:defRPr>
                <a:solidFill>
                  <a:srgbClr val="FEFDDE"/>
                </a:solidFill>
                <a:latin typeface="Arial" pitchFamily="34" charset="0"/>
              </a:defRPr>
            </a:lvl6pPr>
            <a:lvl7pPr eaLnBrk="0" hangingPunct="0">
              <a:spcBef>
                <a:spcPts val="1000"/>
              </a:spcBef>
              <a:spcAft>
                <a:spcPts val="700"/>
              </a:spcAft>
              <a:buClr>
                <a:srgbClr val="FEFDDE"/>
              </a:buClr>
              <a:buFont typeface="Arial" pitchFamily="34" charset="0"/>
              <a:defRPr>
                <a:solidFill>
                  <a:srgbClr val="FEFDDE"/>
                </a:solidFill>
                <a:latin typeface="Arial" pitchFamily="34" charset="0"/>
              </a:defRPr>
            </a:lvl7pPr>
            <a:lvl8pPr eaLnBrk="0" hangingPunct="0">
              <a:spcBef>
                <a:spcPts val="1000"/>
              </a:spcBef>
              <a:spcAft>
                <a:spcPts val="700"/>
              </a:spcAft>
              <a:buClr>
                <a:srgbClr val="FEFDDE"/>
              </a:buClr>
              <a:buFont typeface="Arial" pitchFamily="34" charset="0"/>
              <a:defRPr>
                <a:solidFill>
                  <a:srgbClr val="FEFDDE"/>
                </a:solidFill>
                <a:latin typeface="Arial" pitchFamily="34" charset="0"/>
              </a:defRPr>
            </a:lvl8pPr>
            <a:lvl9pPr eaLnBrk="0" hangingPunct="0">
              <a:spcBef>
                <a:spcPts val="1000"/>
              </a:spcBef>
              <a:spcAft>
                <a:spcPts val="700"/>
              </a:spcAft>
              <a:buClr>
                <a:srgbClr val="FEFDDE"/>
              </a:buClr>
              <a:buFont typeface="Arial" pitchFamily="34" charset="0"/>
              <a:defRPr>
                <a:solidFill>
                  <a:srgbClr val="FEFDDE"/>
                </a:solidFill>
                <a:latin typeface="Arial" pitchFamily="34" charset="0"/>
              </a:defRPr>
            </a:lvl9pPr>
          </a:lstStyle>
          <a:p>
            <a:pPr algn="ctr" eaLnBrk="1" hangingPunct="1">
              <a:buFont typeface="Arial" pitchFamily="34" charset="0"/>
              <a:buNone/>
            </a:pPr>
            <a:r>
              <a:rPr lang="en-GB" altLang="en-US" sz="1600" b="0" i="1">
                <a:solidFill>
                  <a:schemeClr val="tx1"/>
                </a:solidFill>
                <a:cs typeface="Arial" pitchFamily="34" charset="0"/>
              </a:rPr>
              <a:t>All pts received rifampicin 10 mg/kg + isoniazid</a:t>
            </a:r>
            <a:endParaRPr lang="en-US" altLang="en-US" sz="1600" b="0" i="1">
              <a:solidFill>
                <a:schemeClr val="tx1"/>
              </a:solidFill>
              <a:cs typeface="Arial" pitchFamily="34" charset="0"/>
            </a:endParaRPr>
          </a:p>
        </p:txBody>
      </p:sp>
      <p:sp>
        <p:nvSpPr>
          <p:cNvPr id="79887" name="Rectangle 6"/>
          <p:cNvSpPr>
            <a:spLocks noChangeArrowheads="1"/>
          </p:cNvSpPr>
          <p:nvPr/>
        </p:nvSpPr>
        <p:spPr bwMode="auto">
          <a:xfrm>
            <a:off x="2940050" y="2947988"/>
            <a:ext cx="304165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eaLnBrk="1" hangingPunct="1">
              <a:spcAft>
                <a:spcPct val="25000"/>
              </a:spcAft>
              <a:buClr>
                <a:srgbClr val="600030"/>
              </a:buClr>
              <a:buFont typeface="Wingdings" pitchFamily="2" charset="2"/>
              <a:buNone/>
              <a:tabLst>
                <a:tab pos="228600" algn="l"/>
              </a:tabLst>
            </a:pPr>
            <a:r>
              <a:rPr lang="en-US" altLang="en-US" sz="1600" i="1" dirty="0">
                <a:solidFill>
                  <a:srgbClr val="F8F45A"/>
                </a:solidFill>
                <a:ea typeface="MS PGothic" pitchFamily="34" charset="-128"/>
                <a:cs typeface="Arial" pitchFamily="34" charset="0"/>
              </a:rPr>
              <a:t>Intensive Phase</a:t>
            </a:r>
          </a:p>
        </p:txBody>
      </p:sp>
      <p:sp>
        <p:nvSpPr>
          <p:cNvPr id="79888" name="Rectangle 6"/>
          <p:cNvSpPr>
            <a:spLocks noChangeArrowheads="1"/>
          </p:cNvSpPr>
          <p:nvPr/>
        </p:nvSpPr>
        <p:spPr bwMode="auto">
          <a:xfrm>
            <a:off x="6591300" y="2949575"/>
            <a:ext cx="23368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eaLnBrk="1" hangingPunct="1">
              <a:spcAft>
                <a:spcPct val="25000"/>
              </a:spcAft>
              <a:buClr>
                <a:srgbClr val="600030"/>
              </a:buClr>
              <a:buFont typeface="Wingdings" pitchFamily="2" charset="2"/>
              <a:buNone/>
              <a:tabLst>
                <a:tab pos="228600" algn="l"/>
              </a:tabLst>
            </a:pPr>
            <a:r>
              <a:rPr lang="en-US" altLang="en-US" sz="1600" i="1" dirty="0">
                <a:solidFill>
                  <a:srgbClr val="F8F45A"/>
                </a:solidFill>
                <a:ea typeface="MS PGothic" pitchFamily="34" charset="-128"/>
                <a:cs typeface="Arial" pitchFamily="34" charset="0"/>
              </a:rPr>
              <a:t>Continuation Phase</a:t>
            </a:r>
          </a:p>
        </p:txBody>
      </p:sp>
      <p:sp>
        <p:nvSpPr>
          <p:cNvPr id="79889" name="Rectangle 6"/>
          <p:cNvSpPr>
            <a:spLocks noChangeArrowheads="1"/>
          </p:cNvSpPr>
          <p:nvPr/>
        </p:nvSpPr>
        <p:spPr bwMode="auto">
          <a:xfrm>
            <a:off x="6083300" y="3051175"/>
            <a:ext cx="7969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eaLnBrk="1" hangingPunct="1">
              <a:spcAft>
                <a:spcPct val="25000"/>
              </a:spcAft>
              <a:buClr>
                <a:srgbClr val="600030"/>
              </a:buClr>
              <a:buFont typeface="Wingdings" pitchFamily="2" charset="2"/>
              <a:buNone/>
              <a:tabLst>
                <a:tab pos="228600" algn="l"/>
              </a:tabLst>
            </a:pPr>
            <a:r>
              <a:rPr lang="en-US" altLang="en-US" sz="1400" i="1">
                <a:ea typeface="MS PGothic" pitchFamily="34" charset="-128"/>
                <a:cs typeface="Arial" pitchFamily="34" charset="0"/>
              </a:rPr>
              <a:t>Wk 8</a:t>
            </a:r>
          </a:p>
        </p:txBody>
      </p:sp>
      <p:sp>
        <p:nvSpPr>
          <p:cNvPr id="79890" name="Line 7"/>
          <p:cNvSpPr>
            <a:spLocks noChangeShapeType="1"/>
          </p:cNvSpPr>
          <p:nvPr/>
        </p:nvSpPr>
        <p:spPr bwMode="auto">
          <a:xfrm>
            <a:off x="6462713" y="3338513"/>
            <a:ext cx="0" cy="179387"/>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FR"/>
          </a:p>
        </p:txBody>
      </p:sp>
    </p:spTree>
    <p:extLst>
      <p:ext uri="{BB962C8B-B14F-4D97-AF65-F5344CB8AC3E}">
        <p14:creationId xmlns:p14="http://schemas.microsoft.com/office/powerpoint/2010/main" xmlns="" val="1039327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2" name="Group 1"/>
          <p:cNvGrpSpPr>
            <a:grpSpLocks/>
          </p:cNvGrpSpPr>
          <p:nvPr/>
        </p:nvGrpSpPr>
        <p:grpSpPr bwMode="auto">
          <a:xfrm>
            <a:off x="6294438" y="6211888"/>
            <a:ext cx="2673350" cy="454025"/>
            <a:chOff x="6294438" y="6212112"/>
            <a:chExt cx="2673350" cy="453801"/>
          </a:xfrm>
        </p:grpSpPr>
        <p:pic>
          <p:nvPicPr>
            <p:cNvPr id="81986"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7225" y="6212112"/>
              <a:ext cx="569913" cy="185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81987" name="Rectangle 8"/>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altLang="en-US" sz="1400" b="0">
                  <a:solidFill>
                    <a:schemeClr val="bg2"/>
                  </a:solidFill>
                </a:rPr>
                <a:t>Slide credit: </a:t>
              </a:r>
              <a:r>
                <a:rPr lang="en-US" altLang="en-US" sz="1400" b="0">
                  <a:solidFill>
                    <a:schemeClr val="bg2"/>
                  </a:solidFill>
                  <a:hlinkClick r:id="rId4"/>
                </a:rPr>
                <a:t>clinicaloptions.com</a:t>
              </a:r>
              <a:endParaRPr lang="en-US" altLang="en-US" sz="1400" b="0">
                <a:solidFill>
                  <a:schemeClr val="bg2"/>
                </a:solidFill>
              </a:endParaRPr>
            </a:p>
          </p:txBody>
        </p:sp>
      </p:grpSp>
      <p:sp>
        <p:nvSpPr>
          <p:cNvPr id="81923" name="Rectangle 2"/>
          <p:cNvSpPr>
            <a:spLocks noGrp="1" noChangeArrowheads="1"/>
          </p:cNvSpPr>
          <p:nvPr>
            <p:ph type="title"/>
          </p:nvPr>
        </p:nvSpPr>
        <p:spPr>
          <a:xfrm>
            <a:off x="377825" y="238125"/>
            <a:ext cx="8442325" cy="1103313"/>
          </a:xfrm>
        </p:spPr>
        <p:txBody>
          <a:bodyPr>
            <a:normAutofit fontScale="90000"/>
          </a:bodyPr>
          <a:lstStyle/>
          <a:p>
            <a:r>
              <a:rPr lang="en-US" altLang="en-US" dirty="0" smtClean="0"/>
              <a:t>RAFA: Survival Outcomes With High- </a:t>
            </a:r>
            <a:r>
              <a:rPr lang="en-US" altLang="en-US" dirty="0" err="1" smtClean="0"/>
              <a:t>vs</a:t>
            </a:r>
            <a:r>
              <a:rPr lang="en-US" altLang="en-US" dirty="0" smtClean="0"/>
              <a:t> Standard-Dose Rifampicin</a:t>
            </a:r>
          </a:p>
        </p:txBody>
      </p:sp>
      <p:sp>
        <p:nvSpPr>
          <p:cNvPr id="81924" name="Content Placeholder 1"/>
          <p:cNvSpPr>
            <a:spLocks noGrp="1"/>
          </p:cNvSpPr>
          <p:nvPr>
            <p:ph idx="1"/>
          </p:nvPr>
        </p:nvSpPr>
        <p:spPr>
          <a:xfrm>
            <a:off x="374650" y="1512888"/>
            <a:ext cx="8455025" cy="4651375"/>
          </a:xfrm>
        </p:spPr>
        <p:txBody>
          <a:bodyPr/>
          <a:lstStyle/>
          <a:p>
            <a:r>
              <a:rPr lang="en-US" altLang="en-US" sz="1800" smtClean="0"/>
              <a:t>Overall survival not improved, but high-dose rifampicin may benefit severely immunocompromised pts</a:t>
            </a:r>
          </a:p>
        </p:txBody>
      </p:sp>
      <p:sp>
        <p:nvSpPr>
          <p:cNvPr id="81925" name="Text Box 11"/>
          <p:cNvSpPr txBox="1">
            <a:spLocks noChangeArrowheads="1"/>
          </p:cNvSpPr>
          <p:nvPr/>
        </p:nvSpPr>
        <p:spPr bwMode="auto">
          <a:xfrm>
            <a:off x="285750" y="6142038"/>
            <a:ext cx="60086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b">
            <a:spAutoFit/>
          </a:bodyPr>
          <a:lstStyle>
            <a:lvl1pPr>
              <a:defRPr sz="2600">
                <a:solidFill>
                  <a:srgbClr val="FEFDDE"/>
                </a:solidFill>
                <a:latin typeface="Arial" pitchFamily="34" charset="0"/>
              </a:defRPr>
            </a:lvl1pPr>
            <a:lvl2pPr>
              <a:defRPr sz="2400">
                <a:solidFill>
                  <a:srgbClr val="FEFDDE"/>
                </a:solidFill>
                <a:latin typeface="Arial" pitchFamily="34" charset="0"/>
              </a:defRPr>
            </a:lvl2pPr>
            <a:lvl3pPr>
              <a:defRPr sz="2200">
                <a:solidFill>
                  <a:srgbClr val="FEFDDE"/>
                </a:solidFill>
                <a:latin typeface="Arial" pitchFamily="34" charset="0"/>
              </a:defRPr>
            </a:lvl3pPr>
            <a:lvl4pPr>
              <a:defRPr sz="2000">
                <a:solidFill>
                  <a:srgbClr val="FEFDDE"/>
                </a:solidFill>
                <a:latin typeface="Arial" pitchFamily="34" charset="0"/>
              </a:defRPr>
            </a:lvl4pPr>
            <a:lvl5pPr>
              <a:defRPr>
                <a:solidFill>
                  <a:srgbClr val="FEFDDE"/>
                </a:solidFill>
                <a:latin typeface="Arial" pitchFamily="34" charset="0"/>
              </a:defRPr>
            </a:lvl5pPr>
            <a:lvl6pPr eaLnBrk="0" hangingPunct="0">
              <a:spcBef>
                <a:spcPts val="1000"/>
              </a:spcBef>
              <a:spcAft>
                <a:spcPts val="700"/>
              </a:spcAft>
              <a:buClr>
                <a:srgbClr val="FEFDDE"/>
              </a:buClr>
              <a:buFont typeface="Arial" pitchFamily="34" charset="0"/>
              <a:defRPr>
                <a:solidFill>
                  <a:srgbClr val="FEFDDE"/>
                </a:solidFill>
                <a:latin typeface="Arial" pitchFamily="34" charset="0"/>
              </a:defRPr>
            </a:lvl6pPr>
            <a:lvl7pPr eaLnBrk="0" hangingPunct="0">
              <a:spcBef>
                <a:spcPts val="1000"/>
              </a:spcBef>
              <a:spcAft>
                <a:spcPts val="700"/>
              </a:spcAft>
              <a:buClr>
                <a:srgbClr val="FEFDDE"/>
              </a:buClr>
              <a:buFont typeface="Arial" pitchFamily="34" charset="0"/>
              <a:defRPr>
                <a:solidFill>
                  <a:srgbClr val="FEFDDE"/>
                </a:solidFill>
                <a:latin typeface="Arial" pitchFamily="34" charset="0"/>
              </a:defRPr>
            </a:lvl7pPr>
            <a:lvl8pPr eaLnBrk="0" hangingPunct="0">
              <a:spcBef>
                <a:spcPts val="1000"/>
              </a:spcBef>
              <a:spcAft>
                <a:spcPts val="700"/>
              </a:spcAft>
              <a:buClr>
                <a:srgbClr val="FEFDDE"/>
              </a:buClr>
              <a:buFont typeface="Arial" pitchFamily="34" charset="0"/>
              <a:defRPr>
                <a:solidFill>
                  <a:srgbClr val="FEFDDE"/>
                </a:solidFill>
                <a:latin typeface="Arial" pitchFamily="34" charset="0"/>
              </a:defRPr>
            </a:lvl8pPr>
            <a:lvl9pPr eaLnBrk="0" hangingPunct="0">
              <a:spcBef>
                <a:spcPts val="1000"/>
              </a:spcBef>
              <a:spcAft>
                <a:spcPts val="700"/>
              </a:spcAft>
              <a:buClr>
                <a:srgbClr val="FEFDDE"/>
              </a:buClr>
              <a:buFont typeface="Arial" pitchFamily="34" charset="0"/>
              <a:defRPr>
                <a:solidFill>
                  <a:srgbClr val="FEFDDE"/>
                </a:solidFill>
                <a:latin typeface="Arial" pitchFamily="34" charset="0"/>
              </a:defRPr>
            </a:lvl9pPr>
          </a:lstStyle>
          <a:p>
            <a:pPr eaLnBrk="1" hangingPunct="1"/>
            <a:r>
              <a:rPr lang="en-US" altLang="en-US" sz="1400" b="0" dirty="0">
                <a:solidFill>
                  <a:schemeClr val="tx1"/>
                </a:solidFill>
              </a:rPr>
              <a:t>Merle CS, et al. AIDS 2016. Abstract WEAB0205LB.</a:t>
            </a:r>
          </a:p>
          <a:p>
            <a:pPr eaLnBrk="1" hangingPunct="1">
              <a:buFont typeface="Wingdings" pitchFamily="2" charset="2"/>
              <a:buNone/>
            </a:pPr>
            <a:r>
              <a:rPr lang="en-US" altLang="en-US" sz="1400" b="0" dirty="0">
                <a:solidFill>
                  <a:schemeClr val="tx1"/>
                </a:solidFill>
              </a:rPr>
              <a:t>Reproduced with permission.</a:t>
            </a:r>
          </a:p>
        </p:txBody>
      </p:sp>
      <p:graphicFrame>
        <p:nvGraphicFramePr>
          <p:cNvPr id="15" name="Group 3"/>
          <p:cNvGraphicFramePr>
            <a:graphicFrameLocks/>
          </p:cNvGraphicFramePr>
          <p:nvPr/>
        </p:nvGraphicFramePr>
        <p:xfrm>
          <a:off x="384175" y="2090738"/>
          <a:ext cx="8462964" cy="1127136"/>
        </p:xfrm>
        <a:graphic>
          <a:graphicData uri="http://schemas.openxmlformats.org/drawingml/2006/table">
            <a:tbl>
              <a:tblPr/>
              <a:tblGrid>
                <a:gridCol w="2421018">
                  <a:extLst>
                    <a:ext uri="{9D8B030D-6E8A-4147-A177-3AD203B41FA5}">
                      <a16:colId xmlns:a16="http://schemas.microsoft.com/office/drawing/2014/main" xmlns="" val="20000"/>
                    </a:ext>
                  </a:extLst>
                </a:gridCol>
                <a:gridCol w="2107770">
                  <a:extLst>
                    <a:ext uri="{9D8B030D-6E8A-4147-A177-3AD203B41FA5}">
                      <a16:colId xmlns:a16="http://schemas.microsoft.com/office/drawing/2014/main" xmlns="" val="20001"/>
                    </a:ext>
                  </a:extLst>
                </a:gridCol>
                <a:gridCol w="2045776">
                  <a:extLst>
                    <a:ext uri="{9D8B030D-6E8A-4147-A177-3AD203B41FA5}">
                      <a16:colId xmlns:a16="http://schemas.microsoft.com/office/drawing/2014/main" xmlns="" val="20002"/>
                    </a:ext>
                  </a:extLst>
                </a:gridCol>
                <a:gridCol w="1888400">
                  <a:extLst>
                    <a:ext uri="{9D8B030D-6E8A-4147-A177-3AD203B41FA5}">
                      <a16:colId xmlns:a16="http://schemas.microsoft.com/office/drawing/2014/main" xmlns="" val="20003"/>
                    </a:ext>
                  </a:extLst>
                </a:gridCol>
              </a:tblGrid>
              <a:tr h="517947">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400" b="1" i="0" u="none" strike="noStrike" cap="none" normalizeH="0" baseline="0" dirty="0">
                          <a:ln>
                            <a:noFill/>
                          </a:ln>
                          <a:solidFill>
                            <a:schemeClr val="tx1"/>
                          </a:solidFill>
                          <a:effectLst/>
                          <a:latin typeface="Arial" charset="0"/>
                        </a:rPr>
                        <a:t>Overall Survival, %</a:t>
                      </a:r>
                    </a:p>
                  </a:txBody>
                  <a:tcPr marL="91303" marR="91303" marT="45616" marB="4561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400" b="1" i="0" u="none" strike="noStrike" cap="none" normalizeH="0" baseline="0" dirty="0">
                          <a:ln>
                            <a:noFill/>
                          </a:ln>
                          <a:solidFill>
                            <a:schemeClr val="bg2">
                              <a:lumMod val="10000"/>
                            </a:schemeClr>
                          </a:solidFill>
                          <a:effectLst/>
                          <a:latin typeface="Arial" charset="0"/>
                        </a:rPr>
                        <a:t>HD RIF, ART Wk 8</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bg2">
                              <a:lumMod val="10000"/>
                            </a:schemeClr>
                          </a:solidFill>
                          <a:effectLst/>
                          <a:latin typeface="Arial" charset="0"/>
                        </a:rPr>
                        <a:t>(n = 249)</a:t>
                      </a:r>
                    </a:p>
                  </a:txBody>
                  <a:tcPr marL="91303" marR="91303" marT="45616" marB="4561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AAACE"/>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bg2">
                              <a:lumMod val="10000"/>
                            </a:schemeClr>
                          </a:solidFill>
                          <a:effectLst/>
                          <a:latin typeface="Arial" charset="0"/>
                        </a:rPr>
                        <a:t>SD RIF, ART Wk 8</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bg2">
                              <a:lumMod val="10000"/>
                            </a:schemeClr>
                          </a:solidFill>
                          <a:effectLst/>
                          <a:latin typeface="Arial" charset="0"/>
                        </a:rPr>
                        <a:t>(n = 247)</a:t>
                      </a:r>
                    </a:p>
                  </a:txBody>
                  <a:tcPr marL="91303" marR="91303" marT="45616" marB="4561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6A108"/>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bg2">
                              <a:lumMod val="10000"/>
                            </a:schemeClr>
                          </a:solidFill>
                          <a:effectLst/>
                          <a:latin typeface="Arial" charset="0"/>
                        </a:rPr>
                        <a:t>SD RIF, ART Wk 2</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bg2">
                              <a:lumMod val="10000"/>
                            </a:schemeClr>
                          </a:solidFill>
                          <a:effectLst/>
                          <a:latin typeface="Arial" charset="0"/>
                        </a:rPr>
                        <a:t>(n = 251)</a:t>
                      </a:r>
                    </a:p>
                  </a:txBody>
                  <a:tcPr marL="91303" marR="91303" marT="45616" marB="4561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12AD2B"/>
                    </a:solidFill>
                  </a:tcPr>
                </a:tc>
                <a:extLst>
                  <a:ext uri="{0D108BD9-81ED-4DB2-BD59-A6C34878D82A}">
                    <a16:rowId xmlns:a16="http://schemas.microsoft.com/office/drawing/2014/main" xmlns="" val="10000"/>
                  </a:ext>
                </a:extLst>
              </a:tr>
              <a:tr h="304589">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sz="1400" b="0" i="0" u="none" strike="noStrike" cap="none" normalizeH="0" baseline="0" dirty="0">
                          <a:ln>
                            <a:noFill/>
                          </a:ln>
                          <a:solidFill>
                            <a:schemeClr val="bg2">
                              <a:lumMod val="10000"/>
                            </a:schemeClr>
                          </a:solidFill>
                          <a:effectLst/>
                          <a:latin typeface="Arial" charset="0"/>
                        </a:rPr>
                        <a:t>12 mos</a:t>
                      </a:r>
                    </a:p>
                  </a:txBody>
                  <a:tcPr marL="91303" marR="91303" marT="45616" marB="4561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Arial" charset="0"/>
                        </a:rPr>
                        <a:t>90</a:t>
                      </a:r>
                    </a:p>
                  </a:txBody>
                  <a:tcPr marL="91303" marR="91303" marT="45616" marB="4561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Arial" charset="0"/>
                        </a:rPr>
                        <a:t>86</a:t>
                      </a:r>
                    </a:p>
                  </a:txBody>
                  <a:tcPr marL="91303" marR="91303" marT="45616" marB="4561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Arial" charset="0"/>
                        </a:rPr>
                        <a:t>89</a:t>
                      </a:r>
                    </a:p>
                  </a:txBody>
                  <a:tcPr marL="91303" marR="91303" marT="45616" marB="4561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1"/>
                  </a:ext>
                </a:extLst>
              </a:tr>
              <a:tr h="304589">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sz="1400" b="0" i="0" u="none" strike="noStrike" cap="none" normalizeH="0" baseline="0" dirty="0">
                          <a:ln>
                            <a:noFill/>
                          </a:ln>
                          <a:solidFill>
                            <a:schemeClr val="bg2">
                              <a:lumMod val="10000"/>
                            </a:schemeClr>
                          </a:solidFill>
                          <a:effectLst/>
                          <a:latin typeface="Arial" charset="0"/>
                        </a:rPr>
                        <a:t>18 mos</a:t>
                      </a:r>
                    </a:p>
                  </a:txBody>
                  <a:tcPr marL="91303" marR="91303" marT="45616" marB="4561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Arial" charset="0"/>
                        </a:rPr>
                        <a:t>90</a:t>
                      </a:r>
                    </a:p>
                  </a:txBody>
                  <a:tcPr marL="91303" marR="91303" marT="45616" marB="4561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400" b="0" i="0" u="none" strike="noStrike" cap="none" normalizeH="0" baseline="0" dirty="0">
                          <a:ln>
                            <a:noFill/>
                          </a:ln>
                          <a:solidFill>
                            <a:schemeClr val="bg2">
                              <a:lumMod val="10000"/>
                            </a:schemeClr>
                          </a:solidFill>
                          <a:effectLst/>
                          <a:latin typeface="Arial" charset="0"/>
                        </a:rPr>
                        <a:t>85</a:t>
                      </a:r>
                    </a:p>
                  </a:txBody>
                  <a:tcPr marL="91303" marR="91303" marT="45616" marB="4561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Arial" charset="0"/>
                        </a:rPr>
                        <a:t>88</a:t>
                      </a:r>
                    </a:p>
                  </a:txBody>
                  <a:tcPr marL="91303" marR="91303" marT="45616" marB="4561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2"/>
                  </a:ext>
                </a:extLst>
              </a:tr>
            </a:tbl>
          </a:graphicData>
        </a:graphic>
      </p:graphicFrame>
      <p:sp>
        <p:nvSpPr>
          <p:cNvPr id="81939" name="Text Box 2"/>
          <p:cNvSpPr txBox="1">
            <a:spLocks noChangeArrowheads="1"/>
          </p:cNvSpPr>
          <p:nvPr/>
        </p:nvSpPr>
        <p:spPr bwMode="auto">
          <a:xfrm>
            <a:off x="396875" y="3201988"/>
            <a:ext cx="8434388"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rgbClr val="FEFDDE"/>
                </a:solidFill>
                <a:latin typeface="Arial" pitchFamily="34" charset="0"/>
              </a:defRPr>
            </a:lvl1pPr>
            <a:lvl2pPr>
              <a:defRPr sz="2400">
                <a:solidFill>
                  <a:srgbClr val="FEFDDE"/>
                </a:solidFill>
                <a:latin typeface="Arial" pitchFamily="34" charset="0"/>
              </a:defRPr>
            </a:lvl2pPr>
            <a:lvl3pPr>
              <a:defRPr sz="2200">
                <a:solidFill>
                  <a:srgbClr val="FEFDDE"/>
                </a:solidFill>
                <a:latin typeface="Arial" pitchFamily="34" charset="0"/>
              </a:defRPr>
            </a:lvl3pPr>
            <a:lvl4pPr>
              <a:defRPr sz="2000">
                <a:solidFill>
                  <a:srgbClr val="FEFDDE"/>
                </a:solidFill>
                <a:latin typeface="Arial" pitchFamily="34" charset="0"/>
              </a:defRPr>
            </a:lvl4pPr>
            <a:lvl5pPr>
              <a:defRPr>
                <a:solidFill>
                  <a:srgbClr val="FEFDDE"/>
                </a:solidFill>
                <a:latin typeface="Arial" pitchFamily="34" charset="0"/>
              </a:defRPr>
            </a:lvl5pPr>
            <a:lvl6pPr eaLnBrk="0" hangingPunct="0">
              <a:spcBef>
                <a:spcPts val="1000"/>
              </a:spcBef>
              <a:spcAft>
                <a:spcPts val="700"/>
              </a:spcAft>
              <a:buClr>
                <a:srgbClr val="FEFDDE"/>
              </a:buClr>
              <a:buFont typeface="Arial" pitchFamily="34" charset="0"/>
              <a:defRPr>
                <a:solidFill>
                  <a:srgbClr val="FEFDDE"/>
                </a:solidFill>
                <a:latin typeface="Arial" pitchFamily="34" charset="0"/>
              </a:defRPr>
            </a:lvl6pPr>
            <a:lvl7pPr eaLnBrk="0" hangingPunct="0">
              <a:spcBef>
                <a:spcPts val="1000"/>
              </a:spcBef>
              <a:spcAft>
                <a:spcPts val="700"/>
              </a:spcAft>
              <a:buClr>
                <a:srgbClr val="FEFDDE"/>
              </a:buClr>
              <a:buFont typeface="Arial" pitchFamily="34" charset="0"/>
              <a:defRPr>
                <a:solidFill>
                  <a:srgbClr val="FEFDDE"/>
                </a:solidFill>
                <a:latin typeface="Arial" pitchFamily="34" charset="0"/>
              </a:defRPr>
            </a:lvl7pPr>
            <a:lvl8pPr eaLnBrk="0" hangingPunct="0">
              <a:spcBef>
                <a:spcPts val="1000"/>
              </a:spcBef>
              <a:spcAft>
                <a:spcPts val="700"/>
              </a:spcAft>
              <a:buClr>
                <a:srgbClr val="FEFDDE"/>
              </a:buClr>
              <a:buFont typeface="Arial" pitchFamily="34" charset="0"/>
              <a:defRPr>
                <a:solidFill>
                  <a:srgbClr val="FEFDDE"/>
                </a:solidFill>
                <a:latin typeface="Arial" pitchFamily="34" charset="0"/>
              </a:defRPr>
            </a:lvl8pPr>
            <a:lvl9pPr eaLnBrk="0" hangingPunct="0">
              <a:spcBef>
                <a:spcPts val="1000"/>
              </a:spcBef>
              <a:spcAft>
                <a:spcPts val="700"/>
              </a:spcAft>
              <a:buClr>
                <a:srgbClr val="FEFDDE"/>
              </a:buClr>
              <a:buFont typeface="Arial" pitchFamily="34" charset="0"/>
              <a:defRPr>
                <a:solidFill>
                  <a:srgbClr val="FEFDDE"/>
                </a:solidFill>
                <a:latin typeface="Arial" pitchFamily="34" charset="0"/>
              </a:defRPr>
            </a:lvl9pPr>
          </a:lstStyle>
          <a:p>
            <a:pPr algn="ctr" eaLnBrk="1" hangingPunct="1">
              <a:buFont typeface="Arial" pitchFamily="34" charset="0"/>
              <a:buNone/>
            </a:pPr>
            <a:r>
              <a:rPr lang="en-US" altLang="en-US" sz="1600">
                <a:solidFill>
                  <a:schemeClr val="tx1"/>
                </a:solidFill>
                <a:cs typeface="Arial" pitchFamily="34" charset="0"/>
                <a:sym typeface="Wingdings 2" pitchFamily="18" charset="2"/>
              </a:rPr>
              <a:t>Mortality for Pts With CD4+ Cell Count &lt; 100 cells/mm</a:t>
            </a:r>
            <a:r>
              <a:rPr lang="en-US" altLang="en-US" sz="1600" baseline="30000">
                <a:solidFill>
                  <a:schemeClr val="tx1"/>
                </a:solidFill>
                <a:cs typeface="Arial" pitchFamily="34" charset="0"/>
                <a:sym typeface="Wingdings 2" pitchFamily="18" charset="2"/>
              </a:rPr>
              <a:t>3</a:t>
            </a:r>
            <a:r>
              <a:rPr lang="en-US" altLang="en-US" sz="1600">
                <a:solidFill>
                  <a:schemeClr val="tx1"/>
                </a:solidFill>
                <a:cs typeface="Arial" pitchFamily="34" charset="0"/>
                <a:sym typeface="Wingdings 2" pitchFamily="18" charset="2"/>
              </a:rPr>
              <a:t> (n = 159)</a:t>
            </a:r>
          </a:p>
        </p:txBody>
      </p:sp>
      <p:sp>
        <p:nvSpPr>
          <p:cNvPr id="81940" name="TextBox 3"/>
          <p:cNvSpPr txBox="1">
            <a:spLocks noChangeArrowheads="1"/>
          </p:cNvSpPr>
          <p:nvPr/>
        </p:nvSpPr>
        <p:spPr bwMode="auto">
          <a:xfrm>
            <a:off x="3667125" y="5299075"/>
            <a:ext cx="25352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rgbClr val="FEFDDE"/>
                </a:solidFill>
                <a:latin typeface="Arial" pitchFamily="34" charset="0"/>
              </a:defRPr>
            </a:lvl1pPr>
            <a:lvl2pPr>
              <a:defRPr sz="2400">
                <a:solidFill>
                  <a:srgbClr val="FEFDDE"/>
                </a:solidFill>
                <a:latin typeface="Arial" pitchFamily="34" charset="0"/>
              </a:defRPr>
            </a:lvl2pPr>
            <a:lvl3pPr>
              <a:defRPr sz="2200">
                <a:solidFill>
                  <a:srgbClr val="FEFDDE"/>
                </a:solidFill>
                <a:latin typeface="Arial" pitchFamily="34" charset="0"/>
              </a:defRPr>
            </a:lvl3pPr>
            <a:lvl4pPr>
              <a:defRPr sz="2000">
                <a:solidFill>
                  <a:srgbClr val="FEFDDE"/>
                </a:solidFill>
                <a:latin typeface="Arial" pitchFamily="34" charset="0"/>
              </a:defRPr>
            </a:lvl4pPr>
            <a:lvl5pPr>
              <a:defRPr>
                <a:solidFill>
                  <a:srgbClr val="FEFDDE"/>
                </a:solidFill>
                <a:latin typeface="Arial" pitchFamily="34" charset="0"/>
              </a:defRPr>
            </a:lvl5pPr>
            <a:lvl6pPr eaLnBrk="0" hangingPunct="0">
              <a:spcBef>
                <a:spcPts val="1000"/>
              </a:spcBef>
              <a:spcAft>
                <a:spcPts val="700"/>
              </a:spcAft>
              <a:buClr>
                <a:srgbClr val="FEFDDE"/>
              </a:buClr>
              <a:buFont typeface="Arial" pitchFamily="34" charset="0"/>
              <a:defRPr>
                <a:solidFill>
                  <a:srgbClr val="FEFDDE"/>
                </a:solidFill>
                <a:latin typeface="Arial" pitchFamily="34" charset="0"/>
              </a:defRPr>
            </a:lvl6pPr>
            <a:lvl7pPr eaLnBrk="0" hangingPunct="0">
              <a:spcBef>
                <a:spcPts val="1000"/>
              </a:spcBef>
              <a:spcAft>
                <a:spcPts val="700"/>
              </a:spcAft>
              <a:buClr>
                <a:srgbClr val="FEFDDE"/>
              </a:buClr>
              <a:buFont typeface="Arial" pitchFamily="34" charset="0"/>
              <a:defRPr>
                <a:solidFill>
                  <a:srgbClr val="FEFDDE"/>
                </a:solidFill>
                <a:latin typeface="Arial" pitchFamily="34" charset="0"/>
              </a:defRPr>
            </a:lvl7pPr>
            <a:lvl8pPr eaLnBrk="0" hangingPunct="0">
              <a:spcBef>
                <a:spcPts val="1000"/>
              </a:spcBef>
              <a:spcAft>
                <a:spcPts val="700"/>
              </a:spcAft>
              <a:buClr>
                <a:srgbClr val="FEFDDE"/>
              </a:buClr>
              <a:buFont typeface="Arial" pitchFamily="34" charset="0"/>
              <a:defRPr>
                <a:solidFill>
                  <a:srgbClr val="FEFDDE"/>
                </a:solidFill>
                <a:latin typeface="Arial" pitchFamily="34" charset="0"/>
              </a:defRPr>
            </a:lvl8pPr>
            <a:lvl9pPr eaLnBrk="0" hangingPunct="0">
              <a:spcBef>
                <a:spcPts val="1000"/>
              </a:spcBef>
              <a:spcAft>
                <a:spcPts val="700"/>
              </a:spcAft>
              <a:buClr>
                <a:srgbClr val="FEFDDE"/>
              </a:buClr>
              <a:buFont typeface="Arial" pitchFamily="34" charset="0"/>
              <a:defRPr>
                <a:solidFill>
                  <a:srgbClr val="FEFDDE"/>
                </a:solidFill>
                <a:latin typeface="Arial" pitchFamily="34" charset="0"/>
              </a:defRPr>
            </a:lvl9pPr>
          </a:lstStyle>
          <a:p>
            <a:r>
              <a:rPr lang="en-US" altLang="en-US" sz="1400" b="0">
                <a:solidFill>
                  <a:schemeClr val="tx1"/>
                </a:solidFill>
              </a:rPr>
              <a:t>SD RIF, ART Wk 8 (n = 47)</a:t>
            </a:r>
          </a:p>
        </p:txBody>
      </p:sp>
      <p:sp>
        <p:nvSpPr>
          <p:cNvPr id="81941" name="TextBox 16"/>
          <p:cNvSpPr txBox="1">
            <a:spLocks noChangeArrowheads="1"/>
          </p:cNvSpPr>
          <p:nvPr/>
        </p:nvSpPr>
        <p:spPr bwMode="auto">
          <a:xfrm>
            <a:off x="3667125" y="5064125"/>
            <a:ext cx="25352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rgbClr val="FEFDDE"/>
                </a:solidFill>
                <a:latin typeface="Arial" pitchFamily="34" charset="0"/>
              </a:defRPr>
            </a:lvl1pPr>
            <a:lvl2pPr>
              <a:defRPr sz="2400">
                <a:solidFill>
                  <a:srgbClr val="FEFDDE"/>
                </a:solidFill>
                <a:latin typeface="Arial" pitchFamily="34" charset="0"/>
              </a:defRPr>
            </a:lvl2pPr>
            <a:lvl3pPr>
              <a:defRPr sz="2200">
                <a:solidFill>
                  <a:srgbClr val="FEFDDE"/>
                </a:solidFill>
                <a:latin typeface="Arial" pitchFamily="34" charset="0"/>
              </a:defRPr>
            </a:lvl3pPr>
            <a:lvl4pPr>
              <a:defRPr sz="2000">
                <a:solidFill>
                  <a:srgbClr val="FEFDDE"/>
                </a:solidFill>
                <a:latin typeface="Arial" pitchFamily="34" charset="0"/>
              </a:defRPr>
            </a:lvl4pPr>
            <a:lvl5pPr>
              <a:defRPr>
                <a:solidFill>
                  <a:srgbClr val="FEFDDE"/>
                </a:solidFill>
                <a:latin typeface="Arial" pitchFamily="34" charset="0"/>
              </a:defRPr>
            </a:lvl5pPr>
            <a:lvl6pPr eaLnBrk="0" hangingPunct="0">
              <a:spcBef>
                <a:spcPts val="1000"/>
              </a:spcBef>
              <a:spcAft>
                <a:spcPts val="700"/>
              </a:spcAft>
              <a:buClr>
                <a:srgbClr val="FEFDDE"/>
              </a:buClr>
              <a:buFont typeface="Arial" pitchFamily="34" charset="0"/>
              <a:defRPr>
                <a:solidFill>
                  <a:srgbClr val="FEFDDE"/>
                </a:solidFill>
                <a:latin typeface="Arial" pitchFamily="34" charset="0"/>
              </a:defRPr>
            </a:lvl6pPr>
            <a:lvl7pPr eaLnBrk="0" hangingPunct="0">
              <a:spcBef>
                <a:spcPts val="1000"/>
              </a:spcBef>
              <a:spcAft>
                <a:spcPts val="700"/>
              </a:spcAft>
              <a:buClr>
                <a:srgbClr val="FEFDDE"/>
              </a:buClr>
              <a:buFont typeface="Arial" pitchFamily="34" charset="0"/>
              <a:defRPr>
                <a:solidFill>
                  <a:srgbClr val="FEFDDE"/>
                </a:solidFill>
                <a:latin typeface="Arial" pitchFamily="34" charset="0"/>
              </a:defRPr>
            </a:lvl7pPr>
            <a:lvl8pPr eaLnBrk="0" hangingPunct="0">
              <a:spcBef>
                <a:spcPts val="1000"/>
              </a:spcBef>
              <a:spcAft>
                <a:spcPts val="700"/>
              </a:spcAft>
              <a:buClr>
                <a:srgbClr val="FEFDDE"/>
              </a:buClr>
              <a:buFont typeface="Arial" pitchFamily="34" charset="0"/>
              <a:defRPr>
                <a:solidFill>
                  <a:srgbClr val="FEFDDE"/>
                </a:solidFill>
                <a:latin typeface="Arial" pitchFamily="34" charset="0"/>
              </a:defRPr>
            </a:lvl8pPr>
            <a:lvl9pPr eaLnBrk="0" hangingPunct="0">
              <a:spcBef>
                <a:spcPts val="1000"/>
              </a:spcBef>
              <a:spcAft>
                <a:spcPts val="700"/>
              </a:spcAft>
              <a:buClr>
                <a:srgbClr val="FEFDDE"/>
              </a:buClr>
              <a:buFont typeface="Arial" pitchFamily="34" charset="0"/>
              <a:defRPr>
                <a:solidFill>
                  <a:srgbClr val="FEFDDE"/>
                </a:solidFill>
                <a:latin typeface="Arial" pitchFamily="34" charset="0"/>
              </a:defRPr>
            </a:lvl9pPr>
          </a:lstStyle>
          <a:p>
            <a:r>
              <a:rPr lang="en-US" altLang="en-US" sz="1400" b="0">
                <a:solidFill>
                  <a:schemeClr val="tx1"/>
                </a:solidFill>
              </a:rPr>
              <a:t>SD RIF, ART Wk 2 (n = 60)</a:t>
            </a:r>
          </a:p>
        </p:txBody>
      </p:sp>
      <p:sp>
        <p:nvSpPr>
          <p:cNvPr id="81942" name="TextBox 17"/>
          <p:cNvSpPr txBox="1">
            <a:spLocks noChangeArrowheads="1"/>
          </p:cNvSpPr>
          <p:nvPr/>
        </p:nvSpPr>
        <p:spPr bwMode="auto">
          <a:xfrm>
            <a:off x="3667125" y="4846638"/>
            <a:ext cx="25352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rgbClr val="FEFDDE"/>
                </a:solidFill>
                <a:latin typeface="Arial" pitchFamily="34" charset="0"/>
              </a:defRPr>
            </a:lvl1pPr>
            <a:lvl2pPr>
              <a:defRPr sz="2400">
                <a:solidFill>
                  <a:srgbClr val="FEFDDE"/>
                </a:solidFill>
                <a:latin typeface="Arial" pitchFamily="34" charset="0"/>
              </a:defRPr>
            </a:lvl2pPr>
            <a:lvl3pPr>
              <a:defRPr sz="2200">
                <a:solidFill>
                  <a:srgbClr val="FEFDDE"/>
                </a:solidFill>
                <a:latin typeface="Arial" pitchFamily="34" charset="0"/>
              </a:defRPr>
            </a:lvl3pPr>
            <a:lvl4pPr>
              <a:defRPr sz="2000">
                <a:solidFill>
                  <a:srgbClr val="FEFDDE"/>
                </a:solidFill>
                <a:latin typeface="Arial" pitchFamily="34" charset="0"/>
              </a:defRPr>
            </a:lvl4pPr>
            <a:lvl5pPr>
              <a:defRPr>
                <a:solidFill>
                  <a:srgbClr val="FEFDDE"/>
                </a:solidFill>
                <a:latin typeface="Arial" pitchFamily="34" charset="0"/>
              </a:defRPr>
            </a:lvl5pPr>
            <a:lvl6pPr eaLnBrk="0" hangingPunct="0">
              <a:spcBef>
                <a:spcPts val="1000"/>
              </a:spcBef>
              <a:spcAft>
                <a:spcPts val="700"/>
              </a:spcAft>
              <a:buClr>
                <a:srgbClr val="FEFDDE"/>
              </a:buClr>
              <a:buFont typeface="Arial" pitchFamily="34" charset="0"/>
              <a:defRPr>
                <a:solidFill>
                  <a:srgbClr val="FEFDDE"/>
                </a:solidFill>
                <a:latin typeface="Arial" pitchFamily="34" charset="0"/>
              </a:defRPr>
            </a:lvl6pPr>
            <a:lvl7pPr eaLnBrk="0" hangingPunct="0">
              <a:spcBef>
                <a:spcPts val="1000"/>
              </a:spcBef>
              <a:spcAft>
                <a:spcPts val="700"/>
              </a:spcAft>
              <a:buClr>
                <a:srgbClr val="FEFDDE"/>
              </a:buClr>
              <a:buFont typeface="Arial" pitchFamily="34" charset="0"/>
              <a:defRPr>
                <a:solidFill>
                  <a:srgbClr val="FEFDDE"/>
                </a:solidFill>
                <a:latin typeface="Arial" pitchFamily="34" charset="0"/>
              </a:defRPr>
            </a:lvl7pPr>
            <a:lvl8pPr eaLnBrk="0" hangingPunct="0">
              <a:spcBef>
                <a:spcPts val="1000"/>
              </a:spcBef>
              <a:spcAft>
                <a:spcPts val="700"/>
              </a:spcAft>
              <a:buClr>
                <a:srgbClr val="FEFDDE"/>
              </a:buClr>
              <a:buFont typeface="Arial" pitchFamily="34" charset="0"/>
              <a:defRPr>
                <a:solidFill>
                  <a:srgbClr val="FEFDDE"/>
                </a:solidFill>
                <a:latin typeface="Arial" pitchFamily="34" charset="0"/>
              </a:defRPr>
            </a:lvl8pPr>
            <a:lvl9pPr eaLnBrk="0" hangingPunct="0">
              <a:spcBef>
                <a:spcPts val="1000"/>
              </a:spcBef>
              <a:spcAft>
                <a:spcPts val="700"/>
              </a:spcAft>
              <a:buClr>
                <a:srgbClr val="FEFDDE"/>
              </a:buClr>
              <a:buFont typeface="Arial" pitchFamily="34" charset="0"/>
              <a:defRPr>
                <a:solidFill>
                  <a:srgbClr val="FEFDDE"/>
                </a:solidFill>
                <a:latin typeface="Arial" pitchFamily="34" charset="0"/>
              </a:defRPr>
            </a:lvl9pPr>
          </a:lstStyle>
          <a:p>
            <a:r>
              <a:rPr lang="en-US" altLang="en-US" sz="1400" b="0">
                <a:solidFill>
                  <a:schemeClr val="tx1"/>
                </a:solidFill>
              </a:rPr>
              <a:t>HD RIF, ART Wk 8 (n = 52)</a:t>
            </a:r>
          </a:p>
        </p:txBody>
      </p:sp>
      <p:sp>
        <p:nvSpPr>
          <p:cNvPr id="6" name="TextBox 5"/>
          <p:cNvSpPr txBox="1"/>
          <p:nvPr/>
        </p:nvSpPr>
        <p:spPr>
          <a:xfrm>
            <a:off x="6442075" y="4460875"/>
            <a:ext cx="2630488" cy="1384300"/>
          </a:xfrm>
          <a:prstGeom prst="rect">
            <a:avLst/>
          </a:prstGeom>
          <a:noFill/>
        </p:spPr>
        <p:txBody>
          <a:bodyPr wrap="none">
            <a:spAutoFit/>
          </a:bodyPr>
          <a:lstStyle/>
          <a:p>
            <a:pPr>
              <a:defRPr/>
            </a:pPr>
            <a:r>
              <a:rPr lang="en-US" sz="1400" b="0" dirty="0">
                <a:solidFill>
                  <a:schemeClr val="accent2"/>
                </a:solidFill>
              </a:rPr>
              <a:t>HD RIF </a:t>
            </a:r>
            <a:r>
              <a:rPr lang="en-US" sz="1400" b="0" dirty="0"/>
              <a:t>vs </a:t>
            </a:r>
            <a:r>
              <a:rPr lang="en-US" sz="1400" b="0" dirty="0">
                <a:solidFill>
                  <a:schemeClr val="accent4"/>
                </a:solidFill>
              </a:rPr>
              <a:t>SD RIF, ART Wk 2</a:t>
            </a:r>
            <a:r>
              <a:rPr lang="en-US" sz="1400" b="0" dirty="0"/>
              <a:t>: </a:t>
            </a:r>
          </a:p>
          <a:p>
            <a:pPr>
              <a:defRPr/>
            </a:pPr>
            <a:r>
              <a:rPr lang="en-US" sz="1400" b="0" dirty="0"/>
              <a:t>HR: 0.20 (95% CI: 0.04-0.90)</a:t>
            </a:r>
          </a:p>
          <a:p>
            <a:pPr>
              <a:defRPr/>
            </a:pPr>
            <a:endParaRPr lang="en-US" sz="1400" b="0" dirty="0"/>
          </a:p>
          <a:p>
            <a:pPr>
              <a:defRPr/>
            </a:pPr>
            <a:r>
              <a:rPr lang="en-US" sz="1400" b="0" dirty="0">
                <a:solidFill>
                  <a:schemeClr val="accent2"/>
                </a:solidFill>
              </a:rPr>
              <a:t>HD RIF </a:t>
            </a:r>
            <a:r>
              <a:rPr lang="en-US" sz="1400" b="0" dirty="0"/>
              <a:t>vs </a:t>
            </a:r>
            <a:r>
              <a:rPr lang="en-US" sz="1400" b="0" dirty="0">
                <a:solidFill>
                  <a:schemeClr val="accent3"/>
                </a:solidFill>
              </a:rPr>
              <a:t>SD RIF, ART Wk 8</a:t>
            </a:r>
            <a:r>
              <a:rPr lang="en-US" sz="1400" b="0" dirty="0"/>
              <a:t>: </a:t>
            </a:r>
          </a:p>
          <a:p>
            <a:pPr>
              <a:defRPr/>
            </a:pPr>
            <a:r>
              <a:rPr lang="en-US" sz="1400" b="0" dirty="0"/>
              <a:t>HR: 0.12 (95% CI: 0.03-0.55)</a:t>
            </a:r>
          </a:p>
          <a:p>
            <a:pPr>
              <a:defRPr/>
            </a:pPr>
            <a:endParaRPr lang="en-US" sz="1400" b="0" dirty="0"/>
          </a:p>
        </p:txBody>
      </p:sp>
      <p:cxnSp>
        <p:nvCxnSpPr>
          <p:cNvPr id="81944" name="Straight Connector 2"/>
          <p:cNvCxnSpPr>
            <a:cxnSpLocks noChangeShapeType="1"/>
          </p:cNvCxnSpPr>
          <p:nvPr/>
        </p:nvCxnSpPr>
        <p:spPr bwMode="auto">
          <a:xfrm>
            <a:off x="2501900" y="3595688"/>
            <a:ext cx="0" cy="2147887"/>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81945" name="Straight Connector 6"/>
          <p:cNvCxnSpPr>
            <a:cxnSpLocks noChangeShapeType="1"/>
          </p:cNvCxnSpPr>
          <p:nvPr/>
        </p:nvCxnSpPr>
        <p:spPr bwMode="auto">
          <a:xfrm>
            <a:off x="2501900" y="5732463"/>
            <a:ext cx="4308475" cy="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81946" name="Straight Connector 23"/>
          <p:cNvCxnSpPr>
            <a:cxnSpLocks noChangeShapeType="1"/>
          </p:cNvCxnSpPr>
          <p:nvPr/>
        </p:nvCxnSpPr>
        <p:spPr bwMode="auto">
          <a:xfrm>
            <a:off x="2422525" y="3613150"/>
            <a:ext cx="63500" cy="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81947" name="Straight Connector 24"/>
          <p:cNvCxnSpPr>
            <a:cxnSpLocks noChangeShapeType="1"/>
          </p:cNvCxnSpPr>
          <p:nvPr/>
        </p:nvCxnSpPr>
        <p:spPr bwMode="auto">
          <a:xfrm>
            <a:off x="2422525" y="4141788"/>
            <a:ext cx="63500" cy="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81948" name="Straight Connector 25"/>
          <p:cNvCxnSpPr>
            <a:cxnSpLocks noChangeShapeType="1"/>
          </p:cNvCxnSpPr>
          <p:nvPr/>
        </p:nvCxnSpPr>
        <p:spPr bwMode="auto">
          <a:xfrm>
            <a:off x="2422525" y="4670425"/>
            <a:ext cx="63500" cy="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81949" name="Straight Connector 26"/>
          <p:cNvCxnSpPr>
            <a:cxnSpLocks noChangeShapeType="1"/>
          </p:cNvCxnSpPr>
          <p:nvPr/>
        </p:nvCxnSpPr>
        <p:spPr bwMode="auto">
          <a:xfrm>
            <a:off x="2422525" y="5199063"/>
            <a:ext cx="63500" cy="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81950" name="Straight Connector 27"/>
          <p:cNvCxnSpPr>
            <a:cxnSpLocks noChangeShapeType="1"/>
          </p:cNvCxnSpPr>
          <p:nvPr/>
        </p:nvCxnSpPr>
        <p:spPr bwMode="auto">
          <a:xfrm>
            <a:off x="2422525" y="5729288"/>
            <a:ext cx="63500" cy="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sp>
        <p:nvSpPr>
          <p:cNvPr id="81951" name="TextBox 9"/>
          <p:cNvSpPr txBox="1">
            <a:spLocks noChangeArrowheads="1"/>
          </p:cNvSpPr>
          <p:nvPr/>
        </p:nvSpPr>
        <p:spPr bwMode="auto">
          <a:xfrm>
            <a:off x="1944688" y="3444875"/>
            <a:ext cx="531812" cy="30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600">
                <a:solidFill>
                  <a:srgbClr val="FEFDDE"/>
                </a:solidFill>
                <a:latin typeface="Arial" pitchFamily="34" charset="0"/>
              </a:defRPr>
            </a:lvl1pPr>
            <a:lvl2pPr>
              <a:defRPr sz="2400">
                <a:solidFill>
                  <a:srgbClr val="FEFDDE"/>
                </a:solidFill>
                <a:latin typeface="Arial" pitchFamily="34" charset="0"/>
              </a:defRPr>
            </a:lvl2pPr>
            <a:lvl3pPr>
              <a:defRPr sz="2200">
                <a:solidFill>
                  <a:srgbClr val="FEFDDE"/>
                </a:solidFill>
                <a:latin typeface="Arial" pitchFamily="34" charset="0"/>
              </a:defRPr>
            </a:lvl3pPr>
            <a:lvl4pPr>
              <a:defRPr sz="2000">
                <a:solidFill>
                  <a:srgbClr val="FEFDDE"/>
                </a:solidFill>
                <a:latin typeface="Arial" pitchFamily="34" charset="0"/>
              </a:defRPr>
            </a:lvl4pPr>
            <a:lvl5pPr>
              <a:defRPr>
                <a:solidFill>
                  <a:srgbClr val="FEFDDE"/>
                </a:solidFill>
                <a:latin typeface="Arial" pitchFamily="34" charset="0"/>
              </a:defRPr>
            </a:lvl5pPr>
            <a:lvl6pPr eaLnBrk="0" hangingPunct="0">
              <a:spcBef>
                <a:spcPts val="1000"/>
              </a:spcBef>
              <a:spcAft>
                <a:spcPts val="700"/>
              </a:spcAft>
              <a:buClr>
                <a:srgbClr val="FEFDDE"/>
              </a:buClr>
              <a:buFont typeface="Arial" pitchFamily="34" charset="0"/>
              <a:defRPr>
                <a:solidFill>
                  <a:srgbClr val="FEFDDE"/>
                </a:solidFill>
                <a:latin typeface="Arial" pitchFamily="34" charset="0"/>
              </a:defRPr>
            </a:lvl6pPr>
            <a:lvl7pPr eaLnBrk="0" hangingPunct="0">
              <a:spcBef>
                <a:spcPts val="1000"/>
              </a:spcBef>
              <a:spcAft>
                <a:spcPts val="700"/>
              </a:spcAft>
              <a:buClr>
                <a:srgbClr val="FEFDDE"/>
              </a:buClr>
              <a:buFont typeface="Arial" pitchFamily="34" charset="0"/>
              <a:defRPr>
                <a:solidFill>
                  <a:srgbClr val="FEFDDE"/>
                </a:solidFill>
                <a:latin typeface="Arial" pitchFamily="34" charset="0"/>
              </a:defRPr>
            </a:lvl7pPr>
            <a:lvl8pPr eaLnBrk="0" hangingPunct="0">
              <a:spcBef>
                <a:spcPts val="1000"/>
              </a:spcBef>
              <a:spcAft>
                <a:spcPts val="700"/>
              </a:spcAft>
              <a:buClr>
                <a:srgbClr val="FEFDDE"/>
              </a:buClr>
              <a:buFont typeface="Arial" pitchFamily="34" charset="0"/>
              <a:defRPr>
                <a:solidFill>
                  <a:srgbClr val="FEFDDE"/>
                </a:solidFill>
                <a:latin typeface="Arial" pitchFamily="34" charset="0"/>
              </a:defRPr>
            </a:lvl8pPr>
            <a:lvl9pPr eaLnBrk="0" hangingPunct="0">
              <a:spcBef>
                <a:spcPts val="1000"/>
              </a:spcBef>
              <a:spcAft>
                <a:spcPts val="700"/>
              </a:spcAft>
              <a:buClr>
                <a:srgbClr val="FEFDDE"/>
              </a:buClr>
              <a:buFont typeface="Arial" pitchFamily="34" charset="0"/>
              <a:defRPr>
                <a:solidFill>
                  <a:srgbClr val="FEFDDE"/>
                </a:solidFill>
                <a:latin typeface="Arial" pitchFamily="34" charset="0"/>
              </a:defRPr>
            </a:lvl9pPr>
          </a:lstStyle>
          <a:p>
            <a:r>
              <a:rPr lang="en-US" altLang="en-US" sz="1400" b="0">
                <a:solidFill>
                  <a:schemeClr val="tx1"/>
                </a:solidFill>
              </a:rPr>
              <a:t>1.00</a:t>
            </a:r>
          </a:p>
        </p:txBody>
      </p:sp>
      <p:sp>
        <p:nvSpPr>
          <p:cNvPr id="81952" name="TextBox 30"/>
          <p:cNvSpPr txBox="1">
            <a:spLocks noChangeArrowheads="1"/>
          </p:cNvSpPr>
          <p:nvPr/>
        </p:nvSpPr>
        <p:spPr bwMode="auto">
          <a:xfrm>
            <a:off x="1944688" y="3963988"/>
            <a:ext cx="531812" cy="30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600">
                <a:solidFill>
                  <a:srgbClr val="FEFDDE"/>
                </a:solidFill>
                <a:latin typeface="Arial" pitchFamily="34" charset="0"/>
              </a:defRPr>
            </a:lvl1pPr>
            <a:lvl2pPr>
              <a:defRPr sz="2400">
                <a:solidFill>
                  <a:srgbClr val="FEFDDE"/>
                </a:solidFill>
                <a:latin typeface="Arial" pitchFamily="34" charset="0"/>
              </a:defRPr>
            </a:lvl2pPr>
            <a:lvl3pPr>
              <a:defRPr sz="2200">
                <a:solidFill>
                  <a:srgbClr val="FEFDDE"/>
                </a:solidFill>
                <a:latin typeface="Arial" pitchFamily="34" charset="0"/>
              </a:defRPr>
            </a:lvl3pPr>
            <a:lvl4pPr>
              <a:defRPr sz="2000">
                <a:solidFill>
                  <a:srgbClr val="FEFDDE"/>
                </a:solidFill>
                <a:latin typeface="Arial" pitchFamily="34" charset="0"/>
              </a:defRPr>
            </a:lvl4pPr>
            <a:lvl5pPr>
              <a:defRPr>
                <a:solidFill>
                  <a:srgbClr val="FEFDDE"/>
                </a:solidFill>
                <a:latin typeface="Arial" pitchFamily="34" charset="0"/>
              </a:defRPr>
            </a:lvl5pPr>
            <a:lvl6pPr eaLnBrk="0" hangingPunct="0">
              <a:spcBef>
                <a:spcPts val="1000"/>
              </a:spcBef>
              <a:spcAft>
                <a:spcPts val="700"/>
              </a:spcAft>
              <a:buClr>
                <a:srgbClr val="FEFDDE"/>
              </a:buClr>
              <a:buFont typeface="Arial" pitchFamily="34" charset="0"/>
              <a:defRPr>
                <a:solidFill>
                  <a:srgbClr val="FEFDDE"/>
                </a:solidFill>
                <a:latin typeface="Arial" pitchFamily="34" charset="0"/>
              </a:defRPr>
            </a:lvl6pPr>
            <a:lvl7pPr eaLnBrk="0" hangingPunct="0">
              <a:spcBef>
                <a:spcPts val="1000"/>
              </a:spcBef>
              <a:spcAft>
                <a:spcPts val="700"/>
              </a:spcAft>
              <a:buClr>
                <a:srgbClr val="FEFDDE"/>
              </a:buClr>
              <a:buFont typeface="Arial" pitchFamily="34" charset="0"/>
              <a:defRPr>
                <a:solidFill>
                  <a:srgbClr val="FEFDDE"/>
                </a:solidFill>
                <a:latin typeface="Arial" pitchFamily="34" charset="0"/>
              </a:defRPr>
            </a:lvl7pPr>
            <a:lvl8pPr eaLnBrk="0" hangingPunct="0">
              <a:spcBef>
                <a:spcPts val="1000"/>
              </a:spcBef>
              <a:spcAft>
                <a:spcPts val="700"/>
              </a:spcAft>
              <a:buClr>
                <a:srgbClr val="FEFDDE"/>
              </a:buClr>
              <a:buFont typeface="Arial" pitchFamily="34" charset="0"/>
              <a:defRPr>
                <a:solidFill>
                  <a:srgbClr val="FEFDDE"/>
                </a:solidFill>
                <a:latin typeface="Arial" pitchFamily="34" charset="0"/>
              </a:defRPr>
            </a:lvl8pPr>
            <a:lvl9pPr eaLnBrk="0" hangingPunct="0">
              <a:spcBef>
                <a:spcPts val="1000"/>
              </a:spcBef>
              <a:spcAft>
                <a:spcPts val="700"/>
              </a:spcAft>
              <a:buClr>
                <a:srgbClr val="FEFDDE"/>
              </a:buClr>
              <a:buFont typeface="Arial" pitchFamily="34" charset="0"/>
              <a:defRPr>
                <a:solidFill>
                  <a:srgbClr val="FEFDDE"/>
                </a:solidFill>
                <a:latin typeface="Arial" pitchFamily="34" charset="0"/>
              </a:defRPr>
            </a:lvl9pPr>
          </a:lstStyle>
          <a:p>
            <a:r>
              <a:rPr lang="en-US" altLang="en-US" sz="1400" b="0">
                <a:solidFill>
                  <a:schemeClr val="tx1"/>
                </a:solidFill>
              </a:rPr>
              <a:t>0.75</a:t>
            </a:r>
          </a:p>
        </p:txBody>
      </p:sp>
      <p:sp>
        <p:nvSpPr>
          <p:cNvPr id="81953" name="TextBox 31"/>
          <p:cNvSpPr txBox="1">
            <a:spLocks noChangeArrowheads="1"/>
          </p:cNvSpPr>
          <p:nvPr/>
        </p:nvSpPr>
        <p:spPr bwMode="auto">
          <a:xfrm>
            <a:off x="1944688" y="4500563"/>
            <a:ext cx="531812" cy="30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600">
                <a:solidFill>
                  <a:srgbClr val="FEFDDE"/>
                </a:solidFill>
                <a:latin typeface="Arial" pitchFamily="34" charset="0"/>
              </a:defRPr>
            </a:lvl1pPr>
            <a:lvl2pPr>
              <a:defRPr sz="2400">
                <a:solidFill>
                  <a:srgbClr val="FEFDDE"/>
                </a:solidFill>
                <a:latin typeface="Arial" pitchFamily="34" charset="0"/>
              </a:defRPr>
            </a:lvl2pPr>
            <a:lvl3pPr>
              <a:defRPr sz="2200">
                <a:solidFill>
                  <a:srgbClr val="FEFDDE"/>
                </a:solidFill>
                <a:latin typeface="Arial" pitchFamily="34" charset="0"/>
              </a:defRPr>
            </a:lvl3pPr>
            <a:lvl4pPr>
              <a:defRPr sz="2000">
                <a:solidFill>
                  <a:srgbClr val="FEFDDE"/>
                </a:solidFill>
                <a:latin typeface="Arial" pitchFamily="34" charset="0"/>
              </a:defRPr>
            </a:lvl4pPr>
            <a:lvl5pPr>
              <a:defRPr>
                <a:solidFill>
                  <a:srgbClr val="FEFDDE"/>
                </a:solidFill>
                <a:latin typeface="Arial" pitchFamily="34" charset="0"/>
              </a:defRPr>
            </a:lvl5pPr>
            <a:lvl6pPr eaLnBrk="0" hangingPunct="0">
              <a:spcBef>
                <a:spcPts val="1000"/>
              </a:spcBef>
              <a:spcAft>
                <a:spcPts val="700"/>
              </a:spcAft>
              <a:buClr>
                <a:srgbClr val="FEFDDE"/>
              </a:buClr>
              <a:buFont typeface="Arial" pitchFamily="34" charset="0"/>
              <a:defRPr>
                <a:solidFill>
                  <a:srgbClr val="FEFDDE"/>
                </a:solidFill>
                <a:latin typeface="Arial" pitchFamily="34" charset="0"/>
              </a:defRPr>
            </a:lvl6pPr>
            <a:lvl7pPr eaLnBrk="0" hangingPunct="0">
              <a:spcBef>
                <a:spcPts val="1000"/>
              </a:spcBef>
              <a:spcAft>
                <a:spcPts val="700"/>
              </a:spcAft>
              <a:buClr>
                <a:srgbClr val="FEFDDE"/>
              </a:buClr>
              <a:buFont typeface="Arial" pitchFamily="34" charset="0"/>
              <a:defRPr>
                <a:solidFill>
                  <a:srgbClr val="FEFDDE"/>
                </a:solidFill>
                <a:latin typeface="Arial" pitchFamily="34" charset="0"/>
              </a:defRPr>
            </a:lvl7pPr>
            <a:lvl8pPr eaLnBrk="0" hangingPunct="0">
              <a:spcBef>
                <a:spcPts val="1000"/>
              </a:spcBef>
              <a:spcAft>
                <a:spcPts val="700"/>
              </a:spcAft>
              <a:buClr>
                <a:srgbClr val="FEFDDE"/>
              </a:buClr>
              <a:buFont typeface="Arial" pitchFamily="34" charset="0"/>
              <a:defRPr>
                <a:solidFill>
                  <a:srgbClr val="FEFDDE"/>
                </a:solidFill>
                <a:latin typeface="Arial" pitchFamily="34" charset="0"/>
              </a:defRPr>
            </a:lvl8pPr>
            <a:lvl9pPr eaLnBrk="0" hangingPunct="0">
              <a:spcBef>
                <a:spcPts val="1000"/>
              </a:spcBef>
              <a:spcAft>
                <a:spcPts val="700"/>
              </a:spcAft>
              <a:buClr>
                <a:srgbClr val="FEFDDE"/>
              </a:buClr>
              <a:buFont typeface="Arial" pitchFamily="34" charset="0"/>
              <a:defRPr>
                <a:solidFill>
                  <a:srgbClr val="FEFDDE"/>
                </a:solidFill>
                <a:latin typeface="Arial" pitchFamily="34" charset="0"/>
              </a:defRPr>
            </a:lvl9pPr>
          </a:lstStyle>
          <a:p>
            <a:r>
              <a:rPr lang="en-US" altLang="en-US" sz="1400" b="0">
                <a:solidFill>
                  <a:schemeClr val="tx1"/>
                </a:solidFill>
              </a:rPr>
              <a:t>0.50</a:t>
            </a:r>
          </a:p>
        </p:txBody>
      </p:sp>
      <p:sp>
        <p:nvSpPr>
          <p:cNvPr id="81954" name="TextBox 32"/>
          <p:cNvSpPr txBox="1">
            <a:spLocks noChangeArrowheads="1"/>
          </p:cNvSpPr>
          <p:nvPr/>
        </p:nvSpPr>
        <p:spPr bwMode="auto">
          <a:xfrm>
            <a:off x="1944688" y="5030788"/>
            <a:ext cx="531812" cy="30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600">
                <a:solidFill>
                  <a:srgbClr val="FEFDDE"/>
                </a:solidFill>
                <a:latin typeface="Arial" pitchFamily="34" charset="0"/>
              </a:defRPr>
            </a:lvl1pPr>
            <a:lvl2pPr>
              <a:defRPr sz="2400">
                <a:solidFill>
                  <a:srgbClr val="FEFDDE"/>
                </a:solidFill>
                <a:latin typeface="Arial" pitchFamily="34" charset="0"/>
              </a:defRPr>
            </a:lvl2pPr>
            <a:lvl3pPr>
              <a:defRPr sz="2200">
                <a:solidFill>
                  <a:srgbClr val="FEFDDE"/>
                </a:solidFill>
                <a:latin typeface="Arial" pitchFamily="34" charset="0"/>
              </a:defRPr>
            </a:lvl3pPr>
            <a:lvl4pPr>
              <a:defRPr sz="2000">
                <a:solidFill>
                  <a:srgbClr val="FEFDDE"/>
                </a:solidFill>
                <a:latin typeface="Arial" pitchFamily="34" charset="0"/>
              </a:defRPr>
            </a:lvl4pPr>
            <a:lvl5pPr>
              <a:defRPr>
                <a:solidFill>
                  <a:srgbClr val="FEFDDE"/>
                </a:solidFill>
                <a:latin typeface="Arial" pitchFamily="34" charset="0"/>
              </a:defRPr>
            </a:lvl5pPr>
            <a:lvl6pPr eaLnBrk="0" hangingPunct="0">
              <a:spcBef>
                <a:spcPts val="1000"/>
              </a:spcBef>
              <a:spcAft>
                <a:spcPts val="700"/>
              </a:spcAft>
              <a:buClr>
                <a:srgbClr val="FEFDDE"/>
              </a:buClr>
              <a:buFont typeface="Arial" pitchFamily="34" charset="0"/>
              <a:defRPr>
                <a:solidFill>
                  <a:srgbClr val="FEFDDE"/>
                </a:solidFill>
                <a:latin typeface="Arial" pitchFamily="34" charset="0"/>
              </a:defRPr>
            </a:lvl6pPr>
            <a:lvl7pPr eaLnBrk="0" hangingPunct="0">
              <a:spcBef>
                <a:spcPts val="1000"/>
              </a:spcBef>
              <a:spcAft>
                <a:spcPts val="700"/>
              </a:spcAft>
              <a:buClr>
                <a:srgbClr val="FEFDDE"/>
              </a:buClr>
              <a:buFont typeface="Arial" pitchFamily="34" charset="0"/>
              <a:defRPr>
                <a:solidFill>
                  <a:srgbClr val="FEFDDE"/>
                </a:solidFill>
                <a:latin typeface="Arial" pitchFamily="34" charset="0"/>
              </a:defRPr>
            </a:lvl7pPr>
            <a:lvl8pPr eaLnBrk="0" hangingPunct="0">
              <a:spcBef>
                <a:spcPts val="1000"/>
              </a:spcBef>
              <a:spcAft>
                <a:spcPts val="700"/>
              </a:spcAft>
              <a:buClr>
                <a:srgbClr val="FEFDDE"/>
              </a:buClr>
              <a:buFont typeface="Arial" pitchFamily="34" charset="0"/>
              <a:defRPr>
                <a:solidFill>
                  <a:srgbClr val="FEFDDE"/>
                </a:solidFill>
                <a:latin typeface="Arial" pitchFamily="34" charset="0"/>
              </a:defRPr>
            </a:lvl8pPr>
            <a:lvl9pPr eaLnBrk="0" hangingPunct="0">
              <a:spcBef>
                <a:spcPts val="1000"/>
              </a:spcBef>
              <a:spcAft>
                <a:spcPts val="700"/>
              </a:spcAft>
              <a:buClr>
                <a:srgbClr val="FEFDDE"/>
              </a:buClr>
              <a:buFont typeface="Arial" pitchFamily="34" charset="0"/>
              <a:defRPr>
                <a:solidFill>
                  <a:srgbClr val="FEFDDE"/>
                </a:solidFill>
                <a:latin typeface="Arial" pitchFamily="34" charset="0"/>
              </a:defRPr>
            </a:lvl9pPr>
          </a:lstStyle>
          <a:p>
            <a:r>
              <a:rPr lang="en-US" altLang="en-US" sz="1400" b="0">
                <a:solidFill>
                  <a:schemeClr val="tx1"/>
                </a:solidFill>
              </a:rPr>
              <a:t>0.25</a:t>
            </a:r>
          </a:p>
        </p:txBody>
      </p:sp>
      <p:sp>
        <p:nvSpPr>
          <p:cNvPr id="81955" name="TextBox 33"/>
          <p:cNvSpPr txBox="1">
            <a:spLocks noChangeArrowheads="1"/>
          </p:cNvSpPr>
          <p:nvPr/>
        </p:nvSpPr>
        <p:spPr bwMode="auto">
          <a:xfrm>
            <a:off x="2192338" y="5559425"/>
            <a:ext cx="28416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600">
                <a:solidFill>
                  <a:srgbClr val="FEFDDE"/>
                </a:solidFill>
                <a:latin typeface="Arial" pitchFamily="34" charset="0"/>
              </a:defRPr>
            </a:lvl1pPr>
            <a:lvl2pPr>
              <a:defRPr sz="2400">
                <a:solidFill>
                  <a:srgbClr val="FEFDDE"/>
                </a:solidFill>
                <a:latin typeface="Arial" pitchFamily="34" charset="0"/>
              </a:defRPr>
            </a:lvl2pPr>
            <a:lvl3pPr>
              <a:defRPr sz="2200">
                <a:solidFill>
                  <a:srgbClr val="FEFDDE"/>
                </a:solidFill>
                <a:latin typeface="Arial" pitchFamily="34" charset="0"/>
              </a:defRPr>
            </a:lvl3pPr>
            <a:lvl4pPr>
              <a:defRPr sz="2000">
                <a:solidFill>
                  <a:srgbClr val="FEFDDE"/>
                </a:solidFill>
                <a:latin typeface="Arial" pitchFamily="34" charset="0"/>
              </a:defRPr>
            </a:lvl4pPr>
            <a:lvl5pPr>
              <a:defRPr>
                <a:solidFill>
                  <a:srgbClr val="FEFDDE"/>
                </a:solidFill>
                <a:latin typeface="Arial" pitchFamily="34" charset="0"/>
              </a:defRPr>
            </a:lvl5pPr>
            <a:lvl6pPr eaLnBrk="0" hangingPunct="0">
              <a:spcBef>
                <a:spcPts val="1000"/>
              </a:spcBef>
              <a:spcAft>
                <a:spcPts val="700"/>
              </a:spcAft>
              <a:buClr>
                <a:srgbClr val="FEFDDE"/>
              </a:buClr>
              <a:buFont typeface="Arial" pitchFamily="34" charset="0"/>
              <a:defRPr>
                <a:solidFill>
                  <a:srgbClr val="FEFDDE"/>
                </a:solidFill>
                <a:latin typeface="Arial" pitchFamily="34" charset="0"/>
              </a:defRPr>
            </a:lvl6pPr>
            <a:lvl7pPr eaLnBrk="0" hangingPunct="0">
              <a:spcBef>
                <a:spcPts val="1000"/>
              </a:spcBef>
              <a:spcAft>
                <a:spcPts val="700"/>
              </a:spcAft>
              <a:buClr>
                <a:srgbClr val="FEFDDE"/>
              </a:buClr>
              <a:buFont typeface="Arial" pitchFamily="34" charset="0"/>
              <a:defRPr>
                <a:solidFill>
                  <a:srgbClr val="FEFDDE"/>
                </a:solidFill>
                <a:latin typeface="Arial" pitchFamily="34" charset="0"/>
              </a:defRPr>
            </a:lvl7pPr>
            <a:lvl8pPr eaLnBrk="0" hangingPunct="0">
              <a:spcBef>
                <a:spcPts val="1000"/>
              </a:spcBef>
              <a:spcAft>
                <a:spcPts val="700"/>
              </a:spcAft>
              <a:buClr>
                <a:srgbClr val="FEFDDE"/>
              </a:buClr>
              <a:buFont typeface="Arial" pitchFamily="34" charset="0"/>
              <a:defRPr>
                <a:solidFill>
                  <a:srgbClr val="FEFDDE"/>
                </a:solidFill>
                <a:latin typeface="Arial" pitchFamily="34" charset="0"/>
              </a:defRPr>
            </a:lvl8pPr>
            <a:lvl9pPr eaLnBrk="0" hangingPunct="0">
              <a:spcBef>
                <a:spcPts val="1000"/>
              </a:spcBef>
              <a:spcAft>
                <a:spcPts val="700"/>
              </a:spcAft>
              <a:buClr>
                <a:srgbClr val="FEFDDE"/>
              </a:buClr>
              <a:buFont typeface="Arial" pitchFamily="34" charset="0"/>
              <a:defRPr>
                <a:solidFill>
                  <a:srgbClr val="FEFDDE"/>
                </a:solidFill>
                <a:latin typeface="Arial" pitchFamily="34" charset="0"/>
              </a:defRPr>
            </a:lvl9pPr>
          </a:lstStyle>
          <a:p>
            <a:pPr algn="r"/>
            <a:r>
              <a:rPr lang="en-US" altLang="en-US" sz="1400" b="0">
                <a:solidFill>
                  <a:schemeClr val="tx1"/>
                </a:solidFill>
              </a:rPr>
              <a:t>0</a:t>
            </a:r>
          </a:p>
        </p:txBody>
      </p:sp>
      <p:grpSp>
        <p:nvGrpSpPr>
          <p:cNvPr id="81956" name="Group 10"/>
          <p:cNvGrpSpPr>
            <a:grpSpLocks/>
          </p:cNvGrpSpPr>
          <p:nvPr/>
        </p:nvGrpSpPr>
        <p:grpSpPr bwMode="auto">
          <a:xfrm rot="5400000">
            <a:off x="3489326" y="4829175"/>
            <a:ext cx="63500" cy="1876425"/>
            <a:chOff x="2574918" y="3682503"/>
            <a:chExt cx="64008" cy="2115943"/>
          </a:xfrm>
        </p:grpSpPr>
        <p:cxnSp>
          <p:nvCxnSpPr>
            <p:cNvPr id="81981" name="Straight Connector 34"/>
            <p:cNvCxnSpPr>
              <a:cxnSpLocks noChangeShapeType="1"/>
            </p:cNvCxnSpPr>
            <p:nvPr/>
          </p:nvCxnSpPr>
          <p:spPr bwMode="auto">
            <a:xfrm>
              <a:off x="2574918" y="3682503"/>
              <a:ext cx="64008" cy="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81982" name="Straight Connector 35"/>
            <p:cNvCxnSpPr>
              <a:cxnSpLocks noChangeShapeType="1"/>
            </p:cNvCxnSpPr>
            <p:nvPr/>
          </p:nvCxnSpPr>
          <p:spPr bwMode="auto">
            <a:xfrm>
              <a:off x="2574918" y="4211489"/>
              <a:ext cx="64008" cy="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81983" name="Straight Connector 36"/>
            <p:cNvCxnSpPr>
              <a:cxnSpLocks noChangeShapeType="1"/>
            </p:cNvCxnSpPr>
            <p:nvPr/>
          </p:nvCxnSpPr>
          <p:spPr bwMode="auto">
            <a:xfrm>
              <a:off x="2574918" y="4740475"/>
              <a:ext cx="64008" cy="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81984" name="Straight Connector 37"/>
            <p:cNvCxnSpPr>
              <a:cxnSpLocks noChangeShapeType="1"/>
            </p:cNvCxnSpPr>
            <p:nvPr/>
          </p:nvCxnSpPr>
          <p:spPr bwMode="auto">
            <a:xfrm>
              <a:off x="2574918" y="5269461"/>
              <a:ext cx="64008" cy="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81985" name="Straight Connector 38"/>
            <p:cNvCxnSpPr>
              <a:cxnSpLocks noChangeShapeType="1"/>
            </p:cNvCxnSpPr>
            <p:nvPr/>
          </p:nvCxnSpPr>
          <p:spPr bwMode="auto">
            <a:xfrm>
              <a:off x="2574918" y="5798446"/>
              <a:ext cx="64008" cy="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grpSp>
      <p:grpSp>
        <p:nvGrpSpPr>
          <p:cNvPr id="81957" name="Group 40"/>
          <p:cNvGrpSpPr>
            <a:grpSpLocks/>
          </p:cNvGrpSpPr>
          <p:nvPr/>
        </p:nvGrpSpPr>
        <p:grpSpPr bwMode="auto">
          <a:xfrm rot="5400000">
            <a:off x="5831682" y="4844256"/>
            <a:ext cx="63500" cy="1862137"/>
            <a:chOff x="2574918" y="3700585"/>
            <a:chExt cx="64008" cy="2097861"/>
          </a:xfrm>
        </p:grpSpPr>
        <p:cxnSp>
          <p:nvCxnSpPr>
            <p:cNvPr id="81976" name="Straight Connector 41"/>
            <p:cNvCxnSpPr>
              <a:cxnSpLocks noChangeShapeType="1"/>
            </p:cNvCxnSpPr>
            <p:nvPr/>
          </p:nvCxnSpPr>
          <p:spPr bwMode="auto">
            <a:xfrm>
              <a:off x="2574918" y="3700585"/>
              <a:ext cx="64008" cy="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81977" name="Straight Connector 42"/>
            <p:cNvCxnSpPr>
              <a:cxnSpLocks noChangeShapeType="1"/>
            </p:cNvCxnSpPr>
            <p:nvPr/>
          </p:nvCxnSpPr>
          <p:spPr bwMode="auto">
            <a:xfrm>
              <a:off x="2574918" y="4211489"/>
              <a:ext cx="64008" cy="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81978" name="Straight Connector 43"/>
            <p:cNvCxnSpPr>
              <a:cxnSpLocks noChangeShapeType="1"/>
            </p:cNvCxnSpPr>
            <p:nvPr/>
          </p:nvCxnSpPr>
          <p:spPr bwMode="auto">
            <a:xfrm>
              <a:off x="2574918" y="4740475"/>
              <a:ext cx="64008" cy="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81979" name="Straight Connector 44"/>
            <p:cNvCxnSpPr>
              <a:cxnSpLocks noChangeShapeType="1"/>
            </p:cNvCxnSpPr>
            <p:nvPr/>
          </p:nvCxnSpPr>
          <p:spPr bwMode="auto">
            <a:xfrm>
              <a:off x="2574918" y="5269461"/>
              <a:ext cx="64008" cy="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81980" name="Straight Connector 45"/>
            <p:cNvCxnSpPr>
              <a:cxnSpLocks noChangeShapeType="1"/>
            </p:cNvCxnSpPr>
            <p:nvPr/>
          </p:nvCxnSpPr>
          <p:spPr bwMode="auto">
            <a:xfrm>
              <a:off x="2574918" y="5798446"/>
              <a:ext cx="64008" cy="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grpSp>
      <p:sp>
        <p:nvSpPr>
          <p:cNvPr id="81958" name="TextBox 46"/>
          <p:cNvSpPr txBox="1">
            <a:spLocks noChangeArrowheads="1"/>
          </p:cNvSpPr>
          <p:nvPr/>
        </p:nvSpPr>
        <p:spPr bwMode="auto">
          <a:xfrm>
            <a:off x="2454275" y="5746750"/>
            <a:ext cx="2841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600">
                <a:solidFill>
                  <a:srgbClr val="FEFDDE"/>
                </a:solidFill>
                <a:latin typeface="Arial" pitchFamily="34" charset="0"/>
              </a:defRPr>
            </a:lvl1pPr>
            <a:lvl2pPr>
              <a:defRPr sz="2400">
                <a:solidFill>
                  <a:srgbClr val="FEFDDE"/>
                </a:solidFill>
                <a:latin typeface="Arial" pitchFamily="34" charset="0"/>
              </a:defRPr>
            </a:lvl2pPr>
            <a:lvl3pPr>
              <a:defRPr sz="2200">
                <a:solidFill>
                  <a:srgbClr val="FEFDDE"/>
                </a:solidFill>
                <a:latin typeface="Arial" pitchFamily="34" charset="0"/>
              </a:defRPr>
            </a:lvl3pPr>
            <a:lvl4pPr>
              <a:defRPr sz="2000">
                <a:solidFill>
                  <a:srgbClr val="FEFDDE"/>
                </a:solidFill>
                <a:latin typeface="Arial" pitchFamily="34" charset="0"/>
              </a:defRPr>
            </a:lvl4pPr>
            <a:lvl5pPr>
              <a:defRPr>
                <a:solidFill>
                  <a:srgbClr val="FEFDDE"/>
                </a:solidFill>
                <a:latin typeface="Arial" pitchFamily="34" charset="0"/>
              </a:defRPr>
            </a:lvl5pPr>
            <a:lvl6pPr eaLnBrk="0" hangingPunct="0">
              <a:spcBef>
                <a:spcPts val="1000"/>
              </a:spcBef>
              <a:spcAft>
                <a:spcPts val="700"/>
              </a:spcAft>
              <a:buClr>
                <a:srgbClr val="FEFDDE"/>
              </a:buClr>
              <a:buFont typeface="Arial" pitchFamily="34" charset="0"/>
              <a:defRPr>
                <a:solidFill>
                  <a:srgbClr val="FEFDDE"/>
                </a:solidFill>
                <a:latin typeface="Arial" pitchFamily="34" charset="0"/>
              </a:defRPr>
            </a:lvl6pPr>
            <a:lvl7pPr eaLnBrk="0" hangingPunct="0">
              <a:spcBef>
                <a:spcPts val="1000"/>
              </a:spcBef>
              <a:spcAft>
                <a:spcPts val="700"/>
              </a:spcAft>
              <a:buClr>
                <a:srgbClr val="FEFDDE"/>
              </a:buClr>
              <a:buFont typeface="Arial" pitchFamily="34" charset="0"/>
              <a:defRPr>
                <a:solidFill>
                  <a:srgbClr val="FEFDDE"/>
                </a:solidFill>
                <a:latin typeface="Arial" pitchFamily="34" charset="0"/>
              </a:defRPr>
            </a:lvl7pPr>
            <a:lvl8pPr eaLnBrk="0" hangingPunct="0">
              <a:spcBef>
                <a:spcPts val="1000"/>
              </a:spcBef>
              <a:spcAft>
                <a:spcPts val="700"/>
              </a:spcAft>
              <a:buClr>
                <a:srgbClr val="FEFDDE"/>
              </a:buClr>
              <a:buFont typeface="Arial" pitchFamily="34" charset="0"/>
              <a:defRPr>
                <a:solidFill>
                  <a:srgbClr val="FEFDDE"/>
                </a:solidFill>
                <a:latin typeface="Arial" pitchFamily="34" charset="0"/>
              </a:defRPr>
            </a:lvl8pPr>
            <a:lvl9pPr eaLnBrk="0" hangingPunct="0">
              <a:spcBef>
                <a:spcPts val="1000"/>
              </a:spcBef>
              <a:spcAft>
                <a:spcPts val="700"/>
              </a:spcAft>
              <a:buClr>
                <a:srgbClr val="FEFDDE"/>
              </a:buClr>
              <a:buFont typeface="Arial" pitchFamily="34" charset="0"/>
              <a:defRPr>
                <a:solidFill>
                  <a:srgbClr val="FEFDDE"/>
                </a:solidFill>
                <a:latin typeface="Arial" pitchFamily="34" charset="0"/>
              </a:defRPr>
            </a:lvl9pPr>
          </a:lstStyle>
          <a:p>
            <a:r>
              <a:rPr lang="en-US" altLang="en-US" sz="1400" b="0">
                <a:solidFill>
                  <a:schemeClr val="tx1"/>
                </a:solidFill>
              </a:rPr>
              <a:t>0</a:t>
            </a:r>
          </a:p>
        </p:txBody>
      </p:sp>
      <p:sp>
        <p:nvSpPr>
          <p:cNvPr id="81959" name="TextBox 47"/>
          <p:cNvSpPr txBox="1">
            <a:spLocks noChangeArrowheads="1"/>
          </p:cNvSpPr>
          <p:nvPr/>
        </p:nvSpPr>
        <p:spPr bwMode="auto">
          <a:xfrm>
            <a:off x="2901950" y="5746750"/>
            <a:ext cx="2841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600">
                <a:solidFill>
                  <a:srgbClr val="FEFDDE"/>
                </a:solidFill>
                <a:latin typeface="Arial" pitchFamily="34" charset="0"/>
              </a:defRPr>
            </a:lvl1pPr>
            <a:lvl2pPr>
              <a:defRPr sz="2400">
                <a:solidFill>
                  <a:srgbClr val="FEFDDE"/>
                </a:solidFill>
                <a:latin typeface="Arial" pitchFamily="34" charset="0"/>
              </a:defRPr>
            </a:lvl2pPr>
            <a:lvl3pPr>
              <a:defRPr sz="2200">
                <a:solidFill>
                  <a:srgbClr val="FEFDDE"/>
                </a:solidFill>
                <a:latin typeface="Arial" pitchFamily="34" charset="0"/>
              </a:defRPr>
            </a:lvl3pPr>
            <a:lvl4pPr>
              <a:defRPr sz="2000">
                <a:solidFill>
                  <a:srgbClr val="FEFDDE"/>
                </a:solidFill>
                <a:latin typeface="Arial" pitchFamily="34" charset="0"/>
              </a:defRPr>
            </a:lvl4pPr>
            <a:lvl5pPr>
              <a:defRPr>
                <a:solidFill>
                  <a:srgbClr val="FEFDDE"/>
                </a:solidFill>
                <a:latin typeface="Arial" pitchFamily="34" charset="0"/>
              </a:defRPr>
            </a:lvl5pPr>
            <a:lvl6pPr eaLnBrk="0" hangingPunct="0">
              <a:spcBef>
                <a:spcPts val="1000"/>
              </a:spcBef>
              <a:spcAft>
                <a:spcPts val="700"/>
              </a:spcAft>
              <a:buClr>
                <a:srgbClr val="FEFDDE"/>
              </a:buClr>
              <a:buFont typeface="Arial" pitchFamily="34" charset="0"/>
              <a:defRPr>
                <a:solidFill>
                  <a:srgbClr val="FEFDDE"/>
                </a:solidFill>
                <a:latin typeface="Arial" pitchFamily="34" charset="0"/>
              </a:defRPr>
            </a:lvl6pPr>
            <a:lvl7pPr eaLnBrk="0" hangingPunct="0">
              <a:spcBef>
                <a:spcPts val="1000"/>
              </a:spcBef>
              <a:spcAft>
                <a:spcPts val="700"/>
              </a:spcAft>
              <a:buClr>
                <a:srgbClr val="FEFDDE"/>
              </a:buClr>
              <a:buFont typeface="Arial" pitchFamily="34" charset="0"/>
              <a:defRPr>
                <a:solidFill>
                  <a:srgbClr val="FEFDDE"/>
                </a:solidFill>
                <a:latin typeface="Arial" pitchFamily="34" charset="0"/>
              </a:defRPr>
            </a:lvl7pPr>
            <a:lvl8pPr eaLnBrk="0" hangingPunct="0">
              <a:spcBef>
                <a:spcPts val="1000"/>
              </a:spcBef>
              <a:spcAft>
                <a:spcPts val="700"/>
              </a:spcAft>
              <a:buClr>
                <a:srgbClr val="FEFDDE"/>
              </a:buClr>
              <a:buFont typeface="Arial" pitchFamily="34" charset="0"/>
              <a:defRPr>
                <a:solidFill>
                  <a:srgbClr val="FEFDDE"/>
                </a:solidFill>
                <a:latin typeface="Arial" pitchFamily="34" charset="0"/>
              </a:defRPr>
            </a:lvl8pPr>
            <a:lvl9pPr eaLnBrk="0" hangingPunct="0">
              <a:spcBef>
                <a:spcPts val="1000"/>
              </a:spcBef>
              <a:spcAft>
                <a:spcPts val="700"/>
              </a:spcAft>
              <a:buClr>
                <a:srgbClr val="FEFDDE"/>
              </a:buClr>
              <a:buFont typeface="Arial" pitchFamily="34" charset="0"/>
              <a:defRPr>
                <a:solidFill>
                  <a:srgbClr val="FEFDDE"/>
                </a:solidFill>
                <a:latin typeface="Arial" pitchFamily="34" charset="0"/>
              </a:defRPr>
            </a:lvl9pPr>
          </a:lstStyle>
          <a:p>
            <a:r>
              <a:rPr lang="en-US" altLang="en-US" sz="1400" b="0">
                <a:solidFill>
                  <a:schemeClr val="tx1"/>
                </a:solidFill>
              </a:rPr>
              <a:t>2</a:t>
            </a:r>
          </a:p>
        </p:txBody>
      </p:sp>
      <p:sp>
        <p:nvSpPr>
          <p:cNvPr id="81960" name="TextBox 48"/>
          <p:cNvSpPr txBox="1">
            <a:spLocks noChangeArrowheads="1"/>
          </p:cNvSpPr>
          <p:nvPr/>
        </p:nvSpPr>
        <p:spPr bwMode="auto">
          <a:xfrm>
            <a:off x="3370263" y="5746750"/>
            <a:ext cx="28416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600">
                <a:solidFill>
                  <a:srgbClr val="FEFDDE"/>
                </a:solidFill>
                <a:latin typeface="Arial" pitchFamily="34" charset="0"/>
              </a:defRPr>
            </a:lvl1pPr>
            <a:lvl2pPr>
              <a:defRPr sz="2400">
                <a:solidFill>
                  <a:srgbClr val="FEFDDE"/>
                </a:solidFill>
                <a:latin typeface="Arial" pitchFamily="34" charset="0"/>
              </a:defRPr>
            </a:lvl2pPr>
            <a:lvl3pPr>
              <a:defRPr sz="2200">
                <a:solidFill>
                  <a:srgbClr val="FEFDDE"/>
                </a:solidFill>
                <a:latin typeface="Arial" pitchFamily="34" charset="0"/>
              </a:defRPr>
            </a:lvl3pPr>
            <a:lvl4pPr>
              <a:defRPr sz="2000">
                <a:solidFill>
                  <a:srgbClr val="FEFDDE"/>
                </a:solidFill>
                <a:latin typeface="Arial" pitchFamily="34" charset="0"/>
              </a:defRPr>
            </a:lvl4pPr>
            <a:lvl5pPr>
              <a:defRPr>
                <a:solidFill>
                  <a:srgbClr val="FEFDDE"/>
                </a:solidFill>
                <a:latin typeface="Arial" pitchFamily="34" charset="0"/>
              </a:defRPr>
            </a:lvl5pPr>
            <a:lvl6pPr eaLnBrk="0" hangingPunct="0">
              <a:spcBef>
                <a:spcPts val="1000"/>
              </a:spcBef>
              <a:spcAft>
                <a:spcPts val="700"/>
              </a:spcAft>
              <a:buClr>
                <a:srgbClr val="FEFDDE"/>
              </a:buClr>
              <a:buFont typeface="Arial" pitchFamily="34" charset="0"/>
              <a:defRPr>
                <a:solidFill>
                  <a:srgbClr val="FEFDDE"/>
                </a:solidFill>
                <a:latin typeface="Arial" pitchFamily="34" charset="0"/>
              </a:defRPr>
            </a:lvl6pPr>
            <a:lvl7pPr eaLnBrk="0" hangingPunct="0">
              <a:spcBef>
                <a:spcPts val="1000"/>
              </a:spcBef>
              <a:spcAft>
                <a:spcPts val="700"/>
              </a:spcAft>
              <a:buClr>
                <a:srgbClr val="FEFDDE"/>
              </a:buClr>
              <a:buFont typeface="Arial" pitchFamily="34" charset="0"/>
              <a:defRPr>
                <a:solidFill>
                  <a:srgbClr val="FEFDDE"/>
                </a:solidFill>
                <a:latin typeface="Arial" pitchFamily="34" charset="0"/>
              </a:defRPr>
            </a:lvl7pPr>
            <a:lvl8pPr eaLnBrk="0" hangingPunct="0">
              <a:spcBef>
                <a:spcPts val="1000"/>
              </a:spcBef>
              <a:spcAft>
                <a:spcPts val="700"/>
              </a:spcAft>
              <a:buClr>
                <a:srgbClr val="FEFDDE"/>
              </a:buClr>
              <a:buFont typeface="Arial" pitchFamily="34" charset="0"/>
              <a:defRPr>
                <a:solidFill>
                  <a:srgbClr val="FEFDDE"/>
                </a:solidFill>
                <a:latin typeface="Arial" pitchFamily="34" charset="0"/>
              </a:defRPr>
            </a:lvl8pPr>
            <a:lvl9pPr eaLnBrk="0" hangingPunct="0">
              <a:spcBef>
                <a:spcPts val="1000"/>
              </a:spcBef>
              <a:spcAft>
                <a:spcPts val="700"/>
              </a:spcAft>
              <a:buClr>
                <a:srgbClr val="FEFDDE"/>
              </a:buClr>
              <a:buFont typeface="Arial" pitchFamily="34" charset="0"/>
              <a:defRPr>
                <a:solidFill>
                  <a:srgbClr val="FEFDDE"/>
                </a:solidFill>
                <a:latin typeface="Arial" pitchFamily="34" charset="0"/>
              </a:defRPr>
            </a:lvl9pPr>
          </a:lstStyle>
          <a:p>
            <a:r>
              <a:rPr lang="en-US" altLang="en-US" sz="1400" b="0">
                <a:solidFill>
                  <a:schemeClr val="tx1"/>
                </a:solidFill>
              </a:rPr>
              <a:t>4</a:t>
            </a:r>
          </a:p>
        </p:txBody>
      </p:sp>
      <p:sp>
        <p:nvSpPr>
          <p:cNvPr id="81961" name="TextBox 49"/>
          <p:cNvSpPr txBox="1">
            <a:spLocks noChangeArrowheads="1"/>
          </p:cNvSpPr>
          <p:nvPr/>
        </p:nvSpPr>
        <p:spPr bwMode="auto">
          <a:xfrm>
            <a:off x="3841750" y="5746750"/>
            <a:ext cx="2841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600">
                <a:solidFill>
                  <a:srgbClr val="FEFDDE"/>
                </a:solidFill>
                <a:latin typeface="Arial" pitchFamily="34" charset="0"/>
              </a:defRPr>
            </a:lvl1pPr>
            <a:lvl2pPr>
              <a:defRPr sz="2400">
                <a:solidFill>
                  <a:srgbClr val="FEFDDE"/>
                </a:solidFill>
                <a:latin typeface="Arial" pitchFamily="34" charset="0"/>
              </a:defRPr>
            </a:lvl2pPr>
            <a:lvl3pPr>
              <a:defRPr sz="2200">
                <a:solidFill>
                  <a:srgbClr val="FEFDDE"/>
                </a:solidFill>
                <a:latin typeface="Arial" pitchFamily="34" charset="0"/>
              </a:defRPr>
            </a:lvl3pPr>
            <a:lvl4pPr>
              <a:defRPr sz="2000">
                <a:solidFill>
                  <a:srgbClr val="FEFDDE"/>
                </a:solidFill>
                <a:latin typeface="Arial" pitchFamily="34" charset="0"/>
              </a:defRPr>
            </a:lvl4pPr>
            <a:lvl5pPr>
              <a:defRPr>
                <a:solidFill>
                  <a:srgbClr val="FEFDDE"/>
                </a:solidFill>
                <a:latin typeface="Arial" pitchFamily="34" charset="0"/>
              </a:defRPr>
            </a:lvl5pPr>
            <a:lvl6pPr eaLnBrk="0" hangingPunct="0">
              <a:spcBef>
                <a:spcPts val="1000"/>
              </a:spcBef>
              <a:spcAft>
                <a:spcPts val="700"/>
              </a:spcAft>
              <a:buClr>
                <a:srgbClr val="FEFDDE"/>
              </a:buClr>
              <a:buFont typeface="Arial" pitchFamily="34" charset="0"/>
              <a:defRPr>
                <a:solidFill>
                  <a:srgbClr val="FEFDDE"/>
                </a:solidFill>
                <a:latin typeface="Arial" pitchFamily="34" charset="0"/>
              </a:defRPr>
            </a:lvl6pPr>
            <a:lvl7pPr eaLnBrk="0" hangingPunct="0">
              <a:spcBef>
                <a:spcPts val="1000"/>
              </a:spcBef>
              <a:spcAft>
                <a:spcPts val="700"/>
              </a:spcAft>
              <a:buClr>
                <a:srgbClr val="FEFDDE"/>
              </a:buClr>
              <a:buFont typeface="Arial" pitchFamily="34" charset="0"/>
              <a:defRPr>
                <a:solidFill>
                  <a:srgbClr val="FEFDDE"/>
                </a:solidFill>
                <a:latin typeface="Arial" pitchFamily="34" charset="0"/>
              </a:defRPr>
            </a:lvl7pPr>
            <a:lvl8pPr eaLnBrk="0" hangingPunct="0">
              <a:spcBef>
                <a:spcPts val="1000"/>
              </a:spcBef>
              <a:spcAft>
                <a:spcPts val="700"/>
              </a:spcAft>
              <a:buClr>
                <a:srgbClr val="FEFDDE"/>
              </a:buClr>
              <a:buFont typeface="Arial" pitchFamily="34" charset="0"/>
              <a:defRPr>
                <a:solidFill>
                  <a:srgbClr val="FEFDDE"/>
                </a:solidFill>
                <a:latin typeface="Arial" pitchFamily="34" charset="0"/>
              </a:defRPr>
            </a:lvl8pPr>
            <a:lvl9pPr eaLnBrk="0" hangingPunct="0">
              <a:spcBef>
                <a:spcPts val="1000"/>
              </a:spcBef>
              <a:spcAft>
                <a:spcPts val="700"/>
              </a:spcAft>
              <a:buClr>
                <a:srgbClr val="FEFDDE"/>
              </a:buClr>
              <a:buFont typeface="Arial" pitchFamily="34" charset="0"/>
              <a:defRPr>
                <a:solidFill>
                  <a:srgbClr val="FEFDDE"/>
                </a:solidFill>
                <a:latin typeface="Arial" pitchFamily="34" charset="0"/>
              </a:defRPr>
            </a:lvl9pPr>
          </a:lstStyle>
          <a:p>
            <a:r>
              <a:rPr lang="en-US" altLang="en-US" sz="1400" b="0">
                <a:solidFill>
                  <a:schemeClr val="tx1"/>
                </a:solidFill>
              </a:rPr>
              <a:t>6</a:t>
            </a:r>
          </a:p>
        </p:txBody>
      </p:sp>
      <p:sp>
        <p:nvSpPr>
          <p:cNvPr id="81962" name="TextBox 50"/>
          <p:cNvSpPr txBox="1">
            <a:spLocks noChangeArrowheads="1"/>
          </p:cNvSpPr>
          <p:nvPr/>
        </p:nvSpPr>
        <p:spPr bwMode="auto">
          <a:xfrm>
            <a:off x="4292600" y="5746750"/>
            <a:ext cx="2841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600">
                <a:solidFill>
                  <a:srgbClr val="FEFDDE"/>
                </a:solidFill>
                <a:latin typeface="Arial" pitchFamily="34" charset="0"/>
              </a:defRPr>
            </a:lvl1pPr>
            <a:lvl2pPr>
              <a:defRPr sz="2400">
                <a:solidFill>
                  <a:srgbClr val="FEFDDE"/>
                </a:solidFill>
                <a:latin typeface="Arial" pitchFamily="34" charset="0"/>
              </a:defRPr>
            </a:lvl2pPr>
            <a:lvl3pPr>
              <a:defRPr sz="2200">
                <a:solidFill>
                  <a:srgbClr val="FEFDDE"/>
                </a:solidFill>
                <a:latin typeface="Arial" pitchFamily="34" charset="0"/>
              </a:defRPr>
            </a:lvl3pPr>
            <a:lvl4pPr>
              <a:defRPr sz="2000">
                <a:solidFill>
                  <a:srgbClr val="FEFDDE"/>
                </a:solidFill>
                <a:latin typeface="Arial" pitchFamily="34" charset="0"/>
              </a:defRPr>
            </a:lvl4pPr>
            <a:lvl5pPr>
              <a:defRPr>
                <a:solidFill>
                  <a:srgbClr val="FEFDDE"/>
                </a:solidFill>
                <a:latin typeface="Arial" pitchFamily="34" charset="0"/>
              </a:defRPr>
            </a:lvl5pPr>
            <a:lvl6pPr eaLnBrk="0" hangingPunct="0">
              <a:spcBef>
                <a:spcPts val="1000"/>
              </a:spcBef>
              <a:spcAft>
                <a:spcPts val="700"/>
              </a:spcAft>
              <a:buClr>
                <a:srgbClr val="FEFDDE"/>
              </a:buClr>
              <a:buFont typeface="Arial" pitchFamily="34" charset="0"/>
              <a:defRPr>
                <a:solidFill>
                  <a:srgbClr val="FEFDDE"/>
                </a:solidFill>
                <a:latin typeface="Arial" pitchFamily="34" charset="0"/>
              </a:defRPr>
            </a:lvl6pPr>
            <a:lvl7pPr eaLnBrk="0" hangingPunct="0">
              <a:spcBef>
                <a:spcPts val="1000"/>
              </a:spcBef>
              <a:spcAft>
                <a:spcPts val="700"/>
              </a:spcAft>
              <a:buClr>
                <a:srgbClr val="FEFDDE"/>
              </a:buClr>
              <a:buFont typeface="Arial" pitchFamily="34" charset="0"/>
              <a:defRPr>
                <a:solidFill>
                  <a:srgbClr val="FEFDDE"/>
                </a:solidFill>
                <a:latin typeface="Arial" pitchFamily="34" charset="0"/>
              </a:defRPr>
            </a:lvl7pPr>
            <a:lvl8pPr eaLnBrk="0" hangingPunct="0">
              <a:spcBef>
                <a:spcPts val="1000"/>
              </a:spcBef>
              <a:spcAft>
                <a:spcPts val="700"/>
              </a:spcAft>
              <a:buClr>
                <a:srgbClr val="FEFDDE"/>
              </a:buClr>
              <a:buFont typeface="Arial" pitchFamily="34" charset="0"/>
              <a:defRPr>
                <a:solidFill>
                  <a:srgbClr val="FEFDDE"/>
                </a:solidFill>
                <a:latin typeface="Arial" pitchFamily="34" charset="0"/>
              </a:defRPr>
            </a:lvl8pPr>
            <a:lvl9pPr eaLnBrk="0" hangingPunct="0">
              <a:spcBef>
                <a:spcPts val="1000"/>
              </a:spcBef>
              <a:spcAft>
                <a:spcPts val="700"/>
              </a:spcAft>
              <a:buClr>
                <a:srgbClr val="FEFDDE"/>
              </a:buClr>
              <a:buFont typeface="Arial" pitchFamily="34" charset="0"/>
              <a:defRPr>
                <a:solidFill>
                  <a:srgbClr val="FEFDDE"/>
                </a:solidFill>
                <a:latin typeface="Arial" pitchFamily="34" charset="0"/>
              </a:defRPr>
            </a:lvl9pPr>
          </a:lstStyle>
          <a:p>
            <a:r>
              <a:rPr lang="en-US" altLang="en-US" sz="1400" b="0">
                <a:solidFill>
                  <a:schemeClr val="tx1"/>
                </a:solidFill>
              </a:rPr>
              <a:t>8</a:t>
            </a:r>
          </a:p>
        </p:txBody>
      </p:sp>
      <p:sp>
        <p:nvSpPr>
          <p:cNvPr id="81963" name="TextBox 51"/>
          <p:cNvSpPr txBox="1">
            <a:spLocks noChangeArrowheads="1"/>
          </p:cNvSpPr>
          <p:nvPr/>
        </p:nvSpPr>
        <p:spPr bwMode="auto">
          <a:xfrm>
            <a:off x="4725988" y="5746750"/>
            <a:ext cx="3841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600">
                <a:solidFill>
                  <a:srgbClr val="FEFDDE"/>
                </a:solidFill>
                <a:latin typeface="Arial" pitchFamily="34" charset="0"/>
              </a:defRPr>
            </a:lvl1pPr>
            <a:lvl2pPr>
              <a:defRPr sz="2400">
                <a:solidFill>
                  <a:srgbClr val="FEFDDE"/>
                </a:solidFill>
                <a:latin typeface="Arial" pitchFamily="34" charset="0"/>
              </a:defRPr>
            </a:lvl2pPr>
            <a:lvl3pPr>
              <a:defRPr sz="2200">
                <a:solidFill>
                  <a:srgbClr val="FEFDDE"/>
                </a:solidFill>
                <a:latin typeface="Arial" pitchFamily="34" charset="0"/>
              </a:defRPr>
            </a:lvl3pPr>
            <a:lvl4pPr>
              <a:defRPr sz="2000">
                <a:solidFill>
                  <a:srgbClr val="FEFDDE"/>
                </a:solidFill>
                <a:latin typeface="Arial" pitchFamily="34" charset="0"/>
              </a:defRPr>
            </a:lvl4pPr>
            <a:lvl5pPr>
              <a:defRPr>
                <a:solidFill>
                  <a:srgbClr val="FEFDDE"/>
                </a:solidFill>
                <a:latin typeface="Arial" pitchFamily="34" charset="0"/>
              </a:defRPr>
            </a:lvl5pPr>
            <a:lvl6pPr eaLnBrk="0" hangingPunct="0">
              <a:spcBef>
                <a:spcPts val="1000"/>
              </a:spcBef>
              <a:spcAft>
                <a:spcPts val="700"/>
              </a:spcAft>
              <a:buClr>
                <a:srgbClr val="FEFDDE"/>
              </a:buClr>
              <a:buFont typeface="Arial" pitchFamily="34" charset="0"/>
              <a:defRPr>
                <a:solidFill>
                  <a:srgbClr val="FEFDDE"/>
                </a:solidFill>
                <a:latin typeface="Arial" pitchFamily="34" charset="0"/>
              </a:defRPr>
            </a:lvl6pPr>
            <a:lvl7pPr eaLnBrk="0" hangingPunct="0">
              <a:spcBef>
                <a:spcPts val="1000"/>
              </a:spcBef>
              <a:spcAft>
                <a:spcPts val="700"/>
              </a:spcAft>
              <a:buClr>
                <a:srgbClr val="FEFDDE"/>
              </a:buClr>
              <a:buFont typeface="Arial" pitchFamily="34" charset="0"/>
              <a:defRPr>
                <a:solidFill>
                  <a:srgbClr val="FEFDDE"/>
                </a:solidFill>
                <a:latin typeface="Arial" pitchFamily="34" charset="0"/>
              </a:defRPr>
            </a:lvl7pPr>
            <a:lvl8pPr eaLnBrk="0" hangingPunct="0">
              <a:spcBef>
                <a:spcPts val="1000"/>
              </a:spcBef>
              <a:spcAft>
                <a:spcPts val="700"/>
              </a:spcAft>
              <a:buClr>
                <a:srgbClr val="FEFDDE"/>
              </a:buClr>
              <a:buFont typeface="Arial" pitchFamily="34" charset="0"/>
              <a:defRPr>
                <a:solidFill>
                  <a:srgbClr val="FEFDDE"/>
                </a:solidFill>
                <a:latin typeface="Arial" pitchFamily="34" charset="0"/>
              </a:defRPr>
            </a:lvl8pPr>
            <a:lvl9pPr eaLnBrk="0" hangingPunct="0">
              <a:spcBef>
                <a:spcPts val="1000"/>
              </a:spcBef>
              <a:spcAft>
                <a:spcPts val="700"/>
              </a:spcAft>
              <a:buClr>
                <a:srgbClr val="FEFDDE"/>
              </a:buClr>
              <a:buFont typeface="Arial" pitchFamily="34" charset="0"/>
              <a:defRPr>
                <a:solidFill>
                  <a:srgbClr val="FEFDDE"/>
                </a:solidFill>
                <a:latin typeface="Arial" pitchFamily="34" charset="0"/>
              </a:defRPr>
            </a:lvl9pPr>
          </a:lstStyle>
          <a:p>
            <a:r>
              <a:rPr lang="en-US" altLang="en-US" sz="1400" b="0">
                <a:solidFill>
                  <a:schemeClr val="tx1"/>
                </a:solidFill>
              </a:rPr>
              <a:t>10</a:t>
            </a:r>
          </a:p>
        </p:txBody>
      </p:sp>
      <p:sp>
        <p:nvSpPr>
          <p:cNvPr id="81964" name="TextBox 52"/>
          <p:cNvSpPr txBox="1">
            <a:spLocks noChangeArrowheads="1"/>
          </p:cNvSpPr>
          <p:nvPr/>
        </p:nvSpPr>
        <p:spPr bwMode="auto">
          <a:xfrm>
            <a:off x="5180013" y="5746750"/>
            <a:ext cx="3841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600">
                <a:solidFill>
                  <a:srgbClr val="FEFDDE"/>
                </a:solidFill>
                <a:latin typeface="Arial" pitchFamily="34" charset="0"/>
              </a:defRPr>
            </a:lvl1pPr>
            <a:lvl2pPr>
              <a:defRPr sz="2400">
                <a:solidFill>
                  <a:srgbClr val="FEFDDE"/>
                </a:solidFill>
                <a:latin typeface="Arial" pitchFamily="34" charset="0"/>
              </a:defRPr>
            </a:lvl2pPr>
            <a:lvl3pPr>
              <a:defRPr sz="2200">
                <a:solidFill>
                  <a:srgbClr val="FEFDDE"/>
                </a:solidFill>
                <a:latin typeface="Arial" pitchFamily="34" charset="0"/>
              </a:defRPr>
            </a:lvl3pPr>
            <a:lvl4pPr>
              <a:defRPr sz="2000">
                <a:solidFill>
                  <a:srgbClr val="FEFDDE"/>
                </a:solidFill>
                <a:latin typeface="Arial" pitchFamily="34" charset="0"/>
              </a:defRPr>
            </a:lvl4pPr>
            <a:lvl5pPr>
              <a:defRPr>
                <a:solidFill>
                  <a:srgbClr val="FEFDDE"/>
                </a:solidFill>
                <a:latin typeface="Arial" pitchFamily="34" charset="0"/>
              </a:defRPr>
            </a:lvl5pPr>
            <a:lvl6pPr eaLnBrk="0" hangingPunct="0">
              <a:spcBef>
                <a:spcPts val="1000"/>
              </a:spcBef>
              <a:spcAft>
                <a:spcPts val="700"/>
              </a:spcAft>
              <a:buClr>
                <a:srgbClr val="FEFDDE"/>
              </a:buClr>
              <a:buFont typeface="Arial" pitchFamily="34" charset="0"/>
              <a:defRPr>
                <a:solidFill>
                  <a:srgbClr val="FEFDDE"/>
                </a:solidFill>
                <a:latin typeface="Arial" pitchFamily="34" charset="0"/>
              </a:defRPr>
            </a:lvl6pPr>
            <a:lvl7pPr eaLnBrk="0" hangingPunct="0">
              <a:spcBef>
                <a:spcPts val="1000"/>
              </a:spcBef>
              <a:spcAft>
                <a:spcPts val="700"/>
              </a:spcAft>
              <a:buClr>
                <a:srgbClr val="FEFDDE"/>
              </a:buClr>
              <a:buFont typeface="Arial" pitchFamily="34" charset="0"/>
              <a:defRPr>
                <a:solidFill>
                  <a:srgbClr val="FEFDDE"/>
                </a:solidFill>
                <a:latin typeface="Arial" pitchFamily="34" charset="0"/>
              </a:defRPr>
            </a:lvl7pPr>
            <a:lvl8pPr eaLnBrk="0" hangingPunct="0">
              <a:spcBef>
                <a:spcPts val="1000"/>
              </a:spcBef>
              <a:spcAft>
                <a:spcPts val="700"/>
              </a:spcAft>
              <a:buClr>
                <a:srgbClr val="FEFDDE"/>
              </a:buClr>
              <a:buFont typeface="Arial" pitchFamily="34" charset="0"/>
              <a:defRPr>
                <a:solidFill>
                  <a:srgbClr val="FEFDDE"/>
                </a:solidFill>
                <a:latin typeface="Arial" pitchFamily="34" charset="0"/>
              </a:defRPr>
            </a:lvl8pPr>
            <a:lvl9pPr eaLnBrk="0" hangingPunct="0">
              <a:spcBef>
                <a:spcPts val="1000"/>
              </a:spcBef>
              <a:spcAft>
                <a:spcPts val="700"/>
              </a:spcAft>
              <a:buClr>
                <a:srgbClr val="FEFDDE"/>
              </a:buClr>
              <a:buFont typeface="Arial" pitchFamily="34" charset="0"/>
              <a:defRPr>
                <a:solidFill>
                  <a:srgbClr val="FEFDDE"/>
                </a:solidFill>
                <a:latin typeface="Arial" pitchFamily="34" charset="0"/>
              </a:defRPr>
            </a:lvl9pPr>
          </a:lstStyle>
          <a:p>
            <a:r>
              <a:rPr lang="en-US" altLang="en-US" sz="1400" b="0">
                <a:solidFill>
                  <a:schemeClr val="tx1"/>
                </a:solidFill>
              </a:rPr>
              <a:t>12</a:t>
            </a:r>
          </a:p>
        </p:txBody>
      </p:sp>
      <p:sp>
        <p:nvSpPr>
          <p:cNvPr id="81965" name="TextBox 53"/>
          <p:cNvSpPr txBox="1">
            <a:spLocks noChangeArrowheads="1"/>
          </p:cNvSpPr>
          <p:nvPr/>
        </p:nvSpPr>
        <p:spPr bwMode="auto">
          <a:xfrm>
            <a:off x="5665788" y="5746750"/>
            <a:ext cx="3841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600">
                <a:solidFill>
                  <a:srgbClr val="FEFDDE"/>
                </a:solidFill>
                <a:latin typeface="Arial" pitchFamily="34" charset="0"/>
              </a:defRPr>
            </a:lvl1pPr>
            <a:lvl2pPr>
              <a:defRPr sz="2400">
                <a:solidFill>
                  <a:srgbClr val="FEFDDE"/>
                </a:solidFill>
                <a:latin typeface="Arial" pitchFamily="34" charset="0"/>
              </a:defRPr>
            </a:lvl2pPr>
            <a:lvl3pPr>
              <a:defRPr sz="2200">
                <a:solidFill>
                  <a:srgbClr val="FEFDDE"/>
                </a:solidFill>
                <a:latin typeface="Arial" pitchFamily="34" charset="0"/>
              </a:defRPr>
            </a:lvl3pPr>
            <a:lvl4pPr>
              <a:defRPr sz="2000">
                <a:solidFill>
                  <a:srgbClr val="FEFDDE"/>
                </a:solidFill>
                <a:latin typeface="Arial" pitchFamily="34" charset="0"/>
              </a:defRPr>
            </a:lvl4pPr>
            <a:lvl5pPr>
              <a:defRPr>
                <a:solidFill>
                  <a:srgbClr val="FEFDDE"/>
                </a:solidFill>
                <a:latin typeface="Arial" pitchFamily="34" charset="0"/>
              </a:defRPr>
            </a:lvl5pPr>
            <a:lvl6pPr eaLnBrk="0" hangingPunct="0">
              <a:spcBef>
                <a:spcPts val="1000"/>
              </a:spcBef>
              <a:spcAft>
                <a:spcPts val="700"/>
              </a:spcAft>
              <a:buClr>
                <a:srgbClr val="FEFDDE"/>
              </a:buClr>
              <a:buFont typeface="Arial" pitchFamily="34" charset="0"/>
              <a:defRPr>
                <a:solidFill>
                  <a:srgbClr val="FEFDDE"/>
                </a:solidFill>
                <a:latin typeface="Arial" pitchFamily="34" charset="0"/>
              </a:defRPr>
            </a:lvl6pPr>
            <a:lvl7pPr eaLnBrk="0" hangingPunct="0">
              <a:spcBef>
                <a:spcPts val="1000"/>
              </a:spcBef>
              <a:spcAft>
                <a:spcPts val="700"/>
              </a:spcAft>
              <a:buClr>
                <a:srgbClr val="FEFDDE"/>
              </a:buClr>
              <a:buFont typeface="Arial" pitchFamily="34" charset="0"/>
              <a:defRPr>
                <a:solidFill>
                  <a:srgbClr val="FEFDDE"/>
                </a:solidFill>
                <a:latin typeface="Arial" pitchFamily="34" charset="0"/>
              </a:defRPr>
            </a:lvl7pPr>
            <a:lvl8pPr eaLnBrk="0" hangingPunct="0">
              <a:spcBef>
                <a:spcPts val="1000"/>
              </a:spcBef>
              <a:spcAft>
                <a:spcPts val="700"/>
              </a:spcAft>
              <a:buClr>
                <a:srgbClr val="FEFDDE"/>
              </a:buClr>
              <a:buFont typeface="Arial" pitchFamily="34" charset="0"/>
              <a:defRPr>
                <a:solidFill>
                  <a:srgbClr val="FEFDDE"/>
                </a:solidFill>
                <a:latin typeface="Arial" pitchFamily="34" charset="0"/>
              </a:defRPr>
            </a:lvl8pPr>
            <a:lvl9pPr eaLnBrk="0" hangingPunct="0">
              <a:spcBef>
                <a:spcPts val="1000"/>
              </a:spcBef>
              <a:spcAft>
                <a:spcPts val="700"/>
              </a:spcAft>
              <a:buClr>
                <a:srgbClr val="FEFDDE"/>
              </a:buClr>
              <a:buFont typeface="Arial" pitchFamily="34" charset="0"/>
              <a:defRPr>
                <a:solidFill>
                  <a:srgbClr val="FEFDDE"/>
                </a:solidFill>
                <a:latin typeface="Arial" pitchFamily="34" charset="0"/>
              </a:defRPr>
            </a:lvl9pPr>
          </a:lstStyle>
          <a:p>
            <a:r>
              <a:rPr lang="en-US" altLang="en-US" sz="1400" b="0">
                <a:solidFill>
                  <a:schemeClr val="tx1"/>
                </a:solidFill>
              </a:rPr>
              <a:t>14</a:t>
            </a:r>
          </a:p>
        </p:txBody>
      </p:sp>
      <p:sp>
        <p:nvSpPr>
          <p:cNvPr id="81966" name="TextBox 54"/>
          <p:cNvSpPr txBox="1">
            <a:spLocks noChangeArrowheads="1"/>
          </p:cNvSpPr>
          <p:nvPr/>
        </p:nvSpPr>
        <p:spPr bwMode="auto">
          <a:xfrm>
            <a:off x="6113463" y="5746750"/>
            <a:ext cx="3841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600">
                <a:solidFill>
                  <a:srgbClr val="FEFDDE"/>
                </a:solidFill>
                <a:latin typeface="Arial" pitchFamily="34" charset="0"/>
              </a:defRPr>
            </a:lvl1pPr>
            <a:lvl2pPr>
              <a:defRPr sz="2400">
                <a:solidFill>
                  <a:srgbClr val="FEFDDE"/>
                </a:solidFill>
                <a:latin typeface="Arial" pitchFamily="34" charset="0"/>
              </a:defRPr>
            </a:lvl2pPr>
            <a:lvl3pPr>
              <a:defRPr sz="2200">
                <a:solidFill>
                  <a:srgbClr val="FEFDDE"/>
                </a:solidFill>
                <a:latin typeface="Arial" pitchFamily="34" charset="0"/>
              </a:defRPr>
            </a:lvl3pPr>
            <a:lvl4pPr>
              <a:defRPr sz="2000">
                <a:solidFill>
                  <a:srgbClr val="FEFDDE"/>
                </a:solidFill>
                <a:latin typeface="Arial" pitchFamily="34" charset="0"/>
              </a:defRPr>
            </a:lvl4pPr>
            <a:lvl5pPr>
              <a:defRPr>
                <a:solidFill>
                  <a:srgbClr val="FEFDDE"/>
                </a:solidFill>
                <a:latin typeface="Arial" pitchFamily="34" charset="0"/>
              </a:defRPr>
            </a:lvl5pPr>
            <a:lvl6pPr eaLnBrk="0" hangingPunct="0">
              <a:spcBef>
                <a:spcPts val="1000"/>
              </a:spcBef>
              <a:spcAft>
                <a:spcPts val="700"/>
              </a:spcAft>
              <a:buClr>
                <a:srgbClr val="FEFDDE"/>
              </a:buClr>
              <a:buFont typeface="Arial" pitchFamily="34" charset="0"/>
              <a:defRPr>
                <a:solidFill>
                  <a:srgbClr val="FEFDDE"/>
                </a:solidFill>
                <a:latin typeface="Arial" pitchFamily="34" charset="0"/>
              </a:defRPr>
            </a:lvl6pPr>
            <a:lvl7pPr eaLnBrk="0" hangingPunct="0">
              <a:spcBef>
                <a:spcPts val="1000"/>
              </a:spcBef>
              <a:spcAft>
                <a:spcPts val="700"/>
              </a:spcAft>
              <a:buClr>
                <a:srgbClr val="FEFDDE"/>
              </a:buClr>
              <a:buFont typeface="Arial" pitchFamily="34" charset="0"/>
              <a:defRPr>
                <a:solidFill>
                  <a:srgbClr val="FEFDDE"/>
                </a:solidFill>
                <a:latin typeface="Arial" pitchFamily="34" charset="0"/>
              </a:defRPr>
            </a:lvl7pPr>
            <a:lvl8pPr eaLnBrk="0" hangingPunct="0">
              <a:spcBef>
                <a:spcPts val="1000"/>
              </a:spcBef>
              <a:spcAft>
                <a:spcPts val="700"/>
              </a:spcAft>
              <a:buClr>
                <a:srgbClr val="FEFDDE"/>
              </a:buClr>
              <a:buFont typeface="Arial" pitchFamily="34" charset="0"/>
              <a:defRPr>
                <a:solidFill>
                  <a:srgbClr val="FEFDDE"/>
                </a:solidFill>
                <a:latin typeface="Arial" pitchFamily="34" charset="0"/>
              </a:defRPr>
            </a:lvl8pPr>
            <a:lvl9pPr eaLnBrk="0" hangingPunct="0">
              <a:spcBef>
                <a:spcPts val="1000"/>
              </a:spcBef>
              <a:spcAft>
                <a:spcPts val="700"/>
              </a:spcAft>
              <a:buClr>
                <a:srgbClr val="FEFDDE"/>
              </a:buClr>
              <a:buFont typeface="Arial" pitchFamily="34" charset="0"/>
              <a:defRPr>
                <a:solidFill>
                  <a:srgbClr val="FEFDDE"/>
                </a:solidFill>
                <a:latin typeface="Arial" pitchFamily="34" charset="0"/>
              </a:defRPr>
            </a:lvl9pPr>
          </a:lstStyle>
          <a:p>
            <a:r>
              <a:rPr lang="en-US" altLang="en-US" sz="1400" b="0">
                <a:solidFill>
                  <a:schemeClr val="tx1"/>
                </a:solidFill>
              </a:rPr>
              <a:t>16</a:t>
            </a:r>
          </a:p>
        </p:txBody>
      </p:sp>
      <p:sp>
        <p:nvSpPr>
          <p:cNvPr id="81967" name="TextBox 55"/>
          <p:cNvSpPr txBox="1">
            <a:spLocks noChangeArrowheads="1"/>
          </p:cNvSpPr>
          <p:nvPr/>
        </p:nvSpPr>
        <p:spPr bwMode="auto">
          <a:xfrm>
            <a:off x="6581775" y="5746750"/>
            <a:ext cx="3841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600">
                <a:solidFill>
                  <a:srgbClr val="FEFDDE"/>
                </a:solidFill>
                <a:latin typeface="Arial" pitchFamily="34" charset="0"/>
              </a:defRPr>
            </a:lvl1pPr>
            <a:lvl2pPr>
              <a:defRPr sz="2400">
                <a:solidFill>
                  <a:srgbClr val="FEFDDE"/>
                </a:solidFill>
                <a:latin typeface="Arial" pitchFamily="34" charset="0"/>
              </a:defRPr>
            </a:lvl2pPr>
            <a:lvl3pPr>
              <a:defRPr sz="2200">
                <a:solidFill>
                  <a:srgbClr val="FEFDDE"/>
                </a:solidFill>
                <a:latin typeface="Arial" pitchFamily="34" charset="0"/>
              </a:defRPr>
            </a:lvl3pPr>
            <a:lvl4pPr>
              <a:defRPr sz="2000">
                <a:solidFill>
                  <a:srgbClr val="FEFDDE"/>
                </a:solidFill>
                <a:latin typeface="Arial" pitchFamily="34" charset="0"/>
              </a:defRPr>
            </a:lvl4pPr>
            <a:lvl5pPr>
              <a:defRPr>
                <a:solidFill>
                  <a:srgbClr val="FEFDDE"/>
                </a:solidFill>
                <a:latin typeface="Arial" pitchFamily="34" charset="0"/>
              </a:defRPr>
            </a:lvl5pPr>
            <a:lvl6pPr eaLnBrk="0" hangingPunct="0">
              <a:spcBef>
                <a:spcPts val="1000"/>
              </a:spcBef>
              <a:spcAft>
                <a:spcPts val="700"/>
              </a:spcAft>
              <a:buClr>
                <a:srgbClr val="FEFDDE"/>
              </a:buClr>
              <a:buFont typeface="Arial" pitchFamily="34" charset="0"/>
              <a:defRPr>
                <a:solidFill>
                  <a:srgbClr val="FEFDDE"/>
                </a:solidFill>
                <a:latin typeface="Arial" pitchFamily="34" charset="0"/>
              </a:defRPr>
            </a:lvl6pPr>
            <a:lvl7pPr eaLnBrk="0" hangingPunct="0">
              <a:spcBef>
                <a:spcPts val="1000"/>
              </a:spcBef>
              <a:spcAft>
                <a:spcPts val="700"/>
              </a:spcAft>
              <a:buClr>
                <a:srgbClr val="FEFDDE"/>
              </a:buClr>
              <a:buFont typeface="Arial" pitchFamily="34" charset="0"/>
              <a:defRPr>
                <a:solidFill>
                  <a:srgbClr val="FEFDDE"/>
                </a:solidFill>
                <a:latin typeface="Arial" pitchFamily="34" charset="0"/>
              </a:defRPr>
            </a:lvl7pPr>
            <a:lvl8pPr eaLnBrk="0" hangingPunct="0">
              <a:spcBef>
                <a:spcPts val="1000"/>
              </a:spcBef>
              <a:spcAft>
                <a:spcPts val="700"/>
              </a:spcAft>
              <a:buClr>
                <a:srgbClr val="FEFDDE"/>
              </a:buClr>
              <a:buFont typeface="Arial" pitchFamily="34" charset="0"/>
              <a:defRPr>
                <a:solidFill>
                  <a:srgbClr val="FEFDDE"/>
                </a:solidFill>
                <a:latin typeface="Arial" pitchFamily="34" charset="0"/>
              </a:defRPr>
            </a:lvl8pPr>
            <a:lvl9pPr eaLnBrk="0" hangingPunct="0">
              <a:spcBef>
                <a:spcPts val="1000"/>
              </a:spcBef>
              <a:spcAft>
                <a:spcPts val="700"/>
              </a:spcAft>
              <a:buClr>
                <a:srgbClr val="FEFDDE"/>
              </a:buClr>
              <a:buFont typeface="Arial" pitchFamily="34" charset="0"/>
              <a:defRPr>
                <a:solidFill>
                  <a:srgbClr val="FEFDDE"/>
                </a:solidFill>
                <a:latin typeface="Arial" pitchFamily="34" charset="0"/>
              </a:defRPr>
            </a:lvl9pPr>
          </a:lstStyle>
          <a:p>
            <a:r>
              <a:rPr lang="en-US" altLang="en-US" sz="1400" b="0">
                <a:solidFill>
                  <a:schemeClr val="tx1"/>
                </a:solidFill>
              </a:rPr>
              <a:t>18</a:t>
            </a:r>
          </a:p>
        </p:txBody>
      </p:sp>
      <p:sp>
        <p:nvSpPr>
          <p:cNvPr id="81968" name="TextBox 56"/>
          <p:cNvSpPr txBox="1">
            <a:spLocks noChangeArrowheads="1"/>
          </p:cNvSpPr>
          <p:nvPr/>
        </p:nvSpPr>
        <p:spPr bwMode="auto">
          <a:xfrm>
            <a:off x="3417888" y="5943600"/>
            <a:ext cx="27273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600">
                <a:solidFill>
                  <a:srgbClr val="FEFDDE"/>
                </a:solidFill>
                <a:latin typeface="Arial" pitchFamily="34" charset="0"/>
              </a:defRPr>
            </a:lvl1pPr>
            <a:lvl2pPr>
              <a:defRPr sz="2400">
                <a:solidFill>
                  <a:srgbClr val="FEFDDE"/>
                </a:solidFill>
                <a:latin typeface="Arial" pitchFamily="34" charset="0"/>
              </a:defRPr>
            </a:lvl2pPr>
            <a:lvl3pPr>
              <a:defRPr sz="2200">
                <a:solidFill>
                  <a:srgbClr val="FEFDDE"/>
                </a:solidFill>
                <a:latin typeface="Arial" pitchFamily="34" charset="0"/>
              </a:defRPr>
            </a:lvl3pPr>
            <a:lvl4pPr>
              <a:defRPr sz="2000">
                <a:solidFill>
                  <a:srgbClr val="FEFDDE"/>
                </a:solidFill>
                <a:latin typeface="Arial" pitchFamily="34" charset="0"/>
              </a:defRPr>
            </a:lvl4pPr>
            <a:lvl5pPr>
              <a:defRPr>
                <a:solidFill>
                  <a:srgbClr val="FEFDDE"/>
                </a:solidFill>
                <a:latin typeface="Arial" pitchFamily="34" charset="0"/>
              </a:defRPr>
            </a:lvl5pPr>
            <a:lvl6pPr eaLnBrk="0" hangingPunct="0">
              <a:spcBef>
                <a:spcPts val="1000"/>
              </a:spcBef>
              <a:spcAft>
                <a:spcPts val="700"/>
              </a:spcAft>
              <a:buClr>
                <a:srgbClr val="FEFDDE"/>
              </a:buClr>
              <a:buFont typeface="Arial" pitchFamily="34" charset="0"/>
              <a:defRPr>
                <a:solidFill>
                  <a:srgbClr val="FEFDDE"/>
                </a:solidFill>
                <a:latin typeface="Arial" pitchFamily="34" charset="0"/>
              </a:defRPr>
            </a:lvl6pPr>
            <a:lvl7pPr eaLnBrk="0" hangingPunct="0">
              <a:spcBef>
                <a:spcPts val="1000"/>
              </a:spcBef>
              <a:spcAft>
                <a:spcPts val="700"/>
              </a:spcAft>
              <a:buClr>
                <a:srgbClr val="FEFDDE"/>
              </a:buClr>
              <a:buFont typeface="Arial" pitchFamily="34" charset="0"/>
              <a:defRPr>
                <a:solidFill>
                  <a:srgbClr val="FEFDDE"/>
                </a:solidFill>
                <a:latin typeface="Arial" pitchFamily="34" charset="0"/>
              </a:defRPr>
            </a:lvl7pPr>
            <a:lvl8pPr eaLnBrk="0" hangingPunct="0">
              <a:spcBef>
                <a:spcPts val="1000"/>
              </a:spcBef>
              <a:spcAft>
                <a:spcPts val="700"/>
              </a:spcAft>
              <a:buClr>
                <a:srgbClr val="FEFDDE"/>
              </a:buClr>
              <a:buFont typeface="Arial" pitchFamily="34" charset="0"/>
              <a:defRPr>
                <a:solidFill>
                  <a:srgbClr val="FEFDDE"/>
                </a:solidFill>
                <a:latin typeface="Arial" pitchFamily="34" charset="0"/>
              </a:defRPr>
            </a:lvl8pPr>
            <a:lvl9pPr eaLnBrk="0" hangingPunct="0">
              <a:spcBef>
                <a:spcPts val="1000"/>
              </a:spcBef>
              <a:spcAft>
                <a:spcPts val="700"/>
              </a:spcAft>
              <a:buClr>
                <a:srgbClr val="FEFDDE"/>
              </a:buClr>
              <a:buFont typeface="Arial" pitchFamily="34" charset="0"/>
              <a:defRPr>
                <a:solidFill>
                  <a:srgbClr val="FEFDDE"/>
                </a:solidFill>
                <a:latin typeface="Arial" pitchFamily="34" charset="0"/>
              </a:defRPr>
            </a:lvl9pPr>
          </a:lstStyle>
          <a:p>
            <a:r>
              <a:rPr lang="en-US" altLang="en-US" sz="1600">
                <a:solidFill>
                  <a:schemeClr val="tx1"/>
                </a:solidFill>
              </a:rPr>
              <a:t>Mos Since Randomization</a:t>
            </a:r>
          </a:p>
        </p:txBody>
      </p:sp>
      <p:cxnSp>
        <p:nvCxnSpPr>
          <p:cNvPr id="81969" name="Straight Connector 12"/>
          <p:cNvCxnSpPr>
            <a:cxnSpLocks noChangeShapeType="1"/>
          </p:cNvCxnSpPr>
          <p:nvPr/>
        </p:nvCxnSpPr>
        <p:spPr bwMode="auto">
          <a:xfrm>
            <a:off x="3067050" y="5022850"/>
            <a:ext cx="600075" cy="0"/>
          </a:xfrm>
          <a:prstGeom prst="line">
            <a:avLst/>
          </a:prstGeom>
          <a:noFill/>
          <a:ln w="28575" algn="ctr">
            <a:solidFill>
              <a:schemeClr val="accent2"/>
            </a:solidFill>
            <a:round/>
            <a:headEnd/>
            <a:tailEnd/>
          </a:ln>
          <a:extLst>
            <a:ext uri="{909E8E84-426E-40DD-AFC4-6F175D3DCCD1}">
              <a14:hiddenFill xmlns:a14="http://schemas.microsoft.com/office/drawing/2010/main" xmlns="">
                <a:noFill/>
              </a14:hiddenFill>
            </a:ext>
          </a:extLst>
        </p:spPr>
      </p:cxnSp>
      <p:cxnSp>
        <p:nvCxnSpPr>
          <p:cNvPr id="60" name="Straight Connector 59"/>
          <p:cNvCxnSpPr/>
          <p:nvPr/>
        </p:nvCxnSpPr>
        <p:spPr bwMode="auto">
          <a:xfrm>
            <a:off x="3067050" y="5240338"/>
            <a:ext cx="600075" cy="0"/>
          </a:xfrm>
          <a:prstGeom prst="line">
            <a:avLst/>
          </a:prstGeom>
          <a:noFill/>
          <a:ln w="28575" cap="flat" cmpd="sng" algn="ctr">
            <a:solidFill>
              <a:schemeClr val="accent3"/>
            </a:solidFill>
            <a:prstDash val="solid"/>
            <a:round/>
            <a:headEnd type="none" w="med" len="med"/>
            <a:tailEnd type="none" w="med" len="med"/>
          </a:ln>
          <a:effectLst/>
        </p:spPr>
      </p:cxnSp>
      <p:cxnSp>
        <p:nvCxnSpPr>
          <p:cNvPr id="81971" name="Straight Connector 60"/>
          <p:cNvCxnSpPr>
            <a:cxnSpLocks noChangeShapeType="1"/>
          </p:cNvCxnSpPr>
          <p:nvPr/>
        </p:nvCxnSpPr>
        <p:spPr bwMode="auto">
          <a:xfrm>
            <a:off x="3067050" y="5459413"/>
            <a:ext cx="600075" cy="0"/>
          </a:xfrm>
          <a:prstGeom prst="line">
            <a:avLst/>
          </a:prstGeom>
          <a:noFill/>
          <a:ln w="28575" algn="ctr">
            <a:solidFill>
              <a:schemeClr val="accent1"/>
            </a:solidFill>
            <a:round/>
            <a:headEnd/>
            <a:tailEnd/>
          </a:ln>
          <a:extLst>
            <a:ext uri="{909E8E84-426E-40DD-AFC4-6F175D3DCCD1}">
              <a14:hiddenFill xmlns:a14="http://schemas.microsoft.com/office/drawing/2010/main" xmlns="">
                <a:noFill/>
              </a14:hiddenFill>
            </a:ext>
          </a:extLst>
        </p:spPr>
      </p:cxnSp>
      <p:sp>
        <p:nvSpPr>
          <p:cNvPr id="81972" name="TextBox 61"/>
          <p:cNvSpPr txBox="1">
            <a:spLocks noChangeArrowheads="1"/>
          </p:cNvSpPr>
          <p:nvPr/>
        </p:nvSpPr>
        <p:spPr bwMode="auto">
          <a:xfrm rot="-5400000">
            <a:off x="1242220" y="4491831"/>
            <a:ext cx="982662"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600">
                <a:solidFill>
                  <a:srgbClr val="FEFDDE"/>
                </a:solidFill>
                <a:latin typeface="Arial" pitchFamily="34" charset="0"/>
              </a:defRPr>
            </a:lvl1pPr>
            <a:lvl2pPr>
              <a:defRPr sz="2400">
                <a:solidFill>
                  <a:srgbClr val="FEFDDE"/>
                </a:solidFill>
                <a:latin typeface="Arial" pitchFamily="34" charset="0"/>
              </a:defRPr>
            </a:lvl2pPr>
            <a:lvl3pPr>
              <a:defRPr sz="2200">
                <a:solidFill>
                  <a:srgbClr val="FEFDDE"/>
                </a:solidFill>
                <a:latin typeface="Arial" pitchFamily="34" charset="0"/>
              </a:defRPr>
            </a:lvl3pPr>
            <a:lvl4pPr>
              <a:defRPr sz="2000">
                <a:solidFill>
                  <a:srgbClr val="FEFDDE"/>
                </a:solidFill>
                <a:latin typeface="Arial" pitchFamily="34" charset="0"/>
              </a:defRPr>
            </a:lvl4pPr>
            <a:lvl5pPr>
              <a:defRPr>
                <a:solidFill>
                  <a:srgbClr val="FEFDDE"/>
                </a:solidFill>
                <a:latin typeface="Arial" pitchFamily="34" charset="0"/>
              </a:defRPr>
            </a:lvl5pPr>
            <a:lvl6pPr eaLnBrk="0" hangingPunct="0">
              <a:spcBef>
                <a:spcPts val="1000"/>
              </a:spcBef>
              <a:spcAft>
                <a:spcPts val="700"/>
              </a:spcAft>
              <a:buClr>
                <a:srgbClr val="FEFDDE"/>
              </a:buClr>
              <a:buFont typeface="Arial" pitchFamily="34" charset="0"/>
              <a:defRPr>
                <a:solidFill>
                  <a:srgbClr val="FEFDDE"/>
                </a:solidFill>
                <a:latin typeface="Arial" pitchFamily="34" charset="0"/>
              </a:defRPr>
            </a:lvl6pPr>
            <a:lvl7pPr eaLnBrk="0" hangingPunct="0">
              <a:spcBef>
                <a:spcPts val="1000"/>
              </a:spcBef>
              <a:spcAft>
                <a:spcPts val="700"/>
              </a:spcAft>
              <a:buClr>
                <a:srgbClr val="FEFDDE"/>
              </a:buClr>
              <a:buFont typeface="Arial" pitchFamily="34" charset="0"/>
              <a:defRPr>
                <a:solidFill>
                  <a:srgbClr val="FEFDDE"/>
                </a:solidFill>
                <a:latin typeface="Arial" pitchFamily="34" charset="0"/>
              </a:defRPr>
            </a:lvl7pPr>
            <a:lvl8pPr eaLnBrk="0" hangingPunct="0">
              <a:spcBef>
                <a:spcPts val="1000"/>
              </a:spcBef>
              <a:spcAft>
                <a:spcPts val="700"/>
              </a:spcAft>
              <a:buClr>
                <a:srgbClr val="FEFDDE"/>
              </a:buClr>
              <a:buFont typeface="Arial" pitchFamily="34" charset="0"/>
              <a:defRPr>
                <a:solidFill>
                  <a:srgbClr val="FEFDDE"/>
                </a:solidFill>
                <a:latin typeface="Arial" pitchFamily="34" charset="0"/>
              </a:defRPr>
            </a:lvl8pPr>
            <a:lvl9pPr eaLnBrk="0" hangingPunct="0">
              <a:spcBef>
                <a:spcPts val="1000"/>
              </a:spcBef>
              <a:spcAft>
                <a:spcPts val="700"/>
              </a:spcAft>
              <a:buClr>
                <a:srgbClr val="FEFDDE"/>
              </a:buClr>
              <a:buFont typeface="Arial" pitchFamily="34" charset="0"/>
              <a:defRPr>
                <a:solidFill>
                  <a:srgbClr val="FEFDDE"/>
                </a:solidFill>
                <a:latin typeface="Arial" pitchFamily="34" charset="0"/>
              </a:defRPr>
            </a:lvl9pPr>
          </a:lstStyle>
          <a:p>
            <a:r>
              <a:rPr lang="en-US" altLang="en-US" sz="1600">
                <a:solidFill>
                  <a:schemeClr val="tx1"/>
                </a:solidFill>
              </a:rPr>
              <a:t>Survival</a:t>
            </a:r>
          </a:p>
        </p:txBody>
      </p:sp>
      <p:sp>
        <p:nvSpPr>
          <p:cNvPr id="81973" name="Freeform 13"/>
          <p:cNvSpPr>
            <a:spLocks/>
          </p:cNvSpPr>
          <p:nvPr/>
        </p:nvSpPr>
        <p:spPr bwMode="auto">
          <a:xfrm>
            <a:off x="2581275" y="3594100"/>
            <a:ext cx="4222750" cy="84138"/>
          </a:xfrm>
          <a:custGeom>
            <a:avLst/>
            <a:gdLst>
              <a:gd name="T0" fmla="*/ 4194010 w 4224192"/>
              <a:gd name="T1" fmla="*/ 83958 h 84147"/>
              <a:gd name="T2" fmla="*/ 100263 w 4224192"/>
              <a:gd name="T3" fmla="*/ 83958 h 84147"/>
              <a:gd name="T4" fmla="*/ 100263 w 4224192"/>
              <a:gd name="T5" fmla="*/ 39184 h 84147"/>
              <a:gd name="T6" fmla="*/ 50132 w 4224192"/>
              <a:gd name="T7" fmla="*/ 39184 h 84147"/>
              <a:gd name="T8" fmla="*/ 50132 w 4224192"/>
              <a:gd name="T9" fmla="*/ 0 h 84147"/>
              <a:gd name="T10" fmla="*/ 0 w 4224192"/>
              <a:gd name="T11" fmla="*/ 0 h 84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24192" h="84147">
                <a:moveTo>
                  <a:pt x="4224192" y="84147"/>
                </a:moveTo>
                <a:lnTo>
                  <a:pt x="100977" y="84147"/>
                </a:lnTo>
                <a:lnTo>
                  <a:pt x="100977" y="39268"/>
                </a:lnTo>
                <a:lnTo>
                  <a:pt x="50489" y="39268"/>
                </a:lnTo>
                <a:lnTo>
                  <a:pt x="50489" y="0"/>
                </a:lnTo>
                <a:lnTo>
                  <a:pt x="0" y="0"/>
                </a:lnTo>
              </a:path>
            </a:pathLst>
          </a:custGeom>
          <a:noFill/>
          <a:ln w="2857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endParaRPr lang="fr-FR"/>
          </a:p>
        </p:txBody>
      </p:sp>
      <p:sp>
        <p:nvSpPr>
          <p:cNvPr id="16" name="Freeform 15"/>
          <p:cNvSpPr/>
          <p:nvPr/>
        </p:nvSpPr>
        <p:spPr bwMode="auto">
          <a:xfrm>
            <a:off x="2592388" y="3594100"/>
            <a:ext cx="4211637" cy="438150"/>
          </a:xfrm>
          <a:custGeom>
            <a:avLst/>
            <a:gdLst>
              <a:gd name="connsiteX0" fmla="*/ 4212972 w 4212972"/>
              <a:gd name="connsiteY0" fmla="*/ 437565 h 437565"/>
              <a:gd name="connsiteX1" fmla="*/ 3225644 w 4212972"/>
              <a:gd name="connsiteY1" fmla="*/ 437565 h 437565"/>
              <a:gd name="connsiteX2" fmla="*/ 3225644 w 4212972"/>
              <a:gd name="connsiteY2" fmla="*/ 403907 h 437565"/>
              <a:gd name="connsiteX3" fmla="*/ 1879288 w 4212972"/>
              <a:gd name="connsiteY3" fmla="*/ 403907 h 437565"/>
              <a:gd name="connsiteX4" fmla="*/ 1879288 w 4212972"/>
              <a:gd name="connsiteY4" fmla="*/ 359028 h 437565"/>
              <a:gd name="connsiteX5" fmla="*/ 1643676 w 4212972"/>
              <a:gd name="connsiteY5" fmla="*/ 359028 h 437565"/>
              <a:gd name="connsiteX6" fmla="*/ 1643676 w 4212972"/>
              <a:gd name="connsiteY6" fmla="*/ 325369 h 437565"/>
              <a:gd name="connsiteX7" fmla="*/ 1396844 w 4212972"/>
              <a:gd name="connsiteY7" fmla="*/ 325369 h 437565"/>
              <a:gd name="connsiteX8" fmla="*/ 1396844 w 4212972"/>
              <a:gd name="connsiteY8" fmla="*/ 291710 h 437565"/>
              <a:gd name="connsiteX9" fmla="*/ 431956 w 4212972"/>
              <a:gd name="connsiteY9" fmla="*/ 291710 h 437565"/>
              <a:gd name="connsiteX10" fmla="*/ 431956 w 4212972"/>
              <a:gd name="connsiteY10" fmla="*/ 252442 h 437565"/>
              <a:gd name="connsiteX11" fmla="*/ 403907 w 4212972"/>
              <a:gd name="connsiteY11" fmla="*/ 252442 h 437565"/>
              <a:gd name="connsiteX12" fmla="*/ 403907 w 4212972"/>
              <a:gd name="connsiteY12" fmla="*/ 224392 h 437565"/>
              <a:gd name="connsiteX13" fmla="*/ 342199 w 4212972"/>
              <a:gd name="connsiteY13" fmla="*/ 224392 h 437565"/>
              <a:gd name="connsiteX14" fmla="*/ 342199 w 4212972"/>
              <a:gd name="connsiteY14" fmla="*/ 185124 h 437565"/>
              <a:gd name="connsiteX15" fmla="*/ 314150 w 4212972"/>
              <a:gd name="connsiteY15" fmla="*/ 185124 h 437565"/>
              <a:gd name="connsiteX16" fmla="*/ 314150 w 4212972"/>
              <a:gd name="connsiteY16" fmla="*/ 157075 h 437565"/>
              <a:gd name="connsiteX17" fmla="*/ 280491 w 4212972"/>
              <a:gd name="connsiteY17" fmla="*/ 157075 h 437565"/>
              <a:gd name="connsiteX18" fmla="*/ 280491 w 4212972"/>
              <a:gd name="connsiteY18" fmla="*/ 106586 h 437565"/>
              <a:gd name="connsiteX19" fmla="*/ 252442 w 4212972"/>
              <a:gd name="connsiteY19" fmla="*/ 106586 h 437565"/>
              <a:gd name="connsiteX20" fmla="*/ 252442 w 4212972"/>
              <a:gd name="connsiteY20" fmla="*/ 72927 h 437565"/>
              <a:gd name="connsiteX21" fmla="*/ 134636 w 4212972"/>
              <a:gd name="connsiteY21" fmla="*/ 72927 h 437565"/>
              <a:gd name="connsiteX22" fmla="*/ 134636 w 4212972"/>
              <a:gd name="connsiteY22" fmla="*/ 33659 h 437565"/>
              <a:gd name="connsiteX23" fmla="*/ 39269 w 4212972"/>
              <a:gd name="connsiteY23" fmla="*/ 33659 h 437565"/>
              <a:gd name="connsiteX24" fmla="*/ 39269 w 4212972"/>
              <a:gd name="connsiteY24" fmla="*/ 0 h 437565"/>
              <a:gd name="connsiteX25" fmla="*/ 0 w 4212972"/>
              <a:gd name="connsiteY25" fmla="*/ 0 h 43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12972" h="437565">
                <a:moveTo>
                  <a:pt x="4212972" y="437565"/>
                </a:moveTo>
                <a:lnTo>
                  <a:pt x="3225644" y="437565"/>
                </a:lnTo>
                <a:lnTo>
                  <a:pt x="3225644" y="403907"/>
                </a:lnTo>
                <a:lnTo>
                  <a:pt x="1879288" y="403907"/>
                </a:lnTo>
                <a:lnTo>
                  <a:pt x="1879288" y="359028"/>
                </a:lnTo>
                <a:lnTo>
                  <a:pt x="1643676" y="359028"/>
                </a:lnTo>
                <a:lnTo>
                  <a:pt x="1643676" y="325369"/>
                </a:lnTo>
                <a:lnTo>
                  <a:pt x="1396844" y="325369"/>
                </a:lnTo>
                <a:lnTo>
                  <a:pt x="1396844" y="291710"/>
                </a:lnTo>
                <a:lnTo>
                  <a:pt x="431956" y="291710"/>
                </a:lnTo>
                <a:lnTo>
                  <a:pt x="431956" y="252442"/>
                </a:lnTo>
                <a:lnTo>
                  <a:pt x="403907" y="252442"/>
                </a:lnTo>
                <a:lnTo>
                  <a:pt x="403907" y="224392"/>
                </a:lnTo>
                <a:lnTo>
                  <a:pt x="342199" y="224392"/>
                </a:lnTo>
                <a:lnTo>
                  <a:pt x="342199" y="185124"/>
                </a:lnTo>
                <a:lnTo>
                  <a:pt x="314150" y="185124"/>
                </a:lnTo>
                <a:lnTo>
                  <a:pt x="314150" y="157075"/>
                </a:lnTo>
                <a:lnTo>
                  <a:pt x="280491" y="157075"/>
                </a:lnTo>
                <a:lnTo>
                  <a:pt x="280491" y="106586"/>
                </a:lnTo>
                <a:lnTo>
                  <a:pt x="252442" y="106586"/>
                </a:lnTo>
                <a:lnTo>
                  <a:pt x="252442" y="72927"/>
                </a:lnTo>
                <a:lnTo>
                  <a:pt x="134636" y="72927"/>
                </a:lnTo>
                <a:lnTo>
                  <a:pt x="134636" y="33659"/>
                </a:lnTo>
                <a:lnTo>
                  <a:pt x="39269" y="33659"/>
                </a:lnTo>
                <a:lnTo>
                  <a:pt x="39269" y="0"/>
                </a:lnTo>
                <a:lnTo>
                  <a:pt x="0" y="0"/>
                </a:lnTo>
              </a:path>
            </a:pathLst>
          </a:custGeom>
          <a:noFill/>
          <a:ln w="28575">
            <a:solidFill>
              <a:schemeClr val="accent3"/>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dirty="0">
              <a:latin typeface="Arial" charset="0"/>
            </a:endParaRPr>
          </a:p>
        </p:txBody>
      </p:sp>
      <p:sp>
        <p:nvSpPr>
          <p:cNvPr id="81975" name="Freeform 18"/>
          <p:cNvSpPr>
            <a:spLocks/>
          </p:cNvSpPr>
          <p:nvPr/>
        </p:nvSpPr>
        <p:spPr bwMode="auto">
          <a:xfrm>
            <a:off x="2586038" y="3600450"/>
            <a:ext cx="4224337" cy="650875"/>
          </a:xfrm>
          <a:custGeom>
            <a:avLst/>
            <a:gdLst>
              <a:gd name="T0" fmla="*/ 4227237 w 4224192"/>
              <a:gd name="T1" fmla="*/ 653618 h 650738"/>
              <a:gd name="T2" fmla="*/ 3997066 w 4224192"/>
              <a:gd name="T3" fmla="*/ 653618 h 650738"/>
              <a:gd name="T4" fmla="*/ 3997066 w 4224192"/>
              <a:gd name="T5" fmla="*/ 608548 h 650738"/>
              <a:gd name="T6" fmla="*/ 2150114 w 4224192"/>
              <a:gd name="T7" fmla="*/ 608548 h 650738"/>
              <a:gd name="T8" fmla="*/ 2150114 w 4224192"/>
              <a:gd name="T9" fmla="*/ 563464 h 650738"/>
              <a:gd name="T10" fmla="*/ 2049053 w 4224192"/>
              <a:gd name="T11" fmla="*/ 563464 h 650738"/>
              <a:gd name="T12" fmla="*/ 2049053 w 4224192"/>
              <a:gd name="T13" fmla="*/ 501481 h 650738"/>
              <a:gd name="T14" fmla="*/ 1656093 w 4224192"/>
              <a:gd name="T15" fmla="*/ 501481 h 650738"/>
              <a:gd name="T16" fmla="*/ 1656093 w 4224192"/>
              <a:gd name="T17" fmla="*/ 456411 h 650738"/>
              <a:gd name="T18" fmla="*/ 1515742 w 4224192"/>
              <a:gd name="T19" fmla="*/ 456411 h 650738"/>
              <a:gd name="T20" fmla="*/ 1515742 w 4224192"/>
              <a:gd name="T21" fmla="*/ 422605 h 650738"/>
              <a:gd name="T22" fmla="*/ 1291182 w 4224192"/>
              <a:gd name="T23" fmla="*/ 422605 h 650738"/>
              <a:gd name="T24" fmla="*/ 1291182 w 4224192"/>
              <a:gd name="T25" fmla="*/ 371885 h 650738"/>
              <a:gd name="T26" fmla="*/ 1117152 w 4224192"/>
              <a:gd name="T27" fmla="*/ 371885 h 650738"/>
              <a:gd name="T28" fmla="*/ 1117152 w 4224192"/>
              <a:gd name="T29" fmla="*/ 326818 h 650738"/>
              <a:gd name="T30" fmla="*/ 1010502 w 4224192"/>
              <a:gd name="T31" fmla="*/ 326818 h 650738"/>
              <a:gd name="T32" fmla="*/ 1010502 w 4224192"/>
              <a:gd name="T33" fmla="*/ 276099 h 650738"/>
              <a:gd name="T34" fmla="*/ 993652 w 4224192"/>
              <a:gd name="T35" fmla="*/ 276099 h 650738"/>
              <a:gd name="T36" fmla="*/ 993652 w 4224192"/>
              <a:gd name="T37" fmla="*/ 225379 h 650738"/>
              <a:gd name="T38" fmla="*/ 465951 w 4224192"/>
              <a:gd name="T39" fmla="*/ 225379 h 650738"/>
              <a:gd name="T40" fmla="*/ 465951 w 4224192"/>
              <a:gd name="T41" fmla="*/ 180312 h 650738"/>
              <a:gd name="T42" fmla="*/ 387350 w 4224192"/>
              <a:gd name="T43" fmla="*/ 180312 h 650738"/>
              <a:gd name="T44" fmla="*/ 387350 w 4224192"/>
              <a:gd name="T45" fmla="*/ 140875 h 650738"/>
              <a:gd name="T46" fmla="*/ 151570 w 4224192"/>
              <a:gd name="T47" fmla="*/ 140875 h 650738"/>
              <a:gd name="T48" fmla="*/ 151570 w 4224192"/>
              <a:gd name="T49" fmla="*/ 95786 h 650738"/>
              <a:gd name="T50" fmla="*/ 106671 w 4224192"/>
              <a:gd name="T51" fmla="*/ 95786 h 650738"/>
              <a:gd name="T52" fmla="*/ 106671 w 4224192"/>
              <a:gd name="T53" fmla="*/ 33805 h 650738"/>
              <a:gd name="T54" fmla="*/ 44921 w 4224192"/>
              <a:gd name="T55" fmla="*/ 33805 h 650738"/>
              <a:gd name="T56" fmla="*/ 44921 w 4224192"/>
              <a:gd name="T57" fmla="*/ 0 h 650738"/>
              <a:gd name="T58" fmla="*/ 0 w 4224192"/>
              <a:gd name="T59" fmla="*/ 0 h 6507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24192" h="650738">
                <a:moveTo>
                  <a:pt x="4224192" y="650738"/>
                </a:moveTo>
                <a:lnTo>
                  <a:pt x="3994189" y="650738"/>
                </a:lnTo>
                <a:lnTo>
                  <a:pt x="3994189" y="605860"/>
                </a:lnTo>
                <a:lnTo>
                  <a:pt x="2148560" y="605860"/>
                </a:lnTo>
                <a:lnTo>
                  <a:pt x="2148560" y="560981"/>
                </a:lnTo>
                <a:lnTo>
                  <a:pt x="2047583" y="560981"/>
                </a:lnTo>
                <a:lnTo>
                  <a:pt x="2047583" y="499273"/>
                </a:lnTo>
                <a:lnTo>
                  <a:pt x="1654896" y="499273"/>
                </a:lnTo>
                <a:lnTo>
                  <a:pt x="1654896" y="454395"/>
                </a:lnTo>
                <a:lnTo>
                  <a:pt x="1514650" y="454395"/>
                </a:lnTo>
                <a:lnTo>
                  <a:pt x="1514650" y="420736"/>
                </a:lnTo>
                <a:lnTo>
                  <a:pt x="1290258" y="420736"/>
                </a:lnTo>
                <a:lnTo>
                  <a:pt x="1290258" y="370247"/>
                </a:lnTo>
                <a:lnTo>
                  <a:pt x="1116354" y="370247"/>
                </a:lnTo>
                <a:lnTo>
                  <a:pt x="1116354" y="325369"/>
                </a:lnTo>
                <a:lnTo>
                  <a:pt x="1009767" y="325369"/>
                </a:lnTo>
                <a:lnTo>
                  <a:pt x="1009767" y="274881"/>
                </a:lnTo>
                <a:lnTo>
                  <a:pt x="992938" y="274881"/>
                </a:lnTo>
                <a:lnTo>
                  <a:pt x="992938" y="224392"/>
                </a:lnTo>
                <a:lnTo>
                  <a:pt x="465615" y="224392"/>
                </a:lnTo>
                <a:lnTo>
                  <a:pt x="465615" y="179514"/>
                </a:lnTo>
                <a:lnTo>
                  <a:pt x="387077" y="179514"/>
                </a:lnTo>
                <a:lnTo>
                  <a:pt x="387077" y="140245"/>
                </a:lnTo>
                <a:lnTo>
                  <a:pt x="151465" y="140245"/>
                </a:lnTo>
                <a:lnTo>
                  <a:pt x="151465" y="95366"/>
                </a:lnTo>
                <a:lnTo>
                  <a:pt x="106587" y="95366"/>
                </a:lnTo>
                <a:lnTo>
                  <a:pt x="106587" y="33658"/>
                </a:lnTo>
                <a:lnTo>
                  <a:pt x="44879" y="33658"/>
                </a:lnTo>
                <a:lnTo>
                  <a:pt x="44879" y="0"/>
                </a:lnTo>
                <a:lnTo>
                  <a:pt x="0" y="0"/>
                </a:lnTo>
              </a:path>
            </a:pathLst>
          </a:custGeom>
          <a:noFill/>
          <a:ln w="2857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endParaRPr lang="fr-FR"/>
          </a:p>
        </p:txBody>
      </p:sp>
    </p:spTree>
    <p:extLst>
      <p:ext uri="{BB962C8B-B14F-4D97-AF65-F5344CB8AC3E}">
        <p14:creationId xmlns:p14="http://schemas.microsoft.com/office/powerpoint/2010/main" xmlns="" val="4289113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404664"/>
            <a:ext cx="8712968" cy="4552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92080" y="6237312"/>
            <a:ext cx="3486150"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7916266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Gothic"/>
        <a:cs typeface="Gothic"/>
      </a:majorFont>
      <a:minorFont>
        <a:latin typeface="Times New Roman"/>
        <a:ea typeface="Gothic"/>
        <a:cs typeface="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1821</Words>
  <Application>Microsoft Office PowerPoint</Application>
  <PresentationFormat>Affichage à l'écran (4:3)</PresentationFormat>
  <Paragraphs>285</Paragraphs>
  <Slides>21</Slides>
  <Notes>15</Notes>
  <HiddenSlides>0</HiddenSlides>
  <MMClips>0</MMClips>
  <ScaleCrop>false</ScaleCrop>
  <HeadingPairs>
    <vt:vector size="4" baseType="variant">
      <vt:variant>
        <vt:lpstr>Thème</vt:lpstr>
      </vt:variant>
      <vt:variant>
        <vt:i4>2</vt:i4>
      </vt:variant>
      <vt:variant>
        <vt:lpstr>Titres des diapositives</vt:lpstr>
      </vt:variant>
      <vt:variant>
        <vt:i4>21</vt:i4>
      </vt:variant>
    </vt:vector>
  </HeadingPairs>
  <TitlesOfParts>
    <vt:vector size="23" baseType="lpstr">
      <vt:lpstr>Thème Office</vt:lpstr>
      <vt:lpstr>Office Theme</vt:lpstr>
      <vt:lpstr>COMPLICATIONS INFECTIONS OPPORTUNISTES </vt:lpstr>
      <vt:lpstr>Kaiser Permanente: Life Expectancy in HIV-Infected vs Uninfected Persons</vt:lpstr>
      <vt:lpstr>KP: Factors Contributing to Reduced Life Expectancy With HIV (2008-11)</vt:lpstr>
      <vt:lpstr>REALITY: Enhanced OI Prophylaxis at ART Initiation in Immunocompromised Pts</vt:lpstr>
      <vt:lpstr>REALITY: Mortality Benefit With Enhanced OI Prophylaxis for Pts Initiating ART</vt:lpstr>
      <vt:lpstr>REALITY: Additional Outcomes Favor Enhanced OI Prophylaxis</vt:lpstr>
      <vt:lpstr>RAFA: ART With Standard- vs High-Dose Rifampicin in HIV/TB-Coinfected Pts</vt:lpstr>
      <vt:lpstr>RAFA: Survival Outcomes With High- vs Standard-Dose Rifampicin</vt:lpstr>
      <vt:lpstr>Diapositive 9</vt:lpstr>
      <vt:lpstr>Diapositive 10</vt:lpstr>
      <vt:lpstr>Diapositive 11</vt:lpstr>
      <vt:lpstr>Diapositive 12</vt:lpstr>
      <vt:lpstr>Back up</vt:lpstr>
      <vt:lpstr>Diapositive 14</vt:lpstr>
      <vt:lpstr>Diapositive 15</vt:lpstr>
      <vt:lpstr>Diapositive 16</vt:lpstr>
      <vt:lpstr>Diapositive 17</vt:lpstr>
      <vt:lpstr>Diapositive 18</vt:lpstr>
      <vt:lpstr>Diapositive 19</vt:lpstr>
      <vt:lpstr>Diapositive 20</vt:lpstr>
      <vt:lpstr>Diapositive 21</vt:lpstr>
    </vt:vector>
  </TitlesOfParts>
  <Company>APHP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COMPLICATIONS</dc:title>
  <dc:creator>MEYNARD Jean luc</dc:creator>
  <cp:lastModifiedBy>User</cp:lastModifiedBy>
  <cp:revision>9</cp:revision>
  <dcterms:created xsi:type="dcterms:W3CDTF">2016-10-13T13:10:01Z</dcterms:created>
  <dcterms:modified xsi:type="dcterms:W3CDTF">2016-10-20T13:05:55Z</dcterms:modified>
</cp:coreProperties>
</file>