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9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3A2DDB9A-4C24-456B-B58A-756CCBA5A063}">
          <p14:sldIdLst>
            <p14:sldId id="256"/>
            <p14:sldId id="258"/>
            <p14:sldId id="259"/>
            <p14:sldId id="260"/>
            <p14:sldId id="257"/>
            <p14:sldId id="261"/>
            <p14:sldId id="262"/>
            <p14:sldId id="269"/>
            <p14:sldId id="264"/>
            <p14:sldId id="265"/>
            <p14:sldId id="266"/>
            <p14:sldId id="268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1C8EA1-197A-4A5D-AEAC-362C4C309EA5}" type="doc">
      <dgm:prSet loTypeId="urn:microsoft.com/office/officeart/2005/8/layout/cycle2" loCatId="cycle" qsTypeId="urn:microsoft.com/office/officeart/2005/8/quickstyle/simple5" qsCatId="simple" csTypeId="urn:microsoft.com/office/officeart/2005/8/colors/accent6_4" csCatId="accent6"/>
      <dgm:spPr/>
      <dgm:t>
        <a:bodyPr/>
        <a:lstStyle/>
        <a:p>
          <a:endParaRPr lang="fr-FR"/>
        </a:p>
      </dgm:t>
    </dgm:pt>
    <dgm:pt modelId="{6F104231-B328-44C6-A450-381FFD1EA77E}">
      <dgm:prSet/>
      <dgm:spPr/>
      <dgm:t>
        <a:bodyPr/>
        <a:lstStyle/>
        <a:p>
          <a:pPr rtl="0"/>
          <a:r>
            <a:rPr lang="fr-FR" smtClean="0"/>
            <a:t>Maillage sur l’ensemble  du territoire</a:t>
          </a:r>
          <a:endParaRPr lang="fr-FR"/>
        </a:p>
      </dgm:t>
    </dgm:pt>
    <dgm:pt modelId="{395B6379-4EF7-4B4B-A731-EC4F1B8BBCC7}" type="parTrans" cxnId="{37AC9D08-B506-45D8-8445-90E0845DA109}">
      <dgm:prSet/>
      <dgm:spPr/>
      <dgm:t>
        <a:bodyPr/>
        <a:lstStyle/>
        <a:p>
          <a:endParaRPr lang="fr-FR"/>
        </a:p>
      </dgm:t>
    </dgm:pt>
    <dgm:pt modelId="{F1347918-51B2-4530-9873-4B63D0D3D194}" type="sibTrans" cxnId="{37AC9D08-B506-45D8-8445-90E0845DA109}">
      <dgm:prSet/>
      <dgm:spPr/>
      <dgm:t>
        <a:bodyPr/>
        <a:lstStyle/>
        <a:p>
          <a:endParaRPr lang="fr-FR"/>
        </a:p>
      </dgm:t>
    </dgm:pt>
    <dgm:pt modelId="{956B8913-60A5-4DA2-8C42-61F04B08FE47}">
      <dgm:prSet/>
      <dgm:spPr/>
      <dgm:t>
        <a:bodyPr/>
        <a:lstStyle/>
        <a:p>
          <a:pPr rtl="0"/>
          <a:r>
            <a:rPr lang="fr-FR" dirty="0" smtClean="0"/>
            <a:t>Intra hospitalier/ convention CH-CG</a:t>
          </a:r>
          <a:endParaRPr lang="fr-FR" dirty="0"/>
        </a:p>
      </dgm:t>
    </dgm:pt>
    <dgm:pt modelId="{0E1B9579-11A1-4F82-AC8C-257934AAE322}" type="parTrans" cxnId="{4115B429-484B-43FD-B017-21DC54CFF431}">
      <dgm:prSet/>
      <dgm:spPr/>
      <dgm:t>
        <a:bodyPr/>
        <a:lstStyle/>
        <a:p>
          <a:endParaRPr lang="fr-FR"/>
        </a:p>
      </dgm:t>
    </dgm:pt>
    <dgm:pt modelId="{5AB91BEE-35AE-464F-A054-8436051D5DF8}" type="sibTrans" cxnId="{4115B429-484B-43FD-B017-21DC54CFF431}">
      <dgm:prSet/>
      <dgm:spPr/>
      <dgm:t>
        <a:bodyPr/>
        <a:lstStyle/>
        <a:p>
          <a:endParaRPr lang="fr-FR"/>
        </a:p>
      </dgm:t>
    </dgm:pt>
    <dgm:pt modelId="{0182A3AB-A6E3-4087-9AF8-9B223D9026E7}">
      <dgm:prSet/>
      <dgm:spPr/>
      <dgm:t>
        <a:bodyPr/>
        <a:lstStyle/>
        <a:p>
          <a:pPr rtl="0"/>
          <a:r>
            <a:rPr lang="fr-FR" dirty="0" smtClean="0"/>
            <a:t>Saint-Brieuc, Lannion, Guingamp, Paimpol</a:t>
          </a:r>
          <a:endParaRPr lang="fr-FR" dirty="0"/>
        </a:p>
      </dgm:t>
    </dgm:pt>
    <dgm:pt modelId="{F40A8330-9F61-4199-B8F7-E71A5C76C480}" type="parTrans" cxnId="{CEEACCC8-7364-469A-8FE2-3903B90C3DA2}">
      <dgm:prSet/>
      <dgm:spPr/>
      <dgm:t>
        <a:bodyPr/>
        <a:lstStyle/>
        <a:p>
          <a:endParaRPr lang="fr-FR"/>
        </a:p>
      </dgm:t>
    </dgm:pt>
    <dgm:pt modelId="{5B776441-48A9-4D55-97E7-141B6DB28FA1}" type="sibTrans" cxnId="{CEEACCC8-7364-469A-8FE2-3903B90C3DA2}">
      <dgm:prSet/>
      <dgm:spPr/>
      <dgm:t>
        <a:bodyPr/>
        <a:lstStyle/>
        <a:p>
          <a:endParaRPr lang="fr-FR"/>
        </a:p>
      </dgm:t>
    </dgm:pt>
    <dgm:pt modelId="{06F7D105-5D28-4FB5-B3DF-3CC66287EF37}" type="pres">
      <dgm:prSet presAssocID="{361C8EA1-197A-4A5D-AEAC-362C4C309EA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5237D3A-5F61-44DF-84F1-2C27E2EA794F}" type="pres">
      <dgm:prSet presAssocID="{6F104231-B328-44C6-A450-381FFD1EA77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D66EDD-7202-4A16-8E4C-59D8EA5650DD}" type="pres">
      <dgm:prSet presAssocID="{F1347918-51B2-4530-9873-4B63D0D3D194}" presName="sibTrans" presStyleLbl="sibTrans2D1" presStyleIdx="0" presStyleCnt="3"/>
      <dgm:spPr/>
      <dgm:t>
        <a:bodyPr/>
        <a:lstStyle/>
        <a:p>
          <a:endParaRPr lang="fr-FR"/>
        </a:p>
      </dgm:t>
    </dgm:pt>
    <dgm:pt modelId="{30DE78EC-1D97-48EB-BE95-84AF6EFA1E29}" type="pres">
      <dgm:prSet presAssocID="{F1347918-51B2-4530-9873-4B63D0D3D194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9C85E00C-E6D8-4420-A472-84745EB5A788}" type="pres">
      <dgm:prSet presAssocID="{956B8913-60A5-4DA2-8C42-61F04B08FE4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B1897F-606B-4D81-A39E-7358657FA7E5}" type="pres">
      <dgm:prSet presAssocID="{5AB91BEE-35AE-464F-A054-8436051D5DF8}" presName="sibTrans" presStyleLbl="sibTrans2D1" presStyleIdx="1" presStyleCnt="3"/>
      <dgm:spPr/>
      <dgm:t>
        <a:bodyPr/>
        <a:lstStyle/>
        <a:p>
          <a:endParaRPr lang="fr-FR"/>
        </a:p>
      </dgm:t>
    </dgm:pt>
    <dgm:pt modelId="{C29EAD00-43B2-4162-84DA-6C519340F571}" type="pres">
      <dgm:prSet presAssocID="{5AB91BEE-35AE-464F-A054-8436051D5DF8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A81F1754-DB87-4A30-8188-915082F6D2EA}" type="pres">
      <dgm:prSet presAssocID="{0182A3AB-A6E3-4087-9AF8-9B223D9026E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2A9747-AFA1-4976-BBEA-2748EB038FE0}" type="pres">
      <dgm:prSet presAssocID="{5B776441-48A9-4D55-97E7-141B6DB28FA1}" presName="sibTrans" presStyleLbl="sibTrans2D1" presStyleIdx="2" presStyleCnt="3" custAng="11409110"/>
      <dgm:spPr/>
      <dgm:t>
        <a:bodyPr/>
        <a:lstStyle/>
        <a:p>
          <a:endParaRPr lang="fr-FR"/>
        </a:p>
      </dgm:t>
    </dgm:pt>
    <dgm:pt modelId="{4ED05A92-2424-4B95-90F6-188B1C86C56E}" type="pres">
      <dgm:prSet presAssocID="{5B776441-48A9-4D55-97E7-141B6DB28FA1}" presName="connectorText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F5530887-572C-47F3-A8C5-13C8C22ADF10}" type="presOf" srcId="{0182A3AB-A6E3-4087-9AF8-9B223D9026E7}" destId="{A81F1754-DB87-4A30-8188-915082F6D2EA}" srcOrd="0" destOrd="0" presId="urn:microsoft.com/office/officeart/2005/8/layout/cycle2"/>
    <dgm:cxn modelId="{4115B429-484B-43FD-B017-21DC54CFF431}" srcId="{361C8EA1-197A-4A5D-AEAC-362C4C309EA5}" destId="{956B8913-60A5-4DA2-8C42-61F04B08FE47}" srcOrd="1" destOrd="0" parTransId="{0E1B9579-11A1-4F82-AC8C-257934AAE322}" sibTransId="{5AB91BEE-35AE-464F-A054-8436051D5DF8}"/>
    <dgm:cxn modelId="{1539CCC2-08CE-4CC4-88EA-B2922BE207AB}" type="presOf" srcId="{5AB91BEE-35AE-464F-A054-8436051D5DF8}" destId="{C29EAD00-43B2-4162-84DA-6C519340F571}" srcOrd="1" destOrd="0" presId="urn:microsoft.com/office/officeart/2005/8/layout/cycle2"/>
    <dgm:cxn modelId="{CEEACCC8-7364-469A-8FE2-3903B90C3DA2}" srcId="{361C8EA1-197A-4A5D-AEAC-362C4C309EA5}" destId="{0182A3AB-A6E3-4087-9AF8-9B223D9026E7}" srcOrd="2" destOrd="0" parTransId="{F40A8330-9F61-4199-B8F7-E71A5C76C480}" sibTransId="{5B776441-48A9-4D55-97E7-141B6DB28FA1}"/>
    <dgm:cxn modelId="{D32585F9-EB99-4631-A78B-ECBFC41C1F5D}" type="presOf" srcId="{F1347918-51B2-4530-9873-4B63D0D3D194}" destId="{30DE78EC-1D97-48EB-BE95-84AF6EFA1E29}" srcOrd="1" destOrd="0" presId="urn:microsoft.com/office/officeart/2005/8/layout/cycle2"/>
    <dgm:cxn modelId="{02E34FF1-580F-42D8-B31E-C46917790731}" type="presOf" srcId="{361C8EA1-197A-4A5D-AEAC-362C4C309EA5}" destId="{06F7D105-5D28-4FB5-B3DF-3CC66287EF37}" srcOrd="0" destOrd="0" presId="urn:microsoft.com/office/officeart/2005/8/layout/cycle2"/>
    <dgm:cxn modelId="{249E2AEB-37E1-498A-B81B-1EA19A0B7B55}" type="presOf" srcId="{5B776441-48A9-4D55-97E7-141B6DB28FA1}" destId="{4ED05A92-2424-4B95-90F6-188B1C86C56E}" srcOrd="1" destOrd="0" presId="urn:microsoft.com/office/officeart/2005/8/layout/cycle2"/>
    <dgm:cxn modelId="{F4885CF6-1662-49C7-A452-1036477C5032}" type="presOf" srcId="{5AB91BEE-35AE-464F-A054-8436051D5DF8}" destId="{E6B1897F-606B-4D81-A39E-7358657FA7E5}" srcOrd="0" destOrd="0" presId="urn:microsoft.com/office/officeart/2005/8/layout/cycle2"/>
    <dgm:cxn modelId="{32323328-5819-4738-8952-70444063034D}" type="presOf" srcId="{F1347918-51B2-4530-9873-4B63D0D3D194}" destId="{FDD66EDD-7202-4A16-8E4C-59D8EA5650DD}" srcOrd="0" destOrd="0" presId="urn:microsoft.com/office/officeart/2005/8/layout/cycle2"/>
    <dgm:cxn modelId="{5A90015F-AC6C-4F24-8B52-B56C39C87161}" type="presOf" srcId="{6F104231-B328-44C6-A450-381FFD1EA77E}" destId="{B5237D3A-5F61-44DF-84F1-2C27E2EA794F}" srcOrd="0" destOrd="0" presId="urn:microsoft.com/office/officeart/2005/8/layout/cycle2"/>
    <dgm:cxn modelId="{37AC9D08-B506-45D8-8445-90E0845DA109}" srcId="{361C8EA1-197A-4A5D-AEAC-362C4C309EA5}" destId="{6F104231-B328-44C6-A450-381FFD1EA77E}" srcOrd="0" destOrd="0" parTransId="{395B6379-4EF7-4B4B-A731-EC4F1B8BBCC7}" sibTransId="{F1347918-51B2-4530-9873-4B63D0D3D194}"/>
    <dgm:cxn modelId="{16075614-F933-4628-8FAE-28FCCCAA7FCE}" type="presOf" srcId="{956B8913-60A5-4DA2-8C42-61F04B08FE47}" destId="{9C85E00C-E6D8-4420-A472-84745EB5A788}" srcOrd="0" destOrd="0" presId="urn:microsoft.com/office/officeart/2005/8/layout/cycle2"/>
    <dgm:cxn modelId="{0AE6BE0D-07DE-481A-9AD3-516A042277A5}" type="presOf" srcId="{5B776441-48A9-4D55-97E7-141B6DB28FA1}" destId="{BE2A9747-AFA1-4976-BBEA-2748EB038FE0}" srcOrd="0" destOrd="0" presId="urn:microsoft.com/office/officeart/2005/8/layout/cycle2"/>
    <dgm:cxn modelId="{10C30676-339F-4D52-A0DD-691322324D73}" type="presParOf" srcId="{06F7D105-5D28-4FB5-B3DF-3CC66287EF37}" destId="{B5237D3A-5F61-44DF-84F1-2C27E2EA794F}" srcOrd="0" destOrd="0" presId="urn:microsoft.com/office/officeart/2005/8/layout/cycle2"/>
    <dgm:cxn modelId="{5D387BCE-E506-497D-A5F6-AC2F63E3C4DE}" type="presParOf" srcId="{06F7D105-5D28-4FB5-B3DF-3CC66287EF37}" destId="{FDD66EDD-7202-4A16-8E4C-59D8EA5650DD}" srcOrd="1" destOrd="0" presId="urn:microsoft.com/office/officeart/2005/8/layout/cycle2"/>
    <dgm:cxn modelId="{33C4B978-A48E-40B4-A68C-00D2DA5C0B67}" type="presParOf" srcId="{FDD66EDD-7202-4A16-8E4C-59D8EA5650DD}" destId="{30DE78EC-1D97-48EB-BE95-84AF6EFA1E29}" srcOrd="0" destOrd="0" presId="urn:microsoft.com/office/officeart/2005/8/layout/cycle2"/>
    <dgm:cxn modelId="{C45D5471-E145-4942-A1D6-FDCAD41703D7}" type="presParOf" srcId="{06F7D105-5D28-4FB5-B3DF-3CC66287EF37}" destId="{9C85E00C-E6D8-4420-A472-84745EB5A788}" srcOrd="2" destOrd="0" presId="urn:microsoft.com/office/officeart/2005/8/layout/cycle2"/>
    <dgm:cxn modelId="{5CD45D70-8C6A-4E3C-A17E-8D751311B925}" type="presParOf" srcId="{06F7D105-5D28-4FB5-B3DF-3CC66287EF37}" destId="{E6B1897F-606B-4D81-A39E-7358657FA7E5}" srcOrd="3" destOrd="0" presId="urn:microsoft.com/office/officeart/2005/8/layout/cycle2"/>
    <dgm:cxn modelId="{DF0B5FF8-8C69-4B46-928D-97966634547A}" type="presParOf" srcId="{E6B1897F-606B-4D81-A39E-7358657FA7E5}" destId="{C29EAD00-43B2-4162-84DA-6C519340F571}" srcOrd="0" destOrd="0" presId="urn:microsoft.com/office/officeart/2005/8/layout/cycle2"/>
    <dgm:cxn modelId="{59E03D5D-A581-411C-A25B-5A54B1E1D181}" type="presParOf" srcId="{06F7D105-5D28-4FB5-B3DF-3CC66287EF37}" destId="{A81F1754-DB87-4A30-8188-915082F6D2EA}" srcOrd="4" destOrd="0" presId="urn:microsoft.com/office/officeart/2005/8/layout/cycle2"/>
    <dgm:cxn modelId="{631EB63B-297A-44AE-93A6-948E3D7F2ED5}" type="presParOf" srcId="{06F7D105-5D28-4FB5-B3DF-3CC66287EF37}" destId="{BE2A9747-AFA1-4976-BBEA-2748EB038FE0}" srcOrd="5" destOrd="0" presId="urn:microsoft.com/office/officeart/2005/8/layout/cycle2"/>
    <dgm:cxn modelId="{6C37D106-6A88-4336-836A-5C1C5CF7D511}" type="presParOf" srcId="{BE2A9747-AFA1-4976-BBEA-2748EB038FE0}" destId="{4ED05A92-2424-4B95-90F6-188B1C86C56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F093EEA-E0E7-4E83-934A-D441B74F365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5AEAF60-CD93-4E2B-8EA2-8E3183DD0FB2}">
      <dgm:prSet/>
      <dgm:spPr/>
      <dgm:t>
        <a:bodyPr/>
        <a:lstStyle/>
        <a:p>
          <a:pPr rtl="0"/>
          <a:r>
            <a:rPr lang="fr-FR" dirty="0" smtClean="0"/>
            <a:t>Gestion des cas « complexes » </a:t>
          </a:r>
          <a:r>
            <a:rPr lang="fr-FR" dirty="0" smtClean="0"/>
            <a:t>orientés </a:t>
          </a:r>
          <a:r>
            <a:rPr lang="fr-FR" dirty="0" smtClean="0"/>
            <a:t>par les antennes</a:t>
          </a:r>
          <a:endParaRPr lang="fr-FR" dirty="0"/>
        </a:p>
      </dgm:t>
    </dgm:pt>
    <dgm:pt modelId="{2AC3387F-740F-4679-9233-D1C743C21830}" type="parTrans" cxnId="{ACC9B4A0-3305-4340-B2E1-3844825159C9}">
      <dgm:prSet/>
      <dgm:spPr/>
      <dgm:t>
        <a:bodyPr/>
        <a:lstStyle/>
        <a:p>
          <a:endParaRPr lang="fr-FR"/>
        </a:p>
      </dgm:t>
    </dgm:pt>
    <dgm:pt modelId="{E734E373-F066-44F6-8494-716B51785C44}" type="sibTrans" cxnId="{ACC9B4A0-3305-4340-B2E1-3844825159C9}">
      <dgm:prSet/>
      <dgm:spPr/>
      <dgm:t>
        <a:bodyPr/>
        <a:lstStyle/>
        <a:p>
          <a:endParaRPr lang="fr-FR"/>
        </a:p>
      </dgm:t>
    </dgm:pt>
    <dgm:pt modelId="{CC5FFCA9-8038-48E7-929F-32BC2CEC141C}">
      <dgm:prSet/>
      <dgm:spPr/>
      <dgm:t>
        <a:bodyPr/>
        <a:lstStyle/>
        <a:p>
          <a:pPr rtl="0"/>
          <a:r>
            <a:rPr lang="fr-FR" smtClean="0"/>
            <a:t>Suivi des accidents d’exposition à risque viral </a:t>
          </a:r>
          <a:endParaRPr lang="fr-FR"/>
        </a:p>
      </dgm:t>
    </dgm:pt>
    <dgm:pt modelId="{B3E9E120-56B5-4E32-83C4-76198F48313D}" type="parTrans" cxnId="{5671B2CF-F5E2-4561-B816-C512C3BCF5C9}">
      <dgm:prSet/>
      <dgm:spPr/>
      <dgm:t>
        <a:bodyPr/>
        <a:lstStyle/>
        <a:p>
          <a:endParaRPr lang="fr-FR"/>
        </a:p>
      </dgm:t>
    </dgm:pt>
    <dgm:pt modelId="{A8D044F5-987E-45D5-AE32-415183B92748}" type="sibTrans" cxnId="{5671B2CF-F5E2-4561-B816-C512C3BCF5C9}">
      <dgm:prSet/>
      <dgm:spPr/>
      <dgm:t>
        <a:bodyPr/>
        <a:lstStyle/>
        <a:p>
          <a:endParaRPr lang="fr-FR"/>
        </a:p>
      </dgm:t>
    </dgm:pt>
    <dgm:pt modelId="{7DAA75E2-B81F-40FB-A60F-124F1CB8FDA6}">
      <dgm:prSet/>
      <dgm:spPr/>
      <dgm:t>
        <a:bodyPr/>
        <a:lstStyle/>
        <a:p>
          <a:pPr rtl="0"/>
          <a:r>
            <a:rPr lang="fr-FR" dirty="0" smtClean="0"/>
            <a:t>Orientation </a:t>
          </a:r>
          <a:r>
            <a:rPr lang="fr-FR" dirty="0" smtClean="0"/>
            <a:t>vers référents  adaptés en cas de détection </a:t>
          </a:r>
          <a:r>
            <a:rPr lang="fr-FR" dirty="0" smtClean="0"/>
            <a:t>de </a:t>
          </a:r>
          <a:r>
            <a:rPr lang="fr-FR" dirty="0" smtClean="0"/>
            <a:t>prise de risque liés à la sexualité (grossesse non désirée, violences sexuelles/liées à l’orientation sexuelle et à l’identité de genre…)</a:t>
          </a:r>
          <a:endParaRPr lang="fr-FR" dirty="0"/>
        </a:p>
      </dgm:t>
    </dgm:pt>
    <dgm:pt modelId="{90CF4501-C29C-4CBF-A2A4-9FDC7C33D405}" type="parTrans" cxnId="{39A2BAD4-8FDF-43CA-9AD9-A0B0A1785B65}">
      <dgm:prSet/>
      <dgm:spPr/>
      <dgm:t>
        <a:bodyPr/>
        <a:lstStyle/>
        <a:p>
          <a:endParaRPr lang="fr-FR"/>
        </a:p>
      </dgm:t>
    </dgm:pt>
    <dgm:pt modelId="{D42E77A5-AB7F-4966-91BB-BA74281DB8F3}" type="sibTrans" cxnId="{39A2BAD4-8FDF-43CA-9AD9-A0B0A1785B65}">
      <dgm:prSet/>
      <dgm:spPr/>
      <dgm:t>
        <a:bodyPr/>
        <a:lstStyle/>
        <a:p>
          <a:endParaRPr lang="fr-FR"/>
        </a:p>
      </dgm:t>
    </dgm:pt>
    <dgm:pt modelId="{080EFB8F-0464-4E65-8005-87411D667AF1}">
      <dgm:prSet/>
      <dgm:spPr/>
      <dgm:t>
        <a:bodyPr/>
        <a:lstStyle/>
        <a:p>
          <a:pPr rtl="0"/>
          <a:r>
            <a:rPr lang="fr-FR" smtClean="0"/>
            <a:t>Organisation et participation de dépistages hors les murs  (VIH VHC VHB syphilis)</a:t>
          </a:r>
          <a:endParaRPr lang="fr-FR"/>
        </a:p>
      </dgm:t>
    </dgm:pt>
    <dgm:pt modelId="{B5D6578D-F67F-42A9-9DB2-7474DCA6D2CE}" type="parTrans" cxnId="{3BE624EA-16BF-46E5-A338-243618C0EE26}">
      <dgm:prSet/>
      <dgm:spPr/>
      <dgm:t>
        <a:bodyPr/>
        <a:lstStyle/>
        <a:p>
          <a:endParaRPr lang="fr-FR"/>
        </a:p>
      </dgm:t>
    </dgm:pt>
    <dgm:pt modelId="{60E0D276-549D-47D6-9681-A5A67AC7CA49}" type="sibTrans" cxnId="{3BE624EA-16BF-46E5-A338-243618C0EE26}">
      <dgm:prSet/>
      <dgm:spPr/>
      <dgm:t>
        <a:bodyPr/>
        <a:lstStyle/>
        <a:p>
          <a:endParaRPr lang="fr-FR"/>
        </a:p>
      </dgm:t>
    </dgm:pt>
    <dgm:pt modelId="{5EB0B27A-20BD-46D3-A20B-FFD2B6F0F6D2}">
      <dgm:prSet/>
      <dgm:spPr/>
      <dgm:t>
        <a:bodyPr/>
        <a:lstStyle/>
        <a:p>
          <a:pPr rtl="0"/>
          <a:r>
            <a:rPr lang="fr-FR" smtClean="0"/>
            <a:t>Renforcer lien avec les acteurs du territoire pour mieux coordonner les actions : Liberté couleur 22, collectif SIDA Saint-Brieuc, AIDES, IREPS, CAARUD</a:t>
          </a:r>
          <a:endParaRPr lang="fr-FR"/>
        </a:p>
      </dgm:t>
    </dgm:pt>
    <dgm:pt modelId="{A036AC96-4703-40A9-B148-CFE66D5BA6B1}" type="parTrans" cxnId="{0E2C1219-4163-4522-870B-D60C1B8B665D}">
      <dgm:prSet/>
      <dgm:spPr/>
      <dgm:t>
        <a:bodyPr/>
        <a:lstStyle/>
        <a:p>
          <a:endParaRPr lang="fr-FR"/>
        </a:p>
      </dgm:t>
    </dgm:pt>
    <dgm:pt modelId="{2D8D282A-8D0A-4052-87DB-E81A3ACA0E0C}" type="sibTrans" cxnId="{0E2C1219-4163-4522-870B-D60C1B8B665D}">
      <dgm:prSet/>
      <dgm:spPr/>
      <dgm:t>
        <a:bodyPr/>
        <a:lstStyle/>
        <a:p>
          <a:endParaRPr lang="fr-FR"/>
        </a:p>
      </dgm:t>
    </dgm:pt>
    <dgm:pt modelId="{595B7230-80D8-4414-ABA2-53A46ED7B75F}">
      <dgm:prSet/>
      <dgm:spPr/>
      <dgm:t>
        <a:bodyPr/>
        <a:lstStyle/>
        <a:p>
          <a:pPr rtl="0"/>
          <a:r>
            <a:rPr lang="fr-FR" smtClean="0"/>
            <a:t>Binôme médecin/IDE ex CDAG référent pour les antennes CPEF</a:t>
          </a:r>
          <a:endParaRPr lang="fr-FR"/>
        </a:p>
      </dgm:t>
    </dgm:pt>
    <dgm:pt modelId="{05FFD623-A9CA-44D7-80D4-1295B060D944}" type="parTrans" cxnId="{4E97A066-9659-429F-999C-510C57EF67B7}">
      <dgm:prSet/>
      <dgm:spPr/>
      <dgm:t>
        <a:bodyPr/>
        <a:lstStyle/>
        <a:p>
          <a:endParaRPr lang="fr-FR"/>
        </a:p>
      </dgm:t>
    </dgm:pt>
    <dgm:pt modelId="{11B3D688-690C-4CE6-BD1E-3374BC21DE0A}" type="sibTrans" cxnId="{4E97A066-9659-429F-999C-510C57EF67B7}">
      <dgm:prSet/>
      <dgm:spPr/>
      <dgm:t>
        <a:bodyPr/>
        <a:lstStyle/>
        <a:p>
          <a:endParaRPr lang="fr-FR"/>
        </a:p>
      </dgm:t>
    </dgm:pt>
    <dgm:pt modelId="{95736F5D-2F1F-4238-8D06-D87D69795DB4}">
      <dgm:prSet/>
      <dgm:spPr/>
      <dgm:t>
        <a:bodyPr/>
        <a:lstStyle/>
        <a:p>
          <a:pPr rtl="0"/>
          <a:r>
            <a:rPr lang="fr-FR" smtClean="0"/>
            <a:t>Conseil et expertise auprès des Antennes (partage de pratiques, supervision, réunions trimestrielles entre les antennes et le CEGIDD) </a:t>
          </a:r>
          <a:endParaRPr lang="fr-FR"/>
        </a:p>
      </dgm:t>
    </dgm:pt>
    <dgm:pt modelId="{ED59A2F8-21E7-4129-9815-09CDB3047022}" type="parTrans" cxnId="{275ADCC6-BBD1-40C2-8164-3FD48979A4C9}">
      <dgm:prSet/>
      <dgm:spPr/>
      <dgm:t>
        <a:bodyPr/>
        <a:lstStyle/>
        <a:p>
          <a:endParaRPr lang="fr-FR"/>
        </a:p>
      </dgm:t>
    </dgm:pt>
    <dgm:pt modelId="{0E225B5A-9D2B-4403-9061-3B7A5E7D50AE}" type="sibTrans" cxnId="{275ADCC6-BBD1-40C2-8164-3FD48979A4C9}">
      <dgm:prSet/>
      <dgm:spPr/>
      <dgm:t>
        <a:bodyPr/>
        <a:lstStyle/>
        <a:p>
          <a:endParaRPr lang="fr-FR"/>
        </a:p>
      </dgm:t>
    </dgm:pt>
    <dgm:pt modelId="{AFFF18BF-6E17-4EDA-9F03-71C4827356D4}">
      <dgm:prSet/>
      <dgm:spPr/>
      <dgm:t>
        <a:bodyPr/>
        <a:lstStyle/>
        <a:p>
          <a:pPr rtl="0"/>
          <a:r>
            <a:rPr lang="fr-FR" smtClean="0"/>
            <a:t>Coordination  médicale conjointe CPEF/CeGiDD</a:t>
          </a:r>
          <a:endParaRPr lang="fr-FR"/>
        </a:p>
      </dgm:t>
    </dgm:pt>
    <dgm:pt modelId="{3547AE16-4F94-429A-BC3D-BAC0BEB5BDC0}" type="parTrans" cxnId="{161E238D-F330-4966-B0F6-B81EB31E9E84}">
      <dgm:prSet/>
      <dgm:spPr/>
      <dgm:t>
        <a:bodyPr/>
        <a:lstStyle/>
        <a:p>
          <a:endParaRPr lang="fr-FR"/>
        </a:p>
      </dgm:t>
    </dgm:pt>
    <dgm:pt modelId="{254DD509-DFEE-4221-A0A3-3F3AA810A3E3}" type="sibTrans" cxnId="{161E238D-F330-4966-B0F6-B81EB31E9E84}">
      <dgm:prSet/>
      <dgm:spPr/>
      <dgm:t>
        <a:bodyPr/>
        <a:lstStyle/>
        <a:p>
          <a:endParaRPr lang="fr-FR"/>
        </a:p>
      </dgm:t>
    </dgm:pt>
    <dgm:pt modelId="{848FA229-62AA-41AB-B1E3-559B4DF772BE}">
      <dgm:prSet/>
      <dgm:spPr/>
      <dgm:t>
        <a:bodyPr/>
        <a:lstStyle/>
        <a:p>
          <a:pPr rtl="0"/>
          <a:r>
            <a:rPr lang="fr-FR" dirty="0" smtClean="0"/>
            <a:t>Recours à des consultations spécialisées avec référents intra hospitaliers  si besoin : dermatologie, urologie, hépatologie, gynécologie, sexologue</a:t>
          </a:r>
          <a:endParaRPr lang="fr-FR" dirty="0"/>
        </a:p>
      </dgm:t>
    </dgm:pt>
    <dgm:pt modelId="{CF7FECA9-87FC-4F7E-B190-7B36BAA03FB4}" type="parTrans" cxnId="{06AFCB71-4994-4E62-AE8B-FAFDCEB83F39}">
      <dgm:prSet/>
      <dgm:spPr/>
      <dgm:t>
        <a:bodyPr/>
        <a:lstStyle/>
        <a:p>
          <a:endParaRPr lang="fr-FR"/>
        </a:p>
      </dgm:t>
    </dgm:pt>
    <dgm:pt modelId="{63223291-DD16-4891-88F0-97C1ABAFCCC8}" type="sibTrans" cxnId="{06AFCB71-4994-4E62-AE8B-FAFDCEB83F39}">
      <dgm:prSet/>
      <dgm:spPr/>
      <dgm:t>
        <a:bodyPr/>
        <a:lstStyle/>
        <a:p>
          <a:endParaRPr lang="fr-FR"/>
        </a:p>
      </dgm:t>
    </dgm:pt>
    <dgm:pt modelId="{812B987E-ED49-4BD5-8E63-3F21F0ECA3C1}" type="pres">
      <dgm:prSet presAssocID="{0F093EEA-E0E7-4E83-934A-D441B74F36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E48EDA9-8C74-4AE0-B89B-6288A569DAB8}" type="pres">
      <dgm:prSet presAssocID="{35AEAF60-CD93-4E2B-8EA2-8E3183DD0FB2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2706AF-56C4-4D1C-8A04-47C81BC69281}" type="pres">
      <dgm:prSet presAssocID="{E734E373-F066-44F6-8494-716B51785C44}" presName="spacer" presStyleCnt="0"/>
      <dgm:spPr/>
    </dgm:pt>
    <dgm:pt modelId="{CB598DB3-A444-420D-A1FB-13ACA3DA4BA3}" type="pres">
      <dgm:prSet presAssocID="{CC5FFCA9-8038-48E7-929F-32BC2CEC141C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4095EA-37B6-4E95-900F-E09FD0EAE3B2}" type="pres">
      <dgm:prSet presAssocID="{A8D044F5-987E-45D5-AE32-415183B92748}" presName="spacer" presStyleCnt="0"/>
      <dgm:spPr/>
    </dgm:pt>
    <dgm:pt modelId="{976B7A07-5C83-4F05-9944-896F0C707C01}" type="pres">
      <dgm:prSet presAssocID="{7DAA75E2-B81F-40FB-A60F-124F1CB8FDA6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CEE6C2-7686-4765-A273-6F774B334F92}" type="pres">
      <dgm:prSet presAssocID="{D42E77A5-AB7F-4966-91BB-BA74281DB8F3}" presName="spacer" presStyleCnt="0"/>
      <dgm:spPr/>
    </dgm:pt>
    <dgm:pt modelId="{1068EC27-0FE9-49E7-B582-75854BC12EDF}" type="pres">
      <dgm:prSet presAssocID="{848FA229-62AA-41AB-B1E3-559B4DF772BE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A6F1F2-3E0B-41C3-94D1-E3E81DC004EA}" type="pres">
      <dgm:prSet presAssocID="{63223291-DD16-4891-88F0-97C1ABAFCCC8}" presName="spacer" presStyleCnt="0"/>
      <dgm:spPr/>
    </dgm:pt>
    <dgm:pt modelId="{591EE743-FFA7-411C-8DC0-9CD93360BEE2}" type="pres">
      <dgm:prSet presAssocID="{080EFB8F-0464-4E65-8005-87411D667AF1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E50FC9-1277-4CC6-B161-C23638929B33}" type="pres">
      <dgm:prSet presAssocID="{60E0D276-549D-47D6-9681-A5A67AC7CA49}" presName="spacer" presStyleCnt="0"/>
      <dgm:spPr/>
    </dgm:pt>
    <dgm:pt modelId="{745C22C0-113D-480D-BD9B-1484E6B69EAB}" type="pres">
      <dgm:prSet presAssocID="{5EB0B27A-20BD-46D3-A20B-FFD2B6F0F6D2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DFEB27-DCDA-45A9-BF7F-2220717F4929}" type="pres">
      <dgm:prSet presAssocID="{2D8D282A-8D0A-4052-87DB-E81A3ACA0E0C}" presName="spacer" presStyleCnt="0"/>
      <dgm:spPr/>
    </dgm:pt>
    <dgm:pt modelId="{6964BA95-8E8D-48D5-999B-DBC10ECEB3EC}" type="pres">
      <dgm:prSet presAssocID="{595B7230-80D8-4414-ABA2-53A46ED7B75F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C29B14-DE0A-4364-9BB5-8F55C50AD867}" type="pres">
      <dgm:prSet presAssocID="{11B3D688-690C-4CE6-BD1E-3374BC21DE0A}" presName="spacer" presStyleCnt="0"/>
      <dgm:spPr/>
    </dgm:pt>
    <dgm:pt modelId="{020F2923-F0E4-4B81-BFE4-F44A3CDA2CC8}" type="pres">
      <dgm:prSet presAssocID="{95736F5D-2F1F-4238-8D06-D87D69795DB4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08E560-C59C-4CDA-8D5A-BB3C9F75BE66}" type="pres">
      <dgm:prSet presAssocID="{0E225B5A-9D2B-4403-9061-3B7A5E7D50AE}" presName="spacer" presStyleCnt="0"/>
      <dgm:spPr/>
    </dgm:pt>
    <dgm:pt modelId="{0D8E1B3A-648D-4D95-91B0-0CD9F4CF772A}" type="pres">
      <dgm:prSet presAssocID="{AFFF18BF-6E17-4EDA-9F03-71C4827356D4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671B2CF-F5E2-4561-B816-C512C3BCF5C9}" srcId="{0F093EEA-E0E7-4E83-934A-D441B74F3654}" destId="{CC5FFCA9-8038-48E7-929F-32BC2CEC141C}" srcOrd="1" destOrd="0" parTransId="{B3E9E120-56B5-4E32-83C4-76198F48313D}" sibTransId="{A8D044F5-987E-45D5-AE32-415183B92748}"/>
    <dgm:cxn modelId="{ACC9B4A0-3305-4340-B2E1-3844825159C9}" srcId="{0F093EEA-E0E7-4E83-934A-D441B74F3654}" destId="{35AEAF60-CD93-4E2B-8EA2-8E3183DD0FB2}" srcOrd="0" destOrd="0" parTransId="{2AC3387F-740F-4679-9233-D1C743C21830}" sibTransId="{E734E373-F066-44F6-8494-716B51785C44}"/>
    <dgm:cxn modelId="{0F8F3607-C0A1-4CD0-A5CE-3DC5B34063D8}" type="presOf" srcId="{CC5FFCA9-8038-48E7-929F-32BC2CEC141C}" destId="{CB598DB3-A444-420D-A1FB-13ACA3DA4BA3}" srcOrd="0" destOrd="0" presId="urn:microsoft.com/office/officeart/2005/8/layout/vList2"/>
    <dgm:cxn modelId="{3BE624EA-16BF-46E5-A338-243618C0EE26}" srcId="{0F093EEA-E0E7-4E83-934A-D441B74F3654}" destId="{080EFB8F-0464-4E65-8005-87411D667AF1}" srcOrd="4" destOrd="0" parTransId="{B5D6578D-F67F-42A9-9DB2-7474DCA6D2CE}" sibTransId="{60E0D276-549D-47D6-9681-A5A67AC7CA49}"/>
    <dgm:cxn modelId="{2FDE4BF9-5C8F-4D21-A682-E82801845ACA}" type="presOf" srcId="{35AEAF60-CD93-4E2B-8EA2-8E3183DD0FB2}" destId="{2E48EDA9-8C74-4AE0-B89B-6288A569DAB8}" srcOrd="0" destOrd="0" presId="urn:microsoft.com/office/officeart/2005/8/layout/vList2"/>
    <dgm:cxn modelId="{0E2C1219-4163-4522-870B-D60C1B8B665D}" srcId="{0F093EEA-E0E7-4E83-934A-D441B74F3654}" destId="{5EB0B27A-20BD-46D3-A20B-FFD2B6F0F6D2}" srcOrd="5" destOrd="0" parTransId="{A036AC96-4703-40A9-B148-CFE66D5BA6B1}" sibTransId="{2D8D282A-8D0A-4052-87DB-E81A3ACA0E0C}"/>
    <dgm:cxn modelId="{A69D34AD-E82B-4586-9164-A3EF003ACA84}" type="presOf" srcId="{848FA229-62AA-41AB-B1E3-559B4DF772BE}" destId="{1068EC27-0FE9-49E7-B582-75854BC12EDF}" srcOrd="0" destOrd="0" presId="urn:microsoft.com/office/officeart/2005/8/layout/vList2"/>
    <dgm:cxn modelId="{067115D4-6D32-4072-9626-D59CBB27FB98}" type="presOf" srcId="{95736F5D-2F1F-4238-8D06-D87D69795DB4}" destId="{020F2923-F0E4-4B81-BFE4-F44A3CDA2CC8}" srcOrd="0" destOrd="0" presId="urn:microsoft.com/office/officeart/2005/8/layout/vList2"/>
    <dgm:cxn modelId="{06AFCB71-4994-4E62-AE8B-FAFDCEB83F39}" srcId="{0F093EEA-E0E7-4E83-934A-D441B74F3654}" destId="{848FA229-62AA-41AB-B1E3-559B4DF772BE}" srcOrd="3" destOrd="0" parTransId="{CF7FECA9-87FC-4F7E-B190-7B36BAA03FB4}" sibTransId="{63223291-DD16-4891-88F0-97C1ABAFCCC8}"/>
    <dgm:cxn modelId="{161E238D-F330-4966-B0F6-B81EB31E9E84}" srcId="{0F093EEA-E0E7-4E83-934A-D441B74F3654}" destId="{AFFF18BF-6E17-4EDA-9F03-71C4827356D4}" srcOrd="8" destOrd="0" parTransId="{3547AE16-4F94-429A-BC3D-BAC0BEB5BDC0}" sibTransId="{254DD509-DFEE-4221-A0A3-3F3AA810A3E3}"/>
    <dgm:cxn modelId="{30F0DA32-C98D-499F-A75E-087E4B25E9CE}" type="presOf" srcId="{0F093EEA-E0E7-4E83-934A-D441B74F3654}" destId="{812B987E-ED49-4BD5-8E63-3F21F0ECA3C1}" srcOrd="0" destOrd="0" presId="urn:microsoft.com/office/officeart/2005/8/layout/vList2"/>
    <dgm:cxn modelId="{6E020BE2-1124-44DD-95D7-1DAF6E9CD045}" type="presOf" srcId="{5EB0B27A-20BD-46D3-A20B-FFD2B6F0F6D2}" destId="{745C22C0-113D-480D-BD9B-1484E6B69EAB}" srcOrd="0" destOrd="0" presId="urn:microsoft.com/office/officeart/2005/8/layout/vList2"/>
    <dgm:cxn modelId="{4E97A066-9659-429F-999C-510C57EF67B7}" srcId="{0F093EEA-E0E7-4E83-934A-D441B74F3654}" destId="{595B7230-80D8-4414-ABA2-53A46ED7B75F}" srcOrd="6" destOrd="0" parTransId="{05FFD623-A9CA-44D7-80D4-1295B060D944}" sibTransId="{11B3D688-690C-4CE6-BD1E-3374BC21DE0A}"/>
    <dgm:cxn modelId="{275ADCC6-BBD1-40C2-8164-3FD48979A4C9}" srcId="{0F093EEA-E0E7-4E83-934A-D441B74F3654}" destId="{95736F5D-2F1F-4238-8D06-D87D69795DB4}" srcOrd="7" destOrd="0" parTransId="{ED59A2F8-21E7-4129-9815-09CDB3047022}" sibTransId="{0E225B5A-9D2B-4403-9061-3B7A5E7D50AE}"/>
    <dgm:cxn modelId="{2505DB88-EB43-4156-B191-78076E65DB4B}" type="presOf" srcId="{080EFB8F-0464-4E65-8005-87411D667AF1}" destId="{591EE743-FFA7-411C-8DC0-9CD93360BEE2}" srcOrd="0" destOrd="0" presId="urn:microsoft.com/office/officeart/2005/8/layout/vList2"/>
    <dgm:cxn modelId="{128C61EE-B02C-4E28-AAFD-88E30B286326}" type="presOf" srcId="{AFFF18BF-6E17-4EDA-9F03-71C4827356D4}" destId="{0D8E1B3A-648D-4D95-91B0-0CD9F4CF772A}" srcOrd="0" destOrd="0" presId="urn:microsoft.com/office/officeart/2005/8/layout/vList2"/>
    <dgm:cxn modelId="{8FC3F2BF-5F3F-4C19-AC92-E6991B06070A}" type="presOf" srcId="{595B7230-80D8-4414-ABA2-53A46ED7B75F}" destId="{6964BA95-8E8D-48D5-999B-DBC10ECEB3EC}" srcOrd="0" destOrd="0" presId="urn:microsoft.com/office/officeart/2005/8/layout/vList2"/>
    <dgm:cxn modelId="{39A2BAD4-8FDF-43CA-9AD9-A0B0A1785B65}" srcId="{0F093EEA-E0E7-4E83-934A-D441B74F3654}" destId="{7DAA75E2-B81F-40FB-A60F-124F1CB8FDA6}" srcOrd="2" destOrd="0" parTransId="{90CF4501-C29C-4CBF-A2A4-9FDC7C33D405}" sibTransId="{D42E77A5-AB7F-4966-91BB-BA74281DB8F3}"/>
    <dgm:cxn modelId="{21BD9A49-10F8-42B7-8FAC-87DC442AA885}" type="presOf" srcId="{7DAA75E2-B81F-40FB-A60F-124F1CB8FDA6}" destId="{976B7A07-5C83-4F05-9944-896F0C707C01}" srcOrd="0" destOrd="0" presId="urn:microsoft.com/office/officeart/2005/8/layout/vList2"/>
    <dgm:cxn modelId="{B76FA53A-8AD8-406D-B817-C5EB2E6BDA6D}" type="presParOf" srcId="{812B987E-ED49-4BD5-8E63-3F21F0ECA3C1}" destId="{2E48EDA9-8C74-4AE0-B89B-6288A569DAB8}" srcOrd="0" destOrd="0" presId="urn:microsoft.com/office/officeart/2005/8/layout/vList2"/>
    <dgm:cxn modelId="{7FEF0213-B8E8-4783-A5E4-0FF2976F2921}" type="presParOf" srcId="{812B987E-ED49-4BD5-8E63-3F21F0ECA3C1}" destId="{F12706AF-56C4-4D1C-8A04-47C81BC69281}" srcOrd="1" destOrd="0" presId="urn:microsoft.com/office/officeart/2005/8/layout/vList2"/>
    <dgm:cxn modelId="{B7A87566-BCD1-442C-B113-0AB0606780F8}" type="presParOf" srcId="{812B987E-ED49-4BD5-8E63-3F21F0ECA3C1}" destId="{CB598DB3-A444-420D-A1FB-13ACA3DA4BA3}" srcOrd="2" destOrd="0" presId="urn:microsoft.com/office/officeart/2005/8/layout/vList2"/>
    <dgm:cxn modelId="{C8D63DAB-5770-421C-938C-E5D19C4ADE8C}" type="presParOf" srcId="{812B987E-ED49-4BD5-8E63-3F21F0ECA3C1}" destId="{3C4095EA-37B6-4E95-900F-E09FD0EAE3B2}" srcOrd="3" destOrd="0" presId="urn:microsoft.com/office/officeart/2005/8/layout/vList2"/>
    <dgm:cxn modelId="{D9544908-7906-4967-95B9-FE40CEF0D59A}" type="presParOf" srcId="{812B987E-ED49-4BD5-8E63-3F21F0ECA3C1}" destId="{976B7A07-5C83-4F05-9944-896F0C707C01}" srcOrd="4" destOrd="0" presId="urn:microsoft.com/office/officeart/2005/8/layout/vList2"/>
    <dgm:cxn modelId="{D1A1B177-1C0C-49E7-9C9B-93F7D0A20C24}" type="presParOf" srcId="{812B987E-ED49-4BD5-8E63-3F21F0ECA3C1}" destId="{26CEE6C2-7686-4765-A273-6F774B334F92}" srcOrd="5" destOrd="0" presId="urn:microsoft.com/office/officeart/2005/8/layout/vList2"/>
    <dgm:cxn modelId="{64CEF2A8-C014-4998-9B72-0F1BE7026087}" type="presParOf" srcId="{812B987E-ED49-4BD5-8E63-3F21F0ECA3C1}" destId="{1068EC27-0FE9-49E7-B582-75854BC12EDF}" srcOrd="6" destOrd="0" presId="urn:microsoft.com/office/officeart/2005/8/layout/vList2"/>
    <dgm:cxn modelId="{122DDC70-E4F6-4122-8946-5B67C04F66F4}" type="presParOf" srcId="{812B987E-ED49-4BD5-8E63-3F21F0ECA3C1}" destId="{72A6F1F2-3E0B-41C3-94D1-E3E81DC004EA}" srcOrd="7" destOrd="0" presId="urn:microsoft.com/office/officeart/2005/8/layout/vList2"/>
    <dgm:cxn modelId="{60FCAE7A-6DD6-497E-AAD6-A28161A4DA2E}" type="presParOf" srcId="{812B987E-ED49-4BD5-8E63-3F21F0ECA3C1}" destId="{591EE743-FFA7-411C-8DC0-9CD93360BEE2}" srcOrd="8" destOrd="0" presId="urn:microsoft.com/office/officeart/2005/8/layout/vList2"/>
    <dgm:cxn modelId="{15EBCB31-0F8B-4CC7-BF2E-33FC8C875A5F}" type="presParOf" srcId="{812B987E-ED49-4BD5-8E63-3F21F0ECA3C1}" destId="{93E50FC9-1277-4CC6-B161-C23638929B33}" srcOrd="9" destOrd="0" presId="urn:microsoft.com/office/officeart/2005/8/layout/vList2"/>
    <dgm:cxn modelId="{26AA5FAD-DA62-473D-974D-EF606BFD1172}" type="presParOf" srcId="{812B987E-ED49-4BD5-8E63-3F21F0ECA3C1}" destId="{745C22C0-113D-480D-BD9B-1484E6B69EAB}" srcOrd="10" destOrd="0" presId="urn:microsoft.com/office/officeart/2005/8/layout/vList2"/>
    <dgm:cxn modelId="{B6E2C62F-AC98-4D8B-9FBB-656C4DC7648E}" type="presParOf" srcId="{812B987E-ED49-4BD5-8E63-3F21F0ECA3C1}" destId="{4FDFEB27-DCDA-45A9-BF7F-2220717F4929}" srcOrd="11" destOrd="0" presId="urn:microsoft.com/office/officeart/2005/8/layout/vList2"/>
    <dgm:cxn modelId="{E40E5584-85B8-4453-A216-0EBDF6C437B0}" type="presParOf" srcId="{812B987E-ED49-4BD5-8E63-3F21F0ECA3C1}" destId="{6964BA95-8E8D-48D5-999B-DBC10ECEB3EC}" srcOrd="12" destOrd="0" presId="urn:microsoft.com/office/officeart/2005/8/layout/vList2"/>
    <dgm:cxn modelId="{15D7AC55-3803-401E-AF4B-587F353F8E39}" type="presParOf" srcId="{812B987E-ED49-4BD5-8E63-3F21F0ECA3C1}" destId="{8AC29B14-DE0A-4364-9BB5-8F55C50AD867}" srcOrd="13" destOrd="0" presId="urn:microsoft.com/office/officeart/2005/8/layout/vList2"/>
    <dgm:cxn modelId="{D5FDE59D-4267-40A2-A282-5C0FB2D27208}" type="presParOf" srcId="{812B987E-ED49-4BD5-8E63-3F21F0ECA3C1}" destId="{020F2923-F0E4-4B81-BFE4-F44A3CDA2CC8}" srcOrd="14" destOrd="0" presId="urn:microsoft.com/office/officeart/2005/8/layout/vList2"/>
    <dgm:cxn modelId="{93D37352-CACE-4092-8535-7F28C81F0E17}" type="presParOf" srcId="{812B987E-ED49-4BD5-8E63-3F21F0ECA3C1}" destId="{6808E560-C59C-4CDA-8D5A-BB3C9F75BE66}" srcOrd="15" destOrd="0" presId="urn:microsoft.com/office/officeart/2005/8/layout/vList2"/>
    <dgm:cxn modelId="{33FBCB29-185B-438A-BA60-5449D6A89668}" type="presParOf" srcId="{812B987E-ED49-4BD5-8E63-3F21F0ECA3C1}" destId="{0D8E1B3A-648D-4D95-91B0-0CD9F4CF772A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291D252-6809-4417-9E3E-302F714D9280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559766A-3A00-4BB3-BB59-B011BA5788AC}">
      <dgm:prSet/>
      <dgm:spPr/>
      <dgm:t>
        <a:bodyPr/>
        <a:lstStyle/>
        <a:p>
          <a:pPr rtl="0"/>
          <a:r>
            <a:rPr lang="fr-FR" smtClean="0"/>
            <a:t>Formations et/ou mises à jour</a:t>
          </a:r>
          <a:endParaRPr lang="fr-FR"/>
        </a:p>
      </dgm:t>
    </dgm:pt>
    <dgm:pt modelId="{A3AD93A9-A442-42B6-A015-E5FF583F28AC}" type="parTrans" cxnId="{CFF4EFC1-C988-4ECA-B4D5-64FEAFFABB47}">
      <dgm:prSet/>
      <dgm:spPr/>
      <dgm:t>
        <a:bodyPr/>
        <a:lstStyle/>
        <a:p>
          <a:endParaRPr lang="fr-FR"/>
        </a:p>
      </dgm:t>
    </dgm:pt>
    <dgm:pt modelId="{53912C74-104A-4723-BD93-CF5DB459248C}" type="sibTrans" cxnId="{CFF4EFC1-C988-4ECA-B4D5-64FEAFFABB47}">
      <dgm:prSet/>
      <dgm:spPr/>
      <dgm:t>
        <a:bodyPr/>
        <a:lstStyle/>
        <a:p>
          <a:endParaRPr lang="fr-FR"/>
        </a:p>
      </dgm:t>
    </dgm:pt>
    <dgm:pt modelId="{6BDD97B6-8146-4CF7-9BDC-8503172AA1B8}">
      <dgm:prSet/>
      <dgm:spPr/>
      <dgm:t>
        <a:bodyPr/>
        <a:lstStyle/>
        <a:p>
          <a:pPr rtl="0"/>
          <a:r>
            <a:rPr lang="fr-FR" dirty="0" smtClean="0"/>
            <a:t>des connaissances  des personnels CPEF au « risque viral VIH VHC VHB» </a:t>
          </a:r>
          <a:endParaRPr lang="fr-FR" dirty="0"/>
        </a:p>
      </dgm:t>
    </dgm:pt>
    <dgm:pt modelId="{BEA206F3-664A-4C8A-A50F-FF47CA315ED9}" type="parTrans" cxnId="{607EAAFC-A436-49AF-A76C-E27A70F49045}">
      <dgm:prSet/>
      <dgm:spPr/>
      <dgm:t>
        <a:bodyPr/>
        <a:lstStyle/>
        <a:p>
          <a:endParaRPr lang="fr-FR"/>
        </a:p>
      </dgm:t>
    </dgm:pt>
    <dgm:pt modelId="{59639771-1A60-405E-B43D-BDFE40A74C0A}" type="sibTrans" cxnId="{607EAAFC-A436-49AF-A76C-E27A70F49045}">
      <dgm:prSet/>
      <dgm:spPr/>
      <dgm:t>
        <a:bodyPr/>
        <a:lstStyle/>
        <a:p>
          <a:endParaRPr lang="fr-FR"/>
        </a:p>
      </dgm:t>
    </dgm:pt>
    <dgm:pt modelId="{1F97BFA5-A3E1-46D1-A172-FA47A7FA56CA}">
      <dgm:prSet/>
      <dgm:spPr/>
      <dgm:t>
        <a:bodyPr/>
        <a:lstStyle/>
        <a:p>
          <a:pPr rtl="0"/>
          <a:r>
            <a:rPr lang="fr-FR" dirty="0" smtClean="0"/>
            <a:t>De l’équipe du futur ex CDAG à la sexualité/ contraception</a:t>
          </a:r>
          <a:endParaRPr lang="fr-FR" dirty="0"/>
        </a:p>
      </dgm:t>
    </dgm:pt>
    <dgm:pt modelId="{78969D3A-EDCB-464D-9C2F-E705BDDA84F6}" type="parTrans" cxnId="{8DD22F82-1FF4-403A-9A7F-67878091631C}">
      <dgm:prSet/>
      <dgm:spPr/>
      <dgm:t>
        <a:bodyPr/>
        <a:lstStyle/>
        <a:p>
          <a:endParaRPr lang="fr-FR"/>
        </a:p>
      </dgm:t>
    </dgm:pt>
    <dgm:pt modelId="{BCDDEC86-D9FC-4468-983E-FF2AED4DC75C}" type="sibTrans" cxnId="{8DD22F82-1FF4-403A-9A7F-67878091631C}">
      <dgm:prSet/>
      <dgm:spPr/>
      <dgm:t>
        <a:bodyPr/>
        <a:lstStyle/>
        <a:p>
          <a:endParaRPr lang="fr-FR"/>
        </a:p>
      </dgm:t>
    </dgm:pt>
    <dgm:pt modelId="{736688AF-4AA3-4138-9AD5-59EBC8215F9C}" type="pres">
      <dgm:prSet presAssocID="{1291D252-6809-4417-9E3E-302F714D928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6F31EDD-F1DA-487F-8C81-7F22D12BC632}" type="pres">
      <dgm:prSet presAssocID="{C559766A-3A00-4BB3-BB59-B011BA5788AC}" presName="circle1" presStyleLbl="node1" presStyleIdx="0" presStyleCnt="3"/>
      <dgm:spPr/>
    </dgm:pt>
    <dgm:pt modelId="{0C6D27BA-C93B-4AFD-91DC-AE26D55B8F84}" type="pres">
      <dgm:prSet presAssocID="{C559766A-3A00-4BB3-BB59-B011BA5788AC}" presName="space" presStyleCnt="0"/>
      <dgm:spPr/>
    </dgm:pt>
    <dgm:pt modelId="{42C433D7-6743-4A66-AD6E-433D3348EF9A}" type="pres">
      <dgm:prSet presAssocID="{C559766A-3A00-4BB3-BB59-B011BA5788AC}" presName="rect1" presStyleLbl="alignAcc1" presStyleIdx="0" presStyleCnt="3"/>
      <dgm:spPr/>
      <dgm:t>
        <a:bodyPr/>
        <a:lstStyle/>
        <a:p>
          <a:endParaRPr lang="fr-FR"/>
        </a:p>
      </dgm:t>
    </dgm:pt>
    <dgm:pt modelId="{8CC8E3AB-5EC8-43A4-BE6D-F3E418871B38}" type="pres">
      <dgm:prSet presAssocID="{6BDD97B6-8146-4CF7-9BDC-8503172AA1B8}" presName="vertSpace2" presStyleLbl="node1" presStyleIdx="0" presStyleCnt="3"/>
      <dgm:spPr/>
    </dgm:pt>
    <dgm:pt modelId="{2A7FB2B6-7EB6-4EEA-AF40-F18A93AB5FF6}" type="pres">
      <dgm:prSet presAssocID="{6BDD97B6-8146-4CF7-9BDC-8503172AA1B8}" presName="circle2" presStyleLbl="node1" presStyleIdx="1" presStyleCnt="3"/>
      <dgm:spPr/>
    </dgm:pt>
    <dgm:pt modelId="{127EF72A-CB27-4BF9-BFDE-11830F776906}" type="pres">
      <dgm:prSet presAssocID="{6BDD97B6-8146-4CF7-9BDC-8503172AA1B8}" presName="rect2" presStyleLbl="alignAcc1" presStyleIdx="1" presStyleCnt="3"/>
      <dgm:spPr/>
      <dgm:t>
        <a:bodyPr/>
        <a:lstStyle/>
        <a:p>
          <a:endParaRPr lang="fr-FR"/>
        </a:p>
      </dgm:t>
    </dgm:pt>
    <dgm:pt modelId="{06004AD8-407E-4581-B8E9-43B1C3DCA7BD}" type="pres">
      <dgm:prSet presAssocID="{1F97BFA5-A3E1-46D1-A172-FA47A7FA56CA}" presName="vertSpace3" presStyleLbl="node1" presStyleIdx="1" presStyleCnt="3"/>
      <dgm:spPr/>
    </dgm:pt>
    <dgm:pt modelId="{BA76C5FA-9348-4BB1-8FE9-A69313716391}" type="pres">
      <dgm:prSet presAssocID="{1F97BFA5-A3E1-46D1-A172-FA47A7FA56CA}" presName="circle3" presStyleLbl="node1" presStyleIdx="2" presStyleCnt="3"/>
      <dgm:spPr/>
    </dgm:pt>
    <dgm:pt modelId="{4D81F6F9-C859-4952-B616-F2D73A6B7709}" type="pres">
      <dgm:prSet presAssocID="{1F97BFA5-A3E1-46D1-A172-FA47A7FA56CA}" presName="rect3" presStyleLbl="alignAcc1" presStyleIdx="2" presStyleCnt="3"/>
      <dgm:spPr/>
      <dgm:t>
        <a:bodyPr/>
        <a:lstStyle/>
        <a:p>
          <a:endParaRPr lang="fr-FR"/>
        </a:p>
      </dgm:t>
    </dgm:pt>
    <dgm:pt modelId="{DCA96722-A5BC-4C10-A4B5-1628839DE99F}" type="pres">
      <dgm:prSet presAssocID="{C559766A-3A00-4BB3-BB59-B011BA5788AC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275EAA-9C16-4805-BFA7-31AF068B5765}" type="pres">
      <dgm:prSet presAssocID="{6BDD97B6-8146-4CF7-9BDC-8503172AA1B8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4C0C29-C11F-4512-8E0F-E2A399D66426}" type="pres">
      <dgm:prSet presAssocID="{1F97BFA5-A3E1-46D1-A172-FA47A7FA56C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3855735-DF0D-4B40-82E0-50B910D971E0}" type="presOf" srcId="{1F97BFA5-A3E1-46D1-A172-FA47A7FA56CA}" destId="{484C0C29-C11F-4512-8E0F-E2A399D66426}" srcOrd="1" destOrd="0" presId="urn:microsoft.com/office/officeart/2005/8/layout/target3"/>
    <dgm:cxn modelId="{37489FD6-0310-4A92-A5D0-7356FC947BB2}" type="presOf" srcId="{C559766A-3A00-4BB3-BB59-B011BA5788AC}" destId="{DCA96722-A5BC-4C10-A4B5-1628839DE99F}" srcOrd="1" destOrd="0" presId="urn:microsoft.com/office/officeart/2005/8/layout/target3"/>
    <dgm:cxn modelId="{8DD22F82-1FF4-403A-9A7F-67878091631C}" srcId="{1291D252-6809-4417-9E3E-302F714D9280}" destId="{1F97BFA5-A3E1-46D1-A172-FA47A7FA56CA}" srcOrd="2" destOrd="0" parTransId="{78969D3A-EDCB-464D-9C2F-E705BDDA84F6}" sibTransId="{BCDDEC86-D9FC-4468-983E-FF2AED4DC75C}"/>
    <dgm:cxn modelId="{89D4B745-698C-499A-940C-DAB4B7C1D12B}" type="presOf" srcId="{C559766A-3A00-4BB3-BB59-B011BA5788AC}" destId="{42C433D7-6743-4A66-AD6E-433D3348EF9A}" srcOrd="0" destOrd="0" presId="urn:microsoft.com/office/officeart/2005/8/layout/target3"/>
    <dgm:cxn modelId="{CB86A7C1-509F-4C94-B789-0450C2A92699}" type="presOf" srcId="{1291D252-6809-4417-9E3E-302F714D9280}" destId="{736688AF-4AA3-4138-9AD5-59EBC8215F9C}" srcOrd="0" destOrd="0" presId="urn:microsoft.com/office/officeart/2005/8/layout/target3"/>
    <dgm:cxn modelId="{1DB5A299-48F4-4F25-8D8E-F491668BB998}" type="presOf" srcId="{6BDD97B6-8146-4CF7-9BDC-8503172AA1B8}" destId="{F6275EAA-9C16-4805-BFA7-31AF068B5765}" srcOrd="1" destOrd="0" presId="urn:microsoft.com/office/officeart/2005/8/layout/target3"/>
    <dgm:cxn modelId="{CFF4EFC1-C988-4ECA-B4D5-64FEAFFABB47}" srcId="{1291D252-6809-4417-9E3E-302F714D9280}" destId="{C559766A-3A00-4BB3-BB59-B011BA5788AC}" srcOrd="0" destOrd="0" parTransId="{A3AD93A9-A442-42B6-A015-E5FF583F28AC}" sibTransId="{53912C74-104A-4723-BD93-CF5DB459248C}"/>
    <dgm:cxn modelId="{2B87DE3E-1ECE-4020-92F0-C1794F5C5F33}" type="presOf" srcId="{6BDD97B6-8146-4CF7-9BDC-8503172AA1B8}" destId="{127EF72A-CB27-4BF9-BFDE-11830F776906}" srcOrd="0" destOrd="0" presId="urn:microsoft.com/office/officeart/2005/8/layout/target3"/>
    <dgm:cxn modelId="{0497566A-E08C-437F-B1FA-D2FFE68C592B}" type="presOf" srcId="{1F97BFA5-A3E1-46D1-A172-FA47A7FA56CA}" destId="{4D81F6F9-C859-4952-B616-F2D73A6B7709}" srcOrd="0" destOrd="0" presId="urn:microsoft.com/office/officeart/2005/8/layout/target3"/>
    <dgm:cxn modelId="{607EAAFC-A436-49AF-A76C-E27A70F49045}" srcId="{1291D252-6809-4417-9E3E-302F714D9280}" destId="{6BDD97B6-8146-4CF7-9BDC-8503172AA1B8}" srcOrd="1" destOrd="0" parTransId="{BEA206F3-664A-4C8A-A50F-FF47CA315ED9}" sibTransId="{59639771-1A60-405E-B43D-BDFE40A74C0A}"/>
    <dgm:cxn modelId="{65A9D07E-D737-4A47-80D0-51A0A76A73E7}" type="presParOf" srcId="{736688AF-4AA3-4138-9AD5-59EBC8215F9C}" destId="{D6F31EDD-F1DA-487F-8C81-7F22D12BC632}" srcOrd="0" destOrd="0" presId="urn:microsoft.com/office/officeart/2005/8/layout/target3"/>
    <dgm:cxn modelId="{C8696EB2-2FEA-403F-89EC-D4D10F1364CB}" type="presParOf" srcId="{736688AF-4AA3-4138-9AD5-59EBC8215F9C}" destId="{0C6D27BA-C93B-4AFD-91DC-AE26D55B8F84}" srcOrd="1" destOrd="0" presId="urn:microsoft.com/office/officeart/2005/8/layout/target3"/>
    <dgm:cxn modelId="{85F2AC66-8CF2-4FA6-B0CC-57540C51944D}" type="presParOf" srcId="{736688AF-4AA3-4138-9AD5-59EBC8215F9C}" destId="{42C433D7-6743-4A66-AD6E-433D3348EF9A}" srcOrd="2" destOrd="0" presId="urn:microsoft.com/office/officeart/2005/8/layout/target3"/>
    <dgm:cxn modelId="{13C7C8E6-1726-4071-B280-19DF1113BC9D}" type="presParOf" srcId="{736688AF-4AA3-4138-9AD5-59EBC8215F9C}" destId="{8CC8E3AB-5EC8-43A4-BE6D-F3E418871B38}" srcOrd="3" destOrd="0" presId="urn:microsoft.com/office/officeart/2005/8/layout/target3"/>
    <dgm:cxn modelId="{2F75CC36-CE99-480E-94E6-078C3673FEE7}" type="presParOf" srcId="{736688AF-4AA3-4138-9AD5-59EBC8215F9C}" destId="{2A7FB2B6-7EB6-4EEA-AF40-F18A93AB5FF6}" srcOrd="4" destOrd="0" presId="urn:microsoft.com/office/officeart/2005/8/layout/target3"/>
    <dgm:cxn modelId="{0BECD1AD-31B3-4BF5-868C-C9B3BDEE3D0B}" type="presParOf" srcId="{736688AF-4AA3-4138-9AD5-59EBC8215F9C}" destId="{127EF72A-CB27-4BF9-BFDE-11830F776906}" srcOrd="5" destOrd="0" presId="urn:microsoft.com/office/officeart/2005/8/layout/target3"/>
    <dgm:cxn modelId="{BB6E9E3D-B2B7-4D1A-B32E-5870FB58CA03}" type="presParOf" srcId="{736688AF-4AA3-4138-9AD5-59EBC8215F9C}" destId="{06004AD8-407E-4581-B8E9-43B1C3DCA7BD}" srcOrd="6" destOrd="0" presId="urn:microsoft.com/office/officeart/2005/8/layout/target3"/>
    <dgm:cxn modelId="{5136B8C4-3CE3-4283-9241-E7EAE051E9A6}" type="presParOf" srcId="{736688AF-4AA3-4138-9AD5-59EBC8215F9C}" destId="{BA76C5FA-9348-4BB1-8FE9-A69313716391}" srcOrd="7" destOrd="0" presId="urn:microsoft.com/office/officeart/2005/8/layout/target3"/>
    <dgm:cxn modelId="{CED64C79-57B3-41B2-BD22-0CA50FD0D428}" type="presParOf" srcId="{736688AF-4AA3-4138-9AD5-59EBC8215F9C}" destId="{4D81F6F9-C859-4952-B616-F2D73A6B7709}" srcOrd="8" destOrd="0" presId="urn:microsoft.com/office/officeart/2005/8/layout/target3"/>
    <dgm:cxn modelId="{3F8729DF-EAE5-4013-90FE-AD0AC0A16A5F}" type="presParOf" srcId="{736688AF-4AA3-4138-9AD5-59EBC8215F9C}" destId="{DCA96722-A5BC-4C10-A4B5-1628839DE99F}" srcOrd="9" destOrd="0" presId="urn:microsoft.com/office/officeart/2005/8/layout/target3"/>
    <dgm:cxn modelId="{79BA7668-2FE6-4582-9D39-A2777771AA22}" type="presParOf" srcId="{736688AF-4AA3-4138-9AD5-59EBC8215F9C}" destId="{F6275EAA-9C16-4805-BFA7-31AF068B5765}" srcOrd="10" destOrd="0" presId="urn:microsoft.com/office/officeart/2005/8/layout/target3"/>
    <dgm:cxn modelId="{2FA48DB3-4C1C-4756-9DBC-964961B87C59}" type="presParOf" srcId="{736688AF-4AA3-4138-9AD5-59EBC8215F9C}" destId="{484C0C29-C11F-4512-8E0F-E2A399D66426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F5A931-170D-41F6-A74B-4FDE74F5D5B7}" type="doc">
      <dgm:prSet loTypeId="urn:microsoft.com/office/officeart/2005/8/layout/target3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E6CE96A9-D40F-4137-B4E8-2ABDA418B0F1}">
      <dgm:prSet/>
      <dgm:spPr/>
      <dgm:t>
        <a:bodyPr/>
        <a:lstStyle/>
        <a:p>
          <a:pPr rtl="0"/>
          <a:r>
            <a:rPr lang="fr-FR" dirty="0" smtClean="0"/>
            <a:t>Un centre localisé CH Saint-Brieuc</a:t>
          </a:r>
          <a:endParaRPr lang="fr-FR" dirty="0"/>
        </a:p>
      </dgm:t>
    </dgm:pt>
    <dgm:pt modelId="{281D0112-315A-4781-80BC-5391BE295494}" type="parTrans" cxnId="{90CA6953-D1ED-45E5-B3B9-48D7CDFE79DE}">
      <dgm:prSet/>
      <dgm:spPr/>
      <dgm:t>
        <a:bodyPr/>
        <a:lstStyle/>
        <a:p>
          <a:endParaRPr lang="fr-FR"/>
        </a:p>
      </dgm:t>
    </dgm:pt>
    <dgm:pt modelId="{10A9AC47-A5DD-4A1D-BB19-FB670A14C779}" type="sibTrans" cxnId="{90CA6953-D1ED-45E5-B3B9-48D7CDFE79DE}">
      <dgm:prSet/>
      <dgm:spPr/>
      <dgm:t>
        <a:bodyPr/>
        <a:lstStyle/>
        <a:p>
          <a:endParaRPr lang="fr-FR"/>
        </a:p>
      </dgm:t>
    </dgm:pt>
    <dgm:pt modelId="{167E54A3-3346-43B5-AB0E-DC385CAB78C6}">
      <dgm:prSet/>
      <dgm:spPr/>
      <dgm:t>
        <a:bodyPr/>
        <a:lstStyle/>
        <a:p>
          <a:pPr rtl="0"/>
          <a:r>
            <a:rPr lang="fr-FR" dirty="0" smtClean="0"/>
            <a:t>Bassin population 420 000 </a:t>
          </a:r>
          <a:r>
            <a:rPr lang="fr-FR" dirty="0" err="1" smtClean="0"/>
            <a:t>hab</a:t>
          </a:r>
          <a:endParaRPr lang="fr-FR" dirty="0"/>
        </a:p>
      </dgm:t>
    </dgm:pt>
    <dgm:pt modelId="{99FC12B8-85AA-4536-98A0-2E530CBC2491}" type="parTrans" cxnId="{76D8B4DF-02AD-4E2E-B4CF-839F9E773641}">
      <dgm:prSet/>
      <dgm:spPr/>
      <dgm:t>
        <a:bodyPr/>
        <a:lstStyle/>
        <a:p>
          <a:endParaRPr lang="fr-FR"/>
        </a:p>
      </dgm:t>
    </dgm:pt>
    <dgm:pt modelId="{1C997DB2-55B6-455A-A395-FAFF93CF1B00}" type="sibTrans" cxnId="{76D8B4DF-02AD-4E2E-B4CF-839F9E773641}">
      <dgm:prSet/>
      <dgm:spPr/>
      <dgm:t>
        <a:bodyPr/>
        <a:lstStyle/>
        <a:p>
          <a:endParaRPr lang="fr-FR"/>
        </a:p>
      </dgm:t>
    </dgm:pt>
    <dgm:pt modelId="{B473FDBE-BD54-4010-97CC-BC632E7B3D54}" type="pres">
      <dgm:prSet presAssocID="{98F5A931-170D-41F6-A74B-4FDE74F5D5B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C7CC7A9-6A16-4DB4-A225-AA3870681419}" type="pres">
      <dgm:prSet presAssocID="{E6CE96A9-D40F-4137-B4E8-2ABDA418B0F1}" presName="circle1" presStyleLbl="node1" presStyleIdx="0" presStyleCnt="2" custScaleX="115261" custScaleY="122696"/>
      <dgm:spPr/>
    </dgm:pt>
    <dgm:pt modelId="{26831B6E-E784-46BD-9079-8740C11AC5CD}" type="pres">
      <dgm:prSet presAssocID="{E6CE96A9-D40F-4137-B4E8-2ABDA418B0F1}" presName="space" presStyleCnt="0"/>
      <dgm:spPr/>
    </dgm:pt>
    <dgm:pt modelId="{21A3EF33-FB42-4476-9AEA-8AE2EBBB8DDD}" type="pres">
      <dgm:prSet presAssocID="{E6CE96A9-D40F-4137-B4E8-2ABDA418B0F1}" presName="rect1" presStyleLbl="alignAcc1" presStyleIdx="0" presStyleCnt="2" custScaleY="122696"/>
      <dgm:spPr/>
      <dgm:t>
        <a:bodyPr/>
        <a:lstStyle/>
        <a:p>
          <a:endParaRPr lang="fr-FR"/>
        </a:p>
      </dgm:t>
    </dgm:pt>
    <dgm:pt modelId="{6B1921E3-9365-48A5-94E1-75A953E0FFED}" type="pres">
      <dgm:prSet presAssocID="{167E54A3-3346-43B5-AB0E-DC385CAB78C6}" presName="vertSpace2" presStyleLbl="node1" presStyleIdx="0" presStyleCnt="2"/>
      <dgm:spPr/>
    </dgm:pt>
    <dgm:pt modelId="{7A033AE5-5563-4AB8-9347-9FEA03531800}" type="pres">
      <dgm:prSet presAssocID="{167E54A3-3346-43B5-AB0E-DC385CAB78C6}" presName="circle2" presStyleLbl="node1" presStyleIdx="1" presStyleCnt="2"/>
      <dgm:spPr/>
    </dgm:pt>
    <dgm:pt modelId="{5A2DD51E-9FAB-4EEE-B65B-BA70AEF966B1}" type="pres">
      <dgm:prSet presAssocID="{167E54A3-3346-43B5-AB0E-DC385CAB78C6}" presName="rect2" presStyleLbl="alignAcc1" presStyleIdx="1" presStyleCnt="2"/>
      <dgm:spPr/>
      <dgm:t>
        <a:bodyPr/>
        <a:lstStyle/>
        <a:p>
          <a:endParaRPr lang="fr-FR"/>
        </a:p>
      </dgm:t>
    </dgm:pt>
    <dgm:pt modelId="{2ADC2080-18F2-4E85-9034-DDD68C5DFE92}" type="pres">
      <dgm:prSet presAssocID="{E6CE96A9-D40F-4137-B4E8-2ABDA418B0F1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2EDEE0-170E-4F6C-8E8D-F59BFDA18011}" type="pres">
      <dgm:prSet presAssocID="{167E54A3-3346-43B5-AB0E-DC385CAB78C6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0CE6CC-78BD-489E-AA03-7C8ACAD9C4CE}" type="presOf" srcId="{98F5A931-170D-41F6-A74B-4FDE74F5D5B7}" destId="{B473FDBE-BD54-4010-97CC-BC632E7B3D54}" srcOrd="0" destOrd="0" presId="urn:microsoft.com/office/officeart/2005/8/layout/target3"/>
    <dgm:cxn modelId="{90CA6953-D1ED-45E5-B3B9-48D7CDFE79DE}" srcId="{98F5A931-170D-41F6-A74B-4FDE74F5D5B7}" destId="{E6CE96A9-D40F-4137-B4E8-2ABDA418B0F1}" srcOrd="0" destOrd="0" parTransId="{281D0112-315A-4781-80BC-5391BE295494}" sibTransId="{10A9AC47-A5DD-4A1D-BB19-FB670A14C779}"/>
    <dgm:cxn modelId="{76D8B4DF-02AD-4E2E-B4CF-839F9E773641}" srcId="{98F5A931-170D-41F6-A74B-4FDE74F5D5B7}" destId="{167E54A3-3346-43B5-AB0E-DC385CAB78C6}" srcOrd="1" destOrd="0" parTransId="{99FC12B8-85AA-4536-98A0-2E530CBC2491}" sibTransId="{1C997DB2-55B6-455A-A395-FAFF93CF1B00}"/>
    <dgm:cxn modelId="{98FBDB18-895B-43C2-8DA4-4CA24D1460A1}" type="presOf" srcId="{E6CE96A9-D40F-4137-B4E8-2ABDA418B0F1}" destId="{2ADC2080-18F2-4E85-9034-DDD68C5DFE92}" srcOrd="1" destOrd="0" presId="urn:microsoft.com/office/officeart/2005/8/layout/target3"/>
    <dgm:cxn modelId="{AA9A850A-053E-42A4-8257-1CFD85C33F55}" type="presOf" srcId="{E6CE96A9-D40F-4137-B4E8-2ABDA418B0F1}" destId="{21A3EF33-FB42-4476-9AEA-8AE2EBBB8DDD}" srcOrd="0" destOrd="0" presId="urn:microsoft.com/office/officeart/2005/8/layout/target3"/>
    <dgm:cxn modelId="{DFA8E95D-C28A-48F7-8640-4A432E66ED8A}" type="presOf" srcId="{167E54A3-3346-43B5-AB0E-DC385CAB78C6}" destId="{5A2DD51E-9FAB-4EEE-B65B-BA70AEF966B1}" srcOrd="0" destOrd="0" presId="urn:microsoft.com/office/officeart/2005/8/layout/target3"/>
    <dgm:cxn modelId="{4D570A9B-86E8-40FF-B827-4097787726A6}" type="presOf" srcId="{167E54A3-3346-43B5-AB0E-DC385CAB78C6}" destId="{A62EDEE0-170E-4F6C-8E8D-F59BFDA18011}" srcOrd="1" destOrd="0" presId="urn:microsoft.com/office/officeart/2005/8/layout/target3"/>
    <dgm:cxn modelId="{7467292D-FDB1-4EBF-959E-C67B0DCDE4F6}" type="presParOf" srcId="{B473FDBE-BD54-4010-97CC-BC632E7B3D54}" destId="{3C7CC7A9-6A16-4DB4-A225-AA3870681419}" srcOrd="0" destOrd="0" presId="urn:microsoft.com/office/officeart/2005/8/layout/target3"/>
    <dgm:cxn modelId="{0D4DC5CC-7F7D-4088-83D0-774A1C811449}" type="presParOf" srcId="{B473FDBE-BD54-4010-97CC-BC632E7B3D54}" destId="{26831B6E-E784-46BD-9079-8740C11AC5CD}" srcOrd="1" destOrd="0" presId="urn:microsoft.com/office/officeart/2005/8/layout/target3"/>
    <dgm:cxn modelId="{2BC9FD46-33E5-4473-9FE6-B8653B9667CC}" type="presParOf" srcId="{B473FDBE-BD54-4010-97CC-BC632E7B3D54}" destId="{21A3EF33-FB42-4476-9AEA-8AE2EBBB8DDD}" srcOrd="2" destOrd="0" presId="urn:microsoft.com/office/officeart/2005/8/layout/target3"/>
    <dgm:cxn modelId="{A5FF25B5-323D-4207-9647-E9D3F64D8643}" type="presParOf" srcId="{B473FDBE-BD54-4010-97CC-BC632E7B3D54}" destId="{6B1921E3-9365-48A5-94E1-75A953E0FFED}" srcOrd="3" destOrd="0" presId="urn:microsoft.com/office/officeart/2005/8/layout/target3"/>
    <dgm:cxn modelId="{7AFFF6B1-76B6-44F3-9C22-38D160EB81D0}" type="presParOf" srcId="{B473FDBE-BD54-4010-97CC-BC632E7B3D54}" destId="{7A033AE5-5563-4AB8-9347-9FEA03531800}" srcOrd="4" destOrd="0" presId="urn:microsoft.com/office/officeart/2005/8/layout/target3"/>
    <dgm:cxn modelId="{B9396D23-ABD8-41CD-A8A1-737C82341698}" type="presParOf" srcId="{B473FDBE-BD54-4010-97CC-BC632E7B3D54}" destId="{5A2DD51E-9FAB-4EEE-B65B-BA70AEF966B1}" srcOrd="5" destOrd="0" presId="urn:microsoft.com/office/officeart/2005/8/layout/target3"/>
    <dgm:cxn modelId="{DADA34A5-B3C2-4961-A1C1-82059CF1027C}" type="presParOf" srcId="{B473FDBE-BD54-4010-97CC-BC632E7B3D54}" destId="{2ADC2080-18F2-4E85-9034-DDD68C5DFE92}" srcOrd="6" destOrd="0" presId="urn:microsoft.com/office/officeart/2005/8/layout/target3"/>
    <dgm:cxn modelId="{D046D23D-3AF3-4606-99EC-6DEA990F1E93}" type="presParOf" srcId="{B473FDBE-BD54-4010-97CC-BC632E7B3D54}" destId="{A62EDEE0-170E-4F6C-8E8D-F59BFDA18011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769422-3FF5-49AE-A2C7-F1909C07C990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9AB57A1-C99A-403C-AEAC-F314D28FC7D5}">
      <dgm:prSet/>
      <dgm:spPr/>
      <dgm:t>
        <a:bodyPr/>
        <a:lstStyle/>
        <a:p>
          <a:pPr rtl="0"/>
          <a:r>
            <a:rPr lang="fr-FR" dirty="0" smtClean="0"/>
            <a:t>Public 15/20 ans</a:t>
          </a:r>
          <a:endParaRPr lang="fr-FR" dirty="0"/>
        </a:p>
      </dgm:t>
    </dgm:pt>
    <dgm:pt modelId="{45C5BB1C-3F36-40E7-A5B0-675FEE4D348C}" type="parTrans" cxnId="{CE678AA5-188A-4F92-8EF3-98C4664D0CE7}">
      <dgm:prSet/>
      <dgm:spPr/>
      <dgm:t>
        <a:bodyPr/>
        <a:lstStyle/>
        <a:p>
          <a:endParaRPr lang="fr-FR"/>
        </a:p>
      </dgm:t>
    </dgm:pt>
    <dgm:pt modelId="{2EBBB3DB-49F8-42CC-A962-BF6022317D14}" type="sibTrans" cxnId="{CE678AA5-188A-4F92-8EF3-98C4664D0CE7}">
      <dgm:prSet/>
      <dgm:spPr/>
      <dgm:t>
        <a:bodyPr/>
        <a:lstStyle/>
        <a:p>
          <a:endParaRPr lang="fr-FR"/>
        </a:p>
      </dgm:t>
    </dgm:pt>
    <dgm:pt modelId="{B0A6B747-C772-49BC-9E72-29F2E4449BFA}">
      <dgm:prSet/>
      <dgm:spPr/>
      <dgm:t>
        <a:bodyPr/>
        <a:lstStyle/>
        <a:p>
          <a:pPr rtl="0"/>
          <a:r>
            <a:rPr lang="fr-FR" smtClean="0"/>
            <a:t>Public précaire et/ou vulnérable</a:t>
          </a:r>
          <a:endParaRPr lang="fr-FR"/>
        </a:p>
      </dgm:t>
    </dgm:pt>
    <dgm:pt modelId="{167E97CD-852E-4F3C-B30C-73A4A9A9E4E4}" type="parTrans" cxnId="{56E596CD-38E6-4589-97A5-344AF7F1DFE9}">
      <dgm:prSet/>
      <dgm:spPr/>
      <dgm:t>
        <a:bodyPr/>
        <a:lstStyle/>
        <a:p>
          <a:endParaRPr lang="fr-FR"/>
        </a:p>
      </dgm:t>
    </dgm:pt>
    <dgm:pt modelId="{6D096DAA-6F69-4031-B239-CC8971AAE3CB}" type="sibTrans" cxnId="{56E596CD-38E6-4589-97A5-344AF7F1DFE9}">
      <dgm:prSet/>
      <dgm:spPr/>
      <dgm:t>
        <a:bodyPr/>
        <a:lstStyle/>
        <a:p>
          <a:endParaRPr lang="fr-FR"/>
        </a:p>
      </dgm:t>
    </dgm:pt>
    <dgm:pt modelId="{B97EAC7F-799A-43DE-BC77-F4411B602FDD}">
      <dgm:prSet/>
      <dgm:spPr/>
      <dgm:t>
        <a:bodyPr/>
        <a:lstStyle/>
        <a:p>
          <a:pPr rtl="0"/>
          <a:r>
            <a:rPr lang="fr-FR" dirty="0" smtClean="0"/>
            <a:t>Volet prévention concernant Vie affective et sexuelle, « éducation » sexualité, contraception</a:t>
          </a:r>
          <a:endParaRPr lang="fr-FR" dirty="0"/>
        </a:p>
      </dgm:t>
    </dgm:pt>
    <dgm:pt modelId="{D5B88420-0A67-4A5D-90CB-270C630DA00F}" type="parTrans" cxnId="{283099AE-33B4-4772-BA17-D50F1C0CDE79}">
      <dgm:prSet/>
      <dgm:spPr/>
      <dgm:t>
        <a:bodyPr/>
        <a:lstStyle/>
        <a:p>
          <a:endParaRPr lang="fr-FR"/>
        </a:p>
      </dgm:t>
    </dgm:pt>
    <dgm:pt modelId="{6B4FCF65-D0E9-4B8B-8402-EF57CFEA99E9}" type="sibTrans" cxnId="{283099AE-33B4-4772-BA17-D50F1C0CDE79}">
      <dgm:prSet/>
      <dgm:spPr/>
      <dgm:t>
        <a:bodyPr/>
        <a:lstStyle/>
        <a:p>
          <a:endParaRPr lang="fr-FR"/>
        </a:p>
      </dgm:t>
    </dgm:pt>
    <dgm:pt modelId="{F0915FCD-3DB3-40C3-9728-E3B1697A22F6}">
      <dgm:prSet/>
      <dgm:spPr/>
      <dgm:t>
        <a:bodyPr/>
        <a:lstStyle/>
        <a:p>
          <a:pPr rtl="0"/>
          <a:r>
            <a:rPr lang="fr-FR" dirty="0" smtClean="0"/>
            <a:t>Dépistage IST et prescriptions</a:t>
          </a:r>
          <a:endParaRPr lang="fr-FR" dirty="0"/>
        </a:p>
      </dgm:t>
    </dgm:pt>
    <dgm:pt modelId="{6F795776-222F-4A30-9335-7C964A5BB552}" type="parTrans" cxnId="{709886B0-6B5D-4282-978D-F4D16D1C2D93}">
      <dgm:prSet/>
      <dgm:spPr/>
      <dgm:t>
        <a:bodyPr/>
        <a:lstStyle/>
        <a:p>
          <a:endParaRPr lang="fr-FR"/>
        </a:p>
      </dgm:t>
    </dgm:pt>
    <dgm:pt modelId="{E541B235-264E-483C-A4F2-862765AAD339}" type="sibTrans" cxnId="{709886B0-6B5D-4282-978D-F4D16D1C2D93}">
      <dgm:prSet/>
      <dgm:spPr/>
      <dgm:t>
        <a:bodyPr/>
        <a:lstStyle/>
        <a:p>
          <a:endParaRPr lang="fr-FR"/>
        </a:p>
      </dgm:t>
    </dgm:pt>
    <dgm:pt modelId="{688F07EC-CF5E-49B4-8743-1034F8F832C3}">
      <dgm:prSet/>
      <dgm:spPr/>
      <dgm:t>
        <a:bodyPr/>
        <a:lstStyle/>
        <a:p>
          <a:pPr rtl="0"/>
          <a:r>
            <a:rPr lang="fr-FR" smtClean="0"/>
            <a:t>Hors les murs :prévention, information</a:t>
          </a:r>
          <a:endParaRPr lang="fr-FR"/>
        </a:p>
      </dgm:t>
    </dgm:pt>
    <dgm:pt modelId="{D9D7508B-061D-434E-A078-5D354E9DA4E8}" type="parTrans" cxnId="{7AB52305-3FE0-498E-961C-DA4DCDC3DCC2}">
      <dgm:prSet/>
      <dgm:spPr/>
      <dgm:t>
        <a:bodyPr/>
        <a:lstStyle/>
        <a:p>
          <a:endParaRPr lang="fr-FR"/>
        </a:p>
      </dgm:t>
    </dgm:pt>
    <dgm:pt modelId="{D90ECE94-0823-4D68-BA05-3155E7BF3B8F}" type="sibTrans" cxnId="{7AB52305-3FE0-498E-961C-DA4DCDC3DCC2}">
      <dgm:prSet/>
      <dgm:spPr/>
      <dgm:t>
        <a:bodyPr/>
        <a:lstStyle/>
        <a:p>
          <a:endParaRPr lang="fr-FR"/>
        </a:p>
      </dgm:t>
    </dgm:pt>
    <dgm:pt modelId="{37D5C6E1-799A-4389-84CB-00013156B8A3}">
      <dgm:prSet/>
      <dgm:spPr/>
      <dgm:t>
        <a:bodyPr/>
        <a:lstStyle/>
        <a:p>
          <a:pPr rtl="0"/>
          <a:r>
            <a:rPr lang="fr-FR" dirty="0" smtClean="0"/>
            <a:t>Volet Interruption grossesse (hors activités </a:t>
          </a:r>
          <a:r>
            <a:rPr lang="fr-FR" dirty="0" err="1" smtClean="0"/>
            <a:t>CeGiDD</a:t>
          </a:r>
          <a:r>
            <a:rPr lang="fr-FR" dirty="0" smtClean="0"/>
            <a:t>)</a:t>
          </a:r>
          <a:endParaRPr lang="fr-FR" dirty="0"/>
        </a:p>
      </dgm:t>
    </dgm:pt>
    <dgm:pt modelId="{149894C9-78CE-44ED-A840-54BE42D5D1B9}" type="parTrans" cxnId="{3EAC5342-4873-4DAF-AF12-F0F1CE6045F9}">
      <dgm:prSet/>
      <dgm:spPr/>
    </dgm:pt>
    <dgm:pt modelId="{0DCCDE1F-29C1-4244-854E-58FF9694F1F7}" type="sibTrans" cxnId="{3EAC5342-4873-4DAF-AF12-F0F1CE6045F9}">
      <dgm:prSet/>
      <dgm:spPr/>
    </dgm:pt>
    <dgm:pt modelId="{313767FB-C95E-4379-90E6-C34B74EFC4A2}" type="pres">
      <dgm:prSet presAssocID="{B1769422-3FF5-49AE-A2C7-F1909C07C99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fr-FR"/>
        </a:p>
      </dgm:t>
    </dgm:pt>
    <dgm:pt modelId="{615BB386-5EF9-4E3A-8BA6-D979700B11D2}" type="pres">
      <dgm:prSet presAssocID="{B1769422-3FF5-49AE-A2C7-F1909C07C990}" presName="pyramid" presStyleLbl="node1" presStyleIdx="0" presStyleCnt="1" custScaleX="121518" custScaleY="100000"/>
      <dgm:spPr/>
    </dgm:pt>
    <dgm:pt modelId="{AB159D47-CAC7-4B28-8F01-8B8133FD5520}" type="pres">
      <dgm:prSet presAssocID="{B1769422-3FF5-49AE-A2C7-F1909C07C990}" presName="theList" presStyleCnt="0"/>
      <dgm:spPr/>
    </dgm:pt>
    <dgm:pt modelId="{5CB72426-E0BA-408B-ABFB-F09D0CE8E540}" type="pres">
      <dgm:prSet presAssocID="{79AB57A1-C99A-403C-AEAC-F314D28FC7D5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E43E1C-8C85-4B9C-9E03-0E3CD51800C8}" type="pres">
      <dgm:prSet presAssocID="{79AB57A1-C99A-403C-AEAC-F314D28FC7D5}" presName="aSpace" presStyleCnt="0"/>
      <dgm:spPr/>
    </dgm:pt>
    <dgm:pt modelId="{09CC014D-2C24-43F8-A018-F2BFF332F212}" type="pres">
      <dgm:prSet presAssocID="{B0A6B747-C772-49BC-9E72-29F2E4449BFA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3C75C9-F666-47AC-A3AA-9B9FC23A9849}" type="pres">
      <dgm:prSet presAssocID="{B0A6B747-C772-49BC-9E72-29F2E4449BFA}" presName="aSpace" presStyleCnt="0"/>
      <dgm:spPr/>
    </dgm:pt>
    <dgm:pt modelId="{DFF902BC-9544-4129-8DD1-39D4A2081228}" type="pres">
      <dgm:prSet presAssocID="{B97EAC7F-799A-43DE-BC77-F4411B602FDD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D32F6D-9719-449E-8713-513D7382A665}" type="pres">
      <dgm:prSet presAssocID="{B97EAC7F-799A-43DE-BC77-F4411B602FDD}" presName="aSpace" presStyleCnt="0"/>
      <dgm:spPr/>
    </dgm:pt>
    <dgm:pt modelId="{57937E7F-0076-4F87-A575-AEF587D62115}" type="pres">
      <dgm:prSet presAssocID="{37D5C6E1-799A-4389-84CB-00013156B8A3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F7556B-3AB2-4EC3-80BD-525DCAA221D1}" type="pres">
      <dgm:prSet presAssocID="{37D5C6E1-799A-4389-84CB-00013156B8A3}" presName="aSpace" presStyleCnt="0"/>
      <dgm:spPr/>
    </dgm:pt>
    <dgm:pt modelId="{EC3000F7-4274-4B6C-BDBE-130E8DAF13EB}" type="pres">
      <dgm:prSet presAssocID="{F0915FCD-3DB3-40C3-9728-E3B1697A22F6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8A32DE-27DD-4D2B-9DB6-4CF75A67C945}" type="pres">
      <dgm:prSet presAssocID="{F0915FCD-3DB3-40C3-9728-E3B1697A22F6}" presName="aSpace" presStyleCnt="0"/>
      <dgm:spPr/>
    </dgm:pt>
    <dgm:pt modelId="{8F8E20AC-CD7E-4D59-99B9-1872D3788888}" type="pres">
      <dgm:prSet presAssocID="{688F07EC-CF5E-49B4-8743-1034F8F832C3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DFB5FF-A77C-454E-80C2-C937C5F419F3}" type="pres">
      <dgm:prSet presAssocID="{688F07EC-CF5E-49B4-8743-1034F8F832C3}" presName="aSpace" presStyleCnt="0"/>
      <dgm:spPr/>
    </dgm:pt>
  </dgm:ptLst>
  <dgm:cxnLst>
    <dgm:cxn modelId="{0324A82E-7329-47F0-B4D5-08503E8A9C3F}" type="presOf" srcId="{F0915FCD-3DB3-40C3-9728-E3B1697A22F6}" destId="{EC3000F7-4274-4B6C-BDBE-130E8DAF13EB}" srcOrd="0" destOrd="0" presId="urn:microsoft.com/office/officeart/2005/8/layout/pyramid2"/>
    <dgm:cxn modelId="{BD79641B-2896-44CC-B59A-D71B74BF2A52}" type="presOf" srcId="{37D5C6E1-799A-4389-84CB-00013156B8A3}" destId="{57937E7F-0076-4F87-A575-AEF587D62115}" srcOrd="0" destOrd="0" presId="urn:microsoft.com/office/officeart/2005/8/layout/pyramid2"/>
    <dgm:cxn modelId="{56E596CD-38E6-4589-97A5-344AF7F1DFE9}" srcId="{B1769422-3FF5-49AE-A2C7-F1909C07C990}" destId="{B0A6B747-C772-49BC-9E72-29F2E4449BFA}" srcOrd="1" destOrd="0" parTransId="{167E97CD-852E-4F3C-B30C-73A4A9A9E4E4}" sibTransId="{6D096DAA-6F69-4031-B239-CC8971AAE3CB}"/>
    <dgm:cxn modelId="{3EAC5342-4873-4DAF-AF12-F0F1CE6045F9}" srcId="{B1769422-3FF5-49AE-A2C7-F1909C07C990}" destId="{37D5C6E1-799A-4389-84CB-00013156B8A3}" srcOrd="3" destOrd="0" parTransId="{149894C9-78CE-44ED-A840-54BE42D5D1B9}" sibTransId="{0DCCDE1F-29C1-4244-854E-58FF9694F1F7}"/>
    <dgm:cxn modelId="{709886B0-6B5D-4282-978D-F4D16D1C2D93}" srcId="{B1769422-3FF5-49AE-A2C7-F1909C07C990}" destId="{F0915FCD-3DB3-40C3-9728-E3B1697A22F6}" srcOrd="4" destOrd="0" parTransId="{6F795776-222F-4A30-9335-7C964A5BB552}" sibTransId="{E541B235-264E-483C-A4F2-862765AAD339}"/>
    <dgm:cxn modelId="{48488A3B-7BDE-4B7E-ACE4-FD58355F83E0}" type="presOf" srcId="{79AB57A1-C99A-403C-AEAC-F314D28FC7D5}" destId="{5CB72426-E0BA-408B-ABFB-F09D0CE8E540}" srcOrd="0" destOrd="0" presId="urn:microsoft.com/office/officeart/2005/8/layout/pyramid2"/>
    <dgm:cxn modelId="{70FE406B-BF4C-4619-81C9-851BBFE1603A}" type="presOf" srcId="{B1769422-3FF5-49AE-A2C7-F1909C07C990}" destId="{313767FB-C95E-4379-90E6-C34B74EFC4A2}" srcOrd="0" destOrd="0" presId="urn:microsoft.com/office/officeart/2005/8/layout/pyramid2"/>
    <dgm:cxn modelId="{CA5A3256-DC38-48D7-B88C-9E41B73BF21E}" type="presOf" srcId="{688F07EC-CF5E-49B4-8743-1034F8F832C3}" destId="{8F8E20AC-CD7E-4D59-99B9-1872D3788888}" srcOrd="0" destOrd="0" presId="urn:microsoft.com/office/officeart/2005/8/layout/pyramid2"/>
    <dgm:cxn modelId="{E71C101C-6533-4071-997A-0558E1977998}" type="presOf" srcId="{B0A6B747-C772-49BC-9E72-29F2E4449BFA}" destId="{09CC014D-2C24-43F8-A018-F2BFF332F212}" srcOrd="0" destOrd="0" presId="urn:microsoft.com/office/officeart/2005/8/layout/pyramid2"/>
    <dgm:cxn modelId="{7AB52305-3FE0-498E-961C-DA4DCDC3DCC2}" srcId="{B1769422-3FF5-49AE-A2C7-F1909C07C990}" destId="{688F07EC-CF5E-49B4-8743-1034F8F832C3}" srcOrd="5" destOrd="0" parTransId="{D9D7508B-061D-434E-A078-5D354E9DA4E8}" sibTransId="{D90ECE94-0823-4D68-BA05-3155E7BF3B8F}"/>
    <dgm:cxn modelId="{CE678AA5-188A-4F92-8EF3-98C4664D0CE7}" srcId="{B1769422-3FF5-49AE-A2C7-F1909C07C990}" destId="{79AB57A1-C99A-403C-AEAC-F314D28FC7D5}" srcOrd="0" destOrd="0" parTransId="{45C5BB1C-3F36-40E7-A5B0-675FEE4D348C}" sibTransId="{2EBBB3DB-49F8-42CC-A962-BF6022317D14}"/>
    <dgm:cxn modelId="{8E241D09-B836-4F9A-9941-09231A730670}" type="presOf" srcId="{B97EAC7F-799A-43DE-BC77-F4411B602FDD}" destId="{DFF902BC-9544-4129-8DD1-39D4A2081228}" srcOrd="0" destOrd="0" presId="urn:microsoft.com/office/officeart/2005/8/layout/pyramid2"/>
    <dgm:cxn modelId="{283099AE-33B4-4772-BA17-D50F1C0CDE79}" srcId="{B1769422-3FF5-49AE-A2C7-F1909C07C990}" destId="{B97EAC7F-799A-43DE-BC77-F4411B602FDD}" srcOrd="2" destOrd="0" parTransId="{D5B88420-0A67-4A5D-90CB-270C630DA00F}" sibTransId="{6B4FCF65-D0E9-4B8B-8402-EF57CFEA99E9}"/>
    <dgm:cxn modelId="{3FB7F371-08E4-4898-89BF-14DDB252EEF8}" type="presParOf" srcId="{313767FB-C95E-4379-90E6-C34B74EFC4A2}" destId="{615BB386-5EF9-4E3A-8BA6-D979700B11D2}" srcOrd="0" destOrd="0" presId="urn:microsoft.com/office/officeart/2005/8/layout/pyramid2"/>
    <dgm:cxn modelId="{49D1B665-4496-46F3-AE8A-64CEA147DB3A}" type="presParOf" srcId="{313767FB-C95E-4379-90E6-C34B74EFC4A2}" destId="{AB159D47-CAC7-4B28-8F01-8B8133FD5520}" srcOrd="1" destOrd="0" presId="urn:microsoft.com/office/officeart/2005/8/layout/pyramid2"/>
    <dgm:cxn modelId="{E3B7152B-AA3C-47A9-9C6C-3344F3F26663}" type="presParOf" srcId="{AB159D47-CAC7-4B28-8F01-8B8133FD5520}" destId="{5CB72426-E0BA-408B-ABFB-F09D0CE8E540}" srcOrd="0" destOrd="0" presId="urn:microsoft.com/office/officeart/2005/8/layout/pyramid2"/>
    <dgm:cxn modelId="{BA6E55C7-3D7F-4EAE-9655-D6CA6A6A7275}" type="presParOf" srcId="{AB159D47-CAC7-4B28-8F01-8B8133FD5520}" destId="{07E43E1C-8C85-4B9C-9E03-0E3CD51800C8}" srcOrd="1" destOrd="0" presId="urn:microsoft.com/office/officeart/2005/8/layout/pyramid2"/>
    <dgm:cxn modelId="{1BDB737E-C071-4282-8185-71E34513CE51}" type="presParOf" srcId="{AB159D47-CAC7-4B28-8F01-8B8133FD5520}" destId="{09CC014D-2C24-43F8-A018-F2BFF332F212}" srcOrd="2" destOrd="0" presId="urn:microsoft.com/office/officeart/2005/8/layout/pyramid2"/>
    <dgm:cxn modelId="{67092DFC-85AE-4800-97AD-87DCCF486C52}" type="presParOf" srcId="{AB159D47-CAC7-4B28-8F01-8B8133FD5520}" destId="{923C75C9-F666-47AC-A3AA-9B9FC23A9849}" srcOrd="3" destOrd="0" presId="urn:microsoft.com/office/officeart/2005/8/layout/pyramid2"/>
    <dgm:cxn modelId="{0E6AC496-5BBD-4B79-8FDC-FF5A9968E1E2}" type="presParOf" srcId="{AB159D47-CAC7-4B28-8F01-8B8133FD5520}" destId="{DFF902BC-9544-4129-8DD1-39D4A2081228}" srcOrd="4" destOrd="0" presId="urn:microsoft.com/office/officeart/2005/8/layout/pyramid2"/>
    <dgm:cxn modelId="{33DE4394-0761-44B5-B629-CA1DCE2A1773}" type="presParOf" srcId="{AB159D47-CAC7-4B28-8F01-8B8133FD5520}" destId="{59D32F6D-9719-449E-8713-513D7382A665}" srcOrd="5" destOrd="0" presId="urn:microsoft.com/office/officeart/2005/8/layout/pyramid2"/>
    <dgm:cxn modelId="{5BF175FD-2D57-4A51-B4C3-692A0EAC8704}" type="presParOf" srcId="{AB159D47-CAC7-4B28-8F01-8B8133FD5520}" destId="{57937E7F-0076-4F87-A575-AEF587D62115}" srcOrd="6" destOrd="0" presId="urn:microsoft.com/office/officeart/2005/8/layout/pyramid2"/>
    <dgm:cxn modelId="{F934D0EB-A4BC-44A0-8740-E4AB7E973F65}" type="presParOf" srcId="{AB159D47-CAC7-4B28-8F01-8B8133FD5520}" destId="{E5F7556B-3AB2-4EC3-80BD-525DCAA221D1}" srcOrd="7" destOrd="0" presId="urn:microsoft.com/office/officeart/2005/8/layout/pyramid2"/>
    <dgm:cxn modelId="{F3B420D5-8E8B-42F8-8DDD-E2425F3C5DA6}" type="presParOf" srcId="{AB159D47-CAC7-4B28-8F01-8B8133FD5520}" destId="{EC3000F7-4274-4B6C-BDBE-130E8DAF13EB}" srcOrd="8" destOrd="0" presId="urn:microsoft.com/office/officeart/2005/8/layout/pyramid2"/>
    <dgm:cxn modelId="{558F1454-F1EE-44DB-8170-D55202A86191}" type="presParOf" srcId="{AB159D47-CAC7-4B28-8F01-8B8133FD5520}" destId="{4E8A32DE-27DD-4D2B-9DB6-4CF75A67C945}" srcOrd="9" destOrd="0" presId="urn:microsoft.com/office/officeart/2005/8/layout/pyramid2"/>
    <dgm:cxn modelId="{6C326AB7-8EBB-496A-8EE5-978C48188569}" type="presParOf" srcId="{AB159D47-CAC7-4B28-8F01-8B8133FD5520}" destId="{8F8E20AC-CD7E-4D59-99B9-1872D3788888}" srcOrd="10" destOrd="0" presId="urn:microsoft.com/office/officeart/2005/8/layout/pyramid2"/>
    <dgm:cxn modelId="{1F8DFCD2-E5A3-4FE5-AC4B-BF93118B104E}" type="presParOf" srcId="{AB159D47-CAC7-4B28-8F01-8B8133FD5520}" destId="{FCDFB5FF-A77C-454E-80C2-C937C5F419F3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F44A30-D3B4-4523-87BB-EB207FEEA74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E226612C-778D-4760-92FF-97074506CC8E}">
      <dgm:prSet/>
      <dgm:spPr/>
      <dgm:t>
        <a:bodyPr/>
        <a:lstStyle/>
        <a:p>
          <a:pPr rtl="0"/>
          <a:r>
            <a:rPr lang="fr-FR" smtClean="0"/>
            <a:t>Tout public </a:t>
          </a:r>
          <a:endParaRPr lang="fr-FR"/>
        </a:p>
      </dgm:t>
    </dgm:pt>
    <dgm:pt modelId="{23BEEA8A-D92B-4817-82CA-1D42F0D6A65B}" type="parTrans" cxnId="{D5DE4AE5-2494-4D92-9870-C5AA5575E736}">
      <dgm:prSet/>
      <dgm:spPr/>
      <dgm:t>
        <a:bodyPr/>
        <a:lstStyle/>
        <a:p>
          <a:endParaRPr lang="fr-FR"/>
        </a:p>
      </dgm:t>
    </dgm:pt>
    <dgm:pt modelId="{87E72D7B-CECB-4A6B-B296-61932140E10E}" type="sibTrans" cxnId="{D5DE4AE5-2494-4D92-9870-C5AA5575E736}">
      <dgm:prSet/>
      <dgm:spPr/>
      <dgm:t>
        <a:bodyPr/>
        <a:lstStyle/>
        <a:p>
          <a:endParaRPr lang="fr-FR"/>
        </a:p>
      </dgm:t>
    </dgm:pt>
    <dgm:pt modelId="{23320F5E-0702-4BE1-ABDB-8F9C1C5235EB}">
      <dgm:prSet/>
      <dgm:spPr/>
      <dgm:t>
        <a:bodyPr/>
        <a:lstStyle/>
        <a:p>
          <a:pPr rtl="0"/>
          <a:r>
            <a:rPr lang="fr-FR" smtClean="0"/>
            <a:t>Hors les murs (public ciblé )</a:t>
          </a:r>
          <a:endParaRPr lang="fr-FR"/>
        </a:p>
      </dgm:t>
    </dgm:pt>
    <dgm:pt modelId="{4C76C6EC-4EF5-4E10-BFC1-9BB5DA696DC0}" type="parTrans" cxnId="{154980BF-0FF2-4AAF-961F-A36269375831}">
      <dgm:prSet/>
      <dgm:spPr/>
      <dgm:t>
        <a:bodyPr/>
        <a:lstStyle/>
        <a:p>
          <a:endParaRPr lang="fr-FR"/>
        </a:p>
      </dgm:t>
    </dgm:pt>
    <dgm:pt modelId="{D8BD4917-C133-4C68-BB4E-27FEEEEC3136}" type="sibTrans" cxnId="{154980BF-0FF2-4AAF-961F-A36269375831}">
      <dgm:prSet/>
      <dgm:spPr/>
      <dgm:t>
        <a:bodyPr/>
        <a:lstStyle/>
        <a:p>
          <a:endParaRPr lang="fr-FR"/>
        </a:p>
      </dgm:t>
    </dgm:pt>
    <dgm:pt modelId="{C3E3D6B0-2923-494E-8BEB-9594E239CC51}">
      <dgm:prSet/>
      <dgm:spPr/>
      <dgm:t>
        <a:bodyPr/>
        <a:lstStyle/>
        <a:p>
          <a:pPr rtl="0"/>
          <a:r>
            <a:rPr lang="fr-FR" smtClean="0"/>
            <a:t>Dépistage VIH/VHC/VHB </a:t>
          </a:r>
          <a:endParaRPr lang="fr-FR"/>
        </a:p>
      </dgm:t>
    </dgm:pt>
    <dgm:pt modelId="{3D167813-667D-46E5-A189-7C72E6161749}" type="parTrans" cxnId="{E0138182-A344-43AA-806B-5C06465337E0}">
      <dgm:prSet/>
      <dgm:spPr/>
      <dgm:t>
        <a:bodyPr/>
        <a:lstStyle/>
        <a:p>
          <a:endParaRPr lang="fr-FR"/>
        </a:p>
      </dgm:t>
    </dgm:pt>
    <dgm:pt modelId="{F2453527-AAD9-4862-A538-03ADBF9084C9}" type="sibTrans" cxnId="{E0138182-A344-43AA-806B-5C06465337E0}">
      <dgm:prSet/>
      <dgm:spPr/>
      <dgm:t>
        <a:bodyPr/>
        <a:lstStyle/>
        <a:p>
          <a:endParaRPr lang="fr-FR"/>
        </a:p>
      </dgm:t>
    </dgm:pt>
    <dgm:pt modelId="{10BED6EA-9B2F-498F-9265-8C9D8B87C37D}">
      <dgm:prSet/>
      <dgm:spPr/>
      <dgm:t>
        <a:bodyPr/>
        <a:lstStyle/>
        <a:p>
          <a:pPr rtl="0"/>
          <a:r>
            <a:rPr lang="fr-FR" smtClean="0"/>
            <a:t>Absence de dépistage IST</a:t>
          </a:r>
          <a:endParaRPr lang="fr-FR"/>
        </a:p>
      </dgm:t>
    </dgm:pt>
    <dgm:pt modelId="{B951F0E4-CFB7-4CB3-8FF8-8816B7DA4311}" type="parTrans" cxnId="{D58EE755-5C78-44F6-8782-DBB3DFB97F8A}">
      <dgm:prSet/>
      <dgm:spPr/>
      <dgm:t>
        <a:bodyPr/>
        <a:lstStyle/>
        <a:p>
          <a:endParaRPr lang="fr-FR"/>
        </a:p>
      </dgm:t>
    </dgm:pt>
    <dgm:pt modelId="{96703918-A830-4045-B3BB-DDA94BBFBDAC}" type="sibTrans" cxnId="{D58EE755-5C78-44F6-8782-DBB3DFB97F8A}">
      <dgm:prSet/>
      <dgm:spPr/>
      <dgm:t>
        <a:bodyPr/>
        <a:lstStyle/>
        <a:p>
          <a:endParaRPr lang="fr-FR"/>
        </a:p>
      </dgm:t>
    </dgm:pt>
    <dgm:pt modelId="{64FC6F47-2389-452B-AC21-9D88ADF8B5FB}" type="pres">
      <dgm:prSet presAssocID="{0FF44A30-D3B4-4523-87BB-EB207FEEA74B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fr-FR"/>
        </a:p>
      </dgm:t>
    </dgm:pt>
    <dgm:pt modelId="{061B6759-70A5-4364-BE40-C4A952AB55FE}" type="pres">
      <dgm:prSet presAssocID="{0FF44A30-D3B4-4523-87BB-EB207FEEA74B}" presName="pyramid" presStyleLbl="node1" presStyleIdx="0" presStyleCnt="1"/>
      <dgm:spPr/>
    </dgm:pt>
    <dgm:pt modelId="{AB2EC33B-6476-44C0-8F0A-C0ED17B27F6E}" type="pres">
      <dgm:prSet presAssocID="{0FF44A30-D3B4-4523-87BB-EB207FEEA74B}" presName="theList" presStyleCnt="0"/>
      <dgm:spPr/>
    </dgm:pt>
    <dgm:pt modelId="{D4E967AC-70E7-48E5-94E8-B4BE80A1B43B}" type="pres">
      <dgm:prSet presAssocID="{E226612C-778D-4760-92FF-97074506CC8E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74462-846C-494A-8ADF-678B2D55DA82}" type="pres">
      <dgm:prSet presAssocID="{E226612C-778D-4760-92FF-97074506CC8E}" presName="aSpace" presStyleCnt="0"/>
      <dgm:spPr/>
    </dgm:pt>
    <dgm:pt modelId="{058F09B5-F43D-4848-A1E7-C590BAAE989C}" type="pres">
      <dgm:prSet presAssocID="{23320F5E-0702-4BE1-ABDB-8F9C1C5235EB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4A64FF-4578-411A-B137-649181B730D1}" type="pres">
      <dgm:prSet presAssocID="{23320F5E-0702-4BE1-ABDB-8F9C1C5235EB}" presName="aSpace" presStyleCnt="0"/>
      <dgm:spPr/>
    </dgm:pt>
    <dgm:pt modelId="{9047994B-A109-4487-91AB-388596832931}" type="pres">
      <dgm:prSet presAssocID="{C3E3D6B0-2923-494E-8BEB-9594E239CC51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38FFC3-A68D-481A-88C1-23B861CE604E}" type="pres">
      <dgm:prSet presAssocID="{C3E3D6B0-2923-494E-8BEB-9594E239CC51}" presName="aSpace" presStyleCnt="0"/>
      <dgm:spPr/>
    </dgm:pt>
    <dgm:pt modelId="{E0381370-A938-425D-96D7-A21CA6A1D557}" type="pres">
      <dgm:prSet presAssocID="{10BED6EA-9B2F-498F-9265-8C9D8B87C37D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9336BE-4EB3-47C6-8B0A-B875B8265C15}" type="pres">
      <dgm:prSet presAssocID="{10BED6EA-9B2F-498F-9265-8C9D8B87C37D}" presName="aSpace" presStyleCnt="0"/>
      <dgm:spPr/>
    </dgm:pt>
  </dgm:ptLst>
  <dgm:cxnLst>
    <dgm:cxn modelId="{E0138182-A344-43AA-806B-5C06465337E0}" srcId="{0FF44A30-D3B4-4523-87BB-EB207FEEA74B}" destId="{C3E3D6B0-2923-494E-8BEB-9594E239CC51}" srcOrd="2" destOrd="0" parTransId="{3D167813-667D-46E5-A189-7C72E6161749}" sibTransId="{F2453527-AAD9-4862-A538-03ADBF9084C9}"/>
    <dgm:cxn modelId="{EEA43299-8F8B-41A6-89A4-3B963A69BED8}" type="presOf" srcId="{C3E3D6B0-2923-494E-8BEB-9594E239CC51}" destId="{9047994B-A109-4487-91AB-388596832931}" srcOrd="0" destOrd="0" presId="urn:microsoft.com/office/officeart/2005/8/layout/pyramid2"/>
    <dgm:cxn modelId="{DB775F39-C54A-4ACE-87C5-E3E22BD1B18A}" type="presOf" srcId="{E226612C-778D-4760-92FF-97074506CC8E}" destId="{D4E967AC-70E7-48E5-94E8-B4BE80A1B43B}" srcOrd="0" destOrd="0" presId="urn:microsoft.com/office/officeart/2005/8/layout/pyramid2"/>
    <dgm:cxn modelId="{154980BF-0FF2-4AAF-961F-A36269375831}" srcId="{0FF44A30-D3B4-4523-87BB-EB207FEEA74B}" destId="{23320F5E-0702-4BE1-ABDB-8F9C1C5235EB}" srcOrd="1" destOrd="0" parTransId="{4C76C6EC-4EF5-4E10-BFC1-9BB5DA696DC0}" sibTransId="{D8BD4917-C133-4C68-BB4E-27FEEEEC3136}"/>
    <dgm:cxn modelId="{48073FE0-2E5E-4986-9F82-C80407EB1687}" type="presOf" srcId="{23320F5E-0702-4BE1-ABDB-8F9C1C5235EB}" destId="{058F09B5-F43D-4848-A1E7-C590BAAE989C}" srcOrd="0" destOrd="0" presId="urn:microsoft.com/office/officeart/2005/8/layout/pyramid2"/>
    <dgm:cxn modelId="{C491AE4A-29DB-47B3-B8AD-A6E42EBD225B}" type="presOf" srcId="{0FF44A30-D3B4-4523-87BB-EB207FEEA74B}" destId="{64FC6F47-2389-452B-AC21-9D88ADF8B5FB}" srcOrd="0" destOrd="0" presId="urn:microsoft.com/office/officeart/2005/8/layout/pyramid2"/>
    <dgm:cxn modelId="{D58EE755-5C78-44F6-8782-DBB3DFB97F8A}" srcId="{0FF44A30-D3B4-4523-87BB-EB207FEEA74B}" destId="{10BED6EA-9B2F-498F-9265-8C9D8B87C37D}" srcOrd="3" destOrd="0" parTransId="{B951F0E4-CFB7-4CB3-8FF8-8816B7DA4311}" sibTransId="{96703918-A830-4045-B3BB-DDA94BBFBDAC}"/>
    <dgm:cxn modelId="{D5DE4AE5-2494-4D92-9870-C5AA5575E736}" srcId="{0FF44A30-D3B4-4523-87BB-EB207FEEA74B}" destId="{E226612C-778D-4760-92FF-97074506CC8E}" srcOrd="0" destOrd="0" parTransId="{23BEEA8A-D92B-4817-82CA-1D42F0D6A65B}" sibTransId="{87E72D7B-CECB-4A6B-B296-61932140E10E}"/>
    <dgm:cxn modelId="{6E11C934-641C-46CC-937D-7E2E99A9309F}" type="presOf" srcId="{10BED6EA-9B2F-498F-9265-8C9D8B87C37D}" destId="{E0381370-A938-425D-96D7-A21CA6A1D557}" srcOrd="0" destOrd="0" presId="urn:microsoft.com/office/officeart/2005/8/layout/pyramid2"/>
    <dgm:cxn modelId="{44425109-D7F2-4DA9-A1DC-C7F9B0B68B6E}" type="presParOf" srcId="{64FC6F47-2389-452B-AC21-9D88ADF8B5FB}" destId="{061B6759-70A5-4364-BE40-C4A952AB55FE}" srcOrd="0" destOrd="0" presId="urn:microsoft.com/office/officeart/2005/8/layout/pyramid2"/>
    <dgm:cxn modelId="{D6A6DB11-BEC3-4382-A59F-A965AD625896}" type="presParOf" srcId="{64FC6F47-2389-452B-AC21-9D88ADF8B5FB}" destId="{AB2EC33B-6476-44C0-8F0A-C0ED17B27F6E}" srcOrd="1" destOrd="0" presId="urn:microsoft.com/office/officeart/2005/8/layout/pyramid2"/>
    <dgm:cxn modelId="{9710DDD8-43C8-447F-8736-AF23DE2FD573}" type="presParOf" srcId="{AB2EC33B-6476-44C0-8F0A-C0ED17B27F6E}" destId="{D4E967AC-70E7-48E5-94E8-B4BE80A1B43B}" srcOrd="0" destOrd="0" presId="urn:microsoft.com/office/officeart/2005/8/layout/pyramid2"/>
    <dgm:cxn modelId="{46010B5B-A750-4316-A47B-94D7005E31FB}" type="presParOf" srcId="{AB2EC33B-6476-44C0-8F0A-C0ED17B27F6E}" destId="{C9A74462-846C-494A-8ADF-678B2D55DA82}" srcOrd="1" destOrd="0" presId="urn:microsoft.com/office/officeart/2005/8/layout/pyramid2"/>
    <dgm:cxn modelId="{9E7C642C-8CAF-4C96-A779-F2C24469400A}" type="presParOf" srcId="{AB2EC33B-6476-44C0-8F0A-C0ED17B27F6E}" destId="{058F09B5-F43D-4848-A1E7-C590BAAE989C}" srcOrd="2" destOrd="0" presId="urn:microsoft.com/office/officeart/2005/8/layout/pyramid2"/>
    <dgm:cxn modelId="{0D0232F8-8AE4-4084-A89B-CA65706C9DA2}" type="presParOf" srcId="{AB2EC33B-6476-44C0-8F0A-C0ED17B27F6E}" destId="{334A64FF-4578-411A-B137-649181B730D1}" srcOrd="3" destOrd="0" presId="urn:microsoft.com/office/officeart/2005/8/layout/pyramid2"/>
    <dgm:cxn modelId="{510670FA-BE7A-4208-967E-A6404B823464}" type="presParOf" srcId="{AB2EC33B-6476-44C0-8F0A-C0ED17B27F6E}" destId="{9047994B-A109-4487-91AB-388596832931}" srcOrd="4" destOrd="0" presId="urn:microsoft.com/office/officeart/2005/8/layout/pyramid2"/>
    <dgm:cxn modelId="{2DAA2E0E-E6FF-403D-978B-D7FBA1BDBB77}" type="presParOf" srcId="{AB2EC33B-6476-44C0-8F0A-C0ED17B27F6E}" destId="{C538FFC3-A68D-481A-88C1-23B861CE604E}" srcOrd="5" destOrd="0" presId="urn:microsoft.com/office/officeart/2005/8/layout/pyramid2"/>
    <dgm:cxn modelId="{1BC35C65-28ED-468D-938D-7D0BC66F91DB}" type="presParOf" srcId="{AB2EC33B-6476-44C0-8F0A-C0ED17B27F6E}" destId="{E0381370-A938-425D-96D7-A21CA6A1D557}" srcOrd="6" destOrd="0" presId="urn:microsoft.com/office/officeart/2005/8/layout/pyramid2"/>
    <dgm:cxn modelId="{BB30D4C5-7B80-40B0-9B79-4C42A8936886}" type="presParOf" srcId="{AB2EC33B-6476-44C0-8F0A-C0ED17B27F6E}" destId="{009336BE-4EB3-47C6-8B0A-B875B8265C15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C2D63E1-65BA-43B3-AA6F-7CCC38BA201C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AB3BD396-72D3-4575-BE8E-56719375CC7E}">
      <dgm:prSet/>
      <dgm:spPr/>
      <dgm:t>
        <a:bodyPr/>
        <a:lstStyle/>
        <a:p>
          <a:pPr rtl="0"/>
          <a:r>
            <a:rPr lang="fr-FR" dirty="0" smtClean="0"/>
            <a:t>Un seul et unique CDAG /territoire  Dépistage VIH VHC VHB MAIS IST = 0</a:t>
          </a:r>
          <a:endParaRPr lang="fr-FR" dirty="0"/>
        </a:p>
      </dgm:t>
    </dgm:pt>
    <dgm:pt modelId="{718B0D9D-AE83-4EAA-86C1-A18BB9E7CBF8}" type="parTrans" cxnId="{BBC98A64-5D5B-4D26-9053-649D47267950}">
      <dgm:prSet/>
      <dgm:spPr/>
      <dgm:t>
        <a:bodyPr/>
        <a:lstStyle/>
        <a:p>
          <a:endParaRPr lang="fr-FR"/>
        </a:p>
      </dgm:t>
    </dgm:pt>
    <dgm:pt modelId="{F8EF53FD-A9B7-498C-A825-31F635B5740E}" type="sibTrans" cxnId="{BBC98A64-5D5B-4D26-9053-649D47267950}">
      <dgm:prSet/>
      <dgm:spPr/>
      <dgm:t>
        <a:bodyPr/>
        <a:lstStyle/>
        <a:p>
          <a:endParaRPr lang="fr-FR"/>
        </a:p>
      </dgm:t>
    </dgm:pt>
    <dgm:pt modelId="{4673FD3C-873D-41AE-8B05-89491D37A6FD}">
      <dgm:prSet/>
      <dgm:spPr/>
      <dgm:t>
        <a:bodyPr/>
        <a:lstStyle/>
        <a:p>
          <a:pPr rtl="0"/>
          <a:r>
            <a:rPr lang="fr-FR" dirty="0" smtClean="0"/>
            <a:t>CPEF bien implantés et maillage /territoire MAIS public cible 15/20 ans et précaires</a:t>
          </a:r>
          <a:endParaRPr lang="fr-FR" dirty="0"/>
        </a:p>
      </dgm:t>
    </dgm:pt>
    <dgm:pt modelId="{6010C9F8-D085-4585-B879-3478236A71AA}" type="parTrans" cxnId="{A7B855F0-3286-4C34-AECA-160F2D5591FE}">
      <dgm:prSet/>
      <dgm:spPr/>
      <dgm:t>
        <a:bodyPr/>
        <a:lstStyle/>
        <a:p>
          <a:endParaRPr lang="fr-FR"/>
        </a:p>
      </dgm:t>
    </dgm:pt>
    <dgm:pt modelId="{5B748FE6-DE61-4324-9A49-141D7509D2CF}" type="sibTrans" cxnId="{A7B855F0-3286-4C34-AECA-160F2D5591FE}">
      <dgm:prSet/>
      <dgm:spPr/>
      <dgm:t>
        <a:bodyPr/>
        <a:lstStyle/>
        <a:p>
          <a:endParaRPr lang="fr-FR"/>
        </a:p>
      </dgm:t>
    </dgm:pt>
    <dgm:pt modelId="{68A6102C-4468-4C56-A5BC-4694AEAC49FB}">
      <dgm:prSet/>
      <dgm:spPr/>
      <dgm:t>
        <a:bodyPr/>
        <a:lstStyle/>
        <a:p>
          <a:pPr rtl="0"/>
          <a:r>
            <a:rPr lang="fr-FR" dirty="0" smtClean="0"/>
            <a:t>Insuffisance évidente de l’offre de prévention, dépistage, et prise en charge IST sur le territoire</a:t>
          </a:r>
          <a:endParaRPr lang="fr-FR" dirty="0"/>
        </a:p>
      </dgm:t>
    </dgm:pt>
    <dgm:pt modelId="{4445C7E3-CAFC-430F-A486-3F110865542A}" type="parTrans" cxnId="{C333E5A6-5E3F-4647-B0AA-A1849E6E95B4}">
      <dgm:prSet/>
      <dgm:spPr/>
      <dgm:t>
        <a:bodyPr/>
        <a:lstStyle/>
        <a:p>
          <a:endParaRPr lang="fr-FR"/>
        </a:p>
      </dgm:t>
    </dgm:pt>
    <dgm:pt modelId="{F5CA89E3-A2FC-42D9-AB2E-410590896D76}" type="sibTrans" cxnId="{C333E5A6-5E3F-4647-B0AA-A1849E6E95B4}">
      <dgm:prSet/>
      <dgm:spPr/>
      <dgm:t>
        <a:bodyPr/>
        <a:lstStyle/>
        <a:p>
          <a:endParaRPr lang="fr-FR"/>
        </a:p>
      </dgm:t>
    </dgm:pt>
    <dgm:pt modelId="{02DECF64-7D5C-4864-9A31-794759FFEAA4}">
      <dgm:prSet/>
      <dgm:spPr/>
      <dgm:t>
        <a:bodyPr/>
        <a:lstStyle/>
        <a:p>
          <a:pPr rtl="0"/>
          <a:r>
            <a:rPr lang="fr-FR" dirty="0" smtClean="0"/>
            <a:t>Sous dotation financière du territoire pour cette mission de service public</a:t>
          </a:r>
          <a:endParaRPr lang="fr-FR" dirty="0"/>
        </a:p>
      </dgm:t>
    </dgm:pt>
    <dgm:pt modelId="{EDC31604-7048-46DC-9578-7EE8C5E1C505}" type="parTrans" cxnId="{723511A5-A7B2-443E-A2E5-CCF3859A32ED}">
      <dgm:prSet/>
      <dgm:spPr/>
      <dgm:t>
        <a:bodyPr/>
        <a:lstStyle/>
        <a:p>
          <a:endParaRPr lang="fr-FR"/>
        </a:p>
      </dgm:t>
    </dgm:pt>
    <dgm:pt modelId="{68516A7C-AABF-43AB-B31C-37A78C33D3DD}" type="sibTrans" cxnId="{723511A5-A7B2-443E-A2E5-CCF3859A32ED}">
      <dgm:prSet/>
      <dgm:spPr/>
      <dgm:t>
        <a:bodyPr/>
        <a:lstStyle/>
        <a:p>
          <a:endParaRPr lang="fr-FR"/>
        </a:p>
      </dgm:t>
    </dgm:pt>
    <dgm:pt modelId="{1BB6409D-59C5-4F8D-B0D6-AB17BC4E445D}" type="pres">
      <dgm:prSet presAssocID="{DC2D63E1-65BA-43B3-AA6F-7CCC38BA201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9D57D24-DBA5-454E-95C3-B1E9FC2EAED8}" type="pres">
      <dgm:prSet presAssocID="{DC2D63E1-65BA-43B3-AA6F-7CCC38BA201C}" presName="diamond" presStyleLbl="bgShp" presStyleIdx="0" presStyleCnt="1"/>
      <dgm:spPr/>
    </dgm:pt>
    <dgm:pt modelId="{300A0295-8819-4B0B-83E9-B0D95C01E7C1}" type="pres">
      <dgm:prSet presAssocID="{DC2D63E1-65BA-43B3-AA6F-7CCC38BA201C}" presName="quad1" presStyleLbl="node1" presStyleIdx="0" presStyleCnt="4" custScaleX="116204" custScaleY="1160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731094-6DC3-4FD8-A19A-0DEF2BBDFDDA}" type="pres">
      <dgm:prSet presAssocID="{DC2D63E1-65BA-43B3-AA6F-7CCC38BA201C}" presName="quad2" presStyleLbl="node1" presStyleIdx="1" presStyleCnt="4" custScaleX="109019" custScaleY="1057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A57AF4-2B03-4F7A-88E4-E1ED46F38F6A}" type="pres">
      <dgm:prSet presAssocID="{DC2D63E1-65BA-43B3-AA6F-7CCC38BA201C}" presName="quad3" presStyleLbl="node1" presStyleIdx="2" presStyleCnt="4" custScaleX="116204" custScaleY="1194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3B0E68-F1D0-4758-A4C8-039E838BB3A2}" type="pres">
      <dgm:prSet presAssocID="{DC2D63E1-65BA-43B3-AA6F-7CCC38BA201C}" presName="quad4" presStyleLbl="node1" presStyleIdx="3" presStyleCnt="4" custScaleX="109019" custScaleY="1091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3511A5-A7B2-443E-A2E5-CCF3859A32ED}" srcId="{DC2D63E1-65BA-43B3-AA6F-7CCC38BA201C}" destId="{02DECF64-7D5C-4864-9A31-794759FFEAA4}" srcOrd="3" destOrd="0" parTransId="{EDC31604-7048-46DC-9578-7EE8C5E1C505}" sibTransId="{68516A7C-AABF-43AB-B31C-37A78C33D3DD}"/>
    <dgm:cxn modelId="{014AB2D4-E3EE-4CE9-B850-7CB65CA42881}" type="presOf" srcId="{DC2D63E1-65BA-43B3-AA6F-7CCC38BA201C}" destId="{1BB6409D-59C5-4F8D-B0D6-AB17BC4E445D}" srcOrd="0" destOrd="0" presId="urn:microsoft.com/office/officeart/2005/8/layout/matrix3"/>
    <dgm:cxn modelId="{D2F5E25B-6903-4DAC-B3BB-F1D1DFDE3F70}" type="presOf" srcId="{AB3BD396-72D3-4575-BE8E-56719375CC7E}" destId="{300A0295-8819-4B0B-83E9-B0D95C01E7C1}" srcOrd="0" destOrd="0" presId="urn:microsoft.com/office/officeart/2005/8/layout/matrix3"/>
    <dgm:cxn modelId="{3DDB2AA4-E2D2-4D32-AECC-F85964DBF44C}" type="presOf" srcId="{02DECF64-7D5C-4864-9A31-794759FFEAA4}" destId="{FA3B0E68-F1D0-4758-A4C8-039E838BB3A2}" srcOrd="0" destOrd="0" presId="urn:microsoft.com/office/officeart/2005/8/layout/matrix3"/>
    <dgm:cxn modelId="{9F5B97D1-F559-44AD-A652-B219DA8B90B6}" type="presOf" srcId="{4673FD3C-873D-41AE-8B05-89491D37A6FD}" destId="{20731094-6DC3-4FD8-A19A-0DEF2BBDFDDA}" srcOrd="0" destOrd="0" presId="urn:microsoft.com/office/officeart/2005/8/layout/matrix3"/>
    <dgm:cxn modelId="{A7B855F0-3286-4C34-AECA-160F2D5591FE}" srcId="{DC2D63E1-65BA-43B3-AA6F-7CCC38BA201C}" destId="{4673FD3C-873D-41AE-8B05-89491D37A6FD}" srcOrd="1" destOrd="0" parTransId="{6010C9F8-D085-4585-B879-3478236A71AA}" sibTransId="{5B748FE6-DE61-4324-9A49-141D7509D2CF}"/>
    <dgm:cxn modelId="{C333E5A6-5E3F-4647-B0AA-A1849E6E95B4}" srcId="{DC2D63E1-65BA-43B3-AA6F-7CCC38BA201C}" destId="{68A6102C-4468-4C56-A5BC-4694AEAC49FB}" srcOrd="2" destOrd="0" parTransId="{4445C7E3-CAFC-430F-A486-3F110865542A}" sibTransId="{F5CA89E3-A2FC-42D9-AB2E-410590896D76}"/>
    <dgm:cxn modelId="{436B3271-7854-41D7-A439-BE8DA94B474C}" type="presOf" srcId="{68A6102C-4468-4C56-A5BC-4694AEAC49FB}" destId="{3FA57AF4-2B03-4F7A-88E4-E1ED46F38F6A}" srcOrd="0" destOrd="0" presId="urn:microsoft.com/office/officeart/2005/8/layout/matrix3"/>
    <dgm:cxn modelId="{BBC98A64-5D5B-4D26-9053-649D47267950}" srcId="{DC2D63E1-65BA-43B3-AA6F-7CCC38BA201C}" destId="{AB3BD396-72D3-4575-BE8E-56719375CC7E}" srcOrd="0" destOrd="0" parTransId="{718B0D9D-AE83-4EAA-86C1-A18BB9E7CBF8}" sibTransId="{F8EF53FD-A9B7-498C-A825-31F635B5740E}"/>
    <dgm:cxn modelId="{315E4B58-E9BB-47CF-B48E-57B905C1A1A6}" type="presParOf" srcId="{1BB6409D-59C5-4F8D-B0D6-AB17BC4E445D}" destId="{09D57D24-DBA5-454E-95C3-B1E9FC2EAED8}" srcOrd="0" destOrd="0" presId="urn:microsoft.com/office/officeart/2005/8/layout/matrix3"/>
    <dgm:cxn modelId="{0BE14618-D553-4773-8EAC-50AEBF3A9FDE}" type="presParOf" srcId="{1BB6409D-59C5-4F8D-B0D6-AB17BC4E445D}" destId="{300A0295-8819-4B0B-83E9-B0D95C01E7C1}" srcOrd="1" destOrd="0" presId="urn:microsoft.com/office/officeart/2005/8/layout/matrix3"/>
    <dgm:cxn modelId="{73687CE7-829E-4CC5-AC35-B614CBC5C9F0}" type="presParOf" srcId="{1BB6409D-59C5-4F8D-B0D6-AB17BC4E445D}" destId="{20731094-6DC3-4FD8-A19A-0DEF2BBDFDDA}" srcOrd="2" destOrd="0" presId="urn:microsoft.com/office/officeart/2005/8/layout/matrix3"/>
    <dgm:cxn modelId="{BB7E4A56-FA4F-4C1F-BE1A-84810510062C}" type="presParOf" srcId="{1BB6409D-59C5-4F8D-B0D6-AB17BC4E445D}" destId="{3FA57AF4-2B03-4F7A-88E4-E1ED46F38F6A}" srcOrd="3" destOrd="0" presId="urn:microsoft.com/office/officeart/2005/8/layout/matrix3"/>
    <dgm:cxn modelId="{ACD1644F-0D5B-482C-8AAB-4D199BE87514}" type="presParOf" srcId="{1BB6409D-59C5-4F8D-B0D6-AB17BC4E445D}" destId="{FA3B0E68-F1D0-4758-A4C8-039E838BB3A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7747B3D-DFE8-4ACB-81CE-19810151CE2E}" type="doc">
      <dgm:prSet loTypeId="urn:microsoft.com/office/officeart/2005/8/layout/chevron2" loCatId="process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F0D2BCCC-254B-48A7-A76E-6C2A3CC17DF9}">
      <dgm:prSet/>
      <dgm:spPr/>
      <dgm:t>
        <a:bodyPr/>
        <a:lstStyle/>
        <a:p>
          <a:pPr rtl="0"/>
          <a:r>
            <a:rPr lang="fr-FR" b="1" smtClean="0"/>
            <a:t>Les CPEF assurent l’essentiel des missions d’un CEGIDD premier niveau de recours, </a:t>
          </a:r>
          <a:r>
            <a:rPr lang="fr-FR" b="1" u="sng" smtClean="0"/>
            <a:t>à l’exception</a:t>
          </a:r>
          <a:r>
            <a:rPr lang="fr-FR" b="1" smtClean="0"/>
            <a:t> :</a:t>
          </a:r>
          <a:endParaRPr lang="fr-FR"/>
        </a:p>
      </dgm:t>
    </dgm:pt>
    <dgm:pt modelId="{FD4D4537-C73F-43EB-A77B-A7584FA5C747}" type="parTrans" cxnId="{432D4ACA-6C64-4D9F-B816-8D6BCD293D07}">
      <dgm:prSet/>
      <dgm:spPr/>
      <dgm:t>
        <a:bodyPr/>
        <a:lstStyle/>
        <a:p>
          <a:endParaRPr lang="fr-FR"/>
        </a:p>
      </dgm:t>
    </dgm:pt>
    <dgm:pt modelId="{B1D49AB4-9E08-403C-B27A-68E10965307B}" type="sibTrans" cxnId="{432D4ACA-6C64-4D9F-B816-8D6BCD293D07}">
      <dgm:prSet/>
      <dgm:spPr/>
      <dgm:t>
        <a:bodyPr/>
        <a:lstStyle/>
        <a:p>
          <a:endParaRPr lang="fr-FR"/>
        </a:p>
      </dgm:t>
    </dgm:pt>
    <dgm:pt modelId="{8E5B315E-69BE-4903-882C-91B6EB6945BE}">
      <dgm:prSet/>
      <dgm:spPr/>
      <dgm:t>
        <a:bodyPr/>
        <a:lstStyle/>
        <a:p>
          <a:pPr rtl="0"/>
          <a:r>
            <a:rPr lang="fr-FR" b="1" smtClean="0"/>
            <a:t>D’une porte d’entrée tout public </a:t>
          </a:r>
          <a:endParaRPr lang="fr-FR"/>
        </a:p>
      </dgm:t>
    </dgm:pt>
    <dgm:pt modelId="{882E1E18-048E-4180-9F7E-C1FD1A27DF10}" type="parTrans" cxnId="{37A928FA-4758-4DD5-9EA8-53EE577D49BE}">
      <dgm:prSet/>
      <dgm:spPr/>
      <dgm:t>
        <a:bodyPr/>
        <a:lstStyle/>
        <a:p>
          <a:endParaRPr lang="fr-FR"/>
        </a:p>
      </dgm:t>
    </dgm:pt>
    <dgm:pt modelId="{0A52DF09-9611-4584-9531-71650E840AC8}" type="sibTrans" cxnId="{37A928FA-4758-4DD5-9EA8-53EE577D49BE}">
      <dgm:prSet/>
      <dgm:spPr/>
      <dgm:t>
        <a:bodyPr/>
        <a:lstStyle/>
        <a:p>
          <a:endParaRPr lang="fr-FR"/>
        </a:p>
      </dgm:t>
    </dgm:pt>
    <dgm:pt modelId="{6E35178F-F325-499E-A602-00186D40B507}">
      <dgm:prSet/>
      <dgm:spPr/>
      <dgm:t>
        <a:bodyPr/>
        <a:lstStyle/>
        <a:p>
          <a:pPr rtl="0"/>
          <a:r>
            <a:rPr lang="fr-FR" b="1" smtClean="0"/>
            <a:t>De l’organisation de dépistage VIH et Hépatite B /C</a:t>
          </a:r>
          <a:endParaRPr lang="fr-FR"/>
        </a:p>
      </dgm:t>
    </dgm:pt>
    <dgm:pt modelId="{A6247D05-A7E0-4302-A345-DD60B63BF671}" type="parTrans" cxnId="{3E727186-40AC-489B-BB29-B7EA94DB243A}">
      <dgm:prSet/>
      <dgm:spPr/>
      <dgm:t>
        <a:bodyPr/>
        <a:lstStyle/>
        <a:p>
          <a:endParaRPr lang="fr-FR"/>
        </a:p>
      </dgm:t>
    </dgm:pt>
    <dgm:pt modelId="{6AEE9FEC-41F5-46B8-8EC5-80D58005C969}" type="sibTrans" cxnId="{3E727186-40AC-489B-BB29-B7EA94DB243A}">
      <dgm:prSet/>
      <dgm:spPr/>
      <dgm:t>
        <a:bodyPr/>
        <a:lstStyle/>
        <a:p>
          <a:endParaRPr lang="fr-FR"/>
        </a:p>
      </dgm:t>
    </dgm:pt>
    <dgm:pt modelId="{5E3A49A6-2DC2-474C-A4F5-A440430020E0}">
      <dgm:prSet/>
      <dgm:spPr/>
      <dgm:t>
        <a:bodyPr/>
        <a:lstStyle/>
        <a:p>
          <a:pPr rtl="0"/>
          <a:r>
            <a:rPr lang="fr-FR" b="1" smtClean="0"/>
            <a:t>Des prises en charge des accidents d’exposition à risque viral</a:t>
          </a:r>
          <a:endParaRPr lang="fr-FR"/>
        </a:p>
      </dgm:t>
    </dgm:pt>
    <dgm:pt modelId="{68CFC618-EB58-4D43-8F9B-04652F0D5180}" type="parTrans" cxnId="{AEE601BD-5596-48C4-89F0-488359F5D973}">
      <dgm:prSet/>
      <dgm:spPr/>
      <dgm:t>
        <a:bodyPr/>
        <a:lstStyle/>
        <a:p>
          <a:endParaRPr lang="fr-FR"/>
        </a:p>
      </dgm:t>
    </dgm:pt>
    <dgm:pt modelId="{F1A2ADFD-02E2-4E11-B834-1E20FD14463E}" type="sibTrans" cxnId="{AEE601BD-5596-48C4-89F0-488359F5D973}">
      <dgm:prSet/>
      <dgm:spPr/>
      <dgm:t>
        <a:bodyPr/>
        <a:lstStyle/>
        <a:p>
          <a:endParaRPr lang="fr-FR"/>
        </a:p>
      </dgm:t>
    </dgm:pt>
    <dgm:pt modelId="{2D22D36D-C3AA-4967-98F1-30FD6C4DBBD0}">
      <dgm:prSet/>
      <dgm:spPr/>
      <dgm:t>
        <a:bodyPr/>
        <a:lstStyle/>
        <a:p>
          <a:pPr rtl="0"/>
          <a:r>
            <a:rPr lang="fr-FR" b="1" smtClean="0"/>
            <a:t>Des vaccinations (excepté la vaccination vis-à-vis du papillomavirus)</a:t>
          </a:r>
          <a:endParaRPr lang="fr-FR"/>
        </a:p>
      </dgm:t>
    </dgm:pt>
    <dgm:pt modelId="{9E864EFA-2ABC-4C5E-A7C7-8883E9E95918}" type="parTrans" cxnId="{525B628E-8D71-44BA-9822-EFB2B3AAEB36}">
      <dgm:prSet/>
      <dgm:spPr/>
      <dgm:t>
        <a:bodyPr/>
        <a:lstStyle/>
        <a:p>
          <a:endParaRPr lang="fr-FR"/>
        </a:p>
      </dgm:t>
    </dgm:pt>
    <dgm:pt modelId="{2106EA81-05A0-4527-88B6-F25738CBB834}" type="sibTrans" cxnId="{525B628E-8D71-44BA-9822-EFB2B3AAEB36}">
      <dgm:prSet/>
      <dgm:spPr/>
      <dgm:t>
        <a:bodyPr/>
        <a:lstStyle/>
        <a:p>
          <a:endParaRPr lang="fr-FR"/>
        </a:p>
      </dgm:t>
    </dgm:pt>
    <dgm:pt modelId="{3EBFD35A-BEDC-4686-9B08-E34FF12869A1}" type="pres">
      <dgm:prSet presAssocID="{A7747B3D-DFE8-4ACB-81CE-19810151CE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EFBA433-18D7-4C03-9AC5-D70B388A12A5}" type="pres">
      <dgm:prSet presAssocID="{F0D2BCCC-254B-48A7-A76E-6C2A3CC17DF9}" presName="composite" presStyleCnt="0"/>
      <dgm:spPr/>
    </dgm:pt>
    <dgm:pt modelId="{DB28F8DD-6DCF-49C9-BE51-6072C9C8255E}" type="pres">
      <dgm:prSet presAssocID="{F0D2BCCC-254B-48A7-A76E-6C2A3CC17DF9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789141-CAEB-43F8-AE14-14A5C632B0A4}" type="pres">
      <dgm:prSet presAssocID="{F0D2BCCC-254B-48A7-A76E-6C2A3CC17DF9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25B628E-8D71-44BA-9822-EFB2B3AAEB36}" srcId="{F0D2BCCC-254B-48A7-A76E-6C2A3CC17DF9}" destId="{2D22D36D-C3AA-4967-98F1-30FD6C4DBBD0}" srcOrd="3" destOrd="0" parTransId="{9E864EFA-2ABC-4C5E-A7C7-8883E9E95918}" sibTransId="{2106EA81-05A0-4527-88B6-F25738CBB834}"/>
    <dgm:cxn modelId="{91CB57EA-5186-4A70-9033-3A3146E5C8FD}" type="presOf" srcId="{2D22D36D-C3AA-4967-98F1-30FD6C4DBBD0}" destId="{D8789141-CAEB-43F8-AE14-14A5C632B0A4}" srcOrd="0" destOrd="3" presId="urn:microsoft.com/office/officeart/2005/8/layout/chevron2"/>
    <dgm:cxn modelId="{3E727186-40AC-489B-BB29-B7EA94DB243A}" srcId="{F0D2BCCC-254B-48A7-A76E-6C2A3CC17DF9}" destId="{6E35178F-F325-499E-A602-00186D40B507}" srcOrd="1" destOrd="0" parTransId="{A6247D05-A7E0-4302-A345-DD60B63BF671}" sibTransId="{6AEE9FEC-41F5-46B8-8EC5-80D58005C969}"/>
    <dgm:cxn modelId="{432D4ACA-6C64-4D9F-B816-8D6BCD293D07}" srcId="{A7747B3D-DFE8-4ACB-81CE-19810151CE2E}" destId="{F0D2BCCC-254B-48A7-A76E-6C2A3CC17DF9}" srcOrd="0" destOrd="0" parTransId="{FD4D4537-C73F-43EB-A77B-A7584FA5C747}" sibTransId="{B1D49AB4-9E08-403C-B27A-68E10965307B}"/>
    <dgm:cxn modelId="{0BFE6812-7699-4FB4-95AC-CD5C9AE0DEDD}" type="presOf" srcId="{8E5B315E-69BE-4903-882C-91B6EB6945BE}" destId="{D8789141-CAEB-43F8-AE14-14A5C632B0A4}" srcOrd="0" destOrd="0" presId="urn:microsoft.com/office/officeart/2005/8/layout/chevron2"/>
    <dgm:cxn modelId="{EF0E9C60-4CB7-4A5F-9851-4C5965187683}" type="presOf" srcId="{6E35178F-F325-499E-A602-00186D40B507}" destId="{D8789141-CAEB-43F8-AE14-14A5C632B0A4}" srcOrd="0" destOrd="1" presId="urn:microsoft.com/office/officeart/2005/8/layout/chevron2"/>
    <dgm:cxn modelId="{37A928FA-4758-4DD5-9EA8-53EE577D49BE}" srcId="{F0D2BCCC-254B-48A7-A76E-6C2A3CC17DF9}" destId="{8E5B315E-69BE-4903-882C-91B6EB6945BE}" srcOrd="0" destOrd="0" parTransId="{882E1E18-048E-4180-9F7E-C1FD1A27DF10}" sibTransId="{0A52DF09-9611-4584-9531-71650E840AC8}"/>
    <dgm:cxn modelId="{01BD8B6C-41AF-4CB5-B829-65234C150A98}" type="presOf" srcId="{A7747B3D-DFE8-4ACB-81CE-19810151CE2E}" destId="{3EBFD35A-BEDC-4686-9B08-E34FF12869A1}" srcOrd="0" destOrd="0" presId="urn:microsoft.com/office/officeart/2005/8/layout/chevron2"/>
    <dgm:cxn modelId="{0BFF135E-6D7B-4274-BBDC-CFA1D20BEC54}" type="presOf" srcId="{5E3A49A6-2DC2-474C-A4F5-A440430020E0}" destId="{D8789141-CAEB-43F8-AE14-14A5C632B0A4}" srcOrd="0" destOrd="2" presId="urn:microsoft.com/office/officeart/2005/8/layout/chevron2"/>
    <dgm:cxn modelId="{AEE601BD-5596-48C4-89F0-488359F5D973}" srcId="{F0D2BCCC-254B-48A7-A76E-6C2A3CC17DF9}" destId="{5E3A49A6-2DC2-474C-A4F5-A440430020E0}" srcOrd="2" destOrd="0" parTransId="{68CFC618-EB58-4D43-8F9B-04652F0D5180}" sibTransId="{F1A2ADFD-02E2-4E11-B834-1E20FD14463E}"/>
    <dgm:cxn modelId="{AB55B9BC-01C4-44AF-B10D-40DDB4957A05}" type="presOf" srcId="{F0D2BCCC-254B-48A7-A76E-6C2A3CC17DF9}" destId="{DB28F8DD-6DCF-49C9-BE51-6072C9C8255E}" srcOrd="0" destOrd="0" presId="urn:microsoft.com/office/officeart/2005/8/layout/chevron2"/>
    <dgm:cxn modelId="{EDAE294B-9A20-4B99-B72C-2F97872DE882}" type="presParOf" srcId="{3EBFD35A-BEDC-4686-9B08-E34FF12869A1}" destId="{9EFBA433-18D7-4C03-9AC5-D70B388A12A5}" srcOrd="0" destOrd="0" presId="urn:microsoft.com/office/officeart/2005/8/layout/chevron2"/>
    <dgm:cxn modelId="{8091CB48-A7E7-4177-B089-809FEF2E81B3}" type="presParOf" srcId="{9EFBA433-18D7-4C03-9AC5-D70B388A12A5}" destId="{DB28F8DD-6DCF-49C9-BE51-6072C9C8255E}" srcOrd="0" destOrd="0" presId="urn:microsoft.com/office/officeart/2005/8/layout/chevron2"/>
    <dgm:cxn modelId="{2034064F-D632-45F7-A2D5-7ED8DEC52BCD}" type="presParOf" srcId="{9EFBA433-18D7-4C03-9AC5-D70B388A12A5}" destId="{D8789141-CAEB-43F8-AE14-14A5C632B0A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1FC32A-0F78-48C6-B277-4BDE02FD6FA8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34EC8246-6C20-457E-9198-F052952726C8}">
      <dgm:prSet/>
      <dgm:spPr/>
      <dgm:t>
        <a:bodyPr/>
        <a:lstStyle/>
        <a:p>
          <a:pPr rtl="0"/>
          <a:r>
            <a:rPr lang="fr-FR" dirty="0" smtClean="0"/>
            <a:t>Complémentarité des actions des CPEF et </a:t>
          </a:r>
          <a:r>
            <a:rPr lang="fr-FR" dirty="0" smtClean="0"/>
            <a:t>du </a:t>
          </a:r>
          <a:r>
            <a:rPr lang="fr-FR" dirty="0" smtClean="0"/>
            <a:t>CDAG,</a:t>
          </a:r>
          <a:endParaRPr lang="fr-FR" dirty="0"/>
        </a:p>
      </dgm:t>
    </dgm:pt>
    <dgm:pt modelId="{C429B628-A7B6-4B26-89C4-3F364AF1E665}" type="parTrans" cxnId="{C0CC420B-E5E4-49B8-B892-2768E3976471}">
      <dgm:prSet/>
      <dgm:spPr/>
      <dgm:t>
        <a:bodyPr/>
        <a:lstStyle/>
        <a:p>
          <a:endParaRPr lang="fr-FR"/>
        </a:p>
      </dgm:t>
    </dgm:pt>
    <dgm:pt modelId="{3D21FCC4-6088-4F5D-AEEB-1F7A19997E55}" type="sibTrans" cxnId="{C0CC420B-E5E4-49B8-B892-2768E3976471}">
      <dgm:prSet/>
      <dgm:spPr/>
      <dgm:t>
        <a:bodyPr/>
        <a:lstStyle/>
        <a:p>
          <a:endParaRPr lang="fr-FR"/>
        </a:p>
      </dgm:t>
    </dgm:pt>
    <dgm:pt modelId="{5A0C6E83-A26D-46CF-BC41-4118B5E5FDB0}">
      <dgm:prSet/>
      <dgm:spPr/>
      <dgm:t>
        <a:bodyPr/>
        <a:lstStyle/>
        <a:p>
          <a:pPr rtl="0"/>
          <a:r>
            <a:rPr lang="fr-FR" dirty="0" smtClean="0"/>
            <a:t>intérêt indéniable d’une </a:t>
          </a:r>
          <a:r>
            <a:rPr lang="fr-FR" dirty="0" err="1" smtClean="0"/>
            <a:t>co</a:t>
          </a:r>
          <a:r>
            <a:rPr lang="fr-FR" dirty="0" smtClean="0"/>
            <a:t>-construction dans le cadre du futur </a:t>
          </a:r>
          <a:r>
            <a:rPr lang="fr-FR" dirty="0" err="1" smtClean="0"/>
            <a:t>CeGIDD</a:t>
          </a:r>
          <a:r>
            <a:rPr lang="fr-FR" dirty="0" smtClean="0"/>
            <a:t> sur la base de l’existant   </a:t>
          </a:r>
          <a:endParaRPr lang="fr-FR" dirty="0"/>
        </a:p>
      </dgm:t>
    </dgm:pt>
    <dgm:pt modelId="{72C82EC3-D5AC-47A6-B5B6-B861D74D20BE}" type="parTrans" cxnId="{9031EB2D-2599-458D-8376-B234096AA8DD}">
      <dgm:prSet/>
      <dgm:spPr/>
      <dgm:t>
        <a:bodyPr/>
        <a:lstStyle/>
        <a:p>
          <a:endParaRPr lang="fr-FR"/>
        </a:p>
      </dgm:t>
    </dgm:pt>
    <dgm:pt modelId="{3A1202BF-6F87-4FEF-BF67-CC955F701275}" type="sibTrans" cxnId="{9031EB2D-2599-458D-8376-B234096AA8DD}">
      <dgm:prSet/>
      <dgm:spPr/>
      <dgm:t>
        <a:bodyPr/>
        <a:lstStyle/>
        <a:p>
          <a:endParaRPr lang="fr-FR"/>
        </a:p>
      </dgm:t>
    </dgm:pt>
    <dgm:pt modelId="{31DE700D-5D19-4509-A785-FE62B8EF7DCA}" type="pres">
      <dgm:prSet presAssocID="{9C1FC32A-0F78-48C6-B277-4BDE02FD6F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C52DB81-9B13-466B-B5B4-1153BD681E36}" type="pres">
      <dgm:prSet presAssocID="{34EC8246-6C20-457E-9198-F052952726C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4D2DBE-08A5-4E7D-B0C9-E317453DB3E0}" type="pres">
      <dgm:prSet presAssocID="{3D21FCC4-6088-4F5D-AEEB-1F7A19997E55}" presName="spacer" presStyleCnt="0"/>
      <dgm:spPr/>
    </dgm:pt>
    <dgm:pt modelId="{65EDA311-F6E0-4DA6-87B3-9071B40E6EE5}" type="pres">
      <dgm:prSet presAssocID="{5A0C6E83-A26D-46CF-BC41-4118B5E5FDB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0CC420B-E5E4-49B8-B892-2768E3976471}" srcId="{9C1FC32A-0F78-48C6-B277-4BDE02FD6FA8}" destId="{34EC8246-6C20-457E-9198-F052952726C8}" srcOrd="0" destOrd="0" parTransId="{C429B628-A7B6-4B26-89C4-3F364AF1E665}" sibTransId="{3D21FCC4-6088-4F5D-AEEB-1F7A19997E55}"/>
    <dgm:cxn modelId="{6D382B6F-18AA-455B-A837-70C742EE5E70}" type="presOf" srcId="{34EC8246-6C20-457E-9198-F052952726C8}" destId="{FC52DB81-9B13-466B-B5B4-1153BD681E36}" srcOrd="0" destOrd="0" presId="urn:microsoft.com/office/officeart/2005/8/layout/vList2"/>
    <dgm:cxn modelId="{9031EB2D-2599-458D-8376-B234096AA8DD}" srcId="{9C1FC32A-0F78-48C6-B277-4BDE02FD6FA8}" destId="{5A0C6E83-A26D-46CF-BC41-4118B5E5FDB0}" srcOrd="1" destOrd="0" parTransId="{72C82EC3-D5AC-47A6-B5B6-B861D74D20BE}" sibTransId="{3A1202BF-6F87-4FEF-BF67-CC955F701275}"/>
    <dgm:cxn modelId="{A4FF68D0-4F9F-43C0-9E65-9A4FD3E440D3}" type="presOf" srcId="{5A0C6E83-A26D-46CF-BC41-4118B5E5FDB0}" destId="{65EDA311-F6E0-4DA6-87B3-9071B40E6EE5}" srcOrd="0" destOrd="0" presId="urn:microsoft.com/office/officeart/2005/8/layout/vList2"/>
    <dgm:cxn modelId="{074FD0A9-8BE7-4250-ABCC-BFB580D41A4B}" type="presOf" srcId="{9C1FC32A-0F78-48C6-B277-4BDE02FD6FA8}" destId="{31DE700D-5D19-4509-A785-FE62B8EF7DCA}" srcOrd="0" destOrd="0" presId="urn:microsoft.com/office/officeart/2005/8/layout/vList2"/>
    <dgm:cxn modelId="{9A7FA4B4-5768-4C96-868D-983FBED636E5}" type="presParOf" srcId="{31DE700D-5D19-4509-A785-FE62B8EF7DCA}" destId="{FC52DB81-9B13-466B-B5B4-1153BD681E36}" srcOrd="0" destOrd="0" presId="urn:microsoft.com/office/officeart/2005/8/layout/vList2"/>
    <dgm:cxn modelId="{524074E5-AADD-4D3A-BCDA-3438DB73B49C}" type="presParOf" srcId="{31DE700D-5D19-4509-A785-FE62B8EF7DCA}" destId="{9A4D2DBE-08A5-4E7D-B0C9-E317453DB3E0}" srcOrd="1" destOrd="0" presId="urn:microsoft.com/office/officeart/2005/8/layout/vList2"/>
    <dgm:cxn modelId="{4C12E5EB-4FAD-46CD-96B5-8CE58CAA177B}" type="presParOf" srcId="{31DE700D-5D19-4509-A785-FE62B8EF7DCA}" destId="{65EDA311-F6E0-4DA6-87B3-9071B40E6EE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2FC9365-1345-48C2-8A46-4B9837BC9BF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C587036-564E-4D13-B86E-74FBE5FAF72D}">
      <dgm:prSet/>
      <dgm:spPr/>
      <dgm:t>
        <a:bodyPr/>
        <a:lstStyle/>
        <a:p>
          <a:pPr rtl="0"/>
          <a:r>
            <a:rPr lang="fr-FR" smtClean="0"/>
            <a:t>Accueil, information de l’usager</a:t>
          </a:r>
          <a:endParaRPr lang="fr-FR"/>
        </a:p>
      </dgm:t>
    </dgm:pt>
    <dgm:pt modelId="{2D073F14-02AC-4118-B3AA-C88526851D95}" type="parTrans" cxnId="{3BB4FD0E-78B8-4539-A34C-11F878FE1547}">
      <dgm:prSet/>
      <dgm:spPr/>
      <dgm:t>
        <a:bodyPr/>
        <a:lstStyle/>
        <a:p>
          <a:endParaRPr lang="fr-FR"/>
        </a:p>
      </dgm:t>
    </dgm:pt>
    <dgm:pt modelId="{0FD6ACDB-C30F-4994-AD14-967AFB5001EA}" type="sibTrans" cxnId="{3BB4FD0E-78B8-4539-A34C-11F878FE1547}">
      <dgm:prSet/>
      <dgm:spPr/>
      <dgm:t>
        <a:bodyPr/>
        <a:lstStyle/>
        <a:p>
          <a:endParaRPr lang="fr-FR"/>
        </a:p>
      </dgm:t>
    </dgm:pt>
    <dgm:pt modelId="{5FD3AA01-0EF9-4FCD-8B3D-2FD08259319D}">
      <dgm:prSet/>
      <dgm:spPr/>
      <dgm:t>
        <a:bodyPr/>
        <a:lstStyle/>
        <a:p>
          <a:pPr rtl="0"/>
          <a:r>
            <a:rPr lang="fr-FR" smtClean="0"/>
            <a:t>évaluation de ses facteurs d’exposition</a:t>
          </a:r>
          <a:endParaRPr lang="fr-FR"/>
        </a:p>
      </dgm:t>
    </dgm:pt>
    <dgm:pt modelId="{BCF41091-34F1-4136-8433-10DD80D0C0F0}" type="parTrans" cxnId="{83BE88BC-6AF0-4C72-B421-6AC41D0E0A7D}">
      <dgm:prSet/>
      <dgm:spPr/>
      <dgm:t>
        <a:bodyPr/>
        <a:lstStyle/>
        <a:p>
          <a:endParaRPr lang="fr-FR"/>
        </a:p>
      </dgm:t>
    </dgm:pt>
    <dgm:pt modelId="{97A49901-42CC-40A6-B750-EC782F14B507}" type="sibTrans" cxnId="{83BE88BC-6AF0-4C72-B421-6AC41D0E0A7D}">
      <dgm:prSet/>
      <dgm:spPr/>
      <dgm:t>
        <a:bodyPr/>
        <a:lstStyle/>
        <a:p>
          <a:endParaRPr lang="fr-FR"/>
        </a:p>
      </dgm:t>
    </dgm:pt>
    <dgm:pt modelId="{4C3D0BEB-64E7-401E-9EEB-592C6CB7FA7F}">
      <dgm:prSet/>
      <dgm:spPr/>
      <dgm:t>
        <a:bodyPr/>
        <a:lstStyle/>
        <a:p>
          <a:pPr rtl="0"/>
          <a:r>
            <a:rPr lang="fr-FR" dirty="0" smtClean="0"/>
            <a:t>Dépistage </a:t>
          </a:r>
          <a:r>
            <a:rPr lang="fr-FR" dirty="0" smtClean="0"/>
            <a:t>VIH</a:t>
          </a:r>
          <a:r>
            <a:rPr lang="fr-FR" dirty="0" smtClean="0"/>
            <a:t>, VHC, VHB, syphilis, chlamydia, gonocoque et autres </a:t>
          </a:r>
          <a:r>
            <a:rPr lang="fr-FR" dirty="0" smtClean="0"/>
            <a:t> IST selon </a:t>
          </a:r>
          <a:r>
            <a:rPr lang="fr-FR" dirty="0" smtClean="0"/>
            <a:t>clinique</a:t>
          </a:r>
          <a:endParaRPr lang="fr-FR" dirty="0"/>
        </a:p>
      </dgm:t>
    </dgm:pt>
    <dgm:pt modelId="{8FD893BD-D010-4650-BD9E-86EB049308B6}" type="parTrans" cxnId="{72F2F3DA-5C83-4E97-B2AA-9A70A938DBEC}">
      <dgm:prSet/>
      <dgm:spPr/>
      <dgm:t>
        <a:bodyPr/>
        <a:lstStyle/>
        <a:p>
          <a:endParaRPr lang="fr-FR"/>
        </a:p>
      </dgm:t>
    </dgm:pt>
    <dgm:pt modelId="{5EFCE3D5-50D1-47D1-94F6-86ABC63F6192}" type="sibTrans" cxnId="{72F2F3DA-5C83-4E97-B2AA-9A70A938DBEC}">
      <dgm:prSet/>
      <dgm:spPr/>
      <dgm:t>
        <a:bodyPr/>
        <a:lstStyle/>
        <a:p>
          <a:endParaRPr lang="fr-FR"/>
        </a:p>
      </dgm:t>
    </dgm:pt>
    <dgm:pt modelId="{800CB53C-2F51-4E3D-A58A-5DD699E6B974}">
      <dgm:prSet/>
      <dgm:spPr/>
      <dgm:t>
        <a:bodyPr/>
        <a:lstStyle/>
        <a:p>
          <a:pPr rtl="0"/>
          <a:r>
            <a:rPr lang="fr-FR" smtClean="0"/>
            <a:t>Prise en charge médicale des chlamydias, gonocoque, syphilis et IST autres</a:t>
          </a:r>
          <a:endParaRPr lang="fr-FR"/>
        </a:p>
      </dgm:t>
    </dgm:pt>
    <dgm:pt modelId="{52763F78-F835-4C05-A4EC-6254BC1BD584}" type="parTrans" cxnId="{F2F9A218-D618-4162-922E-3178659256BB}">
      <dgm:prSet/>
      <dgm:spPr/>
      <dgm:t>
        <a:bodyPr/>
        <a:lstStyle/>
        <a:p>
          <a:endParaRPr lang="fr-FR"/>
        </a:p>
      </dgm:t>
    </dgm:pt>
    <dgm:pt modelId="{706B329D-E182-4B28-838E-331632B5B2CC}" type="sibTrans" cxnId="{F2F9A218-D618-4162-922E-3178659256BB}">
      <dgm:prSet/>
      <dgm:spPr/>
      <dgm:t>
        <a:bodyPr/>
        <a:lstStyle/>
        <a:p>
          <a:endParaRPr lang="fr-FR"/>
        </a:p>
      </dgm:t>
    </dgm:pt>
    <dgm:pt modelId="{EC336719-2577-42D9-A1AE-00ADBE31F5E9}">
      <dgm:prSet/>
      <dgm:spPr/>
      <dgm:t>
        <a:bodyPr/>
        <a:lstStyle/>
        <a:p>
          <a:pPr rtl="0"/>
          <a:r>
            <a:rPr lang="fr-FR" smtClean="0"/>
            <a:t>Accident d’exposition à risque viral (AES) : kit 5 jours post-exposition</a:t>
          </a:r>
          <a:endParaRPr lang="fr-FR"/>
        </a:p>
      </dgm:t>
    </dgm:pt>
    <dgm:pt modelId="{3224E525-EF81-47A9-A597-6A1B25D29D4F}" type="parTrans" cxnId="{57933E61-5896-49C5-8D09-5010FBD58011}">
      <dgm:prSet/>
      <dgm:spPr/>
      <dgm:t>
        <a:bodyPr/>
        <a:lstStyle/>
        <a:p>
          <a:endParaRPr lang="fr-FR"/>
        </a:p>
      </dgm:t>
    </dgm:pt>
    <dgm:pt modelId="{5601629F-150F-4970-B826-FE96CC541623}" type="sibTrans" cxnId="{57933E61-5896-49C5-8D09-5010FBD58011}">
      <dgm:prSet/>
      <dgm:spPr/>
      <dgm:t>
        <a:bodyPr/>
        <a:lstStyle/>
        <a:p>
          <a:endParaRPr lang="fr-FR"/>
        </a:p>
      </dgm:t>
    </dgm:pt>
    <dgm:pt modelId="{C58DEEBA-C5D6-430A-8DA0-A68993ABD758}">
      <dgm:prSet/>
      <dgm:spPr/>
      <dgm:t>
        <a:bodyPr/>
        <a:lstStyle/>
        <a:p>
          <a:pPr rtl="0"/>
          <a:r>
            <a:rPr lang="fr-FR" smtClean="0"/>
            <a:t>Vaccination : VHB/VHA/Papillomavirus réflexion sur intérêt et possibilité d’élargir cette mission à la mise à jour complète du carnet de vaccination, </a:t>
          </a:r>
          <a:endParaRPr lang="fr-FR"/>
        </a:p>
      </dgm:t>
    </dgm:pt>
    <dgm:pt modelId="{69FE7358-5607-460E-8616-FB12717D9869}" type="parTrans" cxnId="{4A1EF03B-6F72-4077-883D-E623639DB3B3}">
      <dgm:prSet/>
      <dgm:spPr/>
      <dgm:t>
        <a:bodyPr/>
        <a:lstStyle/>
        <a:p>
          <a:endParaRPr lang="fr-FR"/>
        </a:p>
      </dgm:t>
    </dgm:pt>
    <dgm:pt modelId="{BBD018C6-ADCF-4699-A98B-844C3E18C67F}" type="sibTrans" cxnId="{4A1EF03B-6F72-4077-883D-E623639DB3B3}">
      <dgm:prSet/>
      <dgm:spPr/>
      <dgm:t>
        <a:bodyPr/>
        <a:lstStyle/>
        <a:p>
          <a:endParaRPr lang="fr-FR"/>
        </a:p>
      </dgm:t>
    </dgm:pt>
    <dgm:pt modelId="{F8B507D0-D9A4-45B6-9B9C-77A3DAE13E23}">
      <dgm:prSet/>
      <dgm:spPr/>
      <dgm:t>
        <a:bodyPr/>
        <a:lstStyle/>
        <a:p>
          <a:pPr rtl="0"/>
          <a:r>
            <a:rPr lang="fr-FR" smtClean="0"/>
            <a:t>Contraception d’urgence</a:t>
          </a:r>
          <a:endParaRPr lang="fr-FR"/>
        </a:p>
      </dgm:t>
    </dgm:pt>
    <dgm:pt modelId="{620ABE36-B811-4615-BC1B-4441CA19ED1C}" type="parTrans" cxnId="{29478A88-EB1A-4F44-B81E-EC386B21027B}">
      <dgm:prSet/>
      <dgm:spPr/>
      <dgm:t>
        <a:bodyPr/>
        <a:lstStyle/>
        <a:p>
          <a:endParaRPr lang="fr-FR"/>
        </a:p>
      </dgm:t>
    </dgm:pt>
    <dgm:pt modelId="{7F2B9016-4A06-4886-84B4-96FE938AA1B2}" type="sibTrans" cxnId="{29478A88-EB1A-4F44-B81E-EC386B21027B}">
      <dgm:prSet/>
      <dgm:spPr/>
      <dgm:t>
        <a:bodyPr/>
        <a:lstStyle/>
        <a:p>
          <a:endParaRPr lang="fr-FR"/>
        </a:p>
      </dgm:t>
    </dgm:pt>
    <dgm:pt modelId="{91151014-D477-4830-909D-69216B23210A}">
      <dgm:prSet/>
      <dgm:spPr/>
      <dgm:t>
        <a:bodyPr/>
        <a:lstStyle/>
        <a:p>
          <a:pPr rtl="0"/>
          <a:r>
            <a:rPr lang="fr-FR" smtClean="0"/>
            <a:t>Conseil personnalisé : prévention primaire ou secondaire</a:t>
          </a:r>
          <a:endParaRPr lang="fr-FR"/>
        </a:p>
      </dgm:t>
    </dgm:pt>
    <dgm:pt modelId="{B68DA30C-7B4D-45D6-A354-4F9D893F0786}" type="parTrans" cxnId="{55C5AC07-08CC-4BF3-8DA9-622F7DC5414C}">
      <dgm:prSet/>
      <dgm:spPr/>
      <dgm:t>
        <a:bodyPr/>
        <a:lstStyle/>
        <a:p>
          <a:endParaRPr lang="fr-FR"/>
        </a:p>
      </dgm:t>
    </dgm:pt>
    <dgm:pt modelId="{0A52D587-E51C-45FB-A612-28BF5F5321E7}" type="sibTrans" cxnId="{55C5AC07-08CC-4BF3-8DA9-622F7DC5414C}">
      <dgm:prSet/>
      <dgm:spPr/>
      <dgm:t>
        <a:bodyPr/>
        <a:lstStyle/>
        <a:p>
          <a:endParaRPr lang="fr-FR"/>
        </a:p>
      </dgm:t>
    </dgm:pt>
    <dgm:pt modelId="{03409F42-DF36-4AAA-B26F-82D0EB5E11AF}">
      <dgm:prSet/>
      <dgm:spPr/>
      <dgm:t>
        <a:bodyPr/>
        <a:lstStyle/>
        <a:p>
          <a:pPr rtl="0"/>
          <a:r>
            <a:rPr lang="fr-FR" smtClean="0"/>
            <a:t>Prise en charge psychologique et/ou sociale de première intention</a:t>
          </a:r>
          <a:endParaRPr lang="fr-FR"/>
        </a:p>
      </dgm:t>
    </dgm:pt>
    <dgm:pt modelId="{5A8689F0-44DE-4375-B863-90975A3E0CEA}" type="parTrans" cxnId="{E281E8ED-8E83-4E01-854E-114F83F5768B}">
      <dgm:prSet/>
      <dgm:spPr/>
      <dgm:t>
        <a:bodyPr/>
        <a:lstStyle/>
        <a:p>
          <a:endParaRPr lang="fr-FR"/>
        </a:p>
      </dgm:t>
    </dgm:pt>
    <dgm:pt modelId="{1E1FA19F-1B69-4F77-8583-349D31F1E094}" type="sibTrans" cxnId="{E281E8ED-8E83-4E01-854E-114F83F5768B}">
      <dgm:prSet/>
      <dgm:spPr/>
      <dgm:t>
        <a:bodyPr/>
        <a:lstStyle/>
        <a:p>
          <a:endParaRPr lang="fr-FR"/>
        </a:p>
      </dgm:t>
    </dgm:pt>
    <dgm:pt modelId="{BCCE567C-82C0-4DF4-886B-50A80000AEBE}" type="pres">
      <dgm:prSet presAssocID="{92FC9365-1345-48C2-8A46-4B9837BC9BF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24F99F2-9089-41FD-A399-5254C5EFF8C6}" type="pres">
      <dgm:prSet presAssocID="{6C587036-564E-4D13-B86E-74FBE5FAF72D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6485D6-1D8C-4BF1-9865-2080BED07174}" type="pres">
      <dgm:prSet presAssocID="{0FD6ACDB-C30F-4994-AD14-967AFB5001EA}" presName="spacer" presStyleCnt="0"/>
      <dgm:spPr/>
    </dgm:pt>
    <dgm:pt modelId="{AD75CCB9-7D52-4AAD-A2D6-04D1A9BDEAE8}" type="pres">
      <dgm:prSet presAssocID="{5FD3AA01-0EF9-4FCD-8B3D-2FD08259319D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234D2E-D36E-4545-AA85-8B91AAC6DB65}" type="pres">
      <dgm:prSet presAssocID="{97A49901-42CC-40A6-B750-EC782F14B507}" presName="spacer" presStyleCnt="0"/>
      <dgm:spPr/>
    </dgm:pt>
    <dgm:pt modelId="{BD5E53F7-694B-4CDB-BFCD-986AE5E98292}" type="pres">
      <dgm:prSet presAssocID="{4C3D0BEB-64E7-401E-9EEB-592C6CB7FA7F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810903-349B-470B-AC5E-D9932B47F345}" type="pres">
      <dgm:prSet presAssocID="{5EFCE3D5-50D1-47D1-94F6-86ABC63F6192}" presName="spacer" presStyleCnt="0"/>
      <dgm:spPr/>
    </dgm:pt>
    <dgm:pt modelId="{F551FD73-E5E9-4D44-8CBF-6E0C947D5500}" type="pres">
      <dgm:prSet presAssocID="{800CB53C-2F51-4E3D-A58A-5DD699E6B974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D8D760-2428-4C83-9193-1A509CA391FB}" type="pres">
      <dgm:prSet presAssocID="{706B329D-E182-4B28-838E-331632B5B2CC}" presName="spacer" presStyleCnt="0"/>
      <dgm:spPr/>
    </dgm:pt>
    <dgm:pt modelId="{F7FF94FA-654C-4E34-A98C-BC0B2E84B7EA}" type="pres">
      <dgm:prSet presAssocID="{EC336719-2577-42D9-A1AE-00ADBE31F5E9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2D1737-70A8-46BC-A430-7437B955E0B6}" type="pres">
      <dgm:prSet presAssocID="{5601629F-150F-4970-B826-FE96CC541623}" presName="spacer" presStyleCnt="0"/>
      <dgm:spPr/>
    </dgm:pt>
    <dgm:pt modelId="{E105A010-F824-44BA-A8FD-E1EFED789A06}" type="pres">
      <dgm:prSet presAssocID="{C58DEEBA-C5D6-430A-8DA0-A68993ABD758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B36EC5-71C4-4F29-B289-CC123F9F8CD2}" type="pres">
      <dgm:prSet presAssocID="{BBD018C6-ADCF-4699-A98B-844C3E18C67F}" presName="spacer" presStyleCnt="0"/>
      <dgm:spPr/>
    </dgm:pt>
    <dgm:pt modelId="{B0FFD8DF-7062-4758-90A4-FFA4D1FAB31A}" type="pres">
      <dgm:prSet presAssocID="{F8B507D0-D9A4-45B6-9B9C-77A3DAE13E23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412D73-C5D9-4361-93C4-2DC2F591B582}" type="pres">
      <dgm:prSet presAssocID="{7F2B9016-4A06-4886-84B4-96FE938AA1B2}" presName="spacer" presStyleCnt="0"/>
      <dgm:spPr/>
    </dgm:pt>
    <dgm:pt modelId="{55D62022-29B5-4F8A-B5EB-188BC4CD125B}" type="pres">
      <dgm:prSet presAssocID="{91151014-D477-4830-909D-69216B23210A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6A84B4-7821-446A-BCCC-1E2E707E23C0}" type="pres">
      <dgm:prSet presAssocID="{0A52D587-E51C-45FB-A612-28BF5F5321E7}" presName="spacer" presStyleCnt="0"/>
      <dgm:spPr/>
    </dgm:pt>
    <dgm:pt modelId="{92E6BE28-D7B3-4803-876D-005DD9A45CD9}" type="pres">
      <dgm:prSet presAssocID="{03409F42-DF36-4AAA-B26F-82D0EB5E11AF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DF82A08-81CE-4B07-9450-9384A1120397}" type="presOf" srcId="{F8B507D0-D9A4-45B6-9B9C-77A3DAE13E23}" destId="{B0FFD8DF-7062-4758-90A4-FFA4D1FAB31A}" srcOrd="0" destOrd="0" presId="urn:microsoft.com/office/officeart/2005/8/layout/vList2"/>
    <dgm:cxn modelId="{72F2F3DA-5C83-4E97-B2AA-9A70A938DBEC}" srcId="{92FC9365-1345-48C2-8A46-4B9837BC9BF8}" destId="{4C3D0BEB-64E7-401E-9EEB-592C6CB7FA7F}" srcOrd="2" destOrd="0" parTransId="{8FD893BD-D010-4650-BD9E-86EB049308B6}" sibTransId="{5EFCE3D5-50D1-47D1-94F6-86ABC63F6192}"/>
    <dgm:cxn modelId="{F2F9A218-D618-4162-922E-3178659256BB}" srcId="{92FC9365-1345-48C2-8A46-4B9837BC9BF8}" destId="{800CB53C-2F51-4E3D-A58A-5DD699E6B974}" srcOrd="3" destOrd="0" parTransId="{52763F78-F835-4C05-A4EC-6254BC1BD584}" sibTransId="{706B329D-E182-4B28-838E-331632B5B2CC}"/>
    <dgm:cxn modelId="{4A1EF03B-6F72-4077-883D-E623639DB3B3}" srcId="{92FC9365-1345-48C2-8A46-4B9837BC9BF8}" destId="{C58DEEBA-C5D6-430A-8DA0-A68993ABD758}" srcOrd="5" destOrd="0" parTransId="{69FE7358-5607-460E-8616-FB12717D9869}" sibTransId="{BBD018C6-ADCF-4699-A98B-844C3E18C67F}"/>
    <dgm:cxn modelId="{5EE50243-E398-4EA5-8F9C-FA54AB7BDDF7}" type="presOf" srcId="{800CB53C-2F51-4E3D-A58A-5DD699E6B974}" destId="{F551FD73-E5E9-4D44-8CBF-6E0C947D5500}" srcOrd="0" destOrd="0" presId="urn:microsoft.com/office/officeart/2005/8/layout/vList2"/>
    <dgm:cxn modelId="{3BB4FD0E-78B8-4539-A34C-11F878FE1547}" srcId="{92FC9365-1345-48C2-8A46-4B9837BC9BF8}" destId="{6C587036-564E-4D13-B86E-74FBE5FAF72D}" srcOrd="0" destOrd="0" parTransId="{2D073F14-02AC-4118-B3AA-C88526851D95}" sibTransId="{0FD6ACDB-C30F-4994-AD14-967AFB5001EA}"/>
    <dgm:cxn modelId="{83BE88BC-6AF0-4C72-B421-6AC41D0E0A7D}" srcId="{92FC9365-1345-48C2-8A46-4B9837BC9BF8}" destId="{5FD3AA01-0EF9-4FCD-8B3D-2FD08259319D}" srcOrd="1" destOrd="0" parTransId="{BCF41091-34F1-4136-8433-10DD80D0C0F0}" sibTransId="{97A49901-42CC-40A6-B750-EC782F14B507}"/>
    <dgm:cxn modelId="{EC1D6FA1-0E6F-4BAC-920E-7865439B5A64}" type="presOf" srcId="{03409F42-DF36-4AAA-B26F-82D0EB5E11AF}" destId="{92E6BE28-D7B3-4803-876D-005DD9A45CD9}" srcOrd="0" destOrd="0" presId="urn:microsoft.com/office/officeart/2005/8/layout/vList2"/>
    <dgm:cxn modelId="{C8FFF969-AFE6-4AE0-B757-6AFE81E03441}" type="presOf" srcId="{C58DEEBA-C5D6-430A-8DA0-A68993ABD758}" destId="{E105A010-F824-44BA-A8FD-E1EFED789A06}" srcOrd="0" destOrd="0" presId="urn:microsoft.com/office/officeart/2005/8/layout/vList2"/>
    <dgm:cxn modelId="{4FA6D575-63FF-430B-9B8D-926251B2ECA4}" type="presOf" srcId="{92FC9365-1345-48C2-8A46-4B9837BC9BF8}" destId="{BCCE567C-82C0-4DF4-886B-50A80000AEBE}" srcOrd="0" destOrd="0" presId="urn:microsoft.com/office/officeart/2005/8/layout/vList2"/>
    <dgm:cxn modelId="{F64D1507-C2B3-449E-A094-FE5A641BB4D8}" type="presOf" srcId="{91151014-D477-4830-909D-69216B23210A}" destId="{55D62022-29B5-4F8A-B5EB-188BC4CD125B}" srcOrd="0" destOrd="0" presId="urn:microsoft.com/office/officeart/2005/8/layout/vList2"/>
    <dgm:cxn modelId="{FD93F567-9FE3-417D-B1EC-F0C424E54801}" type="presOf" srcId="{5FD3AA01-0EF9-4FCD-8B3D-2FD08259319D}" destId="{AD75CCB9-7D52-4AAD-A2D6-04D1A9BDEAE8}" srcOrd="0" destOrd="0" presId="urn:microsoft.com/office/officeart/2005/8/layout/vList2"/>
    <dgm:cxn modelId="{FE47BEB2-19E9-48C8-81BC-04EE39D5B028}" type="presOf" srcId="{EC336719-2577-42D9-A1AE-00ADBE31F5E9}" destId="{F7FF94FA-654C-4E34-A98C-BC0B2E84B7EA}" srcOrd="0" destOrd="0" presId="urn:microsoft.com/office/officeart/2005/8/layout/vList2"/>
    <dgm:cxn modelId="{55C5AC07-08CC-4BF3-8DA9-622F7DC5414C}" srcId="{92FC9365-1345-48C2-8A46-4B9837BC9BF8}" destId="{91151014-D477-4830-909D-69216B23210A}" srcOrd="7" destOrd="0" parTransId="{B68DA30C-7B4D-45D6-A354-4F9D893F0786}" sibTransId="{0A52D587-E51C-45FB-A612-28BF5F5321E7}"/>
    <dgm:cxn modelId="{E281E8ED-8E83-4E01-854E-114F83F5768B}" srcId="{92FC9365-1345-48C2-8A46-4B9837BC9BF8}" destId="{03409F42-DF36-4AAA-B26F-82D0EB5E11AF}" srcOrd="8" destOrd="0" parTransId="{5A8689F0-44DE-4375-B863-90975A3E0CEA}" sibTransId="{1E1FA19F-1B69-4F77-8583-349D31F1E094}"/>
    <dgm:cxn modelId="{29478A88-EB1A-4F44-B81E-EC386B21027B}" srcId="{92FC9365-1345-48C2-8A46-4B9837BC9BF8}" destId="{F8B507D0-D9A4-45B6-9B9C-77A3DAE13E23}" srcOrd="6" destOrd="0" parTransId="{620ABE36-B811-4615-BC1B-4441CA19ED1C}" sibTransId="{7F2B9016-4A06-4886-84B4-96FE938AA1B2}"/>
    <dgm:cxn modelId="{B7BF51A2-32F2-4014-8262-9CEF649589CA}" type="presOf" srcId="{4C3D0BEB-64E7-401E-9EEB-592C6CB7FA7F}" destId="{BD5E53F7-694B-4CDB-BFCD-986AE5E98292}" srcOrd="0" destOrd="0" presId="urn:microsoft.com/office/officeart/2005/8/layout/vList2"/>
    <dgm:cxn modelId="{57933E61-5896-49C5-8D09-5010FBD58011}" srcId="{92FC9365-1345-48C2-8A46-4B9837BC9BF8}" destId="{EC336719-2577-42D9-A1AE-00ADBE31F5E9}" srcOrd="4" destOrd="0" parTransId="{3224E525-EF81-47A9-A597-6A1B25D29D4F}" sibTransId="{5601629F-150F-4970-B826-FE96CC541623}"/>
    <dgm:cxn modelId="{439D99D1-1A97-4A38-81B4-3F0ECD3AC952}" type="presOf" srcId="{6C587036-564E-4D13-B86E-74FBE5FAF72D}" destId="{E24F99F2-9089-41FD-A399-5254C5EFF8C6}" srcOrd="0" destOrd="0" presId="urn:microsoft.com/office/officeart/2005/8/layout/vList2"/>
    <dgm:cxn modelId="{CF65ACB2-72A9-40A9-9DCF-B1BDD7D6AB4A}" type="presParOf" srcId="{BCCE567C-82C0-4DF4-886B-50A80000AEBE}" destId="{E24F99F2-9089-41FD-A399-5254C5EFF8C6}" srcOrd="0" destOrd="0" presId="urn:microsoft.com/office/officeart/2005/8/layout/vList2"/>
    <dgm:cxn modelId="{A01B5BA6-0381-4096-B46E-4D9721C5CDC1}" type="presParOf" srcId="{BCCE567C-82C0-4DF4-886B-50A80000AEBE}" destId="{0C6485D6-1D8C-4BF1-9865-2080BED07174}" srcOrd="1" destOrd="0" presId="urn:microsoft.com/office/officeart/2005/8/layout/vList2"/>
    <dgm:cxn modelId="{9F05289A-204D-4973-97F2-00AEC5FF2296}" type="presParOf" srcId="{BCCE567C-82C0-4DF4-886B-50A80000AEBE}" destId="{AD75CCB9-7D52-4AAD-A2D6-04D1A9BDEAE8}" srcOrd="2" destOrd="0" presId="urn:microsoft.com/office/officeart/2005/8/layout/vList2"/>
    <dgm:cxn modelId="{9E24D181-BC9B-4792-838A-6453EE132F36}" type="presParOf" srcId="{BCCE567C-82C0-4DF4-886B-50A80000AEBE}" destId="{5B234D2E-D36E-4545-AA85-8B91AAC6DB65}" srcOrd="3" destOrd="0" presId="urn:microsoft.com/office/officeart/2005/8/layout/vList2"/>
    <dgm:cxn modelId="{3B1719CC-16BB-4402-8898-DB30A3B77B9C}" type="presParOf" srcId="{BCCE567C-82C0-4DF4-886B-50A80000AEBE}" destId="{BD5E53F7-694B-4CDB-BFCD-986AE5E98292}" srcOrd="4" destOrd="0" presId="urn:microsoft.com/office/officeart/2005/8/layout/vList2"/>
    <dgm:cxn modelId="{B31E463F-5618-497F-B3BA-989A2701A656}" type="presParOf" srcId="{BCCE567C-82C0-4DF4-886B-50A80000AEBE}" destId="{67810903-349B-470B-AC5E-D9932B47F345}" srcOrd="5" destOrd="0" presId="urn:microsoft.com/office/officeart/2005/8/layout/vList2"/>
    <dgm:cxn modelId="{36495FE5-68CE-4F81-914E-24854B7620C3}" type="presParOf" srcId="{BCCE567C-82C0-4DF4-886B-50A80000AEBE}" destId="{F551FD73-E5E9-4D44-8CBF-6E0C947D5500}" srcOrd="6" destOrd="0" presId="urn:microsoft.com/office/officeart/2005/8/layout/vList2"/>
    <dgm:cxn modelId="{090E9405-A1EC-4ABB-B1EF-143EF6345B17}" type="presParOf" srcId="{BCCE567C-82C0-4DF4-886B-50A80000AEBE}" destId="{18D8D760-2428-4C83-9193-1A509CA391FB}" srcOrd="7" destOrd="0" presId="urn:microsoft.com/office/officeart/2005/8/layout/vList2"/>
    <dgm:cxn modelId="{6313456A-F655-4D73-BC36-587606FE7C09}" type="presParOf" srcId="{BCCE567C-82C0-4DF4-886B-50A80000AEBE}" destId="{F7FF94FA-654C-4E34-A98C-BC0B2E84B7EA}" srcOrd="8" destOrd="0" presId="urn:microsoft.com/office/officeart/2005/8/layout/vList2"/>
    <dgm:cxn modelId="{8B7BF538-AE44-4F7B-9DCC-801D40CBECFA}" type="presParOf" srcId="{BCCE567C-82C0-4DF4-886B-50A80000AEBE}" destId="{292D1737-70A8-46BC-A430-7437B955E0B6}" srcOrd="9" destOrd="0" presId="urn:microsoft.com/office/officeart/2005/8/layout/vList2"/>
    <dgm:cxn modelId="{2047FC22-1675-45B9-9A6B-288EF0BE4FA6}" type="presParOf" srcId="{BCCE567C-82C0-4DF4-886B-50A80000AEBE}" destId="{E105A010-F824-44BA-A8FD-E1EFED789A06}" srcOrd="10" destOrd="0" presId="urn:microsoft.com/office/officeart/2005/8/layout/vList2"/>
    <dgm:cxn modelId="{1F76F27E-C504-40E6-B564-A16AA33269A1}" type="presParOf" srcId="{BCCE567C-82C0-4DF4-886B-50A80000AEBE}" destId="{4EB36EC5-71C4-4F29-B289-CC123F9F8CD2}" srcOrd="11" destOrd="0" presId="urn:microsoft.com/office/officeart/2005/8/layout/vList2"/>
    <dgm:cxn modelId="{805D6D13-B11B-4EC0-8175-EF2E8C343384}" type="presParOf" srcId="{BCCE567C-82C0-4DF4-886B-50A80000AEBE}" destId="{B0FFD8DF-7062-4758-90A4-FFA4D1FAB31A}" srcOrd="12" destOrd="0" presId="urn:microsoft.com/office/officeart/2005/8/layout/vList2"/>
    <dgm:cxn modelId="{CF29737B-DE65-4B35-8E20-D8A478196ACA}" type="presParOf" srcId="{BCCE567C-82C0-4DF4-886B-50A80000AEBE}" destId="{85412D73-C5D9-4361-93C4-2DC2F591B582}" srcOrd="13" destOrd="0" presId="urn:microsoft.com/office/officeart/2005/8/layout/vList2"/>
    <dgm:cxn modelId="{8A8996F5-7686-4020-BACF-45EF27760EC8}" type="presParOf" srcId="{BCCE567C-82C0-4DF4-886B-50A80000AEBE}" destId="{55D62022-29B5-4F8A-B5EB-188BC4CD125B}" srcOrd="14" destOrd="0" presId="urn:microsoft.com/office/officeart/2005/8/layout/vList2"/>
    <dgm:cxn modelId="{8F34BAC9-9F65-483A-A776-90E4F743F758}" type="presParOf" srcId="{BCCE567C-82C0-4DF4-886B-50A80000AEBE}" destId="{176A84B4-7821-446A-BCCC-1E2E707E23C0}" srcOrd="15" destOrd="0" presId="urn:microsoft.com/office/officeart/2005/8/layout/vList2"/>
    <dgm:cxn modelId="{441AE3E4-E8B4-431D-A90D-5CE69F9B72B3}" type="presParOf" srcId="{BCCE567C-82C0-4DF4-886B-50A80000AEBE}" destId="{92E6BE28-D7B3-4803-876D-005DD9A45CD9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A68EFE3-3B91-474F-A194-1F80BB91A59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5295A860-1EBE-4F91-95EA-583A3E3AA543}">
      <dgm:prSet/>
      <dgm:spPr/>
      <dgm:t>
        <a:bodyPr/>
        <a:lstStyle/>
        <a:p>
          <a:pPr rtl="0"/>
          <a:r>
            <a:rPr lang="fr-FR" smtClean="0"/>
            <a:t>Information et éducation « sexualité »</a:t>
          </a:r>
          <a:endParaRPr lang="fr-FR"/>
        </a:p>
      </dgm:t>
    </dgm:pt>
    <dgm:pt modelId="{9C21D104-67A8-4EC0-BCF7-AAF93EFC8608}" type="parTrans" cxnId="{D3442E5F-230F-4914-9FAF-BFA4B52964C4}">
      <dgm:prSet/>
      <dgm:spPr/>
      <dgm:t>
        <a:bodyPr/>
        <a:lstStyle/>
        <a:p>
          <a:endParaRPr lang="fr-FR"/>
        </a:p>
      </dgm:t>
    </dgm:pt>
    <dgm:pt modelId="{E9D92EF6-C388-4007-97C0-ADBB197B6888}" type="sibTrans" cxnId="{D3442E5F-230F-4914-9FAF-BFA4B52964C4}">
      <dgm:prSet/>
      <dgm:spPr/>
      <dgm:t>
        <a:bodyPr/>
        <a:lstStyle/>
        <a:p>
          <a:endParaRPr lang="fr-FR"/>
        </a:p>
      </dgm:t>
    </dgm:pt>
    <dgm:pt modelId="{014E596E-EC95-40EC-BF20-98F5EC1D3462}">
      <dgm:prSet/>
      <dgm:spPr/>
      <dgm:t>
        <a:bodyPr/>
        <a:lstStyle/>
        <a:p>
          <a:pPr rtl="0"/>
          <a:r>
            <a:rPr lang="fr-FR" smtClean="0"/>
            <a:t>Prévention des risques liés à la sexualité (grossesses non désirées, violences sexuelles…)</a:t>
          </a:r>
          <a:endParaRPr lang="fr-FR"/>
        </a:p>
      </dgm:t>
    </dgm:pt>
    <dgm:pt modelId="{C443C90F-2778-453E-9442-F8C460836C79}" type="parTrans" cxnId="{5A7CF508-4F56-455D-9224-192CC830BA6F}">
      <dgm:prSet/>
      <dgm:spPr/>
      <dgm:t>
        <a:bodyPr/>
        <a:lstStyle/>
        <a:p>
          <a:endParaRPr lang="fr-FR"/>
        </a:p>
      </dgm:t>
    </dgm:pt>
    <dgm:pt modelId="{A53CFF3C-9578-4E9F-A303-4179AD6CDD3A}" type="sibTrans" cxnId="{5A7CF508-4F56-455D-9224-192CC830BA6F}">
      <dgm:prSet/>
      <dgm:spPr/>
      <dgm:t>
        <a:bodyPr/>
        <a:lstStyle/>
        <a:p>
          <a:endParaRPr lang="fr-FR"/>
        </a:p>
      </dgm:t>
    </dgm:pt>
    <dgm:pt modelId="{BDB35F83-93D2-4AF3-8EBC-F4A83BF49D72}">
      <dgm:prSet/>
      <dgm:spPr/>
      <dgm:t>
        <a:bodyPr/>
        <a:lstStyle/>
        <a:p>
          <a:pPr rtl="0"/>
          <a:r>
            <a:rPr lang="fr-FR" smtClean="0"/>
            <a:t>Réorientation des cas complexes nécessitant une prise en charge spécialisée vers le CEGIDD  référent </a:t>
          </a:r>
          <a:endParaRPr lang="fr-FR"/>
        </a:p>
      </dgm:t>
    </dgm:pt>
    <dgm:pt modelId="{2AFDD630-6C89-4387-BFB9-CAAE9BEAAD3D}" type="parTrans" cxnId="{1C7CF803-4A34-4985-B058-FDB6D21FF011}">
      <dgm:prSet/>
      <dgm:spPr/>
      <dgm:t>
        <a:bodyPr/>
        <a:lstStyle/>
        <a:p>
          <a:endParaRPr lang="fr-FR"/>
        </a:p>
      </dgm:t>
    </dgm:pt>
    <dgm:pt modelId="{A7C94DD9-5686-4D57-BDAF-C9577C3A0B01}" type="sibTrans" cxnId="{1C7CF803-4A34-4985-B058-FDB6D21FF011}">
      <dgm:prSet/>
      <dgm:spPr/>
      <dgm:t>
        <a:bodyPr/>
        <a:lstStyle/>
        <a:p>
          <a:endParaRPr lang="fr-FR"/>
        </a:p>
      </dgm:t>
    </dgm:pt>
    <dgm:pt modelId="{3278A444-AD6C-4C88-9A3C-6D4B1DAD1FB5}">
      <dgm:prSet/>
      <dgm:spPr/>
      <dgm:t>
        <a:bodyPr/>
        <a:lstStyle/>
        <a:p>
          <a:pPr rtl="0"/>
          <a:r>
            <a:rPr lang="fr-FR" smtClean="0"/>
            <a:t>Organisation et gestion des activités d’information et de prévention hors les murs, </a:t>
          </a:r>
          <a:endParaRPr lang="fr-FR"/>
        </a:p>
      </dgm:t>
    </dgm:pt>
    <dgm:pt modelId="{3A837723-DB10-4DEE-9271-E525E1DDA766}" type="parTrans" cxnId="{26473C52-CA59-4208-A767-6A11B12B6FAE}">
      <dgm:prSet/>
      <dgm:spPr/>
      <dgm:t>
        <a:bodyPr/>
        <a:lstStyle/>
        <a:p>
          <a:endParaRPr lang="fr-FR"/>
        </a:p>
      </dgm:t>
    </dgm:pt>
    <dgm:pt modelId="{34585B15-3903-4146-9B87-0C367445F9FC}" type="sibTrans" cxnId="{26473C52-CA59-4208-A767-6A11B12B6FAE}">
      <dgm:prSet/>
      <dgm:spPr/>
      <dgm:t>
        <a:bodyPr/>
        <a:lstStyle/>
        <a:p>
          <a:endParaRPr lang="fr-FR"/>
        </a:p>
      </dgm:t>
    </dgm:pt>
    <dgm:pt modelId="{FA9519B2-0562-4B98-9904-EE48CD812ED5}">
      <dgm:prSet/>
      <dgm:spPr/>
      <dgm:t>
        <a:bodyPr/>
        <a:lstStyle/>
        <a:p>
          <a:pPr rtl="0"/>
          <a:r>
            <a:rPr lang="fr-FR" smtClean="0"/>
            <a:t>Créer ou renforcer lien avec les acteurs du territoire : Liberté couleur 22, collectif SIDA Saint-Brieuc, IREPS, CAARUD</a:t>
          </a:r>
          <a:endParaRPr lang="fr-FR"/>
        </a:p>
      </dgm:t>
    </dgm:pt>
    <dgm:pt modelId="{10B42B56-0406-4DCA-9E41-8F4BF39EC67B}" type="parTrans" cxnId="{2E6F14DE-53BA-4844-969E-4B99D7140D0F}">
      <dgm:prSet/>
      <dgm:spPr/>
      <dgm:t>
        <a:bodyPr/>
        <a:lstStyle/>
        <a:p>
          <a:endParaRPr lang="fr-FR"/>
        </a:p>
      </dgm:t>
    </dgm:pt>
    <dgm:pt modelId="{2A2827C6-50DD-41AF-8C28-D8C2DB902D7E}" type="sibTrans" cxnId="{2E6F14DE-53BA-4844-969E-4B99D7140D0F}">
      <dgm:prSet/>
      <dgm:spPr/>
      <dgm:t>
        <a:bodyPr/>
        <a:lstStyle/>
        <a:p>
          <a:endParaRPr lang="fr-FR"/>
        </a:p>
      </dgm:t>
    </dgm:pt>
    <dgm:pt modelId="{62C69933-AB44-4F26-805A-774E6E43ED0A}" type="pres">
      <dgm:prSet presAssocID="{3A68EFE3-3B91-474F-A194-1F80BB91A59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60AECD7-1D17-47F9-B34B-47B85C778527}" type="pres">
      <dgm:prSet presAssocID="{5295A860-1EBE-4F91-95EA-583A3E3AA54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9C1976-EF9A-43CF-BBAC-E7A261B592A1}" type="pres">
      <dgm:prSet presAssocID="{E9D92EF6-C388-4007-97C0-ADBB197B6888}" presName="spacer" presStyleCnt="0"/>
      <dgm:spPr/>
    </dgm:pt>
    <dgm:pt modelId="{798BC4C2-9ACD-41E4-ACD8-8C3319E55807}" type="pres">
      <dgm:prSet presAssocID="{014E596E-EC95-40EC-BF20-98F5EC1D346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ACD6DA-C0D7-4B66-B109-3988CFDE89FC}" type="pres">
      <dgm:prSet presAssocID="{A53CFF3C-9578-4E9F-A303-4179AD6CDD3A}" presName="spacer" presStyleCnt="0"/>
      <dgm:spPr/>
    </dgm:pt>
    <dgm:pt modelId="{7D67F1ED-AFD6-44ED-B6FE-C0F04F1394EA}" type="pres">
      <dgm:prSet presAssocID="{BDB35F83-93D2-4AF3-8EBC-F4A83BF49D7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BA1044-81ED-4B7B-923D-7A68ED6AFD31}" type="pres">
      <dgm:prSet presAssocID="{A7C94DD9-5686-4D57-BDAF-C9577C3A0B01}" presName="spacer" presStyleCnt="0"/>
      <dgm:spPr/>
    </dgm:pt>
    <dgm:pt modelId="{67CF5EAD-B920-4D0C-A80D-8C612F569EA2}" type="pres">
      <dgm:prSet presAssocID="{3278A444-AD6C-4C88-9A3C-6D4B1DAD1FB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C3CFA9-165E-4984-B530-77577123CDF7}" type="pres">
      <dgm:prSet presAssocID="{34585B15-3903-4146-9B87-0C367445F9FC}" presName="spacer" presStyleCnt="0"/>
      <dgm:spPr/>
    </dgm:pt>
    <dgm:pt modelId="{CB7F92F8-96CC-44C4-B69A-E70EED4E9CEB}" type="pres">
      <dgm:prSet presAssocID="{FA9519B2-0562-4B98-9904-EE48CD812ED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E6F14DE-53BA-4844-969E-4B99D7140D0F}" srcId="{3A68EFE3-3B91-474F-A194-1F80BB91A59C}" destId="{FA9519B2-0562-4B98-9904-EE48CD812ED5}" srcOrd="4" destOrd="0" parTransId="{10B42B56-0406-4DCA-9E41-8F4BF39EC67B}" sibTransId="{2A2827C6-50DD-41AF-8C28-D8C2DB902D7E}"/>
    <dgm:cxn modelId="{C43CEB50-FF38-4097-AF80-4F1BE1660F8C}" type="presOf" srcId="{BDB35F83-93D2-4AF3-8EBC-F4A83BF49D72}" destId="{7D67F1ED-AFD6-44ED-B6FE-C0F04F1394EA}" srcOrd="0" destOrd="0" presId="urn:microsoft.com/office/officeart/2005/8/layout/vList2"/>
    <dgm:cxn modelId="{B0EF8726-83A4-4F76-97F2-44783908AD9A}" type="presOf" srcId="{3A68EFE3-3B91-474F-A194-1F80BB91A59C}" destId="{62C69933-AB44-4F26-805A-774E6E43ED0A}" srcOrd="0" destOrd="0" presId="urn:microsoft.com/office/officeart/2005/8/layout/vList2"/>
    <dgm:cxn modelId="{D3442E5F-230F-4914-9FAF-BFA4B52964C4}" srcId="{3A68EFE3-3B91-474F-A194-1F80BB91A59C}" destId="{5295A860-1EBE-4F91-95EA-583A3E3AA543}" srcOrd="0" destOrd="0" parTransId="{9C21D104-67A8-4EC0-BCF7-AAF93EFC8608}" sibTransId="{E9D92EF6-C388-4007-97C0-ADBB197B6888}"/>
    <dgm:cxn modelId="{7C7DB88B-972D-4943-94EB-B36D63D9D1E6}" type="presOf" srcId="{3278A444-AD6C-4C88-9A3C-6D4B1DAD1FB5}" destId="{67CF5EAD-B920-4D0C-A80D-8C612F569EA2}" srcOrd="0" destOrd="0" presId="urn:microsoft.com/office/officeart/2005/8/layout/vList2"/>
    <dgm:cxn modelId="{34F33320-BC08-4D69-977A-E65798DF536F}" type="presOf" srcId="{FA9519B2-0562-4B98-9904-EE48CD812ED5}" destId="{CB7F92F8-96CC-44C4-B69A-E70EED4E9CEB}" srcOrd="0" destOrd="0" presId="urn:microsoft.com/office/officeart/2005/8/layout/vList2"/>
    <dgm:cxn modelId="{77047BD3-F9C3-41E5-980E-F8770F36E378}" type="presOf" srcId="{014E596E-EC95-40EC-BF20-98F5EC1D3462}" destId="{798BC4C2-9ACD-41E4-ACD8-8C3319E55807}" srcOrd="0" destOrd="0" presId="urn:microsoft.com/office/officeart/2005/8/layout/vList2"/>
    <dgm:cxn modelId="{5A7CF508-4F56-455D-9224-192CC830BA6F}" srcId="{3A68EFE3-3B91-474F-A194-1F80BB91A59C}" destId="{014E596E-EC95-40EC-BF20-98F5EC1D3462}" srcOrd="1" destOrd="0" parTransId="{C443C90F-2778-453E-9442-F8C460836C79}" sibTransId="{A53CFF3C-9578-4E9F-A303-4179AD6CDD3A}"/>
    <dgm:cxn modelId="{42C8558C-5F39-4616-B786-0DA544027ECF}" type="presOf" srcId="{5295A860-1EBE-4F91-95EA-583A3E3AA543}" destId="{D60AECD7-1D17-47F9-B34B-47B85C778527}" srcOrd="0" destOrd="0" presId="urn:microsoft.com/office/officeart/2005/8/layout/vList2"/>
    <dgm:cxn modelId="{26473C52-CA59-4208-A767-6A11B12B6FAE}" srcId="{3A68EFE3-3B91-474F-A194-1F80BB91A59C}" destId="{3278A444-AD6C-4C88-9A3C-6D4B1DAD1FB5}" srcOrd="3" destOrd="0" parTransId="{3A837723-DB10-4DEE-9271-E525E1DDA766}" sibTransId="{34585B15-3903-4146-9B87-0C367445F9FC}"/>
    <dgm:cxn modelId="{1C7CF803-4A34-4985-B058-FDB6D21FF011}" srcId="{3A68EFE3-3B91-474F-A194-1F80BB91A59C}" destId="{BDB35F83-93D2-4AF3-8EBC-F4A83BF49D72}" srcOrd="2" destOrd="0" parTransId="{2AFDD630-6C89-4387-BFB9-CAAE9BEAAD3D}" sibTransId="{A7C94DD9-5686-4D57-BDAF-C9577C3A0B01}"/>
    <dgm:cxn modelId="{96902517-5F6A-49F0-8643-4B2A07DA0851}" type="presParOf" srcId="{62C69933-AB44-4F26-805A-774E6E43ED0A}" destId="{D60AECD7-1D17-47F9-B34B-47B85C778527}" srcOrd="0" destOrd="0" presId="urn:microsoft.com/office/officeart/2005/8/layout/vList2"/>
    <dgm:cxn modelId="{63A6B187-857F-408E-830E-F0D569E6D30D}" type="presParOf" srcId="{62C69933-AB44-4F26-805A-774E6E43ED0A}" destId="{BC9C1976-EF9A-43CF-BBAC-E7A261B592A1}" srcOrd="1" destOrd="0" presId="urn:microsoft.com/office/officeart/2005/8/layout/vList2"/>
    <dgm:cxn modelId="{ABD5F968-2BA6-4A4E-8B37-1606109D20F1}" type="presParOf" srcId="{62C69933-AB44-4F26-805A-774E6E43ED0A}" destId="{798BC4C2-9ACD-41E4-ACD8-8C3319E55807}" srcOrd="2" destOrd="0" presId="urn:microsoft.com/office/officeart/2005/8/layout/vList2"/>
    <dgm:cxn modelId="{0414C275-6E03-4FF8-8004-AA6530AF3052}" type="presParOf" srcId="{62C69933-AB44-4F26-805A-774E6E43ED0A}" destId="{69ACD6DA-C0D7-4B66-B109-3988CFDE89FC}" srcOrd="3" destOrd="0" presId="urn:microsoft.com/office/officeart/2005/8/layout/vList2"/>
    <dgm:cxn modelId="{F81AC2D1-B59C-45D9-8B7B-17FA88607CCE}" type="presParOf" srcId="{62C69933-AB44-4F26-805A-774E6E43ED0A}" destId="{7D67F1ED-AFD6-44ED-B6FE-C0F04F1394EA}" srcOrd="4" destOrd="0" presId="urn:microsoft.com/office/officeart/2005/8/layout/vList2"/>
    <dgm:cxn modelId="{FCC974B0-ADA5-4137-AA02-54003509CF46}" type="presParOf" srcId="{62C69933-AB44-4F26-805A-774E6E43ED0A}" destId="{0EBA1044-81ED-4B7B-923D-7A68ED6AFD31}" srcOrd="5" destOrd="0" presId="urn:microsoft.com/office/officeart/2005/8/layout/vList2"/>
    <dgm:cxn modelId="{8C79559D-B63F-430B-9893-E17D265A8661}" type="presParOf" srcId="{62C69933-AB44-4F26-805A-774E6E43ED0A}" destId="{67CF5EAD-B920-4D0C-A80D-8C612F569EA2}" srcOrd="6" destOrd="0" presId="urn:microsoft.com/office/officeart/2005/8/layout/vList2"/>
    <dgm:cxn modelId="{A4485A6C-8F02-4E04-8A02-1BF053C1A6CB}" type="presParOf" srcId="{62C69933-AB44-4F26-805A-774E6E43ED0A}" destId="{28C3CFA9-165E-4984-B530-77577123CDF7}" srcOrd="7" destOrd="0" presId="urn:microsoft.com/office/officeart/2005/8/layout/vList2"/>
    <dgm:cxn modelId="{F66FB088-231F-4CA7-B195-AF2E610D4585}" type="presParOf" srcId="{62C69933-AB44-4F26-805A-774E6E43ED0A}" destId="{CB7F92F8-96CC-44C4-B69A-E70EED4E9CE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37D3A-5F61-44DF-84F1-2C27E2EA794F}">
      <dsp:nvSpPr>
        <dsp:cNvPr id="0" name=""/>
        <dsp:cNvSpPr/>
      </dsp:nvSpPr>
      <dsp:spPr>
        <a:xfrm>
          <a:off x="1066577" y="93943"/>
          <a:ext cx="1421524" cy="1421524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6000" sy="96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240000"/>
          </a:lightRig>
        </a:scene3d>
        <a:sp3d>
          <a:bevelT w="28575" h="28575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smtClean="0"/>
            <a:t>Maillage sur l’ensemble  du territoire</a:t>
          </a:r>
          <a:endParaRPr lang="fr-FR" sz="1400" kern="1200"/>
        </a:p>
      </dsp:txBody>
      <dsp:txXfrm>
        <a:off x="1274754" y="302120"/>
        <a:ext cx="1005170" cy="1005170"/>
      </dsp:txXfrm>
    </dsp:sp>
    <dsp:sp modelId="{FDD66EDD-7202-4A16-8E4C-59D8EA5650DD}">
      <dsp:nvSpPr>
        <dsp:cNvPr id="0" name=""/>
        <dsp:cNvSpPr/>
      </dsp:nvSpPr>
      <dsp:spPr>
        <a:xfrm rot="3600000">
          <a:off x="2116719" y="1479071"/>
          <a:ext cx="376922" cy="4797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6000" sy="96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240000"/>
          </a:lightRig>
        </a:scene3d>
        <a:sp3d>
          <a:bevelT w="28575" h="28575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2144988" y="1526060"/>
        <a:ext cx="263845" cy="287858"/>
      </dsp:txXfrm>
    </dsp:sp>
    <dsp:sp modelId="{9C85E00C-E6D8-4420-A472-84745EB5A788}">
      <dsp:nvSpPr>
        <dsp:cNvPr id="0" name=""/>
        <dsp:cNvSpPr/>
      </dsp:nvSpPr>
      <dsp:spPr>
        <a:xfrm>
          <a:off x="2132927" y="1940915"/>
          <a:ext cx="1421524" cy="1421524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-218340"/>
                <a:satOff val="3285"/>
                <a:lumOff val="29743"/>
                <a:alphaOff val="0"/>
              </a:schemeClr>
            </a:gs>
            <a:gs pos="100000">
              <a:schemeClr val="accent6">
                <a:shade val="50000"/>
                <a:hueOff val="-218340"/>
                <a:satOff val="3285"/>
                <a:lumOff val="29743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6000" sy="96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240000"/>
          </a:lightRig>
        </a:scene3d>
        <a:sp3d>
          <a:bevelT w="28575" h="28575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Intra hospitalier/ convention CH-CG</a:t>
          </a:r>
          <a:endParaRPr lang="fr-FR" sz="1400" kern="1200" dirty="0"/>
        </a:p>
      </dsp:txBody>
      <dsp:txXfrm>
        <a:off x="2341104" y="2149092"/>
        <a:ext cx="1005170" cy="1005170"/>
      </dsp:txXfrm>
    </dsp:sp>
    <dsp:sp modelId="{E6B1897F-606B-4D81-A39E-7358657FA7E5}">
      <dsp:nvSpPr>
        <dsp:cNvPr id="0" name=""/>
        <dsp:cNvSpPr/>
      </dsp:nvSpPr>
      <dsp:spPr>
        <a:xfrm rot="10800000">
          <a:off x="1599546" y="2411795"/>
          <a:ext cx="376922" cy="4797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221818"/>
                <a:satOff val="952"/>
                <a:lumOff val="22643"/>
                <a:alphaOff val="0"/>
              </a:schemeClr>
            </a:gs>
            <a:gs pos="100000">
              <a:schemeClr val="accent6">
                <a:shade val="90000"/>
                <a:hueOff val="-221818"/>
                <a:satOff val="952"/>
                <a:lumOff val="22643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6000" sy="96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240000"/>
          </a:lightRig>
        </a:scene3d>
        <a:sp3d>
          <a:bevelT w="28575" h="28575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 rot="10800000">
        <a:off x="1712623" y="2507748"/>
        <a:ext cx="263845" cy="287858"/>
      </dsp:txXfrm>
    </dsp:sp>
    <dsp:sp modelId="{A81F1754-DB87-4A30-8188-915082F6D2EA}">
      <dsp:nvSpPr>
        <dsp:cNvPr id="0" name=""/>
        <dsp:cNvSpPr/>
      </dsp:nvSpPr>
      <dsp:spPr>
        <a:xfrm>
          <a:off x="227" y="1940915"/>
          <a:ext cx="1421524" cy="1421524"/>
        </a:xfrm>
        <a:prstGeom prst="ellipse">
          <a:avLst/>
        </a:prstGeom>
        <a:gradFill rotWithShape="0">
          <a:gsLst>
            <a:gs pos="0">
              <a:schemeClr val="accent6">
                <a:shade val="50000"/>
                <a:hueOff val="-218340"/>
                <a:satOff val="3285"/>
                <a:lumOff val="29743"/>
                <a:alphaOff val="0"/>
              </a:schemeClr>
            </a:gs>
            <a:gs pos="100000">
              <a:schemeClr val="accent6">
                <a:shade val="50000"/>
                <a:hueOff val="-218340"/>
                <a:satOff val="3285"/>
                <a:lumOff val="29743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6000" sy="96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240000"/>
          </a:lightRig>
        </a:scene3d>
        <a:sp3d>
          <a:bevelT w="28575" h="28575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Saint-Brieuc, Lannion, Guingamp, Paimpol</a:t>
          </a:r>
          <a:endParaRPr lang="fr-FR" sz="1400" kern="1200" dirty="0"/>
        </a:p>
      </dsp:txBody>
      <dsp:txXfrm>
        <a:off x="208404" y="2149092"/>
        <a:ext cx="1005170" cy="1005170"/>
      </dsp:txXfrm>
    </dsp:sp>
    <dsp:sp modelId="{BE2A9747-AFA1-4976-BBEA-2748EB038FE0}">
      <dsp:nvSpPr>
        <dsp:cNvPr id="0" name=""/>
        <dsp:cNvSpPr/>
      </dsp:nvSpPr>
      <dsp:spPr>
        <a:xfrm rot="7809110">
          <a:off x="1050369" y="1497548"/>
          <a:ext cx="376922" cy="4797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221818"/>
                <a:satOff val="952"/>
                <a:lumOff val="22643"/>
                <a:alphaOff val="0"/>
              </a:schemeClr>
            </a:gs>
            <a:gs pos="100000">
              <a:schemeClr val="accent6">
                <a:shade val="90000"/>
                <a:hueOff val="-221818"/>
                <a:satOff val="952"/>
                <a:lumOff val="22643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6000" sy="96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240000"/>
          </a:lightRig>
        </a:scene3d>
        <a:sp3d>
          <a:bevelT w="28575" h="28575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1143364" y="1550286"/>
        <a:ext cx="263845" cy="28785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48EDA9-8C74-4AE0-B89B-6288A569DAB8}">
      <dsp:nvSpPr>
        <dsp:cNvPr id="0" name=""/>
        <dsp:cNvSpPr/>
      </dsp:nvSpPr>
      <dsp:spPr>
        <a:xfrm>
          <a:off x="0" y="163046"/>
          <a:ext cx="7416824" cy="415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Gestion des cas « complexes » </a:t>
          </a:r>
          <a:r>
            <a:rPr lang="fr-FR" sz="1100" kern="1200" dirty="0" smtClean="0"/>
            <a:t>orientés </a:t>
          </a:r>
          <a:r>
            <a:rPr lang="fr-FR" sz="1100" kern="1200" dirty="0" smtClean="0"/>
            <a:t>par les antennes</a:t>
          </a:r>
          <a:endParaRPr lang="fr-FR" sz="1100" kern="1200" dirty="0"/>
        </a:p>
      </dsp:txBody>
      <dsp:txXfrm>
        <a:off x="20291" y="183337"/>
        <a:ext cx="7376242" cy="375078"/>
      </dsp:txXfrm>
    </dsp:sp>
    <dsp:sp modelId="{CB598DB3-A444-420D-A1FB-13ACA3DA4BA3}">
      <dsp:nvSpPr>
        <dsp:cNvPr id="0" name=""/>
        <dsp:cNvSpPr/>
      </dsp:nvSpPr>
      <dsp:spPr>
        <a:xfrm>
          <a:off x="0" y="610387"/>
          <a:ext cx="7416824" cy="415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/>
            <a:t>Suivi des accidents d’exposition à risque viral </a:t>
          </a:r>
          <a:endParaRPr lang="fr-FR" sz="1100" kern="1200"/>
        </a:p>
      </dsp:txBody>
      <dsp:txXfrm>
        <a:off x="20291" y="630678"/>
        <a:ext cx="7376242" cy="375078"/>
      </dsp:txXfrm>
    </dsp:sp>
    <dsp:sp modelId="{976B7A07-5C83-4F05-9944-896F0C707C01}">
      <dsp:nvSpPr>
        <dsp:cNvPr id="0" name=""/>
        <dsp:cNvSpPr/>
      </dsp:nvSpPr>
      <dsp:spPr>
        <a:xfrm>
          <a:off x="0" y="1057728"/>
          <a:ext cx="7416824" cy="415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Orientation </a:t>
          </a:r>
          <a:r>
            <a:rPr lang="fr-FR" sz="1100" kern="1200" dirty="0" smtClean="0"/>
            <a:t>vers référents  adaptés en cas de détection </a:t>
          </a:r>
          <a:r>
            <a:rPr lang="fr-FR" sz="1100" kern="1200" dirty="0" smtClean="0"/>
            <a:t>de </a:t>
          </a:r>
          <a:r>
            <a:rPr lang="fr-FR" sz="1100" kern="1200" dirty="0" smtClean="0"/>
            <a:t>prise de risque liés à la sexualité (grossesse non désirée, violences sexuelles/liées à l’orientation sexuelle et à l’identité de genre…)</a:t>
          </a:r>
          <a:endParaRPr lang="fr-FR" sz="1100" kern="1200" dirty="0"/>
        </a:p>
      </dsp:txBody>
      <dsp:txXfrm>
        <a:off x="20291" y="1078019"/>
        <a:ext cx="7376242" cy="375078"/>
      </dsp:txXfrm>
    </dsp:sp>
    <dsp:sp modelId="{1068EC27-0FE9-49E7-B582-75854BC12EDF}">
      <dsp:nvSpPr>
        <dsp:cNvPr id="0" name=""/>
        <dsp:cNvSpPr/>
      </dsp:nvSpPr>
      <dsp:spPr>
        <a:xfrm>
          <a:off x="0" y="1505068"/>
          <a:ext cx="7416824" cy="415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Recours à des consultations spécialisées avec référents intra hospitaliers  si besoin : dermatologie, urologie, hépatologie, gynécologie, sexologue</a:t>
          </a:r>
          <a:endParaRPr lang="fr-FR" sz="1100" kern="1200" dirty="0"/>
        </a:p>
      </dsp:txBody>
      <dsp:txXfrm>
        <a:off x="20291" y="1525359"/>
        <a:ext cx="7376242" cy="375078"/>
      </dsp:txXfrm>
    </dsp:sp>
    <dsp:sp modelId="{591EE743-FFA7-411C-8DC0-9CD93360BEE2}">
      <dsp:nvSpPr>
        <dsp:cNvPr id="0" name=""/>
        <dsp:cNvSpPr/>
      </dsp:nvSpPr>
      <dsp:spPr>
        <a:xfrm>
          <a:off x="0" y="1952409"/>
          <a:ext cx="7416824" cy="415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/>
            <a:t>Organisation et participation de dépistages hors les murs  (VIH VHC VHB syphilis)</a:t>
          </a:r>
          <a:endParaRPr lang="fr-FR" sz="1100" kern="1200"/>
        </a:p>
      </dsp:txBody>
      <dsp:txXfrm>
        <a:off x="20291" y="1972700"/>
        <a:ext cx="7376242" cy="375078"/>
      </dsp:txXfrm>
    </dsp:sp>
    <dsp:sp modelId="{745C22C0-113D-480D-BD9B-1484E6B69EAB}">
      <dsp:nvSpPr>
        <dsp:cNvPr id="0" name=""/>
        <dsp:cNvSpPr/>
      </dsp:nvSpPr>
      <dsp:spPr>
        <a:xfrm>
          <a:off x="0" y="2399750"/>
          <a:ext cx="7416824" cy="415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/>
            <a:t>Renforcer lien avec les acteurs du territoire pour mieux coordonner les actions : Liberté couleur 22, collectif SIDA Saint-Brieuc, AIDES, IREPS, CAARUD</a:t>
          </a:r>
          <a:endParaRPr lang="fr-FR" sz="1100" kern="1200"/>
        </a:p>
      </dsp:txBody>
      <dsp:txXfrm>
        <a:off x="20291" y="2420041"/>
        <a:ext cx="7376242" cy="375078"/>
      </dsp:txXfrm>
    </dsp:sp>
    <dsp:sp modelId="{6964BA95-8E8D-48D5-999B-DBC10ECEB3EC}">
      <dsp:nvSpPr>
        <dsp:cNvPr id="0" name=""/>
        <dsp:cNvSpPr/>
      </dsp:nvSpPr>
      <dsp:spPr>
        <a:xfrm>
          <a:off x="0" y="2847091"/>
          <a:ext cx="7416824" cy="415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/>
            <a:t>Binôme médecin/IDE ex CDAG référent pour les antennes CPEF</a:t>
          </a:r>
          <a:endParaRPr lang="fr-FR" sz="1100" kern="1200"/>
        </a:p>
      </dsp:txBody>
      <dsp:txXfrm>
        <a:off x="20291" y="2867382"/>
        <a:ext cx="7376242" cy="375078"/>
      </dsp:txXfrm>
    </dsp:sp>
    <dsp:sp modelId="{020F2923-F0E4-4B81-BFE4-F44A3CDA2CC8}">
      <dsp:nvSpPr>
        <dsp:cNvPr id="0" name=""/>
        <dsp:cNvSpPr/>
      </dsp:nvSpPr>
      <dsp:spPr>
        <a:xfrm>
          <a:off x="0" y="3294431"/>
          <a:ext cx="7416824" cy="415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/>
            <a:t>Conseil et expertise auprès des Antennes (partage de pratiques, supervision, réunions trimestrielles entre les antennes et le CEGIDD) </a:t>
          </a:r>
          <a:endParaRPr lang="fr-FR" sz="1100" kern="1200"/>
        </a:p>
      </dsp:txBody>
      <dsp:txXfrm>
        <a:off x="20291" y="3314722"/>
        <a:ext cx="7376242" cy="375078"/>
      </dsp:txXfrm>
    </dsp:sp>
    <dsp:sp modelId="{0D8E1B3A-648D-4D95-91B0-0CD9F4CF772A}">
      <dsp:nvSpPr>
        <dsp:cNvPr id="0" name=""/>
        <dsp:cNvSpPr/>
      </dsp:nvSpPr>
      <dsp:spPr>
        <a:xfrm>
          <a:off x="0" y="3741772"/>
          <a:ext cx="7416824" cy="415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/>
            <a:t>Coordination  médicale conjointe CPEF/CeGiDD</a:t>
          </a:r>
          <a:endParaRPr lang="fr-FR" sz="1100" kern="1200"/>
        </a:p>
      </dsp:txBody>
      <dsp:txXfrm>
        <a:off x="20291" y="3762063"/>
        <a:ext cx="7376242" cy="37507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31EDD-F1DA-487F-8C81-7F22D12BC632}">
      <dsp:nvSpPr>
        <dsp:cNvPr id="0" name=""/>
        <dsp:cNvSpPr/>
      </dsp:nvSpPr>
      <dsp:spPr>
        <a:xfrm>
          <a:off x="0" y="0"/>
          <a:ext cx="3603811" cy="360381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2C433D7-6743-4A66-AD6E-433D3348EF9A}">
      <dsp:nvSpPr>
        <dsp:cNvPr id="0" name=""/>
        <dsp:cNvSpPr/>
      </dsp:nvSpPr>
      <dsp:spPr>
        <a:xfrm>
          <a:off x="1801905" y="0"/>
          <a:ext cx="4394499" cy="36038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smtClean="0"/>
            <a:t>Formations et/ou mises à jour</a:t>
          </a:r>
          <a:endParaRPr lang="fr-FR" sz="2300" kern="1200"/>
        </a:p>
      </dsp:txBody>
      <dsp:txXfrm>
        <a:off x="1801905" y="0"/>
        <a:ext cx="4394499" cy="1081145"/>
      </dsp:txXfrm>
    </dsp:sp>
    <dsp:sp modelId="{2A7FB2B6-7EB6-4EEA-AF40-F18A93AB5FF6}">
      <dsp:nvSpPr>
        <dsp:cNvPr id="0" name=""/>
        <dsp:cNvSpPr/>
      </dsp:nvSpPr>
      <dsp:spPr>
        <a:xfrm>
          <a:off x="630668" y="1081145"/>
          <a:ext cx="2342475" cy="234247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27EF72A-CB27-4BF9-BFDE-11830F776906}">
      <dsp:nvSpPr>
        <dsp:cNvPr id="0" name=""/>
        <dsp:cNvSpPr/>
      </dsp:nvSpPr>
      <dsp:spPr>
        <a:xfrm>
          <a:off x="1801905" y="1081145"/>
          <a:ext cx="4394499" cy="2342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des connaissances  des personnels CPEF au « risque viral VIH VHC VHB» </a:t>
          </a:r>
          <a:endParaRPr lang="fr-FR" sz="2300" kern="1200" dirty="0"/>
        </a:p>
      </dsp:txBody>
      <dsp:txXfrm>
        <a:off x="1801905" y="1081145"/>
        <a:ext cx="4394499" cy="1081142"/>
      </dsp:txXfrm>
    </dsp:sp>
    <dsp:sp modelId="{BA76C5FA-9348-4BB1-8FE9-A69313716391}">
      <dsp:nvSpPr>
        <dsp:cNvPr id="0" name=""/>
        <dsp:cNvSpPr/>
      </dsp:nvSpPr>
      <dsp:spPr>
        <a:xfrm>
          <a:off x="1261334" y="2162288"/>
          <a:ext cx="1081142" cy="108114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D81F6F9-C859-4952-B616-F2D73A6B7709}">
      <dsp:nvSpPr>
        <dsp:cNvPr id="0" name=""/>
        <dsp:cNvSpPr/>
      </dsp:nvSpPr>
      <dsp:spPr>
        <a:xfrm>
          <a:off x="1801905" y="2162288"/>
          <a:ext cx="4394499" cy="10811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De l’équipe du futur ex CDAG à la sexualité/ contraception</a:t>
          </a:r>
          <a:endParaRPr lang="fr-FR" sz="2300" kern="1200" dirty="0"/>
        </a:p>
      </dsp:txBody>
      <dsp:txXfrm>
        <a:off x="1801905" y="2162288"/>
        <a:ext cx="4394499" cy="10811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CC7A9-6A16-4DB4-A225-AA3870681419}">
      <dsp:nvSpPr>
        <dsp:cNvPr id="0" name=""/>
        <dsp:cNvSpPr/>
      </dsp:nvSpPr>
      <dsp:spPr>
        <a:xfrm>
          <a:off x="-73889" y="432053"/>
          <a:ext cx="2232258" cy="237625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6000" sy="96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240000"/>
          </a:lightRig>
        </a:scene3d>
        <a:sp3d>
          <a:bevelT w="28575" h="28575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1A3EF33-FB42-4476-9AEA-8AE2EBBB8DDD}">
      <dsp:nvSpPr>
        <dsp:cNvPr id="0" name=""/>
        <dsp:cNvSpPr/>
      </dsp:nvSpPr>
      <dsp:spPr>
        <a:xfrm>
          <a:off x="1042239" y="432053"/>
          <a:ext cx="2259482" cy="23762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Un centre localisé CH Saint-Brieuc</a:t>
          </a:r>
          <a:endParaRPr lang="fr-FR" sz="2100" kern="1200" dirty="0"/>
        </a:p>
      </dsp:txBody>
      <dsp:txXfrm>
        <a:off x="1042239" y="432053"/>
        <a:ext cx="2259482" cy="1128719"/>
      </dsp:txXfrm>
    </dsp:sp>
    <dsp:sp modelId="{7A033AE5-5563-4AB8-9347-9FEA03531800}">
      <dsp:nvSpPr>
        <dsp:cNvPr id="0" name=""/>
        <dsp:cNvSpPr/>
      </dsp:nvSpPr>
      <dsp:spPr>
        <a:xfrm>
          <a:off x="582273" y="1571762"/>
          <a:ext cx="919932" cy="91993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6000" sy="96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240000"/>
          </a:lightRig>
        </a:scene3d>
        <a:sp3d>
          <a:bevelT w="28575" h="28575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A2DD51E-9FAB-4EEE-B65B-BA70AEF966B1}">
      <dsp:nvSpPr>
        <dsp:cNvPr id="0" name=""/>
        <dsp:cNvSpPr/>
      </dsp:nvSpPr>
      <dsp:spPr>
        <a:xfrm>
          <a:off x="1042239" y="1571762"/>
          <a:ext cx="2259482" cy="9199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Bassin population 420 000 </a:t>
          </a:r>
          <a:r>
            <a:rPr lang="fr-FR" sz="2100" kern="1200" dirty="0" err="1" smtClean="0"/>
            <a:t>hab</a:t>
          </a:r>
          <a:endParaRPr lang="fr-FR" sz="2100" kern="1200" dirty="0"/>
        </a:p>
      </dsp:txBody>
      <dsp:txXfrm>
        <a:off x="1042239" y="1571762"/>
        <a:ext cx="2259482" cy="9199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5BB386-5EF9-4E3A-8BA6-D979700B11D2}">
      <dsp:nvSpPr>
        <dsp:cNvPr id="0" name=""/>
        <dsp:cNvSpPr/>
      </dsp:nvSpPr>
      <dsp:spPr>
        <a:xfrm>
          <a:off x="479506" y="0"/>
          <a:ext cx="2969787" cy="424847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72426-E0BA-408B-ABFB-F09D0CE8E540}">
      <dsp:nvSpPr>
        <dsp:cNvPr id="0" name=""/>
        <dsp:cNvSpPr/>
      </dsp:nvSpPr>
      <dsp:spPr>
        <a:xfrm>
          <a:off x="1964400" y="427129"/>
          <a:ext cx="1588540" cy="5028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Public 15/20 ans</a:t>
          </a:r>
          <a:endParaRPr lang="fr-FR" sz="800" kern="1200" dirty="0"/>
        </a:p>
      </dsp:txBody>
      <dsp:txXfrm>
        <a:off x="1988947" y="451676"/>
        <a:ext cx="1539446" cy="453752"/>
      </dsp:txXfrm>
    </dsp:sp>
    <dsp:sp modelId="{09CC014D-2C24-43F8-A018-F2BFF332F212}">
      <dsp:nvSpPr>
        <dsp:cNvPr id="0" name=""/>
        <dsp:cNvSpPr/>
      </dsp:nvSpPr>
      <dsp:spPr>
        <a:xfrm>
          <a:off x="1964400" y="992831"/>
          <a:ext cx="1588540" cy="5028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smtClean="0"/>
            <a:t>Public précaire et/ou vulnérable</a:t>
          </a:r>
          <a:endParaRPr lang="fr-FR" sz="800" kern="1200"/>
        </a:p>
      </dsp:txBody>
      <dsp:txXfrm>
        <a:off x="1988947" y="1017378"/>
        <a:ext cx="1539446" cy="453752"/>
      </dsp:txXfrm>
    </dsp:sp>
    <dsp:sp modelId="{DFF902BC-9544-4129-8DD1-39D4A2081228}">
      <dsp:nvSpPr>
        <dsp:cNvPr id="0" name=""/>
        <dsp:cNvSpPr/>
      </dsp:nvSpPr>
      <dsp:spPr>
        <a:xfrm>
          <a:off x="1964400" y="1558533"/>
          <a:ext cx="1588540" cy="5028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Volet prévention concernant Vie affective et sexuelle, « éducation » sexualité, contraception</a:t>
          </a:r>
          <a:endParaRPr lang="fr-FR" sz="800" kern="1200" dirty="0"/>
        </a:p>
      </dsp:txBody>
      <dsp:txXfrm>
        <a:off x="1988947" y="1583080"/>
        <a:ext cx="1539446" cy="453752"/>
      </dsp:txXfrm>
    </dsp:sp>
    <dsp:sp modelId="{57937E7F-0076-4F87-A575-AEF587D62115}">
      <dsp:nvSpPr>
        <dsp:cNvPr id="0" name=""/>
        <dsp:cNvSpPr/>
      </dsp:nvSpPr>
      <dsp:spPr>
        <a:xfrm>
          <a:off x="1964400" y="2124236"/>
          <a:ext cx="1588540" cy="5028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Volet Interruption grossesse (hors activités </a:t>
          </a:r>
          <a:r>
            <a:rPr lang="fr-FR" sz="800" kern="1200" dirty="0" err="1" smtClean="0"/>
            <a:t>CeGiDD</a:t>
          </a:r>
          <a:r>
            <a:rPr lang="fr-FR" sz="800" kern="1200" dirty="0" smtClean="0"/>
            <a:t>)</a:t>
          </a:r>
          <a:endParaRPr lang="fr-FR" sz="800" kern="1200" dirty="0"/>
        </a:p>
      </dsp:txBody>
      <dsp:txXfrm>
        <a:off x="1988947" y="2148783"/>
        <a:ext cx="1539446" cy="453752"/>
      </dsp:txXfrm>
    </dsp:sp>
    <dsp:sp modelId="{EC3000F7-4274-4B6C-BDBE-130E8DAF13EB}">
      <dsp:nvSpPr>
        <dsp:cNvPr id="0" name=""/>
        <dsp:cNvSpPr/>
      </dsp:nvSpPr>
      <dsp:spPr>
        <a:xfrm>
          <a:off x="1964400" y="2689938"/>
          <a:ext cx="1588540" cy="5028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Dépistage IST et prescriptions</a:t>
          </a:r>
          <a:endParaRPr lang="fr-FR" sz="800" kern="1200" dirty="0"/>
        </a:p>
      </dsp:txBody>
      <dsp:txXfrm>
        <a:off x="1988947" y="2714485"/>
        <a:ext cx="1539446" cy="453752"/>
      </dsp:txXfrm>
    </dsp:sp>
    <dsp:sp modelId="{8F8E20AC-CD7E-4D59-99B9-1872D3788888}">
      <dsp:nvSpPr>
        <dsp:cNvPr id="0" name=""/>
        <dsp:cNvSpPr/>
      </dsp:nvSpPr>
      <dsp:spPr>
        <a:xfrm>
          <a:off x="1964400" y="3255640"/>
          <a:ext cx="1588540" cy="5028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smtClean="0"/>
            <a:t>Hors les murs :prévention, information</a:t>
          </a:r>
          <a:endParaRPr lang="fr-FR" sz="800" kern="1200"/>
        </a:p>
      </dsp:txBody>
      <dsp:txXfrm>
        <a:off x="1988947" y="3280187"/>
        <a:ext cx="1539446" cy="4537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B6759-70A5-4364-BE40-C4A952AB55FE}">
      <dsp:nvSpPr>
        <dsp:cNvPr id="0" name=""/>
        <dsp:cNvSpPr/>
      </dsp:nvSpPr>
      <dsp:spPr>
        <a:xfrm>
          <a:off x="0" y="0"/>
          <a:ext cx="2504626" cy="324036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967AC-70E7-48E5-94E8-B4BE80A1B43B}">
      <dsp:nvSpPr>
        <dsp:cNvPr id="0" name=""/>
        <dsp:cNvSpPr/>
      </dsp:nvSpPr>
      <dsp:spPr>
        <a:xfrm>
          <a:off x="1252313" y="324352"/>
          <a:ext cx="1628006" cy="5759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smtClean="0"/>
            <a:t>Tout public </a:t>
          </a:r>
          <a:endParaRPr lang="fr-FR" sz="1500" kern="1200"/>
        </a:p>
      </dsp:txBody>
      <dsp:txXfrm>
        <a:off x="1280427" y="352466"/>
        <a:ext cx="1571778" cy="519695"/>
      </dsp:txXfrm>
    </dsp:sp>
    <dsp:sp modelId="{058F09B5-F43D-4848-A1E7-C590BAAE989C}">
      <dsp:nvSpPr>
        <dsp:cNvPr id="0" name=""/>
        <dsp:cNvSpPr/>
      </dsp:nvSpPr>
      <dsp:spPr>
        <a:xfrm>
          <a:off x="1252313" y="972266"/>
          <a:ext cx="1628006" cy="5759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smtClean="0"/>
            <a:t>Hors les murs (public ciblé )</a:t>
          </a:r>
          <a:endParaRPr lang="fr-FR" sz="1500" kern="1200"/>
        </a:p>
      </dsp:txBody>
      <dsp:txXfrm>
        <a:off x="1280427" y="1000380"/>
        <a:ext cx="1571778" cy="519695"/>
      </dsp:txXfrm>
    </dsp:sp>
    <dsp:sp modelId="{9047994B-A109-4487-91AB-388596832931}">
      <dsp:nvSpPr>
        <dsp:cNvPr id="0" name=""/>
        <dsp:cNvSpPr/>
      </dsp:nvSpPr>
      <dsp:spPr>
        <a:xfrm>
          <a:off x="1252313" y="1620180"/>
          <a:ext cx="1628006" cy="5759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smtClean="0"/>
            <a:t>Dépistage VIH/VHC/VHB </a:t>
          </a:r>
          <a:endParaRPr lang="fr-FR" sz="1500" kern="1200"/>
        </a:p>
      </dsp:txBody>
      <dsp:txXfrm>
        <a:off x="1280427" y="1648294"/>
        <a:ext cx="1571778" cy="519695"/>
      </dsp:txXfrm>
    </dsp:sp>
    <dsp:sp modelId="{E0381370-A938-425D-96D7-A21CA6A1D557}">
      <dsp:nvSpPr>
        <dsp:cNvPr id="0" name=""/>
        <dsp:cNvSpPr/>
      </dsp:nvSpPr>
      <dsp:spPr>
        <a:xfrm>
          <a:off x="1252313" y="2268093"/>
          <a:ext cx="1628006" cy="5759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smtClean="0"/>
            <a:t>Absence de dépistage IST</a:t>
          </a:r>
          <a:endParaRPr lang="fr-FR" sz="1500" kern="1200"/>
        </a:p>
      </dsp:txBody>
      <dsp:txXfrm>
        <a:off x="1280427" y="2296207"/>
        <a:ext cx="1571778" cy="5196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57D24-DBA5-454E-95C3-B1E9FC2EAED8}">
      <dsp:nvSpPr>
        <dsp:cNvPr id="0" name=""/>
        <dsp:cNvSpPr/>
      </dsp:nvSpPr>
      <dsp:spPr>
        <a:xfrm>
          <a:off x="1368151" y="0"/>
          <a:ext cx="4464496" cy="4464496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0A0295-8819-4B0B-83E9-B0D95C01E7C1}">
      <dsp:nvSpPr>
        <dsp:cNvPr id="0" name=""/>
        <dsp:cNvSpPr/>
      </dsp:nvSpPr>
      <dsp:spPr>
        <a:xfrm>
          <a:off x="1651210" y="284460"/>
          <a:ext cx="2023289" cy="202048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Un seul et unique CDAG /territoire  Dépistage VIH VHC VHB MAIS IST = 0</a:t>
          </a:r>
          <a:endParaRPr lang="fr-FR" sz="1500" kern="1200" dirty="0"/>
        </a:p>
      </dsp:txBody>
      <dsp:txXfrm>
        <a:off x="1749842" y="383092"/>
        <a:ext cx="1826025" cy="1823222"/>
      </dsp:txXfrm>
    </dsp:sp>
    <dsp:sp modelId="{20731094-6DC3-4FD8-A19A-0DEF2BBDFDDA}">
      <dsp:nvSpPr>
        <dsp:cNvPr id="0" name=""/>
        <dsp:cNvSpPr/>
      </dsp:nvSpPr>
      <dsp:spPr>
        <a:xfrm>
          <a:off x="3588850" y="373668"/>
          <a:ext cx="1898188" cy="184207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CPEF bien implantés et maillage /territoire MAIS public cible 15/20 ans et précaires</a:t>
          </a:r>
          <a:endParaRPr lang="fr-FR" sz="1500" kern="1200" dirty="0"/>
        </a:p>
      </dsp:txBody>
      <dsp:txXfrm>
        <a:off x="3678772" y="463590"/>
        <a:ext cx="1718344" cy="1662226"/>
      </dsp:txXfrm>
    </dsp:sp>
    <dsp:sp modelId="{3FA57AF4-2B03-4F7A-88E4-E1ED46F38F6A}">
      <dsp:nvSpPr>
        <dsp:cNvPr id="0" name=""/>
        <dsp:cNvSpPr/>
      </dsp:nvSpPr>
      <dsp:spPr>
        <a:xfrm>
          <a:off x="1651210" y="2130079"/>
          <a:ext cx="2023289" cy="207942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Insuffisance évidente de l’offre de prévention, dépistage, et prise en charge IST sur le territoire</a:t>
          </a:r>
          <a:endParaRPr lang="fr-FR" sz="1500" kern="1200" dirty="0"/>
        </a:p>
      </dsp:txBody>
      <dsp:txXfrm>
        <a:off x="1749979" y="2228848"/>
        <a:ext cx="1825751" cy="1881886"/>
      </dsp:txXfrm>
    </dsp:sp>
    <dsp:sp modelId="{FA3B0E68-F1D0-4758-A4C8-039E838BB3A2}">
      <dsp:nvSpPr>
        <dsp:cNvPr id="0" name=""/>
        <dsp:cNvSpPr/>
      </dsp:nvSpPr>
      <dsp:spPr>
        <a:xfrm>
          <a:off x="3588850" y="2219287"/>
          <a:ext cx="1898188" cy="190100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Sous dotation financière du territoire pour cette mission de service public</a:t>
          </a:r>
          <a:endParaRPr lang="fr-FR" sz="1500" kern="1200" dirty="0"/>
        </a:p>
      </dsp:txBody>
      <dsp:txXfrm>
        <a:off x="3681512" y="2311949"/>
        <a:ext cx="1712864" cy="17156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8F8DD-6DCF-49C9-BE51-6072C9C8255E}">
      <dsp:nvSpPr>
        <dsp:cNvPr id="0" name=""/>
        <dsp:cNvSpPr/>
      </dsp:nvSpPr>
      <dsp:spPr>
        <a:xfrm rot="5400000">
          <a:off x="-583264" y="583264"/>
          <a:ext cx="3888432" cy="272190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6000" sy="96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240000"/>
          </a:lightRig>
        </a:scene3d>
        <a:sp3d>
          <a:bevelT w="28575" h="28575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smtClean="0"/>
            <a:t>Les CPEF assurent l’essentiel des missions d’un CEGIDD premier niveau de recours, </a:t>
          </a:r>
          <a:r>
            <a:rPr lang="fr-FR" sz="1700" b="1" u="sng" kern="1200" smtClean="0"/>
            <a:t>à l’exception</a:t>
          </a:r>
          <a:r>
            <a:rPr lang="fr-FR" sz="1700" b="1" kern="1200" smtClean="0"/>
            <a:t> :</a:t>
          </a:r>
          <a:endParaRPr lang="fr-FR" sz="1700" kern="1200"/>
        </a:p>
      </dsp:txBody>
      <dsp:txXfrm rot="-5400000">
        <a:off x="1" y="1360950"/>
        <a:ext cx="2721902" cy="1166530"/>
      </dsp:txXfrm>
    </dsp:sp>
    <dsp:sp modelId="{D8789141-CAEB-43F8-AE14-14A5C632B0A4}">
      <dsp:nvSpPr>
        <dsp:cNvPr id="0" name=""/>
        <dsp:cNvSpPr/>
      </dsp:nvSpPr>
      <dsp:spPr>
        <a:xfrm rot="5400000">
          <a:off x="3553594" y="-831692"/>
          <a:ext cx="2527480" cy="41908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smtClean="0"/>
            <a:t>D’une porte d’entrée tout public </a:t>
          </a:r>
          <a:endParaRPr lang="fr-FR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smtClean="0"/>
            <a:t>De l’organisation de dépistage VIH et Hépatite B /C</a:t>
          </a:r>
          <a:endParaRPr lang="fr-FR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smtClean="0"/>
            <a:t>Des prises en charge des accidents d’exposition à risque viral</a:t>
          </a:r>
          <a:endParaRPr lang="fr-FR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smtClean="0"/>
            <a:t>Des vaccinations (excepté la vaccination vis-à-vis du papillomavirus)</a:t>
          </a:r>
          <a:endParaRPr lang="fr-FR" sz="1900" kern="1200"/>
        </a:p>
      </dsp:txBody>
      <dsp:txXfrm rot="-5400000">
        <a:off x="2721902" y="123381"/>
        <a:ext cx="4067484" cy="22807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2DB81-9B13-466B-B5B4-1153BD681E36}">
      <dsp:nvSpPr>
        <dsp:cNvPr id="0" name=""/>
        <dsp:cNvSpPr/>
      </dsp:nvSpPr>
      <dsp:spPr>
        <a:xfrm>
          <a:off x="0" y="179205"/>
          <a:ext cx="6196405" cy="15795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Complémentarité des actions des CPEF et </a:t>
          </a:r>
          <a:r>
            <a:rPr lang="fr-FR" sz="3000" kern="1200" dirty="0" smtClean="0"/>
            <a:t>du </a:t>
          </a:r>
          <a:r>
            <a:rPr lang="fr-FR" sz="3000" kern="1200" dirty="0" smtClean="0"/>
            <a:t>CDAG,</a:t>
          </a:r>
          <a:endParaRPr lang="fr-FR" sz="3000" kern="1200" dirty="0"/>
        </a:p>
      </dsp:txBody>
      <dsp:txXfrm>
        <a:off x="77105" y="256310"/>
        <a:ext cx="6042195" cy="1425290"/>
      </dsp:txXfrm>
    </dsp:sp>
    <dsp:sp modelId="{65EDA311-F6E0-4DA6-87B3-9071B40E6EE5}">
      <dsp:nvSpPr>
        <dsp:cNvPr id="0" name=""/>
        <dsp:cNvSpPr/>
      </dsp:nvSpPr>
      <dsp:spPr>
        <a:xfrm>
          <a:off x="0" y="1845105"/>
          <a:ext cx="6196405" cy="1579500"/>
        </a:xfrm>
        <a:prstGeom prst="roundRect">
          <a:avLst/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intérêt indéniable d’une </a:t>
          </a:r>
          <a:r>
            <a:rPr lang="fr-FR" sz="3000" kern="1200" dirty="0" err="1" smtClean="0"/>
            <a:t>co</a:t>
          </a:r>
          <a:r>
            <a:rPr lang="fr-FR" sz="3000" kern="1200" dirty="0" smtClean="0"/>
            <a:t>-construction dans le cadre du futur </a:t>
          </a:r>
          <a:r>
            <a:rPr lang="fr-FR" sz="3000" kern="1200" dirty="0" err="1" smtClean="0"/>
            <a:t>CeGIDD</a:t>
          </a:r>
          <a:r>
            <a:rPr lang="fr-FR" sz="3000" kern="1200" dirty="0" smtClean="0"/>
            <a:t> sur la base de l’existant   </a:t>
          </a:r>
          <a:endParaRPr lang="fr-FR" sz="3000" kern="1200" dirty="0"/>
        </a:p>
      </dsp:txBody>
      <dsp:txXfrm>
        <a:off x="77105" y="1922210"/>
        <a:ext cx="6042195" cy="14252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4F99F2-9089-41FD-A399-5254C5EFF8C6}">
      <dsp:nvSpPr>
        <dsp:cNvPr id="0" name=""/>
        <dsp:cNvSpPr/>
      </dsp:nvSpPr>
      <dsp:spPr>
        <a:xfrm>
          <a:off x="0" y="89495"/>
          <a:ext cx="7056784" cy="4534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Accueil, information de l’usager</a:t>
          </a:r>
          <a:endParaRPr lang="fr-FR" sz="1200" kern="1200"/>
        </a:p>
      </dsp:txBody>
      <dsp:txXfrm>
        <a:off x="22136" y="111631"/>
        <a:ext cx="7012512" cy="409176"/>
      </dsp:txXfrm>
    </dsp:sp>
    <dsp:sp modelId="{AD75CCB9-7D52-4AAD-A2D6-04D1A9BDEAE8}">
      <dsp:nvSpPr>
        <dsp:cNvPr id="0" name=""/>
        <dsp:cNvSpPr/>
      </dsp:nvSpPr>
      <dsp:spPr>
        <a:xfrm>
          <a:off x="0" y="577503"/>
          <a:ext cx="7056784" cy="4534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évaluation de ses facteurs d’exposition</a:t>
          </a:r>
          <a:endParaRPr lang="fr-FR" sz="1200" kern="1200"/>
        </a:p>
      </dsp:txBody>
      <dsp:txXfrm>
        <a:off x="22136" y="599639"/>
        <a:ext cx="7012512" cy="409176"/>
      </dsp:txXfrm>
    </dsp:sp>
    <dsp:sp modelId="{BD5E53F7-694B-4CDB-BFCD-986AE5E98292}">
      <dsp:nvSpPr>
        <dsp:cNvPr id="0" name=""/>
        <dsp:cNvSpPr/>
      </dsp:nvSpPr>
      <dsp:spPr>
        <a:xfrm>
          <a:off x="0" y="1065511"/>
          <a:ext cx="7056784" cy="4534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Dépistage </a:t>
          </a:r>
          <a:r>
            <a:rPr lang="fr-FR" sz="1200" kern="1200" dirty="0" smtClean="0"/>
            <a:t>VIH</a:t>
          </a:r>
          <a:r>
            <a:rPr lang="fr-FR" sz="1200" kern="1200" dirty="0" smtClean="0"/>
            <a:t>, VHC, VHB, syphilis, chlamydia, gonocoque et autres </a:t>
          </a:r>
          <a:r>
            <a:rPr lang="fr-FR" sz="1200" kern="1200" dirty="0" smtClean="0"/>
            <a:t> IST selon </a:t>
          </a:r>
          <a:r>
            <a:rPr lang="fr-FR" sz="1200" kern="1200" dirty="0" smtClean="0"/>
            <a:t>clinique</a:t>
          </a:r>
          <a:endParaRPr lang="fr-FR" sz="1200" kern="1200" dirty="0"/>
        </a:p>
      </dsp:txBody>
      <dsp:txXfrm>
        <a:off x="22136" y="1087647"/>
        <a:ext cx="7012512" cy="409176"/>
      </dsp:txXfrm>
    </dsp:sp>
    <dsp:sp modelId="{F551FD73-E5E9-4D44-8CBF-6E0C947D5500}">
      <dsp:nvSpPr>
        <dsp:cNvPr id="0" name=""/>
        <dsp:cNvSpPr/>
      </dsp:nvSpPr>
      <dsp:spPr>
        <a:xfrm>
          <a:off x="0" y="1553519"/>
          <a:ext cx="7056784" cy="4534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Prise en charge médicale des chlamydias, gonocoque, syphilis et IST autres</a:t>
          </a:r>
          <a:endParaRPr lang="fr-FR" sz="1200" kern="1200"/>
        </a:p>
      </dsp:txBody>
      <dsp:txXfrm>
        <a:off x="22136" y="1575655"/>
        <a:ext cx="7012512" cy="409176"/>
      </dsp:txXfrm>
    </dsp:sp>
    <dsp:sp modelId="{F7FF94FA-654C-4E34-A98C-BC0B2E84B7EA}">
      <dsp:nvSpPr>
        <dsp:cNvPr id="0" name=""/>
        <dsp:cNvSpPr/>
      </dsp:nvSpPr>
      <dsp:spPr>
        <a:xfrm>
          <a:off x="0" y="2041527"/>
          <a:ext cx="7056784" cy="4534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Accident d’exposition à risque viral (AES) : kit 5 jours post-exposition</a:t>
          </a:r>
          <a:endParaRPr lang="fr-FR" sz="1200" kern="1200"/>
        </a:p>
      </dsp:txBody>
      <dsp:txXfrm>
        <a:off x="22136" y="2063663"/>
        <a:ext cx="7012512" cy="409176"/>
      </dsp:txXfrm>
    </dsp:sp>
    <dsp:sp modelId="{E105A010-F824-44BA-A8FD-E1EFED789A06}">
      <dsp:nvSpPr>
        <dsp:cNvPr id="0" name=""/>
        <dsp:cNvSpPr/>
      </dsp:nvSpPr>
      <dsp:spPr>
        <a:xfrm>
          <a:off x="0" y="2529536"/>
          <a:ext cx="7056784" cy="4534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Vaccination : VHB/VHA/Papillomavirus réflexion sur intérêt et possibilité d’élargir cette mission à la mise à jour complète du carnet de vaccination, </a:t>
          </a:r>
          <a:endParaRPr lang="fr-FR" sz="1200" kern="1200"/>
        </a:p>
      </dsp:txBody>
      <dsp:txXfrm>
        <a:off x="22136" y="2551672"/>
        <a:ext cx="7012512" cy="409176"/>
      </dsp:txXfrm>
    </dsp:sp>
    <dsp:sp modelId="{B0FFD8DF-7062-4758-90A4-FFA4D1FAB31A}">
      <dsp:nvSpPr>
        <dsp:cNvPr id="0" name=""/>
        <dsp:cNvSpPr/>
      </dsp:nvSpPr>
      <dsp:spPr>
        <a:xfrm>
          <a:off x="0" y="3017544"/>
          <a:ext cx="7056784" cy="4534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Contraception d’urgence</a:t>
          </a:r>
          <a:endParaRPr lang="fr-FR" sz="1200" kern="1200"/>
        </a:p>
      </dsp:txBody>
      <dsp:txXfrm>
        <a:off x="22136" y="3039680"/>
        <a:ext cx="7012512" cy="409176"/>
      </dsp:txXfrm>
    </dsp:sp>
    <dsp:sp modelId="{55D62022-29B5-4F8A-B5EB-188BC4CD125B}">
      <dsp:nvSpPr>
        <dsp:cNvPr id="0" name=""/>
        <dsp:cNvSpPr/>
      </dsp:nvSpPr>
      <dsp:spPr>
        <a:xfrm>
          <a:off x="0" y="3505552"/>
          <a:ext cx="7056784" cy="4534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Conseil personnalisé : prévention primaire ou secondaire</a:t>
          </a:r>
          <a:endParaRPr lang="fr-FR" sz="1200" kern="1200"/>
        </a:p>
      </dsp:txBody>
      <dsp:txXfrm>
        <a:off x="22136" y="3527688"/>
        <a:ext cx="7012512" cy="409176"/>
      </dsp:txXfrm>
    </dsp:sp>
    <dsp:sp modelId="{92E6BE28-D7B3-4803-876D-005DD9A45CD9}">
      <dsp:nvSpPr>
        <dsp:cNvPr id="0" name=""/>
        <dsp:cNvSpPr/>
      </dsp:nvSpPr>
      <dsp:spPr>
        <a:xfrm>
          <a:off x="0" y="3993560"/>
          <a:ext cx="7056784" cy="4534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Prise en charge psychologique et/ou sociale de première intention</a:t>
          </a:r>
          <a:endParaRPr lang="fr-FR" sz="1200" kern="1200"/>
        </a:p>
      </dsp:txBody>
      <dsp:txXfrm>
        <a:off x="22136" y="4015696"/>
        <a:ext cx="7012512" cy="40917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AECD7-1D17-47F9-B34B-47B85C778527}">
      <dsp:nvSpPr>
        <dsp:cNvPr id="0" name=""/>
        <dsp:cNvSpPr/>
      </dsp:nvSpPr>
      <dsp:spPr>
        <a:xfrm>
          <a:off x="0" y="18456"/>
          <a:ext cx="7056784" cy="75574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smtClean="0"/>
            <a:t>Information et éducation « sexualité »</a:t>
          </a:r>
          <a:endParaRPr lang="fr-FR" sz="2000" kern="1200"/>
        </a:p>
      </dsp:txBody>
      <dsp:txXfrm>
        <a:off x="36892" y="55348"/>
        <a:ext cx="6983000" cy="681962"/>
      </dsp:txXfrm>
    </dsp:sp>
    <dsp:sp modelId="{798BC4C2-9ACD-41E4-ACD8-8C3319E55807}">
      <dsp:nvSpPr>
        <dsp:cNvPr id="0" name=""/>
        <dsp:cNvSpPr/>
      </dsp:nvSpPr>
      <dsp:spPr>
        <a:xfrm>
          <a:off x="0" y="831803"/>
          <a:ext cx="7056784" cy="75574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smtClean="0"/>
            <a:t>Prévention des risques liés à la sexualité (grossesses non désirées, violences sexuelles…)</a:t>
          </a:r>
          <a:endParaRPr lang="fr-FR" sz="2000" kern="1200"/>
        </a:p>
      </dsp:txBody>
      <dsp:txXfrm>
        <a:off x="36892" y="868695"/>
        <a:ext cx="6983000" cy="681962"/>
      </dsp:txXfrm>
    </dsp:sp>
    <dsp:sp modelId="{7D67F1ED-AFD6-44ED-B6FE-C0F04F1394EA}">
      <dsp:nvSpPr>
        <dsp:cNvPr id="0" name=""/>
        <dsp:cNvSpPr/>
      </dsp:nvSpPr>
      <dsp:spPr>
        <a:xfrm>
          <a:off x="0" y="1645150"/>
          <a:ext cx="7056784" cy="75574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smtClean="0"/>
            <a:t>Réorientation des cas complexes nécessitant une prise en charge spécialisée vers le CEGIDD  référent </a:t>
          </a:r>
          <a:endParaRPr lang="fr-FR" sz="2000" kern="1200"/>
        </a:p>
      </dsp:txBody>
      <dsp:txXfrm>
        <a:off x="36892" y="1682042"/>
        <a:ext cx="6983000" cy="681962"/>
      </dsp:txXfrm>
    </dsp:sp>
    <dsp:sp modelId="{67CF5EAD-B920-4D0C-A80D-8C612F569EA2}">
      <dsp:nvSpPr>
        <dsp:cNvPr id="0" name=""/>
        <dsp:cNvSpPr/>
      </dsp:nvSpPr>
      <dsp:spPr>
        <a:xfrm>
          <a:off x="0" y="2458497"/>
          <a:ext cx="7056784" cy="75574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smtClean="0"/>
            <a:t>Organisation et gestion des activités d’information et de prévention hors les murs, </a:t>
          </a:r>
          <a:endParaRPr lang="fr-FR" sz="2000" kern="1200"/>
        </a:p>
      </dsp:txBody>
      <dsp:txXfrm>
        <a:off x="36892" y="2495389"/>
        <a:ext cx="6983000" cy="681962"/>
      </dsp:txXfrm>
    </dsp:sp>
    <dsp:sp modelId="{CB7F92F8-96CC-44C4-B69A-E70EED4E9CEB}">
      <dsp:nvSpPr>
        <dsp:cNvPr id="0" name=""/>
        <dsp:cNvSpPr/>
      </dsp:nvSpPr>
      <dsp:spPr>
        <a:xfrm>
          <a:off x="0" y="3271844"/>
          <a:ext cx="7056784" cy="75574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smtClean="0"/>
            <a:t>Créer ou renforcer lien avec les acteurs du territoire : Liberté couleur 22, collectif SIDA Saint-Brieuc, IREPS, CAARUD</a:t>
          </a:r>
          <a:endParaRPr lang="fr-FR" sz="2000" kern="1200"/>
        </a:p>
      </dsp:txBody>
      <dsp:txXfrm>
        <a:off x="36892" y="3308736"/>
        <a:ext cx="6983000" cy="681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9BC2B17-AFBC-4392-8558-4AF5AE1B83F2}" type="datetimeFigureOut">
              <a:rPr lang="fr-FR" smtClean="0"/>
              <a:t>12/03/2015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9248E4E-74AA-4465-9E61-BAB472ED8F8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C2B17-AFBC-4392-8558-4AF5AE1B83F2}" type="datetimeFigureOut">
              <a:rPr lang="fr-FR" smtClean="0"/>
              <a:t>12/03/2015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E4E-74AA-4465-9E61-BAB472ED8F8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C2B17-AFBC-4392-8558-4AF5AE1B83F2}" type="datetimeFigureOut">
              <a:rPr lang="fr-FR" smtClean="0"/>
              <a:t>12/03/2015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E4E-74AA-4465-9E61-BAB472ED8F8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C2B17-AFBC-4392-8558-4AF5AE1B83F2}" type="datetimeFigureOut">
              <a:rPr lang="fr-FR" smtClean="0"/>
              <a:t>12/03/2015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E4E-74AA-4465-9E61-BAB472ED8F8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C2B17-AFBC-4392-8558-4AF5AE1B83F2}" type="datetimeFigureOut">
              <a:rPr lang="fr-FR" smtClean="0"/>
              <a:t>12/03/2015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E4E-74AA-4465-9E61-BAB472ED8F8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C2B17-AFBC-4392-8558-4AF5AE1B83F2}" type="datetimeFigureOut">
              <a:rPr lang="fr-FR" smtClean="0"/>
              <a:t>12/03/2015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E4E-74AA-4465-9E61-BAB472ED8F84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C2B17-AFBC-4392-8558-4AF5AE1B83F2}" type="datetimeFigureOut">
              <a:rPr lang="fr-FR" smtClean="0"/>
              <a:t>12/03/2015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E4E-74AA-4465-9E61-BAB472ED8F84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C2B17-AFBC-4392-8558-4AF5AE1B83F2}" type="datetimeFigureOut">
              <a:rPr lang="fr-FR" smtClean="0"/>
              <a:t>12/03/2015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E4E-74AA-4465-9E61-BAB472ED8F8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C2B17-AFBC-4392-8558-4AF5AE1B83F2}" type="datetimeFigureOut">
              <a:rPr lang="fr-FR" smtClean="0"/>
              <a:t>12/03/2015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48E4E-74AA-4465-9E61-BAB472ED8F8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9BC2B17-AFBC-4392-8558-4AF5AE1B83F2}" type="datetimeFigureOut">
              <a:rPr lang="fr-FR" smtClean="0"/>
              <a:t>12/03/2015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9248E4E-74AA-4465-9E61-BAB472ED8F8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9BC2B17-AFBC-4392-8558-4AF5AE1B83F2}" type="datetimeFigureOut">
              <a:rPr lang="fr-FR" smtClean="0"/>
              <a:t>12/03/2015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9248E4E-74AA-4465-9E61-BAB472ED8F8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9BC2B17-AFBC-4392-8558-4AF5AE1B83F2}" type="datetimeFigureOut">
              <a:rPr lang="fr-FR" smtClean="0"/>
              <a:t>12/03/2015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9248E4E-74AA-4465-9E61-BAB472ED8F8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PROJET </a:t>
            </a:r>
            <a:r>
              <a:rPr lang="fr-FR" dirty="0" err="1" smtClean="0"/>
              <a:t>CeGiDD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4400" dirty="0" smtClean="0"/>
              <a:t>TERRITOIRE 7</a:t>
            </a:r>
            <a:br>
              <a:rPr lang="fr-FR" sz="4400" dirty="0" smtClean="0"/>
            </a:b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19672" y="3736622"/>
            <a:ext cx="5819707" cy="185261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13 MARS 2015</a:t>
            </a:r>
          </a:p>
          <a:p>
            <a:r>
              <a:rPr lang="fr-FR" dirty="0" smtClean="0"/>
              <a:t>Dr C. DANIEL CDAG CH Saint-Brieuc</a:t>
            </a:r>
          </a:p>
          <a:p>
            <a:pPr algn="just"/>
            <a:r>
              <a:rPr lang="fr-FR" dirty="0" smtClean="0"/>
              <a:t>Travail en collaboration Mme CHARLES ARS 22 Dr LETORET CG 22, Mr MICHEL  directeur-adjoint </a:t>
            </a:r>
            <a:r>
              <a:rPr lang="fr-FR" smtClean="0"/>
              <a:t>CH Saint-Brieuc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92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ACTIVITES </a:t>
            </a:r>
            <a:br>
              <a:rPr lang="fr-FR" dirty="0" smtClean="0"/>
            </a:br>
            <a:r>
              <a:rPr lang="fr-FR" dirty="0" smtClean="0"/>
              <a:t>spécificités CPEF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911787"/>
              </p:ext>
            </p:extLst>
          </p:nvPr>
        </p:nvGraphicFramePr>
        <p:xfrm>
          <a:off x="1115616" y="2119256"/>
          <a:ext cx="7056784" cy="404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85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1121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ACTIVITES spécifiques </a:t>
            </a:r>
            <a:r>
              <a:rPr lang="fr-FR" dirty="0" err="1" smtClean="0"/>
              <a:t>CeGiDD</a:t>
            </a:r>
            <a:r>
              <a:rPr lang="fr-FR" dirty="0" smtClean="0"/>
              <a:t> référents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276348"/>
              </p:ext>
            </p:extLst>
          </p:nvPr>
        </p:nvGraphicFramePr>
        <p:xfrm>
          <a:off x="827584" y="1844824"/>
          <a:ext cx="741682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936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COROLLAIRE !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749988"/>
              </p:ext>
            </p:extLst>
          </p:nvPr>
        </p:nvGraphicFramePr>
        <p:xfrm>
          <a:off x="1475656" y="2132856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794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11218"/>
          </a:xfrm>
        </p:spPr>
        <p:txBody>
          <a:bodyPr/>
          <a:lstStyle/>
          <a:p>
            <a:r>
              <a:rPr lang="fr-FR" dirty="0" smtClean="0"/>
              <a:t>BESOINS en PERSONNELS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794222"/>
              </p:ext>
            </p:extLst>
          </p:nvPr>
        </p:nvGraphicFramePr>
        <p:xfrm>
          <a:off x="827584" y="1556792"/>
          <a:ext cx="7344820" cy="4735846"/>
        </p:xfrm>
        <a:graphic>
          <a:graphicData uri="http://schemas.openxmlformats.org/drawingml/2006/table">
            <a:tbl>
              <a:tblPr firstRow="1" firstCol="1" bandRow="1"/>
              <a:tblGrid>
                <a:gridCol w="1455539"/>
                <a:gridCol w="1395430"/>
                <a:gridCol w="1497493"/>
                <a:gridCol w="1498179"/>
                <a:gridCol w="1498179"/>
              </a:tblGrid>
              <a:tr h="72319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SITE 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SB</a:t>
                      </a:r>
                    </a:p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½ jr </a:t>
                      </a:r>
                      <a:r>
                        <a:rPr lang="fr-FR" sz="12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sem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Antenne Lannion</a:t>
                      </a:r>
                    </a:p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½ jr </a:t>
                      </a:r>
                      <a:r>
                        <a:rPr lang="fr-FR" sz="12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sem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Antenne 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Paimpol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2095500" algn="l"/>
                        </a:tabLst>
                        <a:defRPr/>
                      </a:pPr>
                      <a:r>
                        <a:rPr lang="fr-FR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½ jr </a:t>
                      </a:r>
                      <a:r>
                        <a:rPr lang="fr-FR" sz="1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sem</a:t>
                      </a:r>
                      <a:endParaRPr lang="fr-FR" sz="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Antenne 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Guingamp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2095500" algn="l"/>
                        </a:tabLst>
                        <a:defRPr/>
                      </a:pPr>
                      <a:r>
                        <a:rPr lang="fr-FR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½ jr </a:t>
                      </a:r>
                      <a:r>
                        <a:rPr lang="fr-FR" sz="1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sem</a:t>
                      </a:r>
                      <a:endParaRPr lang="fr-FR" sz="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80479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Nbre</a:t>
                      </a: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Consultants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4000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Médecin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0.8 ETP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0.7 et 0.1 coordination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Recours en cas de nécessité (déplacement sur site)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0479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IDE </a:t>
                      </a:r>
                      <a:endParaRPr lang="fr-FR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 </a:t>
                      </a: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ETP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Secrétaire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0.75 ETP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0.75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22781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Sage-femme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0.3 ETP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Missions 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CPEF </a:t>
                      </a: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SB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Missions supplémentaires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Missions supplémentaires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Missions supplémentaires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80479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Psychologue   </a:t>
                      </a:r>
                      <a:endParaRPr lang="fr-FR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 </a:t>
                      </a: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ETP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92955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Assistante sociale </a:t>
                      </a:r>
                      <a:endParaRPr lang="fr-FR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 </a:t>
                      </a: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ETP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Recours sur site via maison des départements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39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ETATS des </a:t>
            </a:r>
            <a:r>
              <a:rPr lang="fr-FR" dirty="0" smtClean="0"/>
              <a:t>LIEUX structures </a:t>
            </a:r>
            <a:r>
              <a:rPr lang="fr-FR" dirty="0"/>
              <a:t>2015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798107" cy="442592"/>
          </a:xfrm>
        </p:spPr>
        <p:txBody>
          <a:bodyPr/>
          <a:lstStyle/>
          <a:p>
            <a:r>
              <a:rPr lang="fr-FR" dirty="0" smtClean="0"/>
              <a:t>CPEF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829683" cy="442593"/>
          </a:xfrm>
        </p:spPr>
        <p:txBody>
          <a:bodyPr/>
          <a:lstStyle/>
          <a:p>
            <a:r>
              <a:rPr lang="fr-FR" dirty="0" smtClean="0"/>
              <a:t>CDAG</a:t>
            </a:r>
            <a:endParaRPr lang="fr-FR" dirty="0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1686356"/>
              </p:ext>
            </p:extLst>
          </p:nvPr>
        </p:nvGraphicFramePr>
        <p:xfrm>
          <a:off x="971600" y="2564904"/>
          <a:ext cx="355468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Espace réservé du contenu 9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25671094"/>
              </p:ext>
            </p:extLst>
          </p:nvPr>
        </p:nvGraphicFramePr>
        <p:xfrm>
          <a:off x="4932040" y="2780928"/>
          <a:ext cx="322783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4832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</p:spPr>
        <p:txBody>
          <a:bodyPr>
            <a:normAutofit/>
          </a:bodyPr>
          <a:lstStyle/>
          <a:p>
            <a:r>
              <a:rPr lang="fr-FR" dirty="0"/>
              <a:t>ETATS des </a:t>
            </a:r>
            <a:r>
              <a:rPr lang="fr-FR" dirty="0" smtClean="0"/>
              <a:t>LIEUX missions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19672" y="1700808"/>
            <a:ext cx="2808312" cy="36004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CPEF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3"/>
          </p:nvPr>
        </p:nvSpPr>
        <p:spPr>
          <a:xfrm>
            <a:off x="4932040" y="1700809"/>
            <a:ext cx="2808312" cy="360039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CDAG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80766892"/>
              </p:ext>
            </p:extLst>
          </p:nvPr>
        </p:nvGraphicFramePr>
        <p:xfrm>
          <a:off x="899592" y="1916832"/>
          <a:ext cx="403244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Espace réservé du contenu 7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21084039"/>
              </p:ext>
            </p:extLst>
          </p:nvPr>
        </p:nvGraphicFramePr>
        <p:xfrm>
          <a:off x="5148064" y="2420888"/>
          <a:ext cx="288032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8113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ETATS des </a:t>
            </a:r>
            <a:r>
              <a:rPr lang="fr-FR" dirty="0" smtClean="0"/>
              <a:t>LIEUX </a:t>
            </a:r>
            <a:br>
              <a:rPr lang="fr-FR" dirty="0" smtClean="0"/>
            </a:br>
            <a:r>
              <a:rPr lang="fr-FR" dirty="0" smtClean="0"/>
              <a:t>profil des équipes (ETP)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514600"/>
          </a:xfrm>
        </p:spPr>
        <p:txBody>
          <a:bodyPr/>
          <a:lstStyle/>
          <a:p>
            <a:r>
              <a:rPr lang="fr-FR" dirty="0" smtClean="0"/>
              <a:t>CPEF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586609"/>
          </a:xfrm>
        </p:spPr>
        <p:txBody>
          <a:bodyPr/>
          <a:lstStyle/>
          <a:p>
            <a:r>
              <a:rPr lang="fr-FR" dirty="0" smtClean="0"/>
              <a:t>CDAG</a:t>
            </a:r>
            <a:endParaRPr lang="fr-FR" dirty="0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16570397"/>
              </p:ext>
            </p:extLst>
          </p:nvPr>
        </p:nvGraphicFramePr>
        <p:xfrm>
          <a:off x="1115616" y="2780928"/>
          <a:ext cx="3104186" cy="3168352"/>
        </p:xfrm>
        <a:graphic>
          <a:graphicData uri="http://schemas.openxmlformats.org/drawingml/2006/table">
            <a:tbl>
              <a:tblPr firstRow="1" firstCol="1" bandRow="1"/>
              <a:tblGrid>
                <a:gridCol w="3104186"/>
              </a:tblGrid>
              <a:tr h="3168352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Gynécologue                       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          </a:t>
                      </a: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0.8                 </a:t>
                      </a:r>
                    </a:p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Sage femme                     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            </a:t>
                      </a: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2,2</a:t>
                      </a:r>
                    </a:p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Conseillère conjugale        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         </a:t>
                      </a: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1,5</a:t>
                      </a:r>
                    </a:p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Secrétaire                           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          </a:t>
                      </a: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2,2</a:t>
                      </a: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200" i="1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Particularités territoriales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Psychologue (Saint-Brieuc ) 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      0,5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Assistante sociale (Lannion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                        0,2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Espace réservé du contenu 9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10861610"/>
              </p:ext>
            </p:extLst>
          </p:nvPr>
        </p:nvGraphicFramePr>
        <p:xfrm>
          <a:off x="5436096" y="2852936"/>
          <a:ext cx="2088232" cy="3024336"/>
        </p:xfrm>
        <a:graphic>
          <a:graphicData uri="http://schemas.openxmlformats.org/drawingml/2006/table">
            <a:tbl>
              <a:tblPr firstRow="1" firstCol="1" bandRow="1"/>
              <a:tblGrid>
                <a:gridCol w="2088232"/>
              </a:tblGrid>
              <a:tr h="3024336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  <a:tabLst>
                          <a:tab pos="2095500" algn="l"/>
                        </a:tabLs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Médecin 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0,3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IDE 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   0,6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63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ETATS des LIEUX 2015</a:t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798932"/>
              </p:ext>
            </p:extLst>
          </p:nvPr>
        </p:nvGraphicFramePr>
        <p:xfrm>
          <a:off x="971600" y="1628800"/>
          <a:ext cx="72008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67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CONSTAT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849337"/>
              </p:ext>
            </p:extLst>
          </p:nvPr>
        </p:nvGraphicFramePr>
        <p:xfrm>
          <a:off x="1115616" y="1988840"/>
          <a:ext cx="691276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530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PRECONISATION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7134925"/>
              </p:ext>
            </p:extLst>
          </p:nvPr>
        </p:nvGraphicFramePr>
        <p:xfrm>
          <a:off x="1463040" y="2119257"/>
          <a:ext cx="6196405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730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Implantation </a:t>
            </a:r>
            <a:r>
              <a:rPr lang="fr-FR" dirty="0" err="1" smtClean="0"/>
              <a:t>CeGiDD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9"/>
            <a:ext cx="7560840" cy="4968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595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620687"/>
            <a:ext cx="6861353" cy="100811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ACTIVITES</a:t>
            </a:r>
            <a:br>
              <a:rPr lang="fr-FR" dirty="0" smtClean="0"/>
            </a:br>
            <a:r>
              <a:rPr lang="fr-FR" sz="2700" b="1" dirty="0"/>
              <a:t>MISSIONS </a:t>
            </a:r>
            <a:r>
              <a:rPr lang="fr-FR" sz="2700" b="1" dirty="0" smtClean="0"/>
              <a:t>MINIMALES COMMUNES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299415"/>
              </p:ext>
            </p:extLst>
          </p:nvPr>
        </p:nvGraphicFramePr>
        <p:xfrm>
          <a:off x="1043608" y="1700808"/>
          <a:ext cx="705678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186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nais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Punais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nais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737</TotalTime>
  <Words>642</Words>
  <Application>Microsoft Office PowerPoint</Application>
  <PresentationFormat>Affichage à l'écran (4:3)</PresentationFormat>
  <Paragraphs>131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Punaise</vt:lpstr>
      <vt:lpstr>PROJET CeGiDD TERRITOIRE 7 </vt:lpstr>
      <vt:lpstr>ETATS des LIEUX structures 2015</vt:lpstr>
      <vt:lpstr>ETATS des LIEUX missions</vt:lpstr>
      <vt:lpstr>ETATS des LIEUX  profil des équipes (ETP)</vt:lpstr>
      <vt:lpstr>ETATS des LIEUX 2015 </vt:lpstr>
      <vt:lpstr>CONSTAT</vt:lpstr>
      <vt:lpstr>PRECONISATION</vt:lpstr>
      <vt:lpstr>Implantation CeGiDD</vt:lpstr>
      <vt:lpstr> ACTIVITES MISSIONS MINIMALES COMMUNES </vt:lpstr>
      <vt:lpstr>ACTIVITES  spécificités CPEF</vt:lpstr>
      <vt:lpstr>ACTIVITES spécifiques CeGiDD référents</vt:lpstr>
      <vt:lpstr>COROLLAIRE !</vt:lpstr>
      <vt:lpstr>BESOINS en PERSONNELS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CeGiDD TERRITOIRE 7</dc:title>
  <dc:creator>Corinne SEBBAR</dc:creator>
  <cp:lastModifiedBy>Corinne SEBBAR</cp:lastModifiedBy>
  <cp:revision>33</cp:revision>
  <dcterms:created xsi:type="dcterms:W3CDTF">2015-03-04T09:30:39Z</dcterms:created>
  <dcterms:modified xsi:type="dcterms:W3CDTF">2015-03-12T17:57:54Z</dcterms:modified>
</cp:coreProperties>
</file>