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 id="2147483735" r:id="rId2"/>
    <p:sldMasterId id="2147483785" r:id="rId3"/>
    <p:sldMasterId id="2147483803" r:id="rId4"/>
  </p:sldMasterIdLst>
  <p:notesMasterIdLst>
    <p:notesMasterId r:id="rId53"/>
  </p:notesMasterIdLst>
  <p:handoutMasterIdLst>
    <p:handoutMasterId r:id="rId54"/>
  </p:handoutMasterIdLst>
  <p:sldIdLst>
    <p:sldId id="626" r:id="rId5"/>
    <p:sldId id="630" r:id="rId6"/>
    <p:sldId id="652" r:id="rId7"/>
    <p:sldId id="628" r:id="rId8"/>
    <p:sldId id="629" r:id="rId9"/>
    <p:sldId id="691" r:id="rId10"/>
    <p:sldId id="666" r:id="rId11"/>
    <p:sldId id="517" r:id="rId12"/>
    <p:sldId id="682" r:id="rId13"/>
    <p:sldId id="597" r:id="rId14"/>
    <p:sldId id="679" r:id="rId15"/>
    <p:sldId id="676" r:id="rId16"/>
    <p:sldId id="599" r:id="rId17"/>
    <p:sldId id="681" r:id="rId18"/>
    <p:sldId id="690" r:id="rId19"/>
    <p:sldId id="683" r:id="rId20"/>
    <p:sldId id="659" r:id="rId21"/>
    <p:sldId id="546" r:id="rId22"/>
    <p:sldId id="662" r:id="rId23"/>
    <p:sldId id="372" r:id="rId24"/>
    <p:sldId id="575" r:id="rId25"/>
    <p:sldId id="595" r:id="rId26"/>
    <p:sldId id="565" r:id="rId27"/>
    <p:sldId id="675" r:id="rId28"/>
    <p:sldId id="663" r:id="rId29"/>
    <p:sldId id="665" r:id="rId30"/>
    <p:sldId id="632" r:id="rId31"/>
    <p:sldId id="605" r:id="rId32"/>
    <p:sldId id="606" r:id="rId33"/>
    <p:sldId id="607" r:id="rId34"/>
    <p:sldId id="617" r:id="rId35"/>
    <p:sldId id="633" r:id="rId36"/>
    <p:sldId id="634" r:id="rId37"/>
    <p:sldId id="686" r:id="rId38"/>
    <p:sldId id="692" r:id="rId39"/>
    <p:sldId id="689" r:id="rId40"/>
    <p:sldId id="635" r:id="rId41"/>
    <p:sldId id="640" r:id="rId42"/>
    <p:sldId id="645" r:id="rId43"/>
    <p:sldId id="685" r:id="rId44"/>
    <p:sldId id="667" r:id="rId45"/>
    <p:sldId id="671" r:id="rId46"/>
    <p:sldId id="668" r:id="rId47"/>
    <p:sldId id="694" r:id="rId48"/>
    <p:sldId id="688" r:id="rId49"/>
    <p:sldId id="631" r:id="rId50"/>
    <p:sldId id="661" r:id="rId51"/>
    <p:sldId id="673" r:id="rId52"/>
  </p:sldIdLst>
  <p:sldSz cx="9144000" cy="6858000" type="screen4x3"/>
  <p:notesSz cx="6797675" cy="9929813"/>
  <p:defaultTextStyle>
    <a:defPPr>
      <a:defRPr lang="bg-BG"/>
    </a:defPPr>
    <a:lvl1pPr algn="l" rtl="0" fontAlgn="base">
      <a:spcBef>
        <a:spcPct val="0"/>
      </a:spcBef>
      <a:spcAft>
        <a:spcPct val="0"/>
      </a:spcAft>
      <a:defRPr kern="1200">
        <a:solidFill>
          <a:schemeClr val="tx1"/>
        </a:solidFill>
        <a:latin typeface="Franklin Gothic Book" pitchFamily="34" charset="0"/>
        <a:ea typeface="+mn-ea"/>
        <a:cs typeface="Arial" charset="0"/>
      </a:defRPr>
    </a:lvl1pPr>
    <a:lvl2pPr marL="457200" algn="l" rtl="0" fontAlgn="base">
      <a:spcBef>
        <a:spcPct val="0"/>
      </a:spcBef>
      <a:spcAft>
        <a:spcPct val="0"/>
      </a:spcAft>
      <a:defRPr kern="1200">
        <a:solidFill>
          <a:schemeClr val="tx1"/>
        </a:solidFill>
        <a:latin typeface="Franklin Gothic Book" pitchFamily="34" charset="0"/>
        <a:ea typeface="+mn-ea"/>
        <a:cs typeface="Arial" charset="0"/>
      </a:defRPr>
    </a:lvl2pPr>
    <a:lvl3pPr marL="914400" algn="l" rtl="0" fontAlgn="base">
      <a:spcBef>
        <a:spcPct val="0"/>
      </a:spcBef>
      <a:spcAft>
        <a:spcPct val="0"/>
      </a:spcAft>
      <a:defRPr kern="1200">
        <a:solidFill>
          <a:schemeClr val="tx1"/>
        </a:solidFill>
        <a:latin typeface="Franklin Gothic Book" pitchFamily="34" charset="0"/>
        <a:ea typeface="+mn-ea"/>
        <a:cs typeface="Arial" charset="0"/>
      </a:defRPr>
    </a:lvl3pPr>
    <a:lvl4pPr marL="1371600" algn="l" rtl="0" fontAlgn="base">
      <a:spcBef>
        <a:spcPct val="0"/>
      </a:spcBef>
      <a:spcAft>
        <a:spcPct val="0"/>
      </a:spcAft>
      <a:defRPr kern="1200">
        <a:solidFill>
          <a:schemeClr val="tx1"/>
        </a:solidFill>
        <a:latin typeface="Franklin Gothic Book" pitchFamily="34" charset="0"/>
        <a:ea typeface="+mn-ea"/>
        <a:cs typeface="Arial" charset="0"/>
      </a:defRPr>
    </a:lvl4pPr>
    <a:lvl5pPr marL="1828800" algn="l" rtl="0" fontAlgn="base">
      <a:spcBef>
        <a:spcPct val="0"/>
      </a:spcBef>
      <a:spcAft>
        <a:spcPct val="0"/>
      </a:spcAft>
      <a:defRPr kern="1200">
        <a:solidFill>
          <a:schemeClr val="tx1"/>
        </a:solidFill>
        <a:latin typeface="Franklin Gothic Book" pitchFamily="34" charset="0"/>
        <a:ea typeface="+mn-ea"/>
        <a:cs typeface="Arial" charset="0"/>
      </a:defRPr>
    </a:lvl5pPr>
    <a:lvl6pPr marL="2286000" algn="l" defTabSz="914400" rtl="0" eaLnBrk="1" latinLnBrk="0" hangingPunct="1">
      <a:defRPr kern="1200">
        <a:solidFill>
          <a:schemeClr val="tx1"/>
        </a:solidFill>
        <a:latin typeface="Franklin Gothic Book" pitchFamily="34" charset="0"/>
        <a:ea typeface="+mn-ea"/>
        <a:cs typeface="Arial" charset="0"/>
      </a:defRPr>
    </a:lvl6pPr>
    <a:lvl7pPr marL="2743200" algn="l" defTabSz="914400" rtl="0" eaLnBrk="1" latinLnBrk="0" hangingPunct="1">
      <a:defRPr kern="1200">
        <a:solidFill>
          <a:schemeClr val="tx1"/>
        </a:solidFill>
        <a:latin typeface="Franklin Gothic Book" pitchFamily="34" charset="0"/>
        <a:ea typeface="+mn-ea"/>
        <a:cs typeface="Arial" charset="0"/>
      </a:defRPr>
    </a:lvl7pPr>
    <a:lvl8pPr marL="3200400" algn="l" defTabSz="914400" rtl="0" eaLnBrk="1" latinLnBrk="0" hangingPunct="1">
      <a:defRPr kern="1200">
        <a:solidFill>
          <a:schemeClr val="tx1"/>
        </a:solidFill>
        <a:latin typeface="Franklin Gothic Book" pitchFamily="34" charset="0"/>
        <a:ea typeface="+mn-ea"/>
        <a:cs typeface="Arial" charset="0"/>
      </a:defRPr>
    </a:lvl8pPr>
    <a:lvl9pPr marL="3657600" algn="l" defTabSz="914400" rtl="0" eaLnBrk="1" latinLnBrk="0" hangingPunct="1">
      <a:defRPr kern="1200">
        <a:solidFill>
          <a:schemeClr val="tx1"/>
        </a:solidFill>
        <a:latin typeface="Franklin Gothic Book"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8"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rey MD, Larry" initials="CML" lastIdx="1" clrIdx="0"/>
  <p:cmAuthor id="1" name="Julie McElrath" initials="JM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FF"/>
    <a:srgbClr val="EF6D49"/>
    <a:srgbClr val="3589A5"/>
    <a:srgbClr val="DC3B0F"/>
    <a:srgbClr val="F2F0E6"/>
    <a:srgbClr val="BADDE8"/>
    <a:srgbClr val="000000"/>
    <a:srgbClr val="F59F87"/>
    <a:srgbClr val="8EC8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5" autoAdjust="0"/>
    <p:restoredTop sz="86357" autoAdjust="0"/>
  </p:normalViewPr>
  <p:slideViewPr>
    <p:cSldViewPr showGuides="1">
      <p:cViewPr varScale="1">
        <p:scale>
          <a:sx n="100" d="100"/>
          <a:sy n="100" d="100"/>
        </p:scale>
        <p:origin x="-193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howGuides="1">
      <p:cViewPr varScale="1">
        <p:scale>
          <a:sx n="41" d="100"/>
          <a:sy n="41" d="100"/>
        </p:scale>
        <p:origin x="1406" y="29"/>
      </p:cViewPr>
      <p:guideLst>
        <p:guide orient="horz" pos="3128"/>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9789685039370079"/>
          <c:y val="0.22260262138079132"/>
          <c:w val="0.40253963254593178"/>
          <c:h val="0.75712783550958951"/>
        </c:manualLayout>
      </c:layout>
      <c:doughnutChart>
        <c:varyColors val="1"/>
        <c:ser>
          <c:idx val="0"/>
          <c:order val="0"/>
          <c:tx>
            <c:strRef>
              <c:f>Sheet1!$B$1</c:f>
              <c:strCache>
                <c:ptCount val="1"/>
                <c:pt idx="0">
                  <c:v>HIV Prevention R&amp;D by Funder Type 2013</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Sheet1!$A$2:$A$6</c:f>
              <c:strCache>
                <c:ptCount val="5"/>
                <c:pt idx="0">
                  <c:v>US Public Sector</c:v>
                </c:pt>
                <c:pt idx="1">
                  <c:v>Other Governments</c:v>
                </c:pt>
                <c:pt idx="2">
                  <c:v>European Public Sector</c:v>
                </c:pt>
                <c:pt idx="3">
                  <c:v>Philanthropic</c:v>
                </c:pt>
                <c:pt idx="4">
                  <c:v>Industry</c:v>
                </c:pt>
              </c:strCache>
            </c:strRef>
          </c:cat>
          <c:val>
            <c:numRef>
              <c:f>Sheet1!$B$2:$B$6</c:f>
              <c:numCache>
                <c:formatCode>General</c:formatCode>
                <c:ptCount val="5"/>
                <c:pt idx="0">
                  <c:v>887.71</c:v>
                </c:pt>
                <c:pt idx="1">
                  <c:v>65.5</c:v>
                </c:pt>
                <c:pt idx="2">
                  <c:v>77.599999999999994</c:v>
                </c:pt>
                <c:pt idx="3">
                  <c:v>193.15</c:v>
                </c:pt>
                <c:pt idx="4">
                  <c:v>37.299999999999997</c:v>
                </c:pt>
              </c:numCache>
            </c:numRef>
          </c:val>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0.04"/>
          <c:y val="0.13827586206896553"/>
          <c:w val="0.9"/>
          <c:h val="6.09224199639621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3784A3-CB5B-44C6-BD95-9DF85EB43EE1}" type="doc">
      <dgm:prSet loTypeId="urn:microsoft.com/office/officeart/2009/3/layout/PhasedProcess" loCatId="process" qsTypeId="urn:microsoft.com/office/officeart/2005/8/quickstyle/simple5" qsCatId="simple" csTypeId="urn:microsoft.com/office/officeart/2005/8/colors/colorful4" csCatId="colorful" phldr="1"/>
      <dgm:spPr/>
      <dgm:t>
        <a:bodyPr/>
        <a:lstStyle/>
        <a:p>
          <a:endParaRPr lang="en-ZA"/>
        </a:p>
      </dgm:t>
    </dgm:pt>
    <dgm:pt modelId="{72A2A95F-5EC2-43C3-8D46-BDB9582B2706}">
      <dgm:prSet phldrT="[Text]" custT="1"/>
      <dgm:spPr/>
      <dgm:t>
        <a:bodyPr/>
        <a:lstStyle/>
        <a:p>
          <a:r>
            <a:rPr lang="en-ZA" sz="1400" b="1" dirty="0"/>
            <a:t>Innovations in the management of HIV that will impact on community viral load and infectiousness: prevention of secondary </a:t>
          </a:r>
          <a:r>
            <a:rPr lang="en-ZA" sz="1400" b="1" dirty="0" smtClean="0"/>
            <a:t>transmission</a:t>
          </a:r>
          <a:endParaRPr lang="en-ZA" sz="1400" b="1" dirty="0"/>
        </a:p>
      </dgm:t>
    </dgm:pt>
    <dgm:pt modelId="{38BDDBCC-C2E8-4BC5-A009-D4F236280FE2}" type="parTrans" cxnId="{14CC8E5B-C1A7-4999-8072-14BD4F9024D3}">
      <dgm:prSet/>
      <dgm:spPr/>
      <dgm:t>
        <a:bodyPr/>
        <a:lstStyle/>
        <a:p>
          <a:endParaRPr lang="en-ZA"/>
        </a:p>
      </dgm:t>
    </dgm:pt>
    <dgm:pt modelId="{B194ABD5-E5A9-4A80-A87D-143E914E0836}" type="sibTrans" cxnId="{14CC8E5B-C1A7-4999-8072-14BD4F9024D3}">
      <dgm:prSet/>
      <dgm:spPr/>
      <dgm:t>
        <a:bodyPr/>
        <a:lstStyle/>
        <a:p>
          <a:endParaRPr lang="en-ZA"/>
        </a:p>
      </dgm:t>
    </dgm:pt>
    <dgm:pt modelId="{03191393-2D3A-4F94-8AE5-2D33C898444C}">
      <dgm:prSet phldrT="[Text]" custT="1"/>
      <dgm:spPr/>
      <dgm:t>
        <a:bodyPr/>
        <a:lstStyle/>
        <a:p>
          <a:r>
            <a:rPr lang="en-ZA" sz="1200" b="1" dirty="0"/>
            <a:t>New classes of Drugs</a:t>
          </a:r>
        </a:p>
      </dgm:t>
    </dgm:pt>
    <dgm:pt modelId="{6DAB6262-EE33-4E1E-BCBE-95CF59995E44}" type="parTrans" cxnId="{17D4D86C-1368-4BAA-929E-C86F2EB5281F}">
      <dgm:prSet/>
      <dgm:spPr/>
      <dgm:t>
        <a:bodyPr/>
        <a:lstStyle/>
        <a:p>
          <a:endParaRPr lang="en-ZA"/>
        </a:p>
      </dgm:t>
    </dgm:pt>
    <dgm:pt modelId="{ED0C4E70-9D49-4948-9181-4B111460527C}" type="sibTrans" cxnId="{17D4D86C-1368-4BAA-929E-C86F2EB5281F}">
      <dgm:prSet/>
      <dgm:spPr/>
      <dgm:t>
        <a:bodyPr/>
        <a:lstStyle/>
        <a:p>
          <a:endParaRPr lang="en-ZA"/>
        </a:p>
      </dgm:t>
    </dgm:pt>
    <dgm:pt modelId="{A8BC3BDA-80C0-4711-8ACB-56AEEA0244FC}">
      <dgm:prSet phldrT="[Text]" custT="1"/>
      <dgm:spPr/>
      <dgm:t>
        <a:bodyPr/>
        <a:lstStyle/>
        <a:p>
          <a:r>
            <a:rPr lang="en-ZA" sz="900" b="1" dirty="0"/>
            <a:t>FDCs, long acting ARVS &amp; child friendly formulations</a:t>
          </a:r>
        </a:p>
      </dgm:t>
    </dgm:pt>
    <dgm:pt modelId="{D3F47F23-13D0-4CE4-AE5C-4BBDF27B2972}" type="parTrans" cxnId="{728CD627-9FE1-4767-A995-24DFB75F0952}">
      <dgm:prSet/>
      <dgm:spPr/>
      <dgm:t>
        <a:bodyPr/>
        <a:lstStyle/>
        <a:p>
          <a:endParaRPr lang="en-ZA"/>
        </a:p>
      </dgm:t>
    </dgm:pt>
    <dgm:pt modelId="{EEBEEF8C-5BE7-4C15-99CF-C0D07D19D5F8}" type="sibTrans" cxnId="{728CD627-9FE1-4767-A995-24DFB75F0952}">
      <dgm:prSet/>
      <dgm:spPr/>
      <dgm:t>
        <a:bodyPr/>
        <a:lstStyle/>
        <a:p>
          <a:endParaRPr lang="en-ZA"/>
        </a:p>
      </dgm:t>
    </dgm:pt>
    <dgm:pt modelId="{8ED0067F-09A5-447C-AE4C-B91542579280}">
      <dgm:prSet phldrT="[Text]" custT="1"/>
      <dgm:spPr/>
      <dgm:t>
        <a:bodyPr/>
        <a:lstStyle/>
        <a:p>
          <a:r>
            <a:rPr lang="en-ZA" sz="1050" b="1" dirty="0"/>
            <a:t>Point of care viral load </a:t>
          </a:r>
          <a:r>
            <a:rPr lang="en-ZA" sz="1050" b="1" dirty="0" smtClean="0"/>
            <a:t>&amp; CD4 monitoring</a:t>
          </a:r>
          <a:endParaRPr lang="en-ZA" sz="1050" b="1" dirty="0"/>
        </a:p>
      </dgm:t>
    </dgm:pt>
    <dgm:pt modelId="{A14F752A-9BAC-4D08-B9F6-DF4F9D762BAC}" type="parTrans" cxnId="{B6A81D8D-5B55-42C1-AE8E-49112B0C2B55}">
      <dgm:prSet/>
      <dgm:spPr/>
      <dgm:t>
        <a:bodyPr/>
        <a:lstStyle/>
        <a:p>
          <a:endParaRPr lang="en-ZA"/>
        </a:p>
      </dgm:t>
    </dgm:pt>
    <dgm:pt modelId="{60B0C11A-D362-42DC-AAB3-516D87CD54A7}" type="sibTrans" cxnId="{B6A81D8D-5B55-42C1-AE8E-49112B0C2B55}">
      <dgm:prSet/>
      <dgm:spPr/>
      <dgm:t>
        <a:bodyPr/>
        <a:lstStyle/>
        <a:p>
          <a:endParaRPr lang="en-ZA"/>
        </a:p>
      </dgm:t>
    </dgm:pt>
    <dgm:pt modelId="{5383794B-25A9-423B-92E0-5167414C3DA6}">
      <dgm:prSet phldrT="[Text]" custT="1"/>
      <dgm:spPr/>
      <dgm:t>
        <a:bodyPr/>
        <a:lstStyle/>
        <a:p>
          <a:r>
            <a:rPr lang="en-ZA" sz="1400" b="1" dirty="0"/>
            <a:t>Innovations in </a:t>
          </a:r>
          <a:r>
            <a:rPr lang="en-ZA" sz="1400" b="1" dirty="0" smtClean="0"/>
            <a:t>Prevention that </a:t>
          </a:r>
          <a:r>
            <a:rPr lang="en-ZA" sz="1400" b="1" dirty="0"/>
            <a:t>will be required when secondary transmission is not averted</a:t>
          </a:r>
        </a:p>
      </dgm:t>
    </dgm:pt>
    <dgm:pt modelId="{36299F5B-AB2A-4C6C-A6AB-5CA81338D991}" type="parTrans" cxnId="{B03A1FF8-ABCF-435C-A579-7539F1C462AF}">
      <dgm:prSet/>
      <dgm:spPr/>
      <dgm:t>
        <a:bodyPr/>
        <a:lstStyle/>
        <a:p>
          <a:endParaRPr lang="en-ZA"/>
        </a:p>
      </dgm:t>
    </dgm:pt>
    <dgm:pt modelId="{3A3F869F-E79E-4159-8F71-75BD49E06CC2}" type="sibTrans" cxnId="{B03A1FF8-ABCF-435C-A579-7539F1C462AF}">
      <dgm:prSet/>
      <dgm:spPr/>
      <dgm:t>
        <a:bodyPr/>
        <a:lstStyle/>
        <a:p>
          <a:endParaRPr lang="en-ZA"/>
        </a:p>
      </dgm:t>
    </dgm:pt>
    <dgm:pt modelId="{09C6A37E-E7BE-49BA-86BF-A7560964B0A1}">
      <dgm:prSet phldrT="[Text]" custT="1"/>
      <dgm:spPr/>
      <dgm:t>
        <a:bodyPr/>
        <a:lstStyle/>
        <a:p>
          <a:r>
            <a:rPr lang="en-ZA" sz="1200" b="1" dirty="0">
              <a:solidFill>
                <a:schemeClr val="bg1"/>
              </a:solidFill>
            </a:rPr>
            <a:t>HIV Vaccines &amp; other immune based strategies</a:t>
          </a:r>
        </a:p>
      </dgm:t>
    </dgm:pt>
    <dgm:pt modelId="{3800FCF0-FC00-4EFF-BA9A-618D38D213BC}" type="parTrans" cxnId="{90720C61-F0D9-450D-B44C-CEB6DE6EABFE}">
      <dgm:prSet/>
      <dgm:spPr/>
      <dgm:t>
        <a:bodyPr/>
        <a:lstStyle/>
        <a:p>
          <a:endParaRPr lang="en-ZA"/>
        </a:p>
      </dgm:t>
    </dgm:pt>
    <dgm:pt modelId="{9A3C2904-89EA-4870-A69B-92BECCC9780F}" type="sibTrans" cxnId="{90720C61-F0D9-450D-B44C-CEB6DE6EABFE}">
      <dgm:prSet/>
      <dgm:spPr/>
      <dgm:t>
        <a:bodyPr/>
        <a:lstStyle/>
        <a:p>
          <a:endParaRPr lang="en-ZA"/>
        </a:p>
      </dgm:t>
    </dgm:pt>
    <dgm:pt modelId="{FE992E5D-F80A-4EB9-A3D6-FABE2B0A940E}">
      <dgm:prSet phldrT="[Text]" custT="1"/>
      <dgm:spPr/>
      <dgm:t>
        <a:bodyPr/>
        <a:lstStyle/>
        <a:p>
          <a:r>
            <a:rPr lang="en-ZA" sz="1200" b="1" dirty="0">
              <a:solidFill>
                <a:schemeClr val="bg1"/>
              </a:solidFill>
            </a:rPr>
            <a:t>Microbicide </a:t>
          </a:r>
          <a:r>
            <a:rPr lang="en-ZA" sz="1200" b="1" dirty="0" smtClean="0">
              <a:solidFill>
                <a:schemeClr val="bg1"/>
              </a:solidFill>
            </a:rPr>
            <a:t>development </a:t>
          </a:r>
          <a:r>
            <a:rPr lang="en-ZA" sz="1200" b="1" dirty="0">
              <a:solidFill>
                <a:schemeClr val="bg1"/>
              </a:solidFill>
            </a:rPr>
            <a:t>&amp; long acting ARVS for </a:t>
          </a:r>
          <a:r>
            <a:rPr lang="en-ZA" sz="1200" b="1" dirty="0" err="1">
              <a:solidFill>
                <a:schemeClr val="bg1"/>
              </a:solidFill>
            </a:rPr>
            <a:t>PrEP</a:t>
          </a:r>
          <a:endParaRPr lang="en-ZA" sz="1200" b="1" dirty="0">
            <a:solidFill>
              <a:schemeClr val="bg1"/>
            </a:solidFill>
          </a:endParaRPr>
        </a:p>
      </dgm:t>
    </dgm:pt>
    <dgm:pt modelId="{DB76D18F-4093-4266-94EA-822FE66A26D5}" type="parTrans" cxnId="{37413F6C-F9FB-413D-978B-E94701BAB7C6}">
      <dgm:prSet/>
      <dgm:spPr/>
      <dgm:t>
        <a:bodyPr/>
        <a:lstStyle/>
        <a:p>
          <a:endParaRPr lang="en-ZA"/>
        </a:p>
      </dgm:t>
    </dgm:pt>
    <dgm:pt modelId="{4C55C10A-ABBC-4AEF-8E4B-F5F41CF56CE4}" type="sibTrans" cxnId="{37413F6C-F9FB-413D-978B-E94701BAB7C6}">
      <dgm:prSet/>
      <dgm:spPr/>
      <dgm:t>
        <a:bodyPr/>
        <a:lstStyle/>
        <a:p>
          <a:endParaRPr lang="en-ZA"/>
        </a:p>
      </dgm:t>
    </dgm:pt>
    <dgm:pt modelId="{A6D6D0CD-F99C-4F08-9060-C8EB7968516D}">
      <dgm:prSet phldrT="[Text]" custT="1"/>
      <dgm:spPr/>
      <dgm:t>
        <a:bodyPr/>
        <a:lstStyle/>
        <a:p>
          <a:r>
            <a:rPr lang="en-ZA" sz="1400" b="1" dirty="0"/>
            <a:t>HIV Cure: </a:t>
          </a:r>
          <a:r>
            <a:rPr lang="en-ZA" sz="1400" b="1" dirty="0" smtClean="0"/>
            <a:t>to enable control by eliminating </a:t>
          </a:r>
          <a:r>
            <a:rPr lang="en-ZA" sz="1400" b="1" dirty="0" err="1"/>
            <a:t>viremia</a:t>
          </a:r>
          <a:r>
            <a:rPr lang="en-ZA" sz="1400" b="1" dirty="0"/>
            <a:t> in those infected</a:t>
          </a:r>
        </a:p>
      </dgm:t>
    </dgm:pt>
    <dgm:pt modelId="{BA50476E-6BF3-4702-9497-9A675E11E8C7}" type="parTrans" cxnId="{A6F760E3-26D1-4EC4-847D-1FADBEE8BF68}">
      <dgm:prSet/>
      <dgm:spPr/>
      <dgm:t>
        <a:bodyPr/>
        <a:lstStyle/>
        <a:p>
          <a:endParaRPr lang="en-ZA"/>
        </a:p>
      </dgm:t>
    </dgm:pt>
    <dgm:pt modelId="{F1299169-1007-4B9D-A109-CA61605AFFD6}" type="sibTrans" cxnId="{A6F760E3-26D1-4EC4-847D-1FADBEE8BF68}">
      <dgm:prSet/>
      <dgm:spPr/>
      <dgm:t>
        <a:bodyPr/>
        <a:lstStyle/>
        <a:p>
          <a:endParaRPr lang="en-ZA"/>
        </a:p>
      </dgm:t>
    </dgm:pt>
    <dgm:pt modelId="{7A9CEBA5-5CB4-4B9D-8FB2-D54759BA5100}">
      <dgm:prSet phldrT="[Text]" custT="1"/>
      <dgm:spPr/>
      <dgm:t>
        <a:bodyPr/>
        <a:lstStyle/>
        <a:p>
          <a:r>
            <a:rPr lang="en-ZA" sz="1400" b="1" dirty="0"/>
            <a:t>Immunological &amp; Drug Based Strategies aimed at the latent reservoir</a:t>
          </a:r>
        </a:p>
      </dgm:t>
    </dgm:pt>
    <dgm:pt modelId="{ED9BCD00-051E-4133-9428-EE2A9BADAC76}" type="parTrans" cxnId="{52405D5D-9D79-40F7-A0E2-C7012B943F15}">
      <dgm:prSet/>
      <dgm:spPr/>
      <dgm:t>
        <a:bodyPr/>
        <a:lstStyle/>
        <a:p>
          <a:endParaRPr lang="en-ZA"/>
        </a:p>
      </dgm:t>
    </dgm:pt>
    <dgm:pt modelId="{2725438C-4714-4DE5-9A6E-E56CD6FAFD1B}" type="sibTrans" cxnId="{52405D5D-9D79-40F7-A0E2-C7012B943F15}">
      <dgm:prSet/>
      <dgm:spPr/>
      <dgm:t>
        <a:bodyPr/>
        <a:lstStyle/>
        <a:p>
          <a:endParaRPr lang="en-ZA"/>
        </a:p>
      </dgm:t>
    </dgm:pt>
    <dgm:pt modelId="{F9B51BA0-9E5F-4DAF-BA5E-0751E35194E0}" type="pres">
      <dgm:prSet presAssocID="{0C3784A3-CB5B-44C6-BD95-9DF85EB43EE1}" presName="Name0" presStyleCnt="0">
        <dgm:presLayoutVars>
          <dgm:chMax val="3"/>
          <dgm:chPref val="3"/>
          <dgm:bulletEnabled val="1"/>
          <dgm:dir/>
          <dgm:animLvl val="lvl"/>
        </dgm:presLayoutVars>
      </dgm:prSet>
      <dgm:spPr/>
      <dgm:t>
        <a:bodyPr/>
        <a:lstStyle/>
        <a:p>
          <a:endParaRPr lang="en-ZA"/>
        </a:p>
      </dgm:t>
    </dgm:pt>
    <dgm:pt modelId="{6885A347-B8E0-4DCC-84E0-FDE0685BF127}" type="pres">
      <dgm:prSet presAssocID="{0C3784A3-CB5B-44C6-BD95-9DF85EB43EE1}" presName="arc1" presStyleLbl="node1" presStyleIdx="0" presStyleCnt="4"/>
      <dgm:spPr/>
      <dgm:t>
        <a:bodyPr/>
        <a:lstStyle/>
        <a:p>
          <a:endParaRPr lang="en-ZA"/>
        </a:p>
      </dgm:t>
    </dgm:pt>
    <dgm:pt modelId="{91F8A101-9063-40CA-8F9B-EF113225E226}" type="pres">
      <dgm:prSet presAssocID="{0C3784A3-CB5B-44C6-BD95-9DF85EB43EE1}" presName="arc3" presStyleLbl="node1" presStyleIdx="1" presStyleCnt="4"/>
      <dgm:spPr/>
      <dgm:t>
        <a:bodyPr/>
        <a:lstStyle/>
        <a:p>
          <a:endParaRPr lang="en-ZA"/>
        </a:p>
      </dgm:t>
    </dgm:pt>
    <dgm:pt modelId="{0F7D378B-6923-4269-8F62-D0E025DCB8AC}" type="pres">
      <dgm:prSet presAssocID="{0C3784A3-CB5B-44C6-BD95-9DF85EB43EE1}" presName="parentText2" presStyleLbl="revTx" presStyleIdx="0" presStyleCnt="3" custLinFactY="5759" custLinFactNeighborX="1647" custLinFactNeighborY="100000">
        <dgm:presLayoutVars>
          <dgm:chMax val="4"/>
          <dgm:chPref val="3"/>
          <dgm:bulletEnabled val="1"/>
        </dgm:presLayoutVars>
      </dgm:prSet>
      <dgm:spPr/>
      <dgm:t>
        <a:bodyPr/>
        <a:lstStyle/>
        <a:p>
          <a:endParaRPr lang="en-ZA"/>
        </a:p>
      </dgm:t>
    </dgm:pt>
    <dgm:pt modelId="{9FB00906-962E-455B-816F-F712105EFABF}" type="pres">
      <dgm:prSet presAssocID="{0C3784A3-CB5B-44C6-BD95-9DF85EB43EE1}" presName="arc2" presStyleLbl="node1" presStyleIdx="2" presStyleCnt="4"/>
      <dgm:spPr/>
      <dgm:t>
        <a:bodyPr/>
        <a:lstStyle/>
        <a:p>
          <a:endParaRPr lang="en-ZA"/>
        </a:p>
      </dgm:t>
    </dgm:pt>
    <dgm:pt modelId="{E77D12B9-F28C-474D-A4AE-86AB60ADBB2A}" type="pres">
      <dgm:prSet presAssocID="{0C3784A3-CB5B-44C6-BD95-9DF85EB43EE1}" presName="arc4" presStyleLbl="node1" presStyleIdx="3" presStyleCnt="4"/>
      <dgm:spPr/>
      <dgm:t>
        <a:bodyPr/>
        <a:lstStyle/>
        <a:p>
          <a:endParaRPr lang="en-ZA"/>
        </a:p>
      </dgm:t>
    </dgm:pt>
    <dgm:pt modelId="{38D7D062-3C1F-40E1-8939-80C6805B944D}" type="pres">
      <dgm:prSet presAssocID="{0C3784A3-CB5B-44C6-BD95-9DF85EB43EE1}" presName="parentText3" presStyleLbl="revTx" presStyleIdx="1" presStyleCnt="3" custScaleY="136727" custLinFactNeighborX="6178" custLinFactNeighborY="98912">
        <dgm:presLayoutVars>
          <dgm:chMax val="1"/>
          <dgm:chPref val="1"/>
          <dgm:bulletEnabled val="1"/>
        </dgm:presLayoutVars>
      </dgm:prSet>
      <dgm:spPr/>
      <dgm:t>
        <a:bodyPr/>
        <a:lstStyle/>
        <a:p>
          <a:endParaRPr lang="en-ZA"/>
        </a:p>
      </dgm:t>
    </dgm:pt>
    <dgm:pt modelId="{6A97AE5E-75AC-4FCA-BEA4-0A4AD0DF1512}" type="pres">
      <dgm:prSet presAssocID="{0C3784A3-CB5B-44C6-BD95-9DF85EB43EE1}" presName="middleComposite" presStyleCnt="0"/>
      <dgm:spPr/>
      <dgm:t>
        <a:bodyPr/>
        <a:lstStyle/>
        <a:p>
          <a:endParaRPr lang="en-ZA"/>
        </a:p>
      </dgm:t>
    </dgm:pt>
    <dgm:pt modelId="{41E46BFE-CFA8-4EAE-922E-391D9919CB65}" type="pres">
      <dgm:prSet presAssocID="{09C6A37E-E7BE-49BA-86BF-A7560964B0A1}" presName="circ1" presStyleLbl="vennNode1" presStyleIdx="0" presStyleCnt="8"/>
      <dgm:spPr/>
      <dgm:t>
        <a:bodyPr/>
        <a:lstStyle/>
        <a:p>
          <a:endParaRPr lang="en-ZA"/>
        </a:p>
      </dgm:t>
    </dgm:pt>
    <dgm:pt modelId="{1896D477-C414-4D76-9855-0002A477FC33}" type="pres">
      <dgm:prSet presAssocID="{09C6A37E-E7BE-49BA-86BF-A7560964B0A1}" presName="circ1Tx" presStyleLbl="revTx" presStyleIdx="1" presStyleCnt="3">
        <dgm:presLayoutVars>
          <dgm:chMax val="0"/>
          <dgm:chPref val="0"/>
        </dgm:presLayoutVars>
      </dgm:prSet>
      <dgm:spPr/>
      <dgm:t>
        <a:bodyPr/>
        <a:lstStyle/>
        <a:p>
          <a:endParaRPr lang="en-ZA"/>
        </a:p>
      </dgm:t>
    </dgm:pt>
    <dgm:pt modelId="{3695E755-264C-4473-A4FD-88DDEEC3113A}" type="pres">
      <dgm:prSet presAssocID="{FE992E5D-F80A-4EB9-A3D6-FABE2B0A940E}" presName="circ2" presStyleLbl="vennNode1" presStyleIdx="1" presStyleCnt="8" custScaleX="113216" custScaleY="105974"/>
      <dgm:spPr/>
      <dgm:t>
        <a:bodyPr/>
        <a:lstStyle/>
        <a:p>
          <a:endParaRPr lang="en-ZA"/>
        </a:p>
      </dgm:t>
    </dgm:pt>
    <dgm:pt modelId="{EB0BAD22-7BD8-489E-B8BB-82307DB6125D}" type="pres">
      <dgm:prSet presAssocID="{FE992E5D-F80A-4EB9-A3D6-FABE2B0A940E}" presName="circ2Tx" presStyleLbl="revTx" presStyleIdx="1" presStyleCnt="3">
        <dgm:presLayoutVars>
          <dgm:chMax val="0"/>
          <dgm:chPref val="0"/>
        </dgm:presLayoutVars>
      </dgm:prSet>
      <dgm:spPr/>
      <dgm:t>
        <a:bodyPr/>
        <a:lstStyle/>
        <a:p>
          <a:endParaRPr lang="en-ZA"/>
        </a:p>
      </dgm:t>
    </dgm:pt>
    <dgm:pt modelId="{279EEC7A-FC19-4EF0-A235-71B0C5C745CD}" type="pres">
      <dgm:prSet presAssocID="{0C3784A3-CB5B-44C6-BD95-9DF85EB43EE1}" presName="leftComposite" presStyleCnt="0"/>
      <dgm:spPr/>
      <dgm:t>
        <a:bodyPr/>
        <a:lstStyle/>
        <a:p>
          <a:endParaRPr lang="en-ZA"/>
        </a:p>
      </dgm:t>
    </dgm:pt>
    <dgm:pt modelId="{947C4D52-989C-4284-8556-9CE73D8C5B6E}" type="pres">
      <dgm:prSet presAssocID="{03191393-2D3A-4F94-8AE5-2D33C898444C}" presName="childText1_1" presStyleLbl="vennNode1" presStyleIdx="2" presStyleCnt="8">
        <dgm:presLayoutVars>
          <dgm:chMax val="0"/>
          <dgm:chPref val="0"/>
        </dgm:presLayoutVars>
      </dgm:prSet>
      <dgm:spPr/>
      <dgm:t>
        <a:bodyPr/>
        <a:lstStyle/>
        <a:p>
          <a:endParaRPr lang="en-ZA"/>
        </a:p>
      </dgm:t>
    </dgm:pt>
    <dgm:pt modelId="{721AB9AF-6517-40B5-AE1E-503584D8D526}" type="pres">
      <dgm:prSet presAssocID="{03191393-2D3A-4F94-8AE5-2D33C898444C}" presName="ellipse1" presStyleLbl="vennNode1" presStyleIdx="3" presStyleCnt="8"/>
      <dgm:spPr/>
      <dgm:t>
        <a:bodyPr/>
        <a:lstStyle/>
        <a:p>
          <a:endParaRPr lang="en-ZA"/>
        </a:p>
      </dgm:t>
    </dgm:pt>
    <dgm:pt modelId="{608E15BD-8696-445B-B921-5B6BC8B53A16}" type="pres">
      <dgm:prSet presAssocID="{03191393-2D3A-4F94-8AE5-2D33C898444C}" presName="ellipse2" presStyleLbl="vennNode1" presStyleIdx="4" presStyleCnt="8"/>
      <dgm:spPr/>
      <dgm:t>
        <a:bodyPr/>
        <a:lstStyle/>
        <a:p>
          <a:endParaRPr lang="en-ZA"/>
        </a:p>
      </dgm:t>
    </dgm:pt>
    <dgm:pt modelId="{9CD67519-9F5D-4BA1-A98F-7BF341187FA4}" type="pres">
      <dgm:prSet presAssocID="{A8BC3BDA-80C0-4711-8ACB-56AEEA0244FC}" presName="childText1_2" presStyleLbl="vennNode1" presStyleIdx="5" presStyleCnt="8" custScaleX="111716" custScaleY="104262">
        <dgm:presLayoutVars>
          <dgm:chMax val="0"/>
          <dgm:chPref val="0"/>
        </dgm:presLayoutVars>
      </dgm:prSet>
      <dgm:spPr/>
      <dgm:t>
        <a:bodyPr/>
        <a:lstStyle/>
        <a:p>
          <a:endParaRPr lang="en-ZA"/>
        </a:p>
      </dgm:t>
    </dgm:pt>
    <dgm:pt modelId="{23D17CD4-DEC2-4A1D-B5C1-50934EEADAE5}" type="pres">
      <dgm:prSet presAssocID="{A8BC3BDA-80C0-4711-8ACB-56AEEA0244FC}" presName="ellipse3" presStyleLbl="vennNode1" presStyleIdx="6" presStyleCnt="8"/>
      <dgm:spPr/>
      <dgm:t>
        <a:bodyPr/>
        <a:lstStyle/>
        <a:p>
          <a:endParaRPr lang="en-ZA"/>
        </a:p>
      </dgm:t>
    </dgm:pt>
    <dgm:pt modelId="{0611CC4D-B2EE-4030-9DB4-95B9A34879C9}" type="pres">
      <dgm:prSet presAssocID="{8ED0067F-09A5-447C-AE4C-B91542579280}" presName="childText1_3" presStyleLbl="vennNode1" presStyleIdx="7" presStyleCnt="8" custScaleX="103715" custScaleY="113399">
        <dgm:presLayoutVars>
          <dgm:chMax val="0"/>
          <dgm:chPref val="0"/>
        </dgm:presLayoutVars>
      </dgm:prSet>
      <dgm:spPr/>
      <dgm:t>
        <a:bodyPr/>
        <a:lstStyle/>
        <a:p>
          <a:endParaRPr lang="en-ZA"/>
        </a:p>
      </dgm:t>
    </dgm:pt>
    <dgm:pt modelId="{2A028B02-AE82-4D13-B834-9FC7AEE06C5C}" type="pres">
      <dgm:prSet presAssocID="{0C3784A3-CB5B-44C6-BD95-9DF85EB43EE1}" presName="rightChild" presStyleLbl="node2" presStyleIdx="0" presStyleCnt="1">
        <dgm:presLayoutVars>
          <dgm:chMax val="0"/>
          <dgm:chPref val="0"/>
        </dgm:presLayoutVars>
      </dgm:prSet>
      <dgm:spPr/>
      <dgm:t>
        <a:bodyPr/>
        <a:lstStyle/>
        <a:p>
          <a:endParaRPr lang="en-ZA"/>
        </a:p>
      </dgm:t>
    </dgm:pt>
    <dgm:pt modelId="{2F7CF961-7961-4583-8850-819EF0A7F73A}" type="pres">
      <dgm:prSet presAssocID="{0C3784A3-CB5B-44C6-BD95-9DF85EB43EE1}" presName="parentText1" presStyleLbl="revTx" presStyleIdx="2" presStyleCnt="3" custScaleX="107884" custScaleY="208215" custLinFactNeighborX="-881" custLinFactNeighborY="96841">
        <dgm:presLayoutVars>
          <dgm:chMax val="4"/>
          <dgm:chPref val="3"/>
          <dgm:bulletEnabled val="1"/>
        </dgm:presLayoutVars>
      </dgm:prSet>
      <dgm:spPr/>
      <dgm:t>
        <a:bodyPr/>
        <a:lstStyle/>
        <a:p>
          <a:endParaRPr lang="en-ZA"/>
        </a:p>
      </dgm:t>
    </dgm:pt>
  </dgm:ptLst>
  <dgm:cxnLst>
    <dgm:cxn modelId="{90720C61-F0D9-450D-B44C-CEB6DE6EABFE}" srcId="{5383794B-25A9-423B-92E0-5167414C3DA6}" destId="{09C6A37E-E7BE-49BA-86BF-A7560964B0A1}" srcOrd="0" destOrd="0" parTransId="{3800FCF0-FC00-4EFF-BA9A-618D38D213BC}" sibTransId="{9A3C2904-89EA-4870-A69B-92BECCC9780F}"/>
    <dgm:cxn modelId="{17D4D86C-1368-4BAA-929E-C86F2EB5281F}" srcId="{72A2A95F-5EC2-43C3-8D46-BDB9582B2706}" destId="{03191393-2D3A-4F94-8AE5-2D33C898444C}" srcOrd="0" destOrd="0" parTransId="{6DAB6262-EE33-4E1E-BCBE-95CF59995E44}" sibTransId="{ED0C4E70-9D49-4948-9181-4B111460527C}"/>
    <dgm:cxn modelId="{E02C3012-8F2B-437D-8084-02D2BF0D45D0}" type="presOf" srcId="{09C6A37E-E7BE-49BA-86BF-A7560964B0A1}" destId="{41E46BFE-CFA8-4EAE-922E-391D9919CB65}" srcOrd="0" destOrd="0" presId="urn:microsoft.com/office/officeart/2009/3/layout/PhasedProcess"/>
    <dgm:cxn modelId="{3531E4C2-1B0A-4C01-A483-636B5C11A6AF}" type="presOf" srcId="{7A9CEBA5-5CB4-4B9D-8FB2-D54759BA5100}" destId="{2A028B02-AE82-4D13-B834-9FC7AEE06C5C}" srcOrd="0" destOrd="0" presId="urn:microsoft.com/office/officeart/2009/3/layout/PhasedProcess"/>
    <dgm:cxn modelId="{728CD627-9FE1-4767-A995-24DFB75F0952}" srcId="{72A2A95F-5EC2-43C3-8D46-BDB9582B2706}" destId="{A8BC3BDA-80C0-4711-8ACB-56AEEA0244FC}" srcOrd="1" destOrd="0" parTransId="{D3F47F23-13D0-4CE4-AE5C-4BBDF27B2972}" sibTransId="{EEBEEF8C-5BE7-4C15-99CF-C0D07D19D5F8}"/>
    <dgm:cxn modelId="{E44F2A9D-BCFD-41BF-AAD0-07DCB4722D1B}" type="presOf" srcId="{A8BC3BDA-80C0-4711-8ACB-56AEEA0244FC}" destId="{9CD67519-9F5D-4BA1-A98F-7BF341187FA4}" srcOrd="0" destOrd="0" presId="urn:microsoft.com/office/officeart/2009/3/layout/PhasedProcess"/>
    <dgm:cxn modelId="{14CC8E5B-C1A7-4999-8072-14BD4F9024D3}" srcId="{0C3784A3-CB5B-44C6-BD95-9DF85EB43EE1}" destId="{72A2A95F-5EC2-43C3-8D46-BDB9582B2706}" srcOrd="0" destOrd="0" parTransId="{38BDDBCC-C2E8-4BC5-A009-D4F236280FE2}" sibTransId="{B194ABD5-E5A9-4A80-A87D-143E914E0836}"/>
    <dgm:cxn modelId="{BFF3D0D4-4B19-47FE-8D32-EE78E3911BD0}" type="presOf" srcId="{FE992E5D-F80A-4EB9-A3D6-FABE2B0A940E}" destId="{3695E755-264C-4473-A4FD-88DDEEC3113A}" srcOrd="0" destOrd="0" presId="urn:microsoft.com/office/officeart/2009/3/layout/PhasedProcess"/>
    <dgm:cxn modelId="{52405D5D-9D79-40F7-A0E2-C7012B943F15}" srcId="{A6D6D0CD-F99C-4F08-9060-C8EB7968516D}" destId="{7A9CEBA5-5CB4-4B9D-8FB2-D54759BA5100}" srcOrd="0" destOrd="0" parTransId="{ED9BCD00-051E-4133-9428-EE2A9BADAC76}" sibTransId="{2725438C-4714-4DE5-9A6E-E56CD6FAFD1B}"/>
    <dgm:cxn modelId="{B6A81D8D-5B55-42C1-AE8E-49112B0C2B55}" srcId="{72A2A95F-5EC2-43C3-8D46-BDB9582B2706}" destId="{8ED0067F-09A5-447C-AE4C-B91542579280}" srcOrd="2" destOrd="0" parTransId="{A14F752A-9BAC-4D08-B9F6-DF4F9D762BAC}" sibTransId="{60B0C11A-D362-42DC-AAB3-516D87CD54A7}"/>
    <dgm:cxn modelId="{37413F6C-F9FB-413D-978B-E94701BAB7C6}" srcId="{5383794B-25A9-423B-92E0-5167414C3DA6}" destId="{FE992E5D-F80A-4EB9-A3D6-FABE2B0A940E}" srcOrd="1" destOrd="0" parTransId="{DB76D18F-4093-4266-94EA-822FE66A26D5}" sibTransId="{4C55C10A-ABBC-4AEF-8E4B-F5F41CF56CE4}"/>
    <dgm:cxn modelId="{A6F760E3-26D1-4EC4-847D-1FADBEE8BF68}" srcId="{0C3784A3-CB5B-44C6-BD95-9DF85EB43EE1}" destId="{A6D6D0CD-F99C-4F08-9060-C8EB7968516D}" srcOrd="2" destOrd="0" parTransId="{BA50476E-6BF3-4702-9497-9A675E11E8C7}" sibTransId="{F1299169-1007-4B9D-A109-CA61605AFFD6}"/>
    <dgm:cxn modelId="{87A95B3D-D5DB-424E-92D4-FBC999CF185E}" type="presOf" srcId="{72A2A95F-5EC2-43C3-8D46-BDB9582B2706}" destId="{2F7CF961-7961-4583-8850-819EF0A7F73A}" srcOrd="0" destOrd="0" presId="urn:microsoft.com/office/officeart/2009/3/layout/PhasedProcess"/>
    <dgm:cxn modelId="{2D9E8FAA-593F-4644-9743-C811C4F6C33F}" type="presOf" srcId="{A6D6D0CD-F99C-4F08-9060-C8EB7968516D}" destId="{38D7D062-3C1F-40E1-8939-80C6805B944D}" srcOrd="0" destOrd="0" presId="urn:microsoft.com/office/officeart/2009/3/layout/PhasedProcess"/>
    <dgm:cxn modelId="{B03A1FF8-ABCF-435C-A579-7539F1C462AF}" srcId="{0C3784A3-CB5B-44C6-BD95-9DF85EB43EE1}" destId="{5383794B-25A9-423B-92E0-5167414C3DA6}" srcOrd="1" destOrd="0" parTransId="{36299F5B-AB2A-4C6C-A6AB-5CA81338D991}" sibTransId="{3A3F869F-E79E-4159-8F71-75BD49E06CC2}"/>
    <dgm:cxn modelId="{8D0A7055-F856-43CA-99FC-E7D1DB7C7DD8}" type="presOf" srcId="{8ED0067F-09A5-447C-AE4C-B91542579280}" destId="{0611CC4D-B2EE-4030-9DB4-95B9A34879C9}" srcOrd="0" destOrd="0" presId="urn:microsoft.com/office/officeart/2009/3/layout/PhasedProcess"/>
    <dgm:cxn modelId="{E2B5E532-FA33-4F40-BA12-091D6596B4F5}" type="presOf" srcId="{09C6A37E-E7BE-49BA-86BF-A7560964B0A1}" destId="{1896D477-C414-4D76-9855-0002A477FC33}" srcOrd="1" destOrd="0" presId="urn:microsoft.com/office/officeart/2009/3/layout/PhasedProcess"/>
    <dgm:cxn modelId="{BD0953C0-7F47-4621-BBE6-F5E316A765FB}" type="presOf" srcId="{5383794B-25A9-423B-92E0-5167414C3DA6}" destId="{0F7D378B-6923-4269-8F62-D0E025DCB8AC}" srcOrd="0" destOrd="0" presId="urn:microsoft.com/office/officeart/2009/3/layout/PhasedProcess"/>
    <dgm:cxn modelId="{2074A801-BE2E-4256-8320-7A34AB275BDF}" type="presOf" srcId="{03191393-2D3A-4F94-8AE5-2D33C898444C}" destId="{947C4D52-989C-4284-8556-9CE73D8C5B6E}" srcOrd="0" destOrd="0" presId="urn:microsoft.com/office/officeart/2009/3/layout/PhasedProcess"/>
    <dgm:cxn modelId="{CB76CEE8-8A82-4364-94D5-EE2F6DB41910}" type="presOf" srcId="{FE992E5D-F80A-4EB9-A3D6-FABE2B0A940E}" destId="{EB0BAD22-7BD8-489E-B8BB-82307DB6125D}" srcOrd="1" destOrd="0" presId="urn:microsoft.com/office/officeart/2009/3/layout/PhasedProcess"/>
    <dgm:cxn modelId="{E97A2282-AC1D-4F3E-A858-B87C31383C23}" type="presOf" srcId="{0C3784A3-CB5B-44C6-BD95-9DF85EB43EE1}" destId="{F9B51BA0-9E5F-4DAF-BA5E-0751E35194E0}" srcOrd="0" destOrd="0" presId="urn:microsoft.com/office/officeart/2009/3/layout/PhasedProcess"/>
    <dgm:cxn modelId="{53C9637B-2285-4266-8A85-2617990AFFF9}" type="presParOf" srcId="{F9B51BA0-9E5F-4DAF-BA5E-0751E35194E0}" destId="{6885A347-B8E0-4DCC-84E0-FDE0685BF127}" srcOrd="0" destOrd="0" presId="urn:microsoft.com/office/officeart/2009/3/layout/PhasedProcess"/>
    <dgm:cxn modelId="{A74EA089-A46C-4D3E-A206-B41BFAE14C45}" type="presParOf" srcId="{F9B51BA0-9E5F-4DAF-BA5E-0751E35194E0}" destId="{91F8A101-9063-40CA-8F9B-EF113225E226}" srcOrd="1" destOrd="0" presId="urn:microsoft.com/office/officeart/2009/3/layout/PhasedProcess"/>
    <dgm:cxn modelId="{3B4ADC72-9E8A-44DB-A629-DB1F1D934484}" type="presParOf" srcId="{F9B51BA0-9E5F-4DAF-BA5E-0751E35194E0}" destId="{0F7D378B-6923-4269-8F62-D0E025DCB8AC}" srcOrd="2" destOrd="0" presId="urn:microsoft.com/office/officeart/2009/3/layout/PhasedProcess"/>
    <dgm:cxn modelId="{1C3A1E99-5B24-4744-8F2C-E8455A0EAA3A}" type="presParOf" srcId="{F9B51BA0-9E5F-4DAF-BA5E-0751E35194E0}" destId="{9FB00906-962E-455B-816F-F712105EFABF}" srcOrd="3" destOrd="0" presId="urn:microsoft.com/office/officeart/2009/3/layout/PhasedProcess"/>
    <dgm:cxn modelId="{5ED93F28-2B2C-4CB7-9834-8CA762E6929D}" type="presParOf" srcId="{F9B51BA0-9E5F-4DAF-BA5E-0751E35194E0}" destId="{E77D12B9-F28C-474D-A4AE-86AB60ADBB2A}" srcOrd="4" destOrd="0" presId="urn:microsoft.com/office/officeart/2009/3/layout/PhasedProcess"/>
    <dgm:cxn modelId="{1DD46266-FFC4-4816-B634-726B41373013}" type="presParOf" srcId="{F9B51BA0-9E5F-4DAF-BA5E-0751E35194E0}" destId="{38D7D062-3C1F-40E1-8939-80C6805B944D}" srcOrd="5" destOrd="0" presId="urn:microsoft.com/office/officeart/2009/3/layout/PhasedProcess"/>
    <dgm:cxn modelId="{825CEFB9-36A0-42DB-8C0B-29BD18DB3D45}" type="presParOf" srcId="{F9B51BA0-9E5F-4DAF-BA5E-0751E35194E0}" destId="{6A97AE5E-75AC-4FCA-BEA4-0A4AD0DF1512}" srcOrd="6" destOrd="0" presId="urn:microsoft.com/office/officeart/2009/3/layout/PhasedProcess"/>
    <dgm:cxn modelId="{CF409960-DFD4-4162-981B-60D86D68A293}" type="presParOf" srcId="{6A97AE5E-75AC-4FCA-BEA4-0A4AD0DF1512}" destId="{41E46BFE-CFA8-4EAE-922E-391D9919CB65}" srcOrd="0" destOrd="0" presId="urn:microsoft.com/office/officeart/2009/3/layout/PhasedProcess"/>
    <dgm:cxn modelId="{70BABD98-D1DE-458E-98B6-8BCC002503FC}" type="presParOf" srcId="{6A97AE5E-75AC-4FCA-BEA4-0A4AD0DF1512}" destId="{1896D477-C414-4D76-9855-0002A477FC33}" srcOrd="1" destOrd="0" presId="urn:microsoft.com/office/officeart/2009/3/layout/PhasedProcess"/>
    <dgm:cxn modelId="{188D7E12-97D3-4B0A-8423-E707FE22E558}" type="presParOf" srcId="{6A97AE5E-75AC-4FCA-BEA4-0A4AD0DF1512}" destId="{3695E755-264C-4473-A4FD-88DDEEC3113A}" srcOrd="2" destOrd="0" presId="urn:microsoft.com/office/officeart/2009/3/layout/PhasedProcess"/>
    <dgm:cxn modelId="{D5920636-7A65-42AC-B4CA-A89D16784293}" type="presParOf" srcId="{6A97AE5E-75AC-4FCA-BEA4-0A4AD0DF1512}" destId="{EB0BAD22-7BD8-489E-B8BB-82307DB6125D}" srcOrd="3" destOrd="0" presId="urn:microsoft.com/office/officeart/2009/3/layout/PhasedProcess"/>
    <dgm:cxn modelId="{7B674505-A27A-419D-9328-487A83093EE3}" type="presParOf" srcId="{F9B51BA0-9E5F-4DAF-BA5E-0751E35194E0}" destId="{279EEC7A-FC19-4EF0-A235-71B0C5C745CD}" srcOrd="7" destOrd="0" presId="urn:microsoft.com/office/officeart/2009/3/layout/PhasedProcess"/>
    <dgm:cxn modelId="{F4705A07-B12E-4F5F-9C0A-54CF6D93302F}" type="presParOf" srcId="{279EEC7A-FC19-4EF0-A235-71B0C5C745CD}" destId="{947C4D52-989C-4284-8556-9CE73D8C5B6E}" srcOrd="0" destOrd="0" presId="urn:microsoft.com/office/officeart/2009/3/layout/PhasedProcess"/>
    <dgm:cxn modelId="{A5BB2A54-7B64-45F6-84EF-BEDCFDAAC0CF}" type="presParOf" srcId="{279EEC7A-FC19-4EF0-A235-71B0C5C745CD}" destId="{721AB9AF-6517-40B5-AE1E-503584D8D526}" srcOrd="1" destOrd="0" presId="urn:microsoft.com/office/officeart/2009/3/layout/PhasedProcess"/>
    <dgm:cxn modelId="{6E578F2D-CE3B-4AB1-83BE-0A2C89FC989D}" type="presParOf" srcId="{279EEC7A-FC19-4EF0-A235-71B0C5C745CD}" destId="{608E15BD-8696-445B-B921-5B6BC8B53A16}" srcOrd="2" destOrd="0" presId="urn:microsoft.com/office/officeart/2009/3/layout/PhasedProcess"/>
    <dgm:cxn modelId="{320B8686-5F96-4B11-99FD-4EA1F4B9E849}" type="presParOf" srcId="{279EEC7A-FC19-4EF0-A235-71B0C5C745CD}" destId="{9CD67519-9F5D-4BA1-A98F-7BF341187FA4}" srcOrd="3" destOrd="0" presId="urn:microsoft.com/office/officeart/2009/3/layout/PhasedProcess"/>
    <dgm:cxn modelId="{27319C7C-4F19-43EA-97F3-72008BDBA01B}" type="presParOf" srcId="{279EEC7A-FC19-4EF0-A235-71B0C5C745CD}" destId="{23D17CD4-DEC2-4A1D-B5C1-50934EEADAE5}" srcOrd="4" destOrd="0" presId="urn:microsoft.com/office/officeart/2009/3/layout/PhasedProcess"/>
    <dgm:cxn modelId="{227F5EFA-1842-4B6C-8CD4-D44F37A73ECD}" type="presParOf" srcId="{279EEC7A-FC19-4EF0-A235-71B0C5C745CD}" destId="{0611CC4D-B2EE-4030-9DB4-95B9A34879C9}" srcOrd="5" destOrd="0" presId="urn:microsoft.com/office/officeart/2009/3/layout/PhasedProcess"/>
    <dgm:cxn modelId="{FABC1F31-6F53-4CC8-B043-57AF7F015070}" type="presParOf" srcId="{F9B51BA0-9E5F-4DAF-BA5E-0751E35194E0}" destId="{2A028B02-AE82-4D13-B834-9FC7AEE06C5C}" srcOrd="8" destOrd="0" presId="urn:microsoft.com/office/officeart/2009/3/layout/PhasedProcess"/>
    <dgm:cxn modelId="{5D62F008-CA4E-4673-A5E8-67F884F71E49}" type="presParOf" srcId="{F9B51BA0-9E5F-4DAF-BA5E-0751E35194E0}" destId="{2F7CF961-7961-4583-8850-819EF0A7F73A}" srcOrd="9" destOrd="0" presId="urn:microsoft.com/office/officeart/2009/3/layout/Phased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830F62-8B1F-4D11-A5D1-B7A4ABF7D0A9}" type="doc">
      <dgm:prSet loTypeId="urn:microsoft.com/office/officeart/2008/layout/HorizontalMultiLevelHierarchy" loCatId="hierarchy" qsTypeId="urn:microsoft.com/office/officeart/2005/8/quickstyle/3d1" qsCatId="3D" csTypeId="urn:microsoft.com/office/officeart/2005/8/colors/colorful1" csCatId="colorful" phldr="1"/>
      <dgm:spPr/>
      <dgm:t>
        <a:bodyPr/>
        <a:lstStyle/>
        <a:p>
          <a:endParaRPr lang="en-ZA"/>
        </a:p>
      </dgm:t>
    </dgm:pt>
    <dgm:pt modelId="{662490FC-A4A4-480F-8DD5-A752B92CBCAD}">
      <dgm:prSet phldrT="[Text]"/>
      <dgm:spPr/>
      <dgm:t>
        <a:bodyPr/>
        <a:lstStyle/>
        <a:p>
          <a:r>
            <a:rPr lang="en-ZA" dirty="0" smtClean="0"/>
            <a:t>VE</a:t>
          </a:r>
          <a:endParaRPr lang="en-ZA" dirty="0"/>
        </a:p>
      </dgm:t>
    </dgm:pt>
    <dgm:pt modelId="{89BEEC59-432E-4469-9CB0-8C5DCBD69560}" type="parTrans" cxnId="{8253D3D8-96BE-48FA-B1EB-A3F72199E39C}">
      <dgm:prSet/>
      <dgm:spPr/>
      <dgm:t>
        <a:bodyPr/>
        <a:lstStyle/>
        <a:p>
          <a:endParaRPr lang="en-ZA"/>
        </a:p>
      </dgm:t>
    </dgm:pt>
    <dgm:pt modelId="{7FF2ECCC-1279-4FA4-A44F-E8A572D98A4E}" type="sibTrans" cxnId="{8253D3D8-96BE-48FA-B1EB-A3F72199E39C}">
      <dgm:prSet/>
      <dgm:spPr/>
      <dgm:t>
        <a:bodyPr/>
        <a:lstStyle/>
        <a:p>
          <a:endParaRPr lang="en-ZA"/>
        </a:p>
      </dgm:t>
    </dgm:pt>
    <dgm:pt modelId="{20D2261B-0343-4269-8519-D96B62B8D29D}">
      <dgm:prSet phldrT="[Text]"/>
      <dgm:spPr/>
      <dgm:t>
        <a:bodyPr/>
        <a:lstStyle/>
        <a:p>
          <a:r>
            <a:rPr lang="en-ZA" dirty="0" smtClean="0"/>
            <a:t>The binding of </a:t>
          </a:r>
          <a:r>
            <a:rPr lang="en-ZA" dirty="0" err="1" smtClean="0"/>
            <a:t>IgG</a:t>
          </a:r>
          <a:r>
            <a:rPr lang="en-ZA" dirty="0" smtClean="0"/>
            <a:t> antibodies to the V1V2 region of </a:t>
          </a:r>
          <a:r>
            <a:rPr lang="en-ZA" dirty="0" err="1" smtClean="0"/>
            <a:t>gp</a:t>
          </a:r>
          <a:r>
            <a:rPr lang="en-ZA" dirty="0" smtClean="0"/>
            <a:t> 120</a:t>
          </a:r>
          <a:endParaRPr lang="en-ZA" dirty="0"/>
        </a:p>
      </dgm:t>
    </dgm:pt>
    <dgm:pt modelId="{6E839369-EE79-4F7A-B88D-A631C6702164}" type="parTrans" cxnId="{DDC0C0DF-2926-4BE2-ABCB-048955DB9E25}">
      <dgm:prSet/>
      <dgm:spPr/>
      <dgm:t>
        <a:bodyPr/>
        <a:lstStyle/>
        <a:p>
          <a:endParaRPr lang="en-ZA"/>
        </a:p>
      </dgm:t>
    </dgm:pt>
    <dgm:pt modelId="{3E577F9C-276A-441D-B5E4-EF114BEC20C7}" type="sibTrans" cxnId="{DDC0C0DF-2926-4BE2-ABCB-048955DB9E25}">
      <dgm:prSet/>
      <dgm:spPr/>
      <dgm:t>
        <a:bodyPr/>
        <a:lstStyle/>
        <a:p>
          <a:endParaRPr lang="en-ZA"/>
        </a:p>
      </dgm:t>
    </dgm:pt>
    <dgm:pt modelId="{94BE5642-487A-405E-9841-B454F3FFF958}">
      <dgm:prSet phldrT="[Text]"/>
      <dgm:spPr/>
      <dgm:t>
        <a:bodyPr/>
        <a:lstStyle/>
        <a:p>
          <a:r>
            <a:rPr lang="en-ZA" dirty="0" smtClean="0"/>
            <a:t>The binding of plasma IgA to </a:t>
          </a:r>
          <a:r>
            <a:rPr lang="en-ZA" dirty="0" err="1" smtClean="0"/>
            <a:t>env</a:t>
          </a:r>
          <a:endParaRPr lang="en-ZA" dirty="0"/>
        </a:p>
      </dgm:t>
    </dgm:pt>
    <dgm:pt modelId="{F40FC29F-FDA3-4A48-BFE9-9D3051D4DE25}" type="parTrans" cxnId="{17CF2C23-3291-4EDB-9FCC-BA9DE194A664}">
      <dgm:prSet/>
      <dgm:spPr/>
      <dgm:t>
        <a:bodyPr/>
        <a:lstStyle/>
        <a:p>
          <a:endParaRPr lang="en-ZA"/>
        </a:p>
      </dgm:t>
    </dgm:pt>
    <dgm:pt modelId="{F13482CB-ABB2-449B-927B-732DCFD6522B}" type="sibTrans" cxnId="{17CF2C23-3291-4EDB-9FCC-BA9DE194A664}">
      <dgm:prSet/>
      <dgm:spPr/>
      <dgm:t>
        <a:bodyPr/>
        <a:lstStyle/>
        <a:p>
          <a:endParaRPr lang="en-ZA"/>
        </a:p>
      </dgm:t>
    </dgm:pt>
    <dgm:pt modelId="{E68F6B10-D1AD-46C7-9FE8-19502A12D98A}">
      <dgm:prSet phldrT="[Text]"/>
      <dgm:spPr/>
      <dgm:t>
        <a:bodyPr/>
        <a:lstStyle/>
        <a:p>
          <a:r>
            <a:rPr lang="en-ZA" dirty="0" smtClean="0"/>
            <a:t>The avidity of </a:t>
          </a:r>
          <a:r>
            <a:rPr lang="en-ZA" dirty="0" err="1" smtClean="0"/>
            <a:t>IgG</a:t>
          </a:r>
          <a:r>
            <a:rPr lang="en-ZA" dirty="0" smtClean="0"/>
            <a:t> antibodies for </a:t>
          </a:r>
          <a:r>
            <a:rPr lang="en-ZA" dirty="0" err="1" smtClean="0"/>
            <a:t>env</a:t>
          </a:r>
          <a:endParaRPr lang="en-ZA" dirty="0"/>
        </a:p>
      </dgm:t>
    </dgm:pt>
    <dgm:pt modelId="{11A06D7C-8AA2-4A92-BA8B-D7EB592120A4}" type="parTrans" cxnId="{C8CD20E8-18D1-4369-AED1-0DB25B9BB217}">
      <dgm:prSet/>
      <dgm:spPr/>
      <dgm:t>
        <a:bodyPr/>
        <a:lstStyle/>
        <a:p>
          <a:endParaRPr lang="en-ZA"/>
        </a:p>
      </dgm:t>
    </dgm:pt>
    <dgm:pt modelId="{0C035756-4727-4D83-8320-898760CBF533}" type="sibTrans" cxnId="{C8CD20E8-18D1-4369-AED1-0DB25B9BB217}">
      <dgm:prSet/>
      <dgm:spPr/>
      <dgm:t>
        <a:bodyPr/>
        <a:lstStyle/>
        <a:p>
          <a:endParaRPr lang="en-ZA"/>
        </a:p>
      </dgm:t>
    </dgm:pt>
    <dgm:pt modelId="{49F61D59-2959-4A9B-8D4E-08F7EF7C92E9}" type="pres">
      <dgm:prSet presAssocID="{D5830F62-8B1F-4D11-A5D1-B7A4ABF7D0A9}" presName="Name0" presStyleCnt="0">
        <dgm:presLayoutVars>
          <dgm:chPref val="1"/>
          <dgm:dir/>
          <dgm:animOne val="branch"/>
          <dgm:animLvl val="lvl"/>
          <dgm:resizeHandles val="exact"/>
        </dgm:presLayoutVars>
      </dgm:prSet>
      <dgm:spPr/>
      <dgm:t>
        <a:bodyPr/>
        <a:lstStyle/>
        <a:p>
          <a:endParaRPr lang="en-ZA"/>
        </a:p>
      </dgm:t>
    </dgm:pt>
    <dgm:pt modelId="{DA11FC30-F54D-4944-B9EE-37B4E17DE191}" type="pres">
      <dgm:prSet presAssocID="{662490FC-A4A4-480F-8DD5-A752B92CBCAD}" presName="root1" presStyleCnt="0"/>
      <dgm:spPr/>
    </dgm:pt>
    <dgm:pt modelId="{F2EC8973-A423-4F5E-9775-F8317776B176}" type="pres">
      <dgm:prSet presAssocID="{662490FC-A4A4-480F-8DD5-A752B92CBCAD}" presName="LevelOneTextNode" presStyleLbl="node0" presStyleIdx="0" presStyleCnt="1">
        <dgm:presLayoutVars>
          <dgm:chPref val="3"/>
        </dgm:presLayoutVars>
      </dgm:prSet>
      <dgm:spPr/>
      <dgm:t>
        <a:bodyPr/>
        <a:lstStyle/>
        <a:p>
          <a:endParaRPr lang="en-ZA"/>
        </a:p>
      </dgm:t>
    </dgm:pt>
    <dgm:pt modelId="{F8BB06DE-E68A-44DB-ADA4-F9E2EBAE9783}" type="pres">
      <dgm:prSet presAssocID="{662490FC-A4A4-480F-8DD5-A752B92CBCAD}" presName="level2hierChild" presStyleCnt="0"/>
      <dgm:spPr/>
    </dgm:pt>
    <dgm:pt modelId="{B3F39E72-6462-4384-A55F-C62E4B88083C}" type="pres">
      <dgm:prSet presAssocID="{6E839369-EE79-4F7A-B88D-A631C6702164}" presName="conn2-1" presStyleLbl="parChTrans1D2" presStyleIdx="0" presStyleCnt="3"/>
      <dgm:spPr/>
      <dgm:t>
        <a:bodyPr/>
        <a:lstStyle/>
        <a:p>
          <a:endParaRPr lang="en-ZA"/>
        </a:p>
      </dgm:t>
    </dgm:pt>
    <dgm:pt modelId="{C0BAA5AB-E269-4FC3-AFAF-63DFDFDC3806}" type="pres">
      <dgm:prSet presAssocID="{6E839369-EE79-4F7A-B88D-A631C6702164}" presName="connTx" presStyleLbl="parChTrans1D2" presStyleIdx="0" presStyleCnt="3"/>
      <dgm:spPr/>
      <dgm:t>
        <a:bodyPr/>
        <a:lstStyle/>
        <a:p>
          <a:endParaRPr lang="en-ZA"/>
        </a:p>
      </dgm:t>
    </dgm:pt>
    <dgm:pt modelId="{FEDE59FA-BC28-4FAF-8C8F-D7E8818AA86B}" type="pres">
      <dgm:prSet presAssocID="{20D2261B-0343-4269-8519-D96B62B8D29D}" presName="root2" presStyleCnt="0"/>
      <dgm:spPr/>
    </dgm:pt>
    <dgm:pt modelId="{0D1689C3-7F6D-407E-9044-2483E8ACA565}" type="pres">
      <dgm:prSet presAssocID="{20D2261B-0343-4269-8519-D96B62B8D29D}" presName="LevelTwoTextNode" presStyleLbl="node2" presStyleIdx="0" presStyleCnt="3">
        <dgm:presLayoutVars>
          <dgm:chPref val="3"/>
        </dgm:presLayoutVars>
      </dgm:prSet>
      <dgm:spPr/>
      <dgm:t>
        <a:bodyPr/>
        <a:lstStyle/>
        <a:p>
          <a:endParaRPr lang="en-ZA"/>
        </a:p>
      </dgm:t>
    </dgm:pt>
    <dgm:pt modelId="{0EB493CE-1E29-48FF-9348-3BC4AA5C12AC}" type="pres">
      <dgm:prSet presAssocID="{20D2261B-0343-4269-8519-D96B62B8D29D}" presName="level3hierChild" presStyleCnt="0"/>
      <dgm:spPr/>
    </dgm:pt>
    <dgm:pt modelId="{2827EAC0-8A10-4548-8B58-4F9EC79B97AE}" type="pres">
      <dgm:prSet presAssocID="{F40FC29F-FDA3-4A48-BFE9-9D3051D4DE25}" presName="conn2-1" presStyleLbl="parChTrans1D2" presStyleIdx="1" presStyleCnt="3"/>
      <dgm:spPr/>
      <dgm:t>
        <a:bodyPr/>
        <a:lstStyle/>
        <a:p>
          <a:endParaRPr lang="en-ZA"/>
        </a:p>
      </dgm:t>
    </dgm:pt>
    <dgm:pt modelId="{4FA62356-52E4-4E14-97A9-AA64C7EA1269}" type="pres">
      <dgm:prSet presAssocID="{F40FC29F-FDA3-4A48-BFE9-9D3051D4DE25}" presName="connTx" presStyleLbl="parChTrans1D2" presStyleIdx="1" presStyleCnt="3"/>
      <dgm:spPr/>
      <dgm:t>
        <a:bodyPr/>
        <a:lstStyle/>
        <a:p>
          <a:endParaRPr lang="en-ZA"/>
        </a:p>
      </dgm:t>
    </dgm:pt>
    <dgm:pt modelId="{8E1EDEB2-6C44-468E-BDD8-56AAB9FC4277}" type="pres">
      <dgm:prSet presAssocID="{94BE5642-487A-405E-9841-B454F3FFF958}" presName="root2" presStyleCnt="0"/>
      <dgm:spPr/>
    </dgm:pt>
    <dgm:pt modelId="{2B856F57-0332-4674-97A5-CD516AB9F83C}" type="pres">
      <dgm:prSet presAssocID="{94BE5642-487A-405E-9841-B454F3FFF958}" presName="LevelTwoTextNode" presStyleLbl="node2" presStyleIdx="1" presStyleCnt="3">
        <dgm:presLayoutVars>
          <dgm:chPref val="3"/>
        </dgm:presLayoutVars>
      </dgm:prSet>
      <dgm:spPr/>
      <dgm:t>
        <a:bodyPr/>
        <a:lstStyle/>
        <a:p>
          <a:endParaRPr lang="en-ZA"/>
        </a:p>
      </dgm:t>
    </dgm:pt>
    <dgm:pt modelId="{C5837271-ABFA-4C17-95FB-6114C24F1BE3}" type="pres">
      <dgm:prSet presAssocID="{94BE5642-487A-405E-9841-B454F3FFF958}" presName="level3hierChild" presStyleCnt="0"/>
      <dgm:spPr/>
    </dgm:pt>
    <dgm:pt modelId="{53D8903F-A3EE-451D-A748-BD5DE1D7B10D}" type="pres">
      <dgm:prSet presAssocID="{11A06D7C-8AA2-4A92-BA8B-D7EB592120A4}" presName="conn2-1" presStyleLbl="parChTrans1D2" presStyleIdx="2" presStyleCnt="3"/>
      <dgm:spPr/>
      <dgm:t>
        <a:bodyPr/>
        <a:lstStyle/>
        <a:p>
          <a:endParaRPr lang="en-ZA"/>
        </a:p>
      </dgm:t>
    </dgm:pt>
    <dgm:pt modelId="{417EBEE0-EB85-49CE-B05E-6855FAF3A27C}" type="pres">
      <dgm:prSet presAssocID="{11A06D7C-8AA2-4A92-BA8B-D7EB592120A4}" presName="connTx" presStyleLbl="parChTrans1D2" presStyleIdx="2" presStyleCnt="3"/>
      <dgm:spPr/>
      <dgm:t>
        <a:bodyPr/>
        <a:lstStyle/>
        <a:p>
          <a:endParaRPr lang="en-ZA"/>
        </a:p>
      </dgm:t>
    </dgm:pt>
    <dgm:pt modelId="{2919215C-E655-4E81-A0F1-34E34EA64204}" type="pres">
      <dgm:prSet presAssocID="{E68F6B10-D1AD-46C7-9FE8-19502A12D98A}" presName="root2" presStyleCnt="0"/>
      <dgm:spPr/>
    </dgm:pt>
    <dgm:pt modelId="{C4877769-C51C-41D7-B6E3-DC9987485DA7}" type="pres">
      <dgm:prSet presAssocID="{E68F6B10-D1AD-46C7-9FE8-19502A12D98A}" presName="LevelTwoTextNode" presStyleLbl="node2" presStyleIdx="2" presStyleCnt="3">
        <dgm:presLayoutVars>
          <dgm:chPref val="3"/>
        </dgm:presLayoutVars>
      </dgm:prSet>
      <dgm:spPr/>
      <dgm:t>
        <a:bodyPr/>
        <a:lstStyle/>
        <a:p>
          <a:endParaRPr lang="en-ZA"/>
        </a:p>
      </dgm:t>
    </dgm:pt>
    <dgm:pt modelId="{F744FA51-1B17-4A95-804F-FB11EA895006}" type="pres">
      <dgm:prSet presAssocID="{E68F6B10-D1AD-46C7-9FE8-19502A12D98A}" presName="level3hierChild" presStyleCnt="0"/>
      <dgm:spPr/>
    </dgm:pt>
  </dgm:ptLst>
  <dgm:cxnLst>
    <dgm:cxn modelId="{0859C269-2AE7-4343-B14E-380D389860C6}" type="presOf" srcId="{94BE5642-487A-405E-9841-B454F3FFF958}" destId="{2B856F57-0332-4674-97A5-CD516AB9F83C}" srcOrd="0" destOrd="0" presId="urn:microsoft.com/office/officeart/2008/layout/HorizontalMultiLevelHierarchy"/>
    <dgm:cxn modelId="{17CF2C23-3291-4EDB-9FCC-BA9DE194A664}" srcId="{662490FC-A4A4-480F-8DD5-A752B92CBCAD}" destId="{94BE5642-487A-405E-9841-B454F3FFF958}" srcOrd="1" destOrd="0" parTransId="{F40FC29F-FDA3-4A48-BFE9-9D3051D4DE25}" sibTransId="{F13482CB-ABB2-449B-927B-732DCFD6522B}"/>
    <dgm:cxn modelId="{DDC0C0DF-2926-4BE2-ABCB-048955DB9E25}" srcId="{662490FC-A4A4-480F-8DD5-A752B92CBCAD}" destId="{20D2261B-0343-4269-8519-D96B62B8D29D}" srcOrd="0" destOrd="0" parTransId="{6E839369-EE79-4F7A-B88D-A631C6702164}" sibTransId="{3E577F9C-276A-441D-B5E4-EF114BEC20C7}"/>
    <dgm:cxn modelId="{760BAA14-21D9-448D-AEE2-E03A2F3C1434}" type="presOf" srcId="{20D2261B-0343-4269-8519-D96B62B8D29D}" destId="{0D1689C3-7F6D-407E-9044-2483E8ACA565}" srcOrd="0" destOrd="0" presId="urn:microsoft.com/office/officeart/2008/layout/HorizontalMultiLevelHierarchy"/>
    <dgm:cxn modelId="{C8CD20E8-18D1-4369-AED1-0DB25B9BB217}" srcId="{662490FC-A4A4-480F-8DD5-A752B92CBCAD}" destId="{E68F6B10-D1AD-46C7-9FE8-19502A12D98A}" srcOrd="2" destOrd="0" parTransId="{11A06D7C-8AA2-4A92-BA8B-D7EB592120A4}" sibTransId="{0C035756-4727-4D83-8320-898760CBF533}"/>
    <dgm:cxn modelId="{A27754A5-AB4B-4F31-9EF6-1433C8199653}" type="presOf" srcId="{F40FC29F-FDA3-4A48-BFE9-9D3051D4DE25}" destId="{2827EAC0-8A10-4548-8B58-4F9EC79B97AE}" srcOrd="0" destOrd="0" presId="urn:microsoft.com/office/officeart/2008/layout/HorizontalMultiLevelHierarchy"/>
    <dgm:cxn modelId="{7811BE12-EED4-44D2-878E-671B87FA5B02}" type="presOf" srcId="{F40FC29F-FDA3-4A48-BFE9-9D3051D4DE25}" destId="{4FA62356-52E4-4E14-97A9-AA64C7EA1269}" srcOrd="1" destOrd="0" presId="urn:microsoft.com/office/officeart/2008/layout/HorizontalMultiLevelHierarchy"/>
    <dgm:cxn modelId="{71E8E151-99D6-4543-9022-4D438962A1DC}" type="presOf" srcId="{D5830F62-8B1F-4D11-A5D1-B7A4ABF7D0A9}" destId="{49F61D59-2959-4A9B-8D4E-08F7EF7C92E9}" srcOrd="0" destOrd="0" presId="urn:microsoft.com/office/officeart/2008/layout/HorizontalMultiLevelHierarchy"/>
    <dgm:cxn modelId="{F5FF309E-85BA-4406-89D8-7616759DEC74}" type="presOf" srcId="{11A06D7C-8AA2-4A92-BA8B-D7EB592120A4}" destId="{417EBEE0-EB85-49CE-B05E-6855FAF3A27C}" srcOrd="1" destOrd="0" presId="urn:microsoft.com/office/officeart/2008/layout/HorizontalMultiLevelHierarchy"/>
    <dgm:cxn modelId="{DE70EACC-D50F-4FFC-93D1-B025D95B68BB}" type="presOf" srcId="{6E839369-EE79-4F7A-B88D-A631C6702164}" destId="{C0BAA5AB-E269-4FC3-AFAF-63DFDFDC3806}" srcOrd="1" destOrd="0" presId="urn:microsoft.com/office/officeart/2008/layout/HorizontalMultiLevelHierarchy"/>
    <dgm:cxn modelId="{9AD45C59-083B-404F-A05C-BE5DE0E94258}" type="presOf" srcId="{E68F6B10-D1AD-46C7-9FE8-19502A12D98A}" destId="{C4877769-C51C-41D7-B6E3-DC9987485DA7}" srcOrd="0" destOrd="0" presId="urn:microsoft.com/office/officeart/2008/layout/HorizontalMultiLevelHierarchy"/>
    <dgm:cxn modelId="{724B7EC3-ECF9-45B8-8AA0-F5E0D3B10C63}" type="presOf" srcId="{11A06D7C-8AA2-4A92-BA8B-D7EB592120A4}" destId="{53D8903F-A3EE-451D-A748-BD5DE1D7B10D}" srcOrd="0" destOrd="0" presId="urn:microsoft.com/office/officeart/2008/layout/HorizontalMultiLevelHierarchy"/>
    <dgm:cxn modelId="{45363A78-0396-4788-9AA1-F4A9A2FF8BB3}" type="presOf" srcId="{6E839369-EE79-4F7A-B88D-A631C6702164}" destId="{B3F39E72-6462-4384-A55F-C62E4B88083C}" srcOrd="0" destOrd="0" presId="urn:microsoft.com/office/officeart/2008/layout/HorizontalMultiLevelHierarchy"/>
    <dgm:cxn modelId="{FCBA292A-EE3F-454D-9818-327BE05B6562}" type="presOf" srcId="{662490FC-A4A4-480F-8DD5-A752B92CBCAD}" destId="{F2EC8973-A423-4F5E-9775-F8317776B176}" srcOrd="0" destOrd="0" presId="urn:microsoft.com/office/officeart/2008/layout/HorizontalMultiLevelHierarchy"/>
    <dgm:cxn modelId="{8253D3D8-96BE-48FA-B1EB-A3F72199E39C}" srcId="{D5830F62-8B1F-4D11-A5D1-B7A4ABF7D0A9}" destId="{662490FC-A4A4-480F-8DD5-A752B92CBCAD}" srcOrd="0" destOrd="0" parTransId="{89BEEC59-432E-4469-9CB0-8C5DCBD69560}" sibTransId="{7FF2ECCC-1279-4FA4-A44F-E8A572D98A4E}"/>
    <dgm:cxn modelId="{428FE303-8C55-4887-933B-8F06EDBBD946}" type="presParOf" srcId="{49F61D59-2959-4A9B-8D4E-08F7EF7C92E9}" destId="{DA11FC30-F54D-4944-B9EE-37B4E17DE191}" srcOrd="0" destOrd="0" presId="urn:microsoft.com/office/officeart/2008/layout/HorizontalMultiLevelHierarchy"/>
    <dgm:cxn modelId="{433D6AE2-BF76-4507-AC86-121BD7156540}" type="presParOf" srcId="{DA11FC30-F54D-4944-B9EE-37B4E17DE191}" destId="{F2EC8973-A423-4F5E-9775-F8317776B176}" srcOrd="0" destOrd="0" presId="urn:microsoft.com/office/officeart/2008/layout/HorizontalMultiLevelHierarchy"/>
    <dgm:cxn modelId="{D20F7DBD-C1B9-42E4-844F-1EF971DB0C06}" type="presParOf" srcId="{DA11FC30-F54D-4944-B9EE-37B4E17DE191}" destId="{F8BB06DE-E68A-44DB-ADA4-F9E2EBAE9783}" srcOrd="1" destOrd="0" presId="urn:microsoft.com/office/officeart/2008/layout/HorizontalMultiLevelHierarchy"/>
    <dgm:cxn modelId="{931B46E8-A0C4-4B58-9306-476402E8E47A}" type="presParOf" srcId="{F8BB06DE-E68A-44DB-ADA4-F9E2EBAE9783}" destId="{B3F39E72-6462-4384-A55F-C62E4B88083C}" srcOrd="0" destOrd="0" presId="urn:microsoft.com/office/officeart/2008/layout/HorizontalMultiLevelHierarchy"/>
    <dgm:cxn modelId="{0ADB7C2E-10D1-46B8-BEE0-EA888162F345}" type="presParOf" srcId="{B3F39E72-6462-4384-A55F-C62E4B88083C}" destId="{C0BAA5AB-E269-4FC3-AFAF-63DFDFDC3806}" srcOrd="0" destOrd="0" presId="urn:microsoft.com/office/officeart/2008/layout/HorizontalMultiLevelHierarchy"/>
    <dgm:cxn modelId="{6F3904B0-F264-4B07-8A2E-26F9634D3683}" type="presParOf" srcId="{F8BB06DE-E68A-44DB-ADA4-F9E2EBAE9783}" destId="{FEDE59FA-BC28-4FAF-8C8F-D7E8818AA86B}" srcOrd="1" destOrd="0" presId="urn:microsoft.com/office/officeart/2008/layout/HorizontalMultiLevelHierarchy"/>
    <dgm:cxn modelId="{1846421C-1876-4E4B-9A2D-FF57DA36EAB0}" type="presParOf" srcId="{FEDE59FA-BC28-4FAF-8C8F-D7E8818AA86B}" destId="{0D1689C3-7F6D-407E-9044-2483E8ACA565}" srcOrd="0" destOrd="0" presId="urn:microsoft.com/office/officeart/2008/layout/HorizontalMultiLevelHierarchy"/>
    <dgm:cxn modelId="{64151AC6-7A5A-4FF6-AD91-ACAD8EB727C4}" type="presParOf" srcId="{FEDE59FA-BC28-4FAF-8C8F-D7E8818AA86B}" destId="{0EB493CE-1E29-48FF-9348-3BC4AA5C12AC}" srcOrd="1" destOrd="0" presId="urn:microsoft.com/office/officeart/2008/layout/HorizontalMultiLevelHierarchy"/>
    <dgm:cxn modelId="{329659A2-F3CF-4A54-85CA-6F9D8AFCEFAB}" type="presParOf" srcId="{F8BB06DE-E68A-44DB-ADA4-F9E2EBAE9783}" destId="{2827EAC0-8A10-4548-8B58-4F9EC79B97AE}" srcOrd="2" destOrd="0" presId="urn:microsoft.com/office/officeart/2008/layout/HorizontalMultiLevelHierarchy"/>
    <dgm:cxn modelId="{9C125200-7CAC-4336-B1E1-D07D4F2A1EDD}" type="presParOf" srcId="{2827EAC0-8A10-4548-8B58-4F9EC79B97AE}" destId="{4FA62356-52E4-4E14-97A9-AA64C7EA1269}" srcOrd="0" destOrd="0" presId="urn:microsoft.com/office/officeart/2008/layout/HorizontalMultiLevelHierarchy"/>
    <dgm:cxn modelId="{2F8B4B84-9B3D-4F2C-AD4C-4F0E6AEE7D21}" type="presParOf" srcId="{F8BB06DE-E68A-44DB-ADA4-F9E2EBAE9783}" destId="{8E1EDEB2-6C44-468E-BDD8-56AAB9FC4277}" srcOrd="3" destOrd="0" presId="urn:microsoft.com/office/officeart/2008/layout/HorizontalMultiLevelHierarchy"/>
    <dgm:cxn modelId="{2A275E4E-A9A7-41F8-B172-62CFA6E8C51A}" type="presParOf" srcId="{8E1EDEB2-6C44-468E-BDD8-56AAB9FC4277}" destId="{2B856F57-0332-4674-97A5-CD516AB9F83C}" srcOrd="0" destOrd="0" presId="urn:microsoft.com/office/officeart/2008/layout/HorizontalMultiLevelHierarchy"/>
    <dgm:cxn modelId="{E376FA97-553B-4FEC-BA45-44FB1AE35E4D}" type="presParOf" srcId="{8E1EDEB2-6C44-468E-BDD8-56AAB9FC4277}" destId="{C5837271-ABFA-4C17-95FB-6114C24F1BE3}" srcOrd="1" destOrd="0" presId="urn:microsoft.com/office/officeart/2008/layout/HorizontalMultiLevelHierarchy"/>
    <dgm:cxn modelId="{CAF81490-E10E-4239-8DCB-4F1F63286C7C}" type="presParOf" srcId="{F8BB06DE-E68A-44DB-ADA4-F9E2EBAE9783}" destId="{53D8903F-A3EE-451D-A748-BD5DE1D7B10D}" srcOrd="4" destOrd="0" presId="urn:microsoft.com/office/officeart/2008/layout/HorizontalMultiLevelHierarchy"/>
    <dgm:cxn modelId="{16DF28B5-0217-4FE8-B5B4-6C60714BA35F}" type="presParOf" srcId="{53D8903F-A3EE-451D-A748-BD5DE1D7B10D}" destId="{417EBEE0-EB85-49CE-B05E-6855FAF3A27C}" srcOrd="0" destOrd="0" presId="urn:microsoft.com/office/officeart/2008/layout/HorizontalMultiLevelHierarchy"/>
    <dgm:cxn modelId="{A0FE944B-3853-451F-AFB5-903F407AD1F1}" type="presParOf" srcId="{F8BB06DE-E68A-44DB-ADA4-F9E2EBAE9783}" destId="{2919215C-E655-4E81-A0F1-34E34EA64204}" srcOrd="5" destOrd="0" presId="urn:microsoft.com/office/officeart/2008/layout/HorizontalMultiLevelHierarchy"/>
    <dgm:cxn modelId="{8DE2BBEA-D7E9-40D2-A910-76EBC5F5DD85}" type="presParOf" srcId="{2919215C-E655-4E81-A0F1-34E34EA64204}" destId="{C4877769-C51C-41D7-B6E3-DC9987485DA7}" srcOrd="0" destOrd="0" presId="urn:microsoft.com/office/officeart/2008/layout/HorizontalMultiLevelHierarchy"/>
    <dgm:cxn modelId="{B3208DED-4528-4133-B8B2-39988E6DDE62}" type="presParOf" srcId="{2919215C-E655-4E81-A0F1-34E34EA64204}" destId="{F744FA51-1B17-4A95-804F-FB11EA89500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087B6B-3848-4EA7-9090-9E47AE3AB97E}" type="doc">
      <dgm:prSet loTypeId="urn:microsoft.com/office/officeart/2008/layout/HorizontalMultiLevelHierarchy" loCatId="hierarchy" qsTypeId="urn:microsoft.com/office/officeart/2005/8/quickstyle/simple5" qsCatId="simple" csTypeId="urn:microsoft.com/office/officeart/2005/8/colors/colorful1" csCatId="colorful" phldr="1"/>
      <dgm:spPr/>
      <dgm:t>
        <a:bodyPr/>
        <a:lstStyle/>
        <a:p>
          <a:endParaRPr lang="en-ZA"/>
        </a:p>
      </dgm:t>
    </dgm:pt>
    <dgm:pt modelId="{C5E0C210-BDC5-4AAF-AE48-586E8A619D21}">
      <dgm:prSet phldrT="[Text]"/>
      <dgm:spPr/>
      <dgm:t>
        <a:bodyPr/>
        <a:lstStyle/>
        <a:p>
          <a:r>
            <a:rPr lang="en-ZA" dirty="0" smtClean="0"/>
            <a:t>VE</a:t>
          </a:r>
          <a:endParaRPr lang="en-ZA" dirty="0"/>
        </a:p>
      </dgm:t>
    </dgm:pt>
    <dgm:pt modelId="{6B7B0D6D-A2C9-4BB5-AC2C-6926DC4A9E03}" type="parTrans" cxnId="{D349F6A7-0732-4D45-9B72-E3651D06CCDE}">
      <dgm:prSet/>
      <dgm:spPr/>
      <dgm:t>
        <a:bodyPr/>
        <a:lstStyle/>
        <a:p>
          <a:endParaRPr lang="en-ZA"/>
        </a:p>
      </dgm:t>
    </dgm:pt>
    <dgm:pt modelId="{ADCF1B6B-89B3-4FCF-AA69-ADD9F9FE87FA}" type="sibTrans" cxnId="{D349F6A7-0732-4D45-9B72-E3651D06CCDE}">
      <dgm:prSet/>
      <dgm:spPr/>
      <dgm:t>
        <a:bodyPr/>
        <a:lstStyle/>
        <a:p>
          <a:endParaRPr lang="en-ZA"/>
        </a:p>
      </dgm:t>
    </dgm:pt>
    <dgm:pt modelId="{DCEB8C82-4467-4F79-9A3B-024127CDEF03}">
      <dgm:prSet phldrT="[Text]"/>
      <dgm:spPr/>
      <dgm:t>
        <a:bodyPr/>
        <a:lstStyle/>
        <a:p>
          <a:r>
            <a:rPr lang="en-ZA" dirty="0" smtClean="0"/>
            <a:t>Antibody Dependent Cellular  Cytotoxicity (ADCC)</a:t>
          </a:r>
          <a:endParaRPr lang="en-ZA" dirty="0"/>
        </a:p>
      </dgm:t>
    </dgm:pt>
    <dgm:pt modelId="{BB71B6B0-9DE9-4AAF-B664-BD01BA02BAA1}" type="parTrans" cxnId="{2B7D4A13-5DE5-4337-9108-EC610B07E3FE}">
      <dgm:prSet/>
      <dgm:spPr/>
      <dgm:t>
        <a:bodyPr/>
        <a:lstStyle/>
        <a:p>
          <a:endParaRPr lang="en-ZA"/>
        </a:p>
      </dgm:t>
    </dgm:pt>
    <dgm:pt modelId="{F3089C1B-F037-4EEA-B25B-D1CC39FF335D}" type="sibTrans" cxnId="{2B7D4A13-5DE5-4337-9108-EC610B07E3FE}">
      <dgm:prSet/>
      <dgm:spPr/>
      <dgm:t>
        <a:bodyPr/>
        <a:lstStyle/>
        <a:p>
          <a:endParaRPr lang="en-ZA"/>
        </a:p>
      </dgm:t>
    </dgm:pt>
    <dgm:pt modelId="{249EDA01-C235-4DE4-8D63-611F7FF79430}">
      <dgm:prSet phldrT="[Text]"/>
      <dgm:spPr/>
      <dgm:t>
        <a:bodyPr/>
        <a:lstStyle/>
        <a:p>
          <a:r>
            <a:rPr lang="en-ZA" dirty="0" smtClean="0"/>
            <a:t>Neutralising Antibodies to vaccine antigen</a:t>
          </a:r>
          <a:endParaRPr lang="en-ZA" dirty="0"/>
        </a:p>
      </dgm:t>
    </dgm:pt>
    <dgm:pt modelId="{2B9CCAA9-6B60-44B8-A72E-CC7DA5C8E760}" type="parTrans" cxnId="{860A8620-FD86-41B5-8E80-1EF84AD6B546}">
      <dgm:prSet/>
      <dgm:spPr/>
      <dgm:t>
        <a:bodyPr/>
        <a:lstStyle/>
        <a:p>
          <a:endParaRPr lang="en-ZA"/>
        </a:p>
      </dgm:t>
    </dgm:pt>
    <dgm:pt modelId="{3DA11308-E27A-4EEF-9734-8E236E6BD978}" type="sibTrans" cxnId="{860A8620-FD86-41B5-8E80-1EF84AD6B546}">
      <dgm:prSet/>
      <dgm:spPr/>
      <dgm:t>
        <a:bodyPr/>
        <a:lstStyle/>
        <a:p>
          <a:endParaRPr lang="en-ZA"/>
        </a:p>
      </dgm:t>
    </dgm:pt>
    <dgm:pt modelId="{600EA15F-4863-47C8-ADAC-570D22FB9199}">
      <dgm:prSet phldrT="[Text]"/>
      <dgm:spPr/>
      <dgm:t>
        <a:bodyPr/>
        <a:lstStyle/>
        <a:p>
          <a:r>
            <a:rPr lang="en-ZA" dirty="0" smtClean="0"/>
            <a:t>The magnitude of CD4 T cells specific for HIV-1 </a:t>
          </a:r>
          <a:r>
            <a:rPr lang="en-ZA" dirty="0" err="1" smtClean="0"/>
            <a:t>env</a:t>
          </a:r>
          <a:endParaRPr lang="en-ZA" dirty="0"/>
        </a:p>
      </dgm:t>
    </dgm:pt>
    <dgm:pt modelId="{4C1E1097-E0D9-4AAE-85C2-01A96E739673}" type="parTrans" cxnId="{47FD904A-B7C8-45D1-9E88-A52D4BA09413}">
      <dgm:prSet/>
      <dgm:spPr/>
      <dgm:t>
        <a:bodyPr/>
        <a:lstStyle/>
        <a:p>
          <a:endParaRPr lang="en-ZA"/>
        </a:p>
      </dgm:t>
    </dgm:pt>
    <dgm:pt modelId="{9D65EDCF-AD19-4FA3-8FFF-8586FD968F29}" type="sibTrans" cxnId="{47FD904A-B7C8-45D1-9E88-A52D4BA09413}">
      <dgm:prSet/>
      <dgm:spPr/>
      <dgm:t>
        <a:bodyPr/>
        <a:lstStyle/>
        <a:p>
          <a:endParaRPr lang="en-ZA"/>
        </a:p>
      </dgm:t>
    </dgm:pt>
    <dgm:pt modelId="{35D15CBF-583F-448F-A79F-9BBA81B86840}" type="pres">
      <dgm:prSet presAssocID="{68087B6B-3848-4EA7-9090-9E47AE3AB97E}" presName="Name0" presStyleCnt="0">
        <dgm:presLayoutVars>
          <dgm:chPref val="1"/>
          <dgm:dir/>
          <dgm:animOne val="branch"/>
          <dgm:animLvl val="lvl"/>
          <dgm:resizeHandles val="exact"/>
        </dgm:presLayoutVars>
      </dgm:prSet>
      <dgm:spPr/>
      <dgm:t>
        <a:bodyPr/>
        <a:lstStyle/>
        <a:p>
          <a:endParaRPr lang="en-ZA"/>
        </a:p>
      </dgm:t>
    </dgm:pt>
    <dgm:pt modelId="{DBBF1638-E6D1-4AF6-919C-6C96F33037CC}" type="pres">
      <dgm:prSet presAssocID="{C5E0C210-BDC5-4AAF-AE48-586E8A619D21}" presName="root1" presStyleCnt="0"/>
      <dgm:spPr/>
    </dgm:pt>
    <dgm:pt modelId="{6D0CB1AA-D0A3-4733-918E-EE7E490CDF80}" type="pres">
      <dgm:prSet presAssocID="{C5E0C210-BDC5-4AAF-AE48-586E8A619D21}" presName="LevelOneTextNode" presStyleLbl="node0" presStyleIdx="0" presStyleCnt="1">
        <dgm:presLayoutVars>
          <dgm:chPref val="3"/>
        </dgm:presLayoutVars>
      </dgm:prSet>
      <dgm:spPr/>
      <dgm:t>
        <a:bodyPr/>
        <a:lstStyle/>
        <a:p>
          <a:endParaRPr lang="en-ZA"/>
        </a:p>
      </dgm:t>
    </dgm:pt>
    <dgm:pt modelId="{FB5DF7E5-9B89-4E0A-B981-3895DB4B1349}" type="pres">
      <dgm:prSet presAssocID="{C5E0C210-BDC5-4AAF-AE48-586E8A619D21}" presName="level2hierChild" presStyleCnt="0"/>
      <dgm:spPr/>
    </dgm:pt>
    <dgm:pt modelId="{10C3A8CA-5024-4A42-9B83-374FBDEB9CDD}" type="pres">
      <dgm:prSet presAssocID="{BB71B6B0-9DE9-4AAF-B664-BD01BA02BAA1}" presName="conn2-1" presStyleLbl="parChTrans1D2" presStyleIdx="0" presStyleCnt="3"/>
      <dgm:spPr/>
      <dgm:t>
        <a:bodyPr/>
        <a:lstStyle/>
        <a:p>
          <a:endParaRPr lang="en-ZA"/>
        </a:p>
      </dgm:t>
    </dgm:pt>
    <dgm:pt modelId="{44A59550-5BA3-4D81-8DB9-95B4A16DB64F}" type="pres">
      <dgm:prSet presAssocID="{BB71B6B0-9DE9-4AAF-B664-BD01BA02BAA1}" presName="connTx" presStyleLbl="parChTrans1D2" presStyleIdx="0" presStyleCnt="3"/>
      <dgm:spPr/>
      <dgm:t>
        <a:bodyPr/>
        <a:lstStyle/>
        <a:p>
          <a:endParaRPr lang="en-ZA"/>
        </a:p>
      </dgm:t>
    </dgm:pt>
    <dgm:pt modelId="{FF507477-1E12-4988-8DB9-0403E96CA442}" type="pres">
      <dgm:prSet presAssocID="{DCEB8C82-4467-4F79-9A3B-024127CDEF03}" presName="root2" presStyleCnt="0"/>
      <dgm:spPr/>
    </dgm:pt>
    <dgm:pt modelId="{20190ECC-684F-4C80-B4AC-AF8CDE502D7D}" type="pres">
      <dgm:prSet presAssocID="{DCEB8C82-4467-4F79-9A3B-024127CDEF03}" presName="LevelTwoTextNode" presStyleLbl="node2" presStyleIdx="0" presStyleCnt="3">
        <dgm:presLayoutVars>
          <dgm:chPref val="3"/>
        </dgm:presLayoutVars>
      </dgm:prSet>
      <dgm:spPr/>
      <dgm:t>
        <a:bodyPr/>
        <a:lstStyle/>
        <a:p>
          <a:endParaRPr lang="en-ZA"/>
        </a:p>
      </dgm:t>
    </dgm:pt>
    <dgm:pt modelId="{A959D7CD-15A9-40CD-9C31-C06D162D4C76}" type="pres">
      <dgm:prSet presAssocID="{DCEB8C82-4467-4F79-9A3B-024127CDEF03}" presName="level3hierChild" presStyleCnt="0"/>
      <dgm:spPr/>
    </dgm:pt>
    <dgm:pt modelId="{D300E285-CBF5-409F-8CE7-C9458136884E}" type="pres">
      <dgm:prSet presAssocID="{2B9CCAA9-6B60-44B8-A72E-CC7DA5C8E760}" presName="conn2-1" presStyleLbl="parChTrans1D2" presStyleIdx="1" presStyleCnt="3"/>
      <dgm:spPr/>
      <dgm:t>
        <a:bodyPr/>
        <a:lstStyle/>
        <a:p>
          <a:endParaRPr lang="en-ZA"/>
        </a:p>
      </dgm:t>
    </dgm:pt>
    <dgm:pt modelId="{94C96225-0F15-4816-956F-0FA2C75482D7}" type="pres">
      <dgm:prSet presAssocID="{2B9CCAA9-6B60-44B8-A72E-CC7DA5C8E760}" presName="connTx" presStyleLbl="parChTrans1D2" presStyleIdx="1" presStyleCnt="3"/>
      <dgm:spPr/>
      <dgm:t>
        <a:bodyPr/>
        <a:lstStyle/>
        <a:p>
          <a:endParaRPr lang="en-ZA"/>
        </a:p>
      </dgm:t>
    </dgm:pt>
    <dgm:pt modelId="{CE7D04B6-F980-4DB2-9891-412CE876DA50}" type="pres">
      <dgm:prSet presAssocID="{249EDA01-C235-4DE4-8D63-611F7FF79430}" presName="root2" presStyleCnt="0"/>
      <dgm:spPr/>
    </dgm:pt>
    <dgm:pt modelId="{49FBF95A-1A47-4E1F-AE9C-87ABAAD50C1F}" type="pres">
      <dgm:prSet presAssocID="{249EDA01-C235-4DE4-8D63-611F7FF79430}" presName="LevelTwoTextNode" presStyleLbl="node2" presStyleIdx="1" presStyleCnt="3">
        <dgm:presLayoutVars>
          <dgm:chPref val="3"/>
        </dgm:presLayoutVars>
      </dgm:prSet>
      <dgm:spPr/>
      <dgm:t>
        <a:bodyPr/>
        <a:lstStyle/>
        <a:p>
          <a:endParaRPr lang="en-ZA"/>
        </a:p>
      </dgm:t>
    </dgm:pt>
    <dgm:pt modelId="{9C0459DF-8AB8-497A-88E5-A1A31B63114E}" type="pres">
      <dgm:prSet presAssocID="{249EDA01-C235-4DE4-8D63-611F7FF79430}" presName="level3hierChild" presStyleCnt="0"/>
      <dgm:spPr/>
    </dgm:pt>
    <dgm:pt modelId="{73ACCF34-CC12-4800-9D13-3256C199B0A8}" type="pres">
      <dgm:prSet presAssocID="{4C1E1097-E0D9-4AAE-85C2-01A96E739673}" presName="conn2-1" presStyleLbl="parChTrans1D2" presStyleIdx="2" presStyleCnt="3"/>
      <dgm:spPr/>
      <dgm:t>
        <a:bodyPr/>
        <a:lstStyle/>
        <a:p>
          <a:endParaRPr lang="en-ZA"/>
        </a:p>
      </dgm:t>
    </dgm:pt>
    <dgm:pt modelId="{35337394-195D-48CB-A23D-243F82FB66BC}" type="pres">
      <dgm:prSet presAssocID="{4C1E1097-E0D9-4AAE-85C2-01A96E739673}" presName="connTx" presStyleLbl="parChTrans1D2" presStyleIdx="2" presStyleCnt="3"/>
      <dgm:spPr/>
      <dgm:t>
        <a:bodyPr/>
        <a:lstStyle/>
        <a:p>
          <a:endParaRPr lang="en-ZA"/>
        </a:p>
      </dgm:t>
    </dgm:pt>
    <dgm:pt modelId="{365BC36A-FB74-4EFF-81BC-F499A1B05734}" type="pres">
      <dgm:prSet presAssocID="{600EA15F-4863-47C8-ADAC-570D22FB9199}" presName="root2" presStyleCnt="0"/>
      <dgm:spPr/>
    </dgm:pt>
    <dgm:pt modelId="{4FD87AAF-6C43-463A-9D07-E94DCB1816BC}" type="pres">
      <dgm:prSet presAssocID="{600EA15F-4863-47C8-ADAC-570D22FB9199}" presName="LevelTwoTextNode" presStyleLbl="node2" presStyleIdx="2" presStyleCnt="3">
        <dgm:presLayoutVars>
          <dgm:chPref val="3"/>
        </dgm:presLayoutVars>
      </dgm:prSet>
      <dgm:spPr/>
      <dgm:t>
        <a:bodyPr/>
        <a:lstStyle/>
        <a:p>
          <a:endParaRPr lang="en-ZA"/>
        </a:p>
      </dgm:t>
    </dgm:pt>
    <dgm:pt modelId="{70184083-749C-4270-9F83-3AC9AAE04084}" type="pres">
      <dgm:prSet presAssocID="{600EA15F-4863-47C8-ADAC-570D22FB9199}" presName="level3hierChild" presStyleCnt="0"/>
      <dgm:spPr/>
    </dgm:pt>
  </dgm:ptLst>
  <dgm:cxnLst>
    <dgm:cxn modelId="{2DA5231F-8FB6-4761-8957-2176B2DFDD66}" type="presOf" srcId="{68087B6B-3848-4EA7-9090-9E47AE3AB97E}" destId="{35D15CBF-583F-448F-A79F-9BBA81B86840}" srcOrd="0" destOrd="0" presId="urn:microsoft.com/office/officeart/2008/layout/HorizontalMultiLevelHierarchy"/>
    <dgm:cxn modelId="{D9FFC3D5-1511-4007-ADB2-DA6E384B2B87}" type="presOf" srcId="{C5E0C210-BDC5-4AAF-AE48-586E8A619D21}" destId="{6D0CB1AA-D0A3-4733-918E-EE7E490CDF80}" srcOrd="0" destOrd="0" presId="urn:microsoft.com/office/officeart/2008/layout/HorizontalMultiLevelHierarchy"/>
    <dgm:cxn modelId="{6FF2ACBF-3F62-4AA8-A6EB-56B1AAED1B73}" type="presOf" srcId="{BB71B6B0-9DE9-4AAF-B664-BD01BA02BAA1}" destId="{10C3A8CA-5024-4A42-9B83-374FBDEB9CDD}" srcOrd="0" destOrd="0" presId="urn:microsoft.com/office/officeart/2008/layout/HorizontalMultiLevelHierarchy"/>
    <dgm:cxn modelId="{017E9E31-51EF-4A35-A62C-26B716EFBEA7}" type="presOf" srcId="{4C1E1097-E0D9-4AAE-85C2-01A96E739673}" destId="{35337394-195D-48CB-A23D-243F82FB66BC}" srcOrd="1" destOrd="0" presId="urn:microsoft.com/office/officeart/2008/layout/HorizontalMultiLevelHierarchy"/>
    <dgm:cxn modelId="{47FD904A-B7C8-45D1-9E88-A52D4BA09413}" srcId="{C5E0C210-BDC5-4AAF-AE48-586E8A619D21}" destId="{600EA15F-4863-47C8-ADAC-570D22FB9199}" srcOrd="2" destOrd="0" parTransId="{4C1E1097-E0D9-4AAE-85C2-01A96E739673}" sibTransId="{9D65EDCF-AD19-4FA3-8FFF-8586FD968F29}"/>
    <dgm:cxn modelId="{C0EEF088-5154-4A42-8A8D-A8E5EB24CDBF}" type="presOf" srcId="{2B9CCAA9-6B60-44B8-A72E-CC7DA5C8E760}" destId="{D300E285-CBF5-409F-8CE7-C9458136884E}" srcOrd="0" destOrd="0" presId="urn:microsoft.com/office/officeart/2008/layout/HorizontalMultiLevelHierarchy"/>
    <dgm:cxn modelId="{54F17631-0107-4DD6-A838-30A484CBD870}" type="presOf" srcId="{BB71B6B0-9DE9-4AAF-B664-BD01BA02BAA1}" destId="{44A59550-5BA3-4D81-8DB9-95B4A16DB64F}" srcOrd="1" destOrd="0" presId="urn:microsoft.com/office/officeart/2008/layout/HorizontalMultiLevelHierarchy"/>
    <dgm:cxn modelId="{0B0F8FA3-45CD-4297-B8BA-83E56924A478}" type="presOf" srcId="{4C1E1097-E0D9-4AAE-85C2-01A96E739673}" destId="{73ACCF34-CC12-4800-9D13-3256C199B0A8}" srcOrd="0" destOrd="0" presId="urn:microsoft.com/office/officeart/2008/layout/HorizontalMultiLevelHierarchy"/>
    <dgm:cxn modelId="{860A8620-FD86-41B5-8E80-1EF84AD6B546}" srcId="{C5E0C210-BDC5-4AAF-AE48-586E8A619D21}" destId="{249EDA01-C235-4DE4-8D63-611F7FF79430}" srcOrd="1" destOrd="0" parTransId="{2B9CCAA9-6B60-44B8-A72E-CC7DA5C8E760}" sibTransId="{3DA11308-E27A-4EEF-9734-8E236E6BD978}"/>
    <dgm:cxn modelId="{0989202B-3C1D-4AC3-8D13-1F3B83A684FF}" type="presOf" srcId="{2B9CCAA9-6B60-44B8-A72E-CC7DA5C8E760}" destId="{94C96225-0F15-4816-956F-0FA2C75482D7}" srcOrd="1" destOrd="0" presId="urn:microsoft.com/office/officeart/2008/layout/HorizontalMultiLevelHierarchy"/>
    <dgm:cxn modelId="{2B7D4A13-5DE5-4337-9108-EC610B07E3FE}" srcId="{C5E0C210-BDC5-4AAF-AE48-586E8A619D21}" destId="{DCEB8C82-4467-4F79-9A3B-024127CDEF03}" srcOrd="0" destOrd="0" parTransId="{BB71B6B0-9DE9-4AAF-B664-BD01BA02BAA1}" sibTransId="{F3089C1B-F037-4EEA-B25B-D1CC39FF335D}"/>
    <dgm:cxn modelId="{C7F06F44-11FA-4C45-869A-ADED035A4F3B}" type="presOf" srcId="{DCEB8C82-4467-4F79-9A3B-024127CDEF03}" destId="{20190ECC-684F-4C80-B4AC-AF8CDE502D7D}" srcOrd="0" destOrd="0" presId="urn:microsoft.com/office/officeart/2008/layout/HorizontalMultiLevelHierarchy"/>
    <dgm:cxn modelId="{1509699E-36C7-42C3-B06B-974010939AFE}" type="presOf" srcId="{600EA15F-4863-47C8-ADAC-570D22FB9199}" destId="{4FD87AAF-6C43-463A-9D07-E94DCB1816BC}" srcOrd="0" destOrd="0" presId="urn:microsoft.com/office/officeart/2008/layout/HorizontalMultiLevelHierarchy"/>
    <dgm:cxn modelId="{354640DE-793E-496E-A15D-54DF705F4FCE}" type="presOf" srcId="{249EDA01-C235-4DE4-8D63-611F7FF79430}" destId="{49FBF95A-1A47-4E1F-AE9C-87ABAAD50C1F}" srcOrd="0" destOrd="0" presId="urn:microsoft.com/office/officeart/2008/layout/HorizontalMultiLevelHierarchy"/>
    <dgm:cxn modelId="{D349F6A7-0732-4D45-9B72-E3651D06CCDE}" srcId="{68087B6B-3848-4EA7-9090-9E47AE3AB97E}" destId="{C5E0C210-BDC5-4AAF-AE48-586E8A619D21}" srcOrd="0" destOrd="0" parTransId="{6B7B0D6D-A2C9-4BB5-AC2C-6926DC4A9E03}" sibTransId="{ADCF1B6B-89B3-4FCF-AA69-ADD9F9FE87FA}"/>
    <dgm:cxn modelId="{7352C2E6-78D0-479D-B525-9430AB8E4985}" type="presParOf" srcId="{35D15CBF-583F-448F-A79F-9BBA81B86840}" destId="{DBBF1638-E6D1-4AF6-919C-6C96F33037CC}" srcOrd="0" destOrd="0" presId="urn:microsoft.com/office/officeart/2008/layout/HorizontalMultiLevelHierarchy"/>
    <dgm:cxn modelId="{0B41A7CD-89FD-473C-8E9C-46BB394D0705}" type="presParOf" srcId="{DBBF1638-E6D1-4AF6-919C-6C96F33037CC}" destId="{6D0CB1AA-D0A3-4733-918E-EE7E490CDF80}" srcOrd="0" destOrd="0" presId="urn:microsoft.com/office/officeart/2008/layout/HorizontalMultiLevelHierarchy"/>
    <dgm:cxn modelId="{E9D60AF3-BA99-4D88-8C69-537A3F52071F}" type="presParOf" srcId="{DBBF1638-E6D1-4AF6-919C-6C96F33037CC}" destId="{FB5DF7E5-9B89-4E0A-B981-3895DB4B1349}" srcOrd="1" destOrd="0" presId="urn:microsoft.com/office/officeart/2008/layout/HorizontalMultiLevelHierarchy"/>
    <dgm:cxn modelId="{712981DF-1A43-48FA-9ADC-ACA31B0FE45A}" type="presParOf" srcId="{FB5DF7E5-9B89-4E0A-B981-3895DB4B1349}" destId="{10C3A8CA-5024-4A42-9B83-374FBDEB9CDD}" srcOrd="0" destOrd="0" presId="urn:microsoft.com/office/officeart/2008/layout/HorizontalMultiLevelHierarchy"/>
    <dgm:cxn modelId="{7C60EF9D-AFC2-46AB-9C48-530934C5B7D4}" type="presParOf" srcId="{10C3A8CA-5024-4A42-9B83-374FBDEB9CDD}" destId="{44A59550-5BA3-4D81-8DB9-95B4A16DB64F}" srcOrd="0" destOrd="0" presId="urn:microsoft.com/office/officeart/2008/layout/HorizontalMultiLevelHierarchy"/>
    <dgm:cxn modelId="{41E7A358-931E-4E3D-BE5C-7087D6AE6850}" type="presParOf" srcId="{FB5DF7E5-9B89-4E0A-B981-3895DB4B1349}" destId="{FF507477-1E12-4988-8DB9-0403E96CA442}" srcOrd="1" destOrd="0" presId="urn:microsoft.com/office/officeart/2008/layout/HorizontalMultiLevelHierarchy"/>
    <dgm:cxn modelId="{E53E5FEA-CC46-452F-B584-F734E2CF997B}" type="presParOf" srcId="{FF507477-1E12-4988-8DB9-0403E96CA442}" destId="{20190ECC-684F-4C80-B4AC-AF8CDE502D7D}" srcOrd="0" destOrd="0" presId="urn:microsoft.com/office/officeart/2008/layout/HorizontalMultiLevelHierarchy"/>
    <dgm:cxn modelId="{B0E95CBF-AA84-4E78-9A63-B69C3BFB7281}" type="presParOf" srcId="{FF507477-1E12-4988-8DB9-0403E96CA442}" destId="{A959D7CD-15A9-40CD-9C31-C06D162D4C76}" srcOrd="1" destOrd="0" presId="urn:microsoft.com/office/officeart/2008/layout/HorizontalMultiLevelHierarchy"/>
    <dgm:cxn modelId="{FAA8CEA7-4977-4DB1-8693-8739FB44F79A}" type="presParOf" srcId="{FB5DF7E5-9B89-4E0A-B981-3895DB4B1349}" destId="{D300E285-CBF5-409F-8CE7-C9458136884E}" srcOrd="2" destOrd="0" presId="urn:microsoft.com/office/officeart/2008/layout/HorizontalMultiLevelHierarchy"/>
    <dgm:cxn modelId="{CCE4EE91-04B8-405C-B4D1-ACDDA8FA38B9}" type="presParOf" srcId="{D300E285-CBF5-409F-8CE7-C9458136884E}" destId="{94C96225-0F15-4816-956F-0FA2C75482D7}" srcOrd="0" destOrd="0" presId="urn:microsoft.com/office/officeart/2008/layout/HorizontalMultiLevelHierarchy"/>
    <dgm:cxn modelId="{B21413BE-3720-4A93-83D2-29E02FF767BC}" type="presParOf" srcId="{FB5DF7E5-9B89-4E0A-B981-3895DB4B1349}" destId="{CE7D04B6-F980-4DB2-9891-412CE876DA50}" srcOrd="3" destOrd="0" presId="urn:microsoft.com/office/officeart/2008/layout/HorizontalMultiLevelHierarchy"/>
    <dgm:cxn modelId="{5DC47E08-5802-477A-BB1A-DA71AE506091}" type="presParOf" srcId="{CE7D04B6-F980-4DB2-9891-412CE876DA50}" destId="{49FBF95A-1A47-4E1F-AE9C-87ABAAD50C1F}" srcOrd="0" destOrd="0" presId="urn:microsoft.com/office/officeart/2008/layout/HorizontalMultiLevelHierarchy"/>
    <dgm:cxn modelId="{5B7106F4-4031-4BB2-B8DD-8E3A78452358}" type="presParOf" srcId="{CE7D04B6-F980-4DB2-9891-412CE876DA50}" destId="{9C0459DF-8AB8-497A-88E5-A1A31B63114E}" srcOrd="1" destOrd="0" presId="urn:microsoft.com/office/officeart/2008/layout/HorizontalMultiLevelHierarchy"/>
    <dgm:cxn modelId="{5538361A-D5FF-4BE4-B59B-FAED194F0AE1}" type="presParOf" srcId="{FB5DF7E5-9B89-4E0A-B981-3895DB4B1349}" destId="{73ACCF34-CC12-4800-9D13-3256C199B0A8}" srcOrd="4" destOrd="0" presId="urn:microsoft.com/office/officeart/2008/layout/HorizontalMultiLevelHierarchy"/>
    <dgm:cxn modelId="{45BD4481-83BA-4339-936A-DAC032BA770F}" type="presParOf" srcId="{73ACCF34-CC12-4800-9D13-3256C199B0A8}" destId="{35337394-195D-48CB-A23D-243F82FB66BC}" srcOrd="0" destOrd="0" presId="urn:microsoft.com/office/officeart/2008/layout/HorizontalMultiLevelHierarchy"/>
    <dgm:cxn modelId="{658CD3CA-3E69-42AF-B9A1-38D5974A060D}" type="presParOf" srcId="{FB5DF7E5-9B89-4E0A-B981-3895DB4B1349}" destId="{365BC36A-FB74-4EFF-81BC-F499A1B05734}" srcOrd="5" destOrd="0" presId="urn:microsoft.com/office/officeart/2008/layout/HorizontalMultiLevelHierarchy"/>
    <dgm:cxn modelId="{34286615-1F2A-4D1B-872B-24B130727A6C}" type="presParOf" srcId="{365BC36A-FB74-4EFF-81BC-F499A1B05734}" destId="{4FD87AAF-6C43-463A-9D07-E94DCB1816BC}" srcOrd="0" destOrd="0" presId="urn:microsoft.com/office/officeart/2008/layout/HorizontalMultiLevelHierarchy"/>
    <dgm:cxn modelId="{BE316C47-C5D1-447A-B441-53C17C06B6E6}" type="presParOf" srcId="{365BC36A-FB74-4EFF-81BC-F499A1B05734}" destId="{70184083-749C-4270-9F83-3AC9AAE04084}"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DEC0D3-8C76-477E-AE76-E0C65B57ECCD}" type="doc">
      <dgm:prSet loTypeId="urn:microsoft.com/office/officeart/2008/layout/HorizontalMultiLevelHierarchy" loCatId="hierarchy" qsTypeId="urn:microsoft.com/office/officeart/2005/8/quickstyle/3d1" qsCatId="3D" csTypeId="urn:microsoft.com/office/officeart/2005/8/colors/colorful1" csCatId="colorful" phldr="1"/>
      <dgm:spPr/>
      <dgm:t>
        <a:bodyPr/>
        <a:lstStyle/>
        <a:p>
          <a:endParaRPr lang="en-ZA"/>
        </a:p>
      </dgm:t>
    </dgm:pt>
    <dgm:pt modelId="{D98F8F20-0FF7-4659-ADB3-E9E9CA787E1F}">
      <dgm:prSet phldrT="[Text]"/>
      <dgm:spPr/>
      <dgm:t>
        <a:bodyPr/>
        <a:lstStyle/>
        <a:p>
          <a:r>
            <a:rPr lang="en-ZA" dirty="0" smtClean="0"/>
            <a:t>Efficacy Studies</a:t>
          </a:r>
          <a:endParaRPr lang="en-ZA" dirty="0"/>
        </a:p>
      </dgm:t>
    </dgm:pt>
    <dgm:pt modelId="{4CFA8AAB-D2B2-486E-96C6-9D906796B715}" type="parTrans" cxnId="{2A31588A-7D3C-4DF2-87D8-7FC5CD12DD03}">
      <dgm:prSet/>
      <dgm:spPr/>
      <dgm:t>
        <a:bodyPr/>
        <a:lstStyle/>
        <a:p>
          <a:endParaRPr lang="en-ZA"/>
        </a:p>
      </dgm:t>
    </dgm:pt>
    <dgm:pt modelId="{243EA7E8-D9EE-4EC1-BE6E-2BB8C8D07BF2}" type="sibTrans" cxnId="{2A31588A-7D3C-4DF2-87D8-7FC5CD12DD03}">
      <dgm:prSet/>
      <dgm:spPr/>
      <dgm:t>
        <a:bodyPr/>
        <a:lstStyle/>
        <a:p>
          <a:endParaRPr lang="en-ZA"/>
        </a:p>
      </dgm:t>
    </dgm:pt>
    <dgm:pt modelId="{9DFCFB9E-F5C2-41DA-9888-58D66A1B227E}">
      <dgm:prSet phldrT="[Text]"/>
      <dgm:spPr/>
      <dgm:t>
        <a:bodyPr/>
        <a:lstStyle/>
        <a:p>
          <a:r>
            <a:rPr lang="en-ZA" dirty="0" smtClean="0"/>
            <a:t>P5 “Clade C” approach using ALVAC &amp; gp120/MF59 </a:t>
          </a:r>
        </a:p>
        <a:p>
          <a:r>
            <a:rPr lang="en-ZA" dirty="0" smtClean="0"/>
            <a:t>(HVTN 702)</a:t>
          </a:r>
          <a:endParaRPr lang="en-ZA" dirty="0"/>
        </a:p>
      </dgm:t>
    </dgm:pt>
    <dgm:pt modelId="{ADFD3704-5CB3-43CC-90A7-FDFFF7D383F9}" type="parTrans" cxnId="{8F79F20B-BF6C-4F9E-AE22-8E1BF2DC3EB4}">
      <dgm:prSet/>
      <dgm:spPr/>
      <dgm:t>
        <a:bodyPr/>
        <a:lstStyle/>
        <a:p>
          <a:endParaRPr lang="en-ZA"/>
        </a:p>
      </dgm:t>
    </dgm:pt>
    <dgm:pt modelId="{39657F87-E037-4B9E-BCC2-C8C7454E797B}" type="sibTrans" cxnId="{8F79F20B-BF6C-4F9E-AE22-8E1BF2DC3EB4}">
      <dgm:prSet/>
      <dgm:spPr/>
      <dgm:t>
        <a:bodyPr/>
        <a:lstStyle/>
        <a:p>
          <a:endParaRPr lang="en-ZA"/>
        </a:p>
      </dgm:t>
    </dgm:pt>
    <dgm:pt modelId="{7A224187-0BB5-4ED0-BD06-557407C006C8}">
      <dgm:prSet phldrT="[Text]"/>
      <dgm:spPr/>
      <dgm:t>
        <a:bodyPr/>
        <a:lstStyle/>
        <a:p>
          <a:r>
            <a:rPr lang="en-ZA" dirty="0" smtClean="0"/>
            <a:t>Multi-clade approach using rAd26/MVA/gp140 </a:t>
          </a:r>
          <a:r>
            <a:rPr lang="en-ZA" dirty="0" err="1" smtClean="0"/>
            <a:t>trimer</a:t>
          </a:r>
          <a:endParaRPr lang="en-ZA" dirty="0"/>
        </a:p>
      </dgm:t>
    </dgm:pt>
    <dgm:pt modelId="{26914A27-9037-4F8D-A849-270885AF97D0}" type="parTrans" cxnId="{4CCF720A-C443-4637-8DF0-A31EE50FB30D}">
      <dgm:prSet/>
      <dgm:spPr/>
      <dgm:t>
        <a:bodyPr/>
        <a:lstStyle/>
        <a:p>
          <a:endParaRPr lang="en-ZA"/>
        </a:p>
      </dgm:t>
    </dgm:pt>
    <dgm:pt modelId="{D27D2DDE-639E-4212-A206-BB56C097A806}" type="sibTrans" cxnId="{4CCF720A-C443-4637-8DF0-A31EE50FB30D}">
      <dgm:prSet/>
      <dgm:spPr/>
      <dgm:t>
        <a:bodyPr/>
        <a:lstStyle/>
        <a:p>
          <a:endParaRPr lang="en-ZA"/>
        </a:p>
      </dgm:t>
    </dgm:pt>
    <dgm:pt modelId="{86337CBB-C2B2-4C0C-92ED-6EEB348C1736}">
      <dgm:prSet phldrT="[Text]"/>
      <dgm:spPr/>
      <dgm:t>
        <a:bodyPr/>
        <a:lstStyle/>
        <a:p>
          <a:r>
            <a:rPr lang="en-ZA" dirty="0" smtClean="0"/>
            <a:t>Neutralising antibody approaches</a:t>
          </a:r>
          <a:endParaRPr lang="en-ZA" dirty="0"/>
        </a:p>
      </dgm:t>
    </dgm:pt>
    <dgm:pt modelId="{49B03900-BADF-4A19-A0B1-DF21C11C5C51}" type="parTrans" cxnId="{778821E1-78DD-4B9E-A0B6-268B1121B7C4}">
      <dgm:prSet/>
      <dgm:spPr/>
      <dgm:t>
        <a:bodyPr/>
        <a:lstStyle/>
        <a:p>
          <a:endParaRPr lang="en-ZA"/>
        </a:p>
      </dgm:t>
    </dgm:pt>
    <dgm:pt modelId="{3FBD9CED-5CBE-4718-9CFC-86929FE43F47}" type="sibTrans" cxnId="{778821E1-78DD-4B9E-A0B6-268B1121B7C4}">
      <dgm:prSet/>
      <dgm:spPr/>
      <dgm:t>
        <a:bodyPr/>
        <a:lstStyle/>
        <a:p>
          <a:endParaRPr lang="en-ZA"/>
        </a:p>
      </dgm:t>
    </dgm:pt>
    <dgm:pt modelId="{EFA15CC6-EBC1-42E2-89DA-55B7E6111E68}" type="pres">
      <dgm:prSet presAssocID="{B2DEC0D3-8C76-477E-AE76-E0C65B57ECCD}" presName="Name0" presStyleCnt="0">
        <dgm:presLayoutVars>
          <dgm:chPref val="1"/>
          <dgm:dir/>
          <dgm:animOne val="branch"/>
          <dgm:animLvl val="lvl"/>
          <dgm:resizeHandles val="exact"/>
        </dgm:presLayoutVars>
      </dgm:prSet>
      <dgm:spPr/>
      <dgm:t>
        <a:bodyPr/>
        <a:lstStyle/>
        <a:p>
          <a:endParaRPr lang="en-ZA"/>
        </a:p>
      </dgm:t>
    </dgm:pt>
    <dgm:pt modelId="{DDA231A8-027B-41B6-AA1A-99B7E294660E}" type="pres">
      <dgm:prSet presAssocID="{D98F8F20-0FF7-4659-ADB3-E9E9CA787E1F}" presName="root1" presStyleCnt="0"/>
      <dgm:spPr/>
    </dgm:pt>
    <dgm:pt modelId="{C0A85EA5-FEB6-4E6E-AD69-EA151896C4F3}" type="pres">
      <dgm:prSet presAssocID="{D98F8F20-0FF7-4659-ADB3-E9E9CA787E1F}" presName="LevelOneTextNode" presStyleLbl="node0" presStyleIdx="0" presStyleCnt="1">
        <dgm:presLayoutVars>
          <dgm:chPref val="3"/>
        </dgm:presLayoutVars>
      </dgm:prSet>
      <dgm:spPr/>
      <dgm:t>
        <a:bodyPr/>
        <a:lstStyle/>
        <a:p>
          <a:endParaRPr lang="en-ZA"/>
        </a:p>
      </dgm:t>
    </dgm:pt>
    <dgm:pt modelId="{661865DF-986A-4EB3-A858-C31F31CD38CF}" type="pres">
      <dgm:prSet presAssocID="{D98F8F20-0FF7-4659-ADB3-E9E9CA787E1F}" presName="level2hierChild" presStyleCnt="0"/>
      <dgm:spPr/>
    </dgm:pt>
    <dgm:pt modelId="{B208514A-688B-4249-9F31-FE575821C2D7}" type="pres">
      <dgm:prSet presAssocID="{ADFD3704-5CB3-43CC-90A7-FDFFF7D383F9}" presName="conn2-1" presStyleLbl="parChTrans1D2" presStyleIdx="0" presStyleCnt="3"/>
      <dgm:spPr/>
      <dgm:t>
        <a:bodyPr/>
        <a:lstStyle/>
        <a:p>
          <a:endParaRPr lang="en-ZA"/>
        </a:p>
      </dgm:t>
    </dgm:pt>
    <dgm:pt modelId="{D2633BDF-E384-41EA-A1FA-8FC7C3357A5C}" type="pres">
      <dgm:prSet presAssocID="{ADFD3704-5CB3-43CC-90A7-FDFFF7D383F9}" presName="connTx" presStyleLbl="parChTrans1D2" presStyleIdx="0" presStyleCnt="3"/>
      <dgm:spPr/>
      <dgm:t>
        <a:bodyPr/>
        <a:lstStyle/>
        <a:p>
          <a:endParaRPr lang="en-ZA"/>
        </a:p>
      </dgm:t>
    </dgm:pt>
    <dgm:pt modelId="{4F1F3267-F329-4AA9-AF3D-9A805D3F4B36}" type="pres">
      <dgm:prSet presAssocID="{9DFCFB9E-F5C2-41DA-9888-58D66A1B227E}" presName="root2" presStyleCnt="0"/>
      <dgm:spPr/>
    </dgm:pt>
    <dgm:pt modelId="{BAF7DDB3-E087-4D62-A430-287871857F73}" type="pres">
      <dgm:prSet presAssocID="{9DFCFB9E-F5C2-41DA-9888-58D66A1B227E}" presName="LevelTwoTextNode" presStyleLbl="node2" presStyleIdx="0" presStyleCnt="3" custScaleX="237430" custScaleY="101123">
        <dgm:presLayoutVars>
          <dgm:chPref val="3"/>
        </dgm:presLayoutVars>
      </dgm:prSet>
      <dgm:spPr/>
      <dgm:t>
        <a:bodyPr/>
        <a:lstStyle/>
        <a:p>
          <a:endParaRPr lang="en-ZA"/>
        </a:p>
      </dgm:t>
    </dgm:pt>
    <dgm:pt modelId="{15CDCDE6-8E7A-4D47-8886-A21A61A8C277}" type="pres">
      <dgm:prSet presAssocID="{9DFCFB9E-F5C2-41DA-9888-58D66A1B227E}" presName="level3hierChild" presStyleCnt="0"/>
      <dgm:spPr/>
    </dgm:pt>
    <dgm:pt modelId="{24730777-67FD-4D1C-AE8D-504DE087EF6C}" type="pres">
      <dgm:prSet presAssocID="{26914A27-9037-4F8D-A849-270885AF97D0}" presName="conn2-1" presStyleLbl="parChTrans1D2" presStyleIdx="1" presStyleCnt="3"/>
      <dgm:spPr/>
      <dgm:t>
        <a:bodyPr/>
        <a:lstStyle/>
        <a:p>
          <a:endParaRPr lang="en-ZA"/>
        </a:p>
      </dgm:t>
    </dgm:pt>
    <dgm:pt modelId="{344E4ED2-A2EB-45A3-9B2B-485F9A35D916}" type="pres">
      <dgm:prSet presAssocID="{26914A27-9037-4F8D-A849-270885AF97D0}" presName="connTx" presStyleLbl="parChTrans1D2" presStyleIdx="1" presStyleCnt="3"/>
      <dgm:spPr/>
      <dgm:t>
        <a:bodyPr/>
        <a:lstStyle/>
        <a:p>
          <a:endParaRPr lang="en-ZA"/>
        </a:p>
      </dgm:t>
    </dgm:pt>
    <dgm:pt modelId="{1D84EA4B-D7F6-48E3-A880-40C90D5A7B97}" type="pres">
      <dgm:prSet presAssocID="{7A224187-0BB5-4ED0-BD06-557407C006C8}" presName="root2" presStyleCnt="0"/>
      <dgm:spPr/>
    </dgm:pt>
    <dgm:pt modelId="{2B33F893-D4F8-49AF-A7CC-16A0EAA01028}" type="pres">
      <dgm:prSet presAssocID="{7A224187-0BB5-4ED0-BD06-557407C006C8}" presName="LevelTwoTextNode" presStyleLbl="node2" presStyleIdx="1" presStyleCnt="3" custScaleX="236641" custScaleY="102175">
        <dgm:presLayoutVars>
          <dgm:chPref val="3"/>
        </dgm:presLayoutVars>
      </dgm:prSet>
      <dgm:spPr/>
      <dgm:t>
        <a:bodyPr/>
        <a:lstStyle/>
        <a:p>
          <a:endParaRPr lang="en-ZA"/>
        </a:p>
      </dgm:t>
    </dgm:pt>
    <dgm:pt modelId="{970FBB07-2F17-4747-AEF4-4F0A407962E2}" type="pres">
      <dgm:prSet presAssocID="{7A224187-0BB5-4ED0-BD06-557407C006C8}" presName="level3hierChild" presStyleCnt="0"/>
      <dgm:spPr/>
    </dgm:pt>
    <dgm:pt modelId="{CFE21623-7BD8-457E-B221-9B4C448AD647}" type="pres">
      <dgm:prSet presAssocID="{49B03900-BADF-4A19-A0B1-DF21C11C5C51}" presName="conn2-1" presStyleLbl="parChTrans1D2" presStyleIdx="2" presStyleCnt="3"/>
      <dgm:spPr/>
      <dgm:t>
        <a:bodyPr/>
        <a:lstStyle/>
        <a:p>
          <a:endParaRPr lang="en-ZA"/>
        </a:p>
      </dgm:t>
    </dgm:pt>
    <dgm:pt modelId="{AE5B0DA3-8ECC-4E75-90B5-90F734AA641B}" type="pres">
      <dgm:prSet presAssocID="{49B03900-BADF-4A19-A0B1-DF21C11C5C51}" presName="connTx" presStyleLbl="parChTrans1D2" presStyleIdx="2" presStyleCnt="3"/>
      <dgm:spPr/>
      <dgm:t>
        <a:bodyPr/>
        <a:lstStyle/>
        <a:p>
          <a:endParaRPr lang="en-ZA"/>
        </a:p>
      </dgm:t>
    </dgm:pt>
    <dgm:pt modelId="{0021B8CA-7999-4369-A465-BE0DEB8F3B75}" type="pres">
      <dgm:prSet presAssocID="{86337CBB-C2B2-4C0C-92ED-6EEB348C1736}" presName="root2" presStyleCnt="0"/>
      <dgm:spPr/>
    </dgm:pt>
    <dgm:pt modelId="{46B61FF4-5C5B-456A-9D69-78D7EF28CF47}" type="pres">
      <dgm:prSet presAssocID="{86337CBB-C2B2-4C0C-92ED-6EEB348C1736}" presName="LevelTwoTextNode" presStyleLbl="node2" presStyleIdx="2" presStyleCnt="3" custScaleX="237479" custScaleY="95794">
        <dgm:presLayoutVars>
          <dgm:chPref val="3"/>
        </dgm:presLayoutVars>
      </dgm:prSet>
      <dgm:spPr/>
      <dgm:t>
        <a:bodyPr/>
        <a:lstStyle/>
        <a:p>
          <a:endParaRPr lang="en-ZA"/>
        </a:p>
      </dgm:t>
    </dgm:pt>
    <dgm:pt modelId="{831F0E0E-52ED-4033-B244-39E4688D5185}" type="pres">
      <dgm:prSet presAssocID="{86337CBB-C2B2-4C0C-92ED-6EEB348C1736}" presName="level3hierChild" presStyleCnt="0"/>
      <dgm:spPr/>
    </dgm:pt>
  </dgm:ptLst>
  <dgm:cxnLst>
    <dgm:cxn modelId="{528D473E-3F41-496A-824C-B658AD53AEE2}" type="presOf" srcId="{B2DEC0D3-8C76-477E-AE76-E0C65B57ECCD}" destId="{EFA15CC6-EBC1-42E2-89DA-55B7E6111E68}" srcOrd="0" destOrd="0" presId="urn:microsoft.com/office/officeart/2008/layout/HorizontalMultiLevelHierarchy"/>
    <dgm:cxn modelId="{4CCF720A-C443-4637-8DF0-A31EE50FB30D}" srcId="{D98F8F20-0FF7-4659-ADB3-E9E9CA787E1F}" destId="{7A224187-0BB5-4ED0-BD06-557407C006C8}" srcOrd="1" destOrd="0" parTransId="{26914A27-9037-4F8D-A849-270885AF97D0}" sibTransId="{D27D2DDE-639E-4212-A206-BB56C097A806}"/>
    <dgm:cxn modelId="{096B3692-2A87-4DBA-8FE1-36A08E2B428C}" type="presOf" srcId="{7A224187-0BB5-4ED0-BD06-557407C006C8}" destId="{2B33F893-D4F8-49AF-A7CC-16A0EAA01028}" srcOrd="0" destOrd="0" presId="urn:microsoft.com/office/officeart/2008/layout/HorizontalMultiLevelHierarchy"/>
    <dgm:cxn modelId="{8DBD929B-9356-4F69-BFA4-81322F78E7B4}" type="presOf" srcId="{49B03900-BADF-4A19-A0B1-DF21C11C5C51}" destId="{AE5B0DA3-8ECC-4E75-90B5-90F734AA641B}" srcOrd="1" destOrd="0" presId="urn:microsoft.com/office/officeart/2008/layout/HorizontalMultiLevelHierarchy"/>
    <dgm:cxn modelId="{63211F56-F09C-413B-A0C9-B0F89460347F}" type="presOf" srcId="{26914A27-9037-4F8D-A849-270885AF97D0}" destId="{344E4ED2-A2EB-45A3-9B2B-485F9A35D916}" srcOrd="1" destOrd="0" presId="urn:microsoft.com/office/officeart/2008/layout/HorizontalMultiLevelHierarchy"/>
    <dgm:cxn modelId="{778821E1-78DD-4B9E-A0B6-268B1121B7C4}" srcId="{D98F8F20-0FF7-4659-ADB3-E9E9CA787E1F}" destId="{86337CBB-C2B2-4C0C-92ED-6EEB348C1736}" srcOrd="2" destOrd="0" parTransId="{49B03900-BADF-4A19-A0B1-DF21C11C5C51}" sibTransId="{3FBD9CED-5CBE-4718-9CFC-86929FE43F47}"/>
    <dgm:cxn modelId="{5BBFA3AE-D082-4D9C-AEA6-318D06DDF9AD}" type="presOf" srcId="{49B03900-BADF-4A19-A0B1-DF21C11C5C51}" destId="{CFE21623-7BD8-457E-B221-9B4C448AD647}" srcOrd="0" destOrd="0" presId="urn:microsoft.com/office/officeart/2008/layout/HorizontalMultiLevelHierarchy"/>
    <dgm:cxn modelId="{78C54496-6BFC-44E7-987E-14ADB3277447}" type="presOf" srcId="{26914A27-9037-4F8D-A849-270885AF97D0}" destId="{24730777-67FD-4D1C-AE8D-504DE087EF6C}" srcOrd="0" destOrd="0" presId="urn:microsoft.com/office/officeart/2008/layout/HorizontalMultiLevelHierarchy"/>
    <dgm:cxn modelId="{8520247B-7048-4DB4-9D8F-1DE261615FEB}" type="presOf" srcId="{D98F8F20-0FF7-4659-ADB3-E9E9CA787E1F}" destId="{C0A85EA5-FEB6-4E6E-AD69-EA151896C4F3}" srcOrd="0" destOrd="0" presId="urn:microsoft.com/office/officeart/2008/layout/HorizontalMultiLevelHierarchy"/>
    <dgm:cxn modelId="{0D76ECFB-1F56-44C1-A782-5EAD1FABC8A6}" type="presOf" srcId="{9DFCFB9E-F5C2-41DA-9888-58D66A1B227E}" destId="{BAF7DDB3-E087-4D62-A430-287871857F73}" srcOrd="0" destOrd="0" presId="urn:microsoft.com/office/officeart/2008/layout/HorizontalMultiLevelHierarchy"/>
    <dgm:cxn modelId="{90AB3273-49FF-490B-A221-66FC4F8B6953}" type="presOf" srcId="{ADFD3704-5CB3-43CC-90A7-FDFFF7D383F9}" destId="{D2633BDF-E384-41EA-A1FA-8FC7C3357A5C}" srcOrd="1" destOrd="0" presId="urn:microsoft.com/office/officeart/2008/layout/HorizontalMultiLevelHierarchy"/>
    <dgm:cxn modelId="{F4DB00F1-2FD9-4734-932E-5E7E06FB4E6B}" type="presOf" srcId="{86337CBB-C2B2-4C0C-92ED-6EEB348C1736}" destId="{46B61FF4-5C5B-456A-9D69-78D7EF28CF47}" srcOrd="0" destOrd="0" presId="urn:microsoft.com/office/officeart/2008/layout/HorizontalMultiLevelHierarchy"/>
    <dgm:cxn modelId="{8F79F20B-BF6C-4F9E-AE22-8E1BF2DC3EB4}" srcId="{D98F8F20-0FF7-4659-ADB3-E9E9CA787E1F}" destId="{9DFCFB9E-F5C2-41DA-9888-58D66A1B227E}" srcOrd="0" destOrd="0" parTransId="{ADFD3704-5CB3-43CC-90A7-FDFFF7D383F9}" sibTransId="{39657F87-E037-4B9E-BCC2-C8C7454E797B}"/>
    <dgm:cxn modelId="{2A31588A-7D3C-4DF2-87D8-7FC5CD12DD03}" srcId="{B2DEC0D3-8C76-477E-AE76-E0C65B57ECCD}" destId="{D98F8F20-0FF7-4659-ADB3-E9E9CA787E1F}" srcOrd="0" destOrd="0" parTransId="{4CFA8AAB-D2B2-486E-96C6-9D906796B715}" sibTransId="{243EA7E8-D9EE-4EC1-BE6E-2BB8C8D07BF2}"/>
    <dgm:cxn modelId="{005B96E8-A7DB-45DD-B1E6-F4EFBE2844FC}" type="presOf" srcId="{ADFD3704-5CB3-43CC-90A7-FDFFF7D383F9}" destId="{B208514A-688B-4249-9F31-FE575821C2D7}" srcOrd="0" destOrd="0" presId="urn:microsoft.com/office/officeart/2008/layout/HorizontalMultiLevelHierarchy"/>
    <dgm:cxn modelId="{FD0F73CF-B418-487D-BF05-17A588CCD6AF}" type="presParOf" srcId="{EFA15CC6-EBC1-42E2-89DA-55B7E6111E68}" destId="{DDA231A8-027B-41B6-AA1A-99B7E294660E}" srcOrd="0" destOrd="0" presId="urn:microsoft.com/office/officeart/2008/layout/HorizontalMultiLevelHierarchy"/>
    <dgm:cxn modelId="{8378B1D3-62A6-4DF8-896D-4A0E8E19D3EC}" type="presParOf" srcId="{DDA231A8-027B-41B6-AA1A-99B7E294660E}" destId="{C0A85EA5-FEB6-4E6E-AD69-EA151896C4F3}" srcOrd="0" destOrd="0" presId="urn:microsoft.com/office/officeart/2008/layout/HorizontalMultiLevelHierarchy"/>
    <dgm:cxn modelId="{AC9E8AF9-CCAB-4762-A36B-586F29C9213B}" type="presParOf" srcId="{DDA231A8-027B-41B6-AA1A-99B7E294660E}" destId="{661865DF-986A-4EB3-A858-C31F31CD38CF}" srcOrd="1" destOrd="0" presId="urn:microsoft.com/office/officeart/2008/layout/HorizontalMultiLevelHierarchy"/>
    <dgm:cxn modelId="{55D3CDFC-4FAA-4DE8-B245-5B7F3861E348}" type="presParOf" srcId="{661865DF-986A-4EB3-A858-C31F31CD38CF}" destId="{B208514A-688B-4249-9F31-FE575821C2D7}" srcOrd="0" destOrd="0" presId="urn:microsoft.com/office/officeart/2008/layout/HorizontalMultiLevelHierarchy"/>
    <dgm:cxn modelId="{F8945538-E592-43A1-A63F-C2230BF7E8FB}" type="presParOf" srcId="{B208514A-688B-4249-9F31-FE575821C2D7}" destId="{D2633BDF-E384-41EA-A1FA-8FC7C3357A5C}" srcOrd="0" destOrd="0" presId="urn:microsoft.com/office/officeart/2008/layout/HorizontalMultiLevelHierarchy"/>
    <dgm:cxn modelId="{F7963D80-C4B4-4620-9464-48A2936E087A}" type="presParOf" srcId="{661865DF-986A-4EB3-A858-C31F31CD38CF}" destId="{4F1F3267-F329-4AA9-AF3D-9A805D3F4B36}" srcOrd="1" destOrd="0" presId="urn:microsoft.com/office/officeart/2008/layout/HorizontalMultiLevelHierarchy"/>
    <dgm:cxn modelId="{21EB6EF8-34CF-422C-9DDC-3B8AACD2B2A8}" type="presParOf" srcId="{4F1F3267-F329-4AA9-AF3D-9A805D3F4B36}" destId="{BAF7DDB3-E087-4D62-A430-287871857F73}" srcOrd="0" destOrd="0" presId="urn:microsoft.com/office/officeart/2008/layout/HorizontalMultiLevelHierarchy"/>
    <dgm:cxn modelId="{8EB524A5-C1AA-4484-A049-BDD5109FE2B8}" type="presParOf" srcId="{4F1F3267-F329-4AA9-AF3D-9A805D3F4B36}" destId="{15CDCDE6-8E7A-4D47-8886-A21A61A8C277}" srcOrd="1" destOrd="0" presId="urn:microsoft.com/office/officeart/2008/layout/HorizontalMultiLevelHierarchy"/>
    <dgm:cxn modelId="{796FA4B6-CE50-41F5-89FC-5B44621527D6}" type="presParOf" srcId="{661865DF-986A-4EB3-A858-C31F31CD38CF}" destId="{24730777-67FD-4D1C-AE8D-504DE087EF6C}" srcOrd="2" destOrd="0" presId="urn:microsoft.com/office/officeart/2008/layout/HorizontalMultiLevelHierarchy"/>
    <dgm:cxn modelId="{ABD63B57-B53F-47DA-886B-B14A225C47AA}" type="presParOf" srcId="{24730777-67FD-4D1C-AE8D-504DE087EF6C}" destId="{344E4ED2-A2EB-45A3-9B2B-485F9A35D916}" srcOrd="0" destOrd="0" presId="urn:microsoft.com/office/officeart/2008/layout/HorizontalMultiLevelHierarchy"/>
    <dgm:cxn modelId="{E8691C2C-F06A-4543-A947-7EF94D5D43F7}" type="presParOf" srcId="{661865DF-986A-4EB3-A858-C31F31CD38CF}" destId="{1D84EA4B-D7F6-48E3-A880-40C90D5A7B97}" srcOrd="3" destOrd="0" presId="urn:microsoft.com/office/officeart/2008/layout/HorizontalMultiLevelHierarchy"/>
    <dgm:cxn modelId="{AC3DCCC4-E107-4A3F-B2B6-CD8D0AB02EE4}" type="presParOf" srcId="{1D84EA4B-D7F6-48E3-A880-40C90D5A7B97}" destId="{2B33F893-D4F8-49AF-A7CC-16A0EAA01028}" srcOrd="0" destOrd="0" presId="urn:microsoft.com/office/officeart/2008/layout/HorizontalMultiLevelHierarchy"/>
    <dgm:cxn modelId="{08EB2422-F7CB-4DEC-B726-D11C121E0663}" type="presParOf" srcId="{1D84EA4B-D7F6-48E3-A880-40C90D5A7B97}" destId="{970FBB07-2F17-4747-AEF4-4F0A407962E2}" srcOrd="1" destOrd="0" presId="urn:microsoft.com/office/officeart/2008/layout/HorizontalMultiLevelHierarchy"/>
    <dgm:cxn modelId="{8AE82B26-6B31-4117-AC9E-7EE3353EE52B}" type="presParOf" srcId="{661865DF-986A-4EB3-A858-C31F31CD38CF}" destId="{CFE21623-7BD8-457E-B221-9B4C448AD647}" srcOrd="4" destOrd="0" presId="urn:microsoft.com/office/officeart/2008/layout/HorizontalMultiLevelHierarchy"/>
    <dgm:cxn modelId="{A3A83F5F-92BA-4157-A0F3-D37CFF7C0FA7}" type="presParOf" srcId="{CFE21623-7BD8-457E-B221-9B4C448AD647}" destId="{AE5B0DA3-8ECC-4E75-90B5-90F734AA641B}" srcOrd="0" destOrd="0" presId="urn:microsoft.com/office/officeart/2008/layout/HorizontalMultiLevelHierarchy"/>
    <dgm:cxn modelId="{DC29EDC0-BC8A-4B1E-9F15-1215C3277F4C}" type="presParOf" srcId="{661865DF-986A-4EB3-A858-C31F31CD38CF}" destId="{0021B8CA-7999-4369-A465-BE0DEB8F3B75}" srcOrd="5" destOrd="0" presId="urn:microsoft.com/office/officeart/2008/layout/HorizontalMultiLevelHierarchy"/>
    <dgm:cxn modelId="{E5E0DFA0-CC7C-4963-90DE-834802D2FF37}" type="presParOf" srcId="{0021B8CA-7999-4369-A465-BE0DEB8F3B75}" destId="{46B61FF4-5C5B-456A-9D69-78D7EF28CF47}" srcOrd="0" destOrd="0" presId="urn:microsoft.com/office/officeart/2008/layout/HorizontalMultiLevelHierarchy"/>
    <dgm:cxn modelId="{5A645FBB-7DC1-4AA8-A9BD-6AE2081B54B3}" type="presParOf" srcId="{0021B8CA-7999-4369-A465-BE0DEB8F3B75}" destId="{831F0E0E-52ED-4033-B244-39E4688D5185}"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D35AC7-467D-9243-B71E-CA5D09EA423E}" type="doc">
      <dgm:prSet loTypeId="urn:microsoft.com/office/officeart/2005/8/layout/hProcess7#1" loCatId="process" qsTypeId="urn:microsoft.com/office/officeart/2005/8/quickstyle/3d1" qsCatId="3D" csTypeId="urn:microsoft.com/office/officeart/2005/8/colors/colorful4" csCatId="colorful" phldr="1"/>
      <dgm:spPr/>
      <dgm:t>
        <a:bodyPr/>
        <a:lstStyle/>
        <a:p>
          <a:endParaRPr lang="en-US"/>
        </a:p>
      </dgm:t>
    </dgm:pt>
    <dgm:pt modelId="{3E2A4916-19B4-3D49-833D-FB793FAF2BC3}">
      <dgm:prSet phldrT="[Text]" custT="1"/>
      <dgm:spPr/>
      <dgm:t>
        <a:bodyPr/>
        <a:lstStyle/>
        <a:p>
          <a:r>
            <a:rPr lang="en-US" sz="2800" b="1" baseline="0" smtClean="0">
              <a:effectLst/>
            </a:rPr>
            <a:t>HVTN 097</a:t>
          </a:r>
          <a:endParaRPr lang="en-US" sz="2800" b="1" baseline="0" dirty="0">
            <a:effectLst/>
          </a:endParaRPr>
        </a:p>
      </dgm:t>
    </dgm:pt>
    <dgm:pt modelId="{D4AAEF9D-42D2-3D44-8C93-51344BB2AAA1}" type="parTrans" cxnId="{FE56FC1E-5783-7C4C-8548-56D525F14A31}">
      <dgm:prSet/>
      <dgm:spPr/>
      <dgm:t>
        <a:bodyPr/>
        <a:lstStyle/>
        <a:p>
          <a:endParaRPr lang="en-US"/>
        </a:p>
      </dgm:t>
    </dgm:pt>
    <dgm:pt modelId="{F9958A29-D825-7D4E-B324-2D8D2182DEBC}" type="sibTrans" cxnId="{FE56FC1E-5783-7C4C-8548-56D525F14A31}">
      <dgm:prSet/>
      <dgm:spPr/>
      <dgm:t>
        <a:bodyPr/>
        <a:lstStyle/>
        <a:p>
          <a:endParaRPr lang="en-US"/>
        </a:p>
      </dgm:t>
    </dgm:pt>
    <dgm:pt modelId="{D8FC9376-1EB8-054E-91C8-7B30F3151939}">
      <dgm:prSet phldrT="[Text]"/>
      <dgm:spPr/>
      <dgm:t>
        <a:bodyPr/>
        <a:lstStyle/>
        <a:p>
          <a:endParaRPr lang="en-US" b="1" dirty="0">
            <a:solidFill>
              <a:srgbClr val="FF0000"/>
            </a:solidFill>
            <a:effectLst/>
          </a:endParaRPr>
        </a:p>
      </dgm:t>
    </dgm:pt>
    <dgm:pt modelId="{84A51F94-8249-6B41-B3BF-D7A24D23990D}" type="parTrans" cxnId="{847E7C0B-DF63-D44B-8E90-4CC4BF4370BB}">
      <dgm:prSet/>
      <dgm:spPr/>
      <dgm:t>
        <a:bodyPr/>
        <a:lstStyle/>
        <a:p>
          <a:endParaRPr lang="en-US"/>
        </a:p>
      </dgm:t>
    </dgm:pt>
    <dgm:pt modelId="{C7649DF8-8041-0E45-BDE1-543F61A768BF}" type="sibTrans" cxnId="{847E7C0B-DF63-D44B-8E90-4CC4BF4370BB}">
      <dgm:prSet/>
      <dgm:spPr/>
      <dgm:t>
        <a:bodyPr/>
        <a:lstStyle/>
        <a:p>
          <a:endParaRPr lang="en-US"/>
        </a:p>
      </dgm:t>
    </dgm:pt>
    <dgm:pt modelId="{F85F4171-BFEC-474D-8AAF-41D5F1EA6336}">
      <dgm:prSet phldrT="[Text]" custT="1"/>
      <dgm:spPr/>
      <dgm:t>
        <a:bodyPr/>
        <a:lstStyle/>
        <a:p>
          <a:r>
            <a:rPr lang="en-US" sz="2800" b="1" smtClean="0">
              <a:effectLst/>
            </a:rPr>
            <a:t>HVTN 100</a:t>
          </a:r>
          <a:endParaRPr lang="en-US" sz="2800" b="1" dirty="0">
            <a:effectLst/>
          </a:endParaRPr>
        </a:p>
      </dgm:t>
    </dgm:pt>
    <dgm:pt modelId="{CC929D39-CB76-0243-9662-E7BBED71FE5B}" type="parTrans" cxnId="{A632C376-90B1-424A-8C39-D56D128E7418}">
      <dgm:prSet/>
      <dgm:spPr/>
      <dgm:t>
        <a:bodyPr/>
        <a:lstStyle/>
        <a:p>
          <a:endParaRPr lang="en-US"/>
        </a:p>
      </dgm:t>
    </dgm:pt>
    <dgm:pt modelId="{33007451-E8C8-334B-9473-22B665973BCD}" type="sibTrans" cxnId="{A632C376-90B1-424A-8C39-D56D128E7418}">
      <dgm:prSet/>
      <dgm:spPr/>
      <dgm:t>
        <a:bodyPr/>
        <a:lstStyle/>
        <a:p>
          <a:endParaRPr lang="en-US"/>
        </a:p>
      </dgm:t>
    </dgm:pt>
    <dgm:pt modelId="{2616C300-FA17-8A40-A3EE-5FCC29E57A6D}">
      <dgm:prSet phldrT="[Text]"/>
      <dgm:spPr/>
      <dgm:t>
        <a:bodyPr/>
        <a:lstStyle/>
        <a:p>
          <a:endParaRPr lang="en-US" b="1" dirty="0">
            <a:solidFill>
              <a:srgbClr val="FF0000"/>
            </a:solidFill>
            <a:effectLst/>
          </a:endParaRPr>
        </a:p>
      </dgm:t>
    </dgm:pt>
    <dgm:pt modelId="{ED377BCD-B7D3-0340-803A-AC0B786308E5}" type="parTrans" cxnId="{09FD6985-AD1D-AC44-8440-2FDDE945F7C0}">
      <dgm:prSet/>
      <dgm:spPr/>
      <dgm:t>
        <a:bodyPr/>
        <a:lstStyle/>
        <a:p>
          <a:endParaRPr lang="en-US"/>
        </a:p>
      </dgm:t>
    </dgm:pt>
    <dgm:pt modelId="{96A72E01-C2D8-FD4A-B162-AB2E933F38F6}" type="sibTrans" cxnId="{09FD6985-AD1D-AC44-8440-2FDDE945F7C0}">
      <dgm:prSet/>
      <dgm:spPr/>
      <dgm:t>
        <a:bodyPr/>
        <a:lstStyle/>
        <a:p>
          <a:endParaRPr lang="en-US"/>
        </a:p>
      </dgm:t>
    </dgm:pt>
    <dgm:pt modelId="{56C29DD0-4E47-4E41-A26C-3024DCE427E8}">
      <dgm:prSet phldrT="[Text]" custT="1"/>
      <dgm:spPr/>
      <dgm:t>
        <a:bodyPr/>
        <a:lstStyle/>
        <a:p>
          <a:r>
            <a:rPr lang="en-US" sz="2800" b="1" smtClean="0">
              <a:effectLst/>
            </a:rPr>
            <a:t>HVTN 702</a:t>
          </a:r>
          <a:endParaRPr lang="en-US" sz="2800" b="1" dirty="0">
            <a:effectLst/>
          </a:endParaRPr>
        </a:p>
      </dgm:t>
    </dgm:pt>
    <dgm:pt modelId="{21DA68FD-3DD6-9F40-8831-11E11B0FD473}" type="parTrans" cxnId="{25C01F66-1A47-9044-A332-0A2922A19292}">
      <dgm:prSet/>
      <dgm:spPr/>
      <dgm:t>
        <a:bodyPr/>
        <a:lstStyle/>
        <a:p>
          <a:endParaRPr lang="en-US"/>
        </a:p>
      </dgm:t>
    </dgm:pt>
    <dgm:pt modelId="{90611E0E-D601-8340-97CE-C457CEFDCD5F}" type="sibTrans" cxnId="{25C01F66-1A47-9044-A332-0A2922A19292}">
      <dgm:prSet/>
      <dgm:spPr/>
      <dgm:t>
        <a:bodyPr/>
        <a:lstStyle/>
        <a:p>
          <a:endParaRPr lang="en-US"/>
        </a:p>
      </dgm:t>
    </dgm:pt>
    <dgm:pt modelId="{FB2303D2-6645-4E43-8F3B-9F36AC99F16E}">
      <dgm:prSet phldrT="[Text]"/>
      <dgm:spPr/>
      <dgm:t>
        <a:bodyPr/>
        <a:lstStyle/>
        <a:p>
          <a:endParaRPr lang="en-US" b="1" dirty="0">
            <a:solidFill>
              <a:srgbClr val="FF0000"/>
            </a:solidFill>
            <a:effectLst/>
          </a:endParaRPr>
        </a:p>
      </dgm:t>
    </dgm:pt>
    <dgm:pt modelId="{07D32BE2-5724-7247-A28B-4DBF58CE6429}" type="sibTrans" cxnId="{A23458E2-580E-6B4A-9747-DEC36BCF41E0}">
      <dgm:prSet/>
      <dgm:spPr/>
      <dgm:t>
        <a:bodyPr/>
        <a:lstStyle/>
        <a:p>
          <a:endParaRPr lang="en-US"/>
        </a:p>
      </dgm:t>
    </dgm:pt>
    <dgm:pt modelId="{E12E943E-5410-9A49-9D26-0DBB0BABA4E3}" type="parTrans" cxnId="{A23458E2-580E-6B4A-9747-DEC36BCF41E0}">
      <dgm:prSet/>
      <dgm:spPr/>
      <dgm:t>
        <a:bodyPr/>
        <a:lstStyle/>
        <a:p>
          <a:endParaRPr lang="en-US"/>
        </a:p>
      </dgm:t>
    </dgm:pt>
    <dgm:pt modelId="{C37519F5-C176-4272-9D00-7A3751888696}">
      <dgm:prSet phldrT="[Text]"/>
      <dgm:spPr/>
      <dgm:t>
        <a:bodyPr/>
        <a:lstStyle/>
        <a:p>
          <a:r>
            <a:rPr lang="en-US" sz="2400" b="1" dirty="0" smtClean="0">
              <a:effectLst/>
            </a:rPr>
            <a:t>Designed  to  evaluate RV144   vaccine regimen in RSA and compare immunogenicity to that in Thailand</a:t>
          </a:r>
        </a:p>
      </dgm:t>
    </dgm:pt>
    <dgm:pt modelId="{0E88A704-F0B5-4DEC-B821-6B2151171B0D}" type="parTrans" cxnId="{85B8471E-A41E-4D7D-866B-B9FCC359CC26}">
      <dgm:prSet/>
      <dgm:spPr/>
      <dgm:t>
        <a:bodyPr/>
        <a:lstStyle/>
        <a:p>
          <a:endParaRPr lang="en-US"/>
        </a:p>
      </dgm:t>
    </dgm:pt>
    <dgm:pt modelId="{2AFB5FBB-F0A4-4D22-B930-9F96AA085166}" type="sibTrans" cxnId="{85B8471E-A41E-4D7D-866B-B9FCC359CC26}">
      <dgm:prSet/>
      <dgm:spPr/>
      <dgm:t>
        <a:bodyPr/>
        <a:lstStyle/>
        <a:p>
          <a:endParaRPr lang="en-US"/>
        </a:p>
      </dgm:t>
    </dgm:pt>
    <dgm:pt modelId="{B1E15E55-299E-4D80-9FD6-695223DEEE31}">
      <dgm:prSet phldrT="[Text]"/>
      <dgm:spPr/>
      <dgm:t>
        <a:bodyPr/>
        <a:lstStyle/>
        <a:p>
          <a:r>
            <a:rPr lang="en-US" sz="2300" b="1" smtClean="0">
              <a:effectLst/>
            </a:rPr>
            <a:t>A standard  phase 1 trial  of the clade C products to decide whether to proceed to phase 3</a:t>
          </a:r>
          <a:endParaRPr lang="en-US" sz="2300" b="1" dirty="0" smtClean="0">
            <a:effectLst/>
          </a:endParaRPr>
        </a:p>
      </dgm:t>
    </dgm:pt>
    <dgm:pt modelId="{EF4CB0F3-1748-4D76-B897-684661AB1F05}" type="parTrans" cxnId="{EB0A8975-F075-4DBC-929E-BA1EBC046891}">
      <dgm:prSet/>
      <dgm:spPr/>
      <dgm:t>
        <a:bodyPr/>
        <a:lstStyle/>
        <a:p>
          <a:endParaRPr lang="en-US"/>
        </a:p>
      </dgm:t>
    </dgm:pt>
    <dgm:pt modelId="{BAFC4A0B-9012-4D79-A78F-160858A4BFFB}" type="sibTrans" cxnId="{EB0A8975-F075-4DBC-929E-BA1EBC046891}">
      <dgm:prSet/>
      <dgm:spPr/>
      <dgm:t>
        <a:bodyPr/>
        <a:lstStyle/>
        <a:p>
          <a:endParaRPr lang="en-US"/>
        </a:p>
      </dgm:t>
    </dgm:pt>
    <dgm:pt modelId="{BA1CDB8D-FFC2-444A-8287-B2DC9588CE87}">
      <dgm:prSet phldrT="[Text]"/>
      <dgm:spPr/>
      <dgm:t>
        <a:bodyPr/>
        <a:lstStyle/>
        <a:p>
          <a:r>
            <a:rPr lang="en-US" sz="2500" b="1" smtClean="0">
              <a:effectLst/>
            </a:rPr>
            <a:t>A Classic phase 3 RCT assessing efficacy and safety aimed at licensure</a:t>
          </a:r>
          <a:endParaRPr lang="en-US" sz="2500" b="1" dirty="0" smtClean="0">
            <a:effectLst/>
          </a:endParaRPr>
        </a:p>
      </dgm:t>
    </dgm:pt>
    <dgm:pt modelId="{4AEF34CB-074B-4979-87FA-31E78B4EC930}" type="parTrans" cxnId="{218C34C7-B9F3-4982-9938-EF5FF3A89844}">
      <dgm:prSet/>
      <dgm:spPr/>
      <dgm:t>
        <a:bodyPr/>
        <a:lstStyle/>
        <a:p>
          <a:endParaRPr lang="en-US"/>
        </a:p>
      </dgm:t>
    </dgm:pt>
    <dgm:pt modelId="{4C897503-4E41-489D-AFC4-D7B1CBEDA1B5}" type="sibTrans" cxnId="{218C34C7-B9F3-4982-9938-EF5FF3A89844}">
      <dgm:prSet/>
      <dgm:spPr/>
      <dgm:t>
        <a:bodyPr/>
        <a:lstStyle/>
        <a:p>
          <a:endParaRPr lang="en-US"/>
        </a:p>
      </dgm:t>
    </dgm:pt>
    <dgm:pt modelId="{E7AB3F0B-19B7-114A-B77C-510C26191DF5}" type="pres">
      <dgm:prSet presAssocID="{71D35AC7-467D-9243-B71E-CA5D09EA423E}" presName="Name0" presStyleCnt="0">
        <dgm:presLayoutVars>
          <dgm:dir/>
          <dgm:animLvl val="lvl"/>
          <dgm:resizeHandles val="exact"/>
        </dgm:presLayoutVars>
      </dgm:prSet>
      <dgm:spPr/>
      <dgm:t>
        <a:bodyPr/>
        <a:lstStyle/>
        <a:p>
          <a:endParaRPr lang="en-US"/>
        </a:p>
      </dgm:t>
    </dgm:pt>
    <dgm:pt modelId="{7D0D3D66-E0CB-0A4A-9FD7-6E87B0CE0589}" type="pres">
      <dgm:prSet presAssocID="{FB2303D2-6645-4E43-8F3B-9F36AC99F16E}" presName="compositeNode" presStyleCnt="0">
        <dgm:presLayoutVars>
          <dgm:bulletEnabled val="1"/>
        </dgm:presLayoutVars>
      </dgm:prSet>
      <dgm:spPr/>
      <dgm:t>
        <a:bodyPr/>
        <a:lstStyle/>
        <a:p>
          <a:endParaRPr lang="en-ZA"/>
        </a:p>
      </dgm:t>
    </dgm:pt>
    <dgm:pt modelId="{F7E81D94-7BD2-E140-B861-B98244DC7791}" type="pres">
      <dgm:prSet presAssocID="{FB2303D2-6645-4E43-8F3B-9F36AC99F16E}" presName="bgRect" presStyleLbl="node1" presStyleIdx="0" presStyleCnt="3"/>
      <dgm:spPr/>
      <dgm:t>
        <a:bodyPr/>
        <a:lstStyle/>
        <a:p>
          <a:endParaRPr lang="en-US"/>
        </a:p>
      </dgm:t>
    </dgm:pt>
    <dgm:pt modelId="{35AE9311-5B1E-7644-B6B1-BCBEDF25AF56}" type="pres">
      <dgm:prSet presAssocID="{FB2303D2-6645-4E43-8F3B-9F36AC99F16E}" presName="parentNode" presStyleLbl="node1" presStyleIdx="0" presStyleCnt="3">
        <dgm:presLayoutVars>
          <dgm:chMax val="0"/>
          <dgm:bulletEnabled val="1"/>
        </dgm:presLayoutVars>
      </dgm:prSet>
      <dgm:spPr/>
      <dgm:t>
        <a:bodyPr/>
        <a:lstStyle/>
        <a:p>
          <a:endParaRPr lang="en-US"/>
        </a:p>
      </dgm:t>
    </dgm:pt>
    <dgm:pt modelId="{84578EDF-99D2-FD4C-90A6-C9B5D32661AA}" type="pres">
      <dgm:prSet presAssocID="{FB2303D2-6645-4E43-8F3B-9F36AC99F16E}" presName="childNode" presStyleLbl="node1" presStyleIdx="0" presStyleCnt="3">
        <dgm:presLayoutVars>
          <dgm:bulletEnabled val="1"/>
        </dgm:presLayoutVars>
      </dgm:prSet>
      <dgm:spPr/>
      <dgm:t>
        <a:bodyPr/>
        <a:lstStyle/>
        <a:p>
          <a:endParaRPr lang="en-US"/>
        </a:p>
      </dgm:t>
    </dgm:pt>
    <dgm:pt modelId="{7A72145B-9365-3245-A082-B518511B448C}" type="pres">
      <dgm:prSet presAssocID="{07D32BE2-5724-7247-A28B-4DBF58CE6429}" presName="hSp" presStyleCnt="0"/>
      <dgm:spPr/>
      <dgm:t>
        <a:bodyPr/>
        <a:lstStyle/>
        <a:p>
          <a:endParaRPr lang="en-ZA"/>
        </a:p>
      </dgm:t>
    </dgm:pt>
    <dgm:pt modelId="{4B55375C-556F-344D-BD42-00AE3A49001E}" type="pres">
      <dgm:prSet presAssocID="{07D32BE2-5724-7247-A28B-4DBF58CE6429}" presName="vProcSp" presStyleCnt="0"/>
      <dgm:spPr/>
      <dgm:t>
        <a:bodyPr/>
        <a:lstStyle/>
        <a:p>
          <a:endParaRPr lang="en-ZA"/>
        </a:p>
      </dgm:t>
    </dgm:pt>
    <dgm:pt modelId="{D60E06FB-5369-CB4B-9643-4B22099AE8D8}" type="pres">
      <dgm:prSet presAssocID="{07D32BE2-5724-7247-A28B-4DBF58CE6429}" presName="vSp1" presStyleCnt="0"/>
      <dgm:spPr/>
      <dgm:t>
        <a:bodyPr/>
        <a:lstStyle/>
        <a:p>
          <a:endParaRPr lang="en-ZA"/>
        </a:p>
      </dgm:t>
    </dgm:pt>
    <dgm:pt modelId="{A172DDF2-0540-724C-93B6-7EE9DA8CBD08}" type="pres">
      <dgm:prSet presAssocID="{07D32BE2-5724-7247-A28B-4DBF58CE6429}" presName="simulatedConn" presStyleLbl="solidFgAcc1" presStyleIdx="0" presStyleCnt="2"/>
      <dgm:spPr/>
      <dgm:t>
        <a:bodyPr/>
        <a:lstStyle/>
        <a:p>
          <a:endParaRPr lang="en-ZA"/>
        </a:p>
      </dgm:t>
    </dgm:pt>
    <dgm:pt modelId="{FEFBE7BD-4E65-D144-AC51-427F3AFE682C}" type="pres">
      <dgm:prSet presAssocID="{07D32BE2-5724-7247-A28B-4DBF58CE6429}" presName="vSp2" presStyleCnt="0"/>
      <dgm:spPr/>
      <dgm:t>
        <a:bodyPr/>
        <a:lstStyle/>
        <a:p>
          <a:endParaRPr lang="en-ZA"/>
        </a:p>
      </dgm:t>
    </dgm:pt>
    <dgm:pt modelId="{2766A2AC-DC46-8A49-94C2-0BBB11CA2AA9}" type="pres">
      <dgm:prSet presAssocID="{07D32BE2-5724-7247-A28B-4DBF58CE6429}" presName="sibTrans" presStyleCnt="0"/>
      <dgm:spPr/>
      <dgm:t>
        <a:bodyPr/>
        <a:lstStyle/>
        <a:p>
          <a:endParaRPr lang="en-ZA"/>
        </a:p>
      </dgm:t>
    </dgm:pt>
    <dgm:pt modelId="{EDE82799-1C11-CA4E-80B2-5063979E70CA}" type="pres">
      <dgm:prSet presAssocID="{D8FC9376-1EB8-054E-91C8-7B30F3151939}" presName="compositeNode" presStyleCnt="0">
        <dgm:presLayoutVars>
          <dgm:bulletEnabled val="1"/>
        </dgm:presLayoutVars>
      </dgm:prSet>
      <dgm:spPr/>
      <dgm:t>
        <a:bodyPr/>
        <a:lstStyle/>
        <a:p>
          <a:endParaRPr lang="en-ZA"/>
        </a:p>
      </dgm:t>
    </dgm:pt>
    <dgm:pt modelId="{974862B0-697F-9B45-B1F0-2B1A8419E120}" type="pres">
      <dgm:prSet presAssocID="{D8FC9376-1EB8-054E-91C8-7B30F3151939}" presName="bgRect" presStyleLbl="node1" presStyleIdx="1" presStyleCnt="3"/>
      <dgm:spPr/>
      <dgm:t>
        <a:bodyPr/>
        <a:lstStyle/>
        <a:p>
          <a:endParaRPr lang="en-US"/>
        </a:p>
      </dgm:t>
    </dgm:pt>
    <dgm:pt modelId="{1E7C0FD9-422F-4B49-9051-CDE4DEE837A9}" type="pres">
      <dgm:prSet presAssocID="{D8FC9376-1EB8-054E-91C8-7B30F3151939}" presName="parentNode" presStyleLbl="node1" presStyleIdx="1" presStyleCnt="3">
        <dgm:presLayoutVars>
          <dgm:chMax val="0"/>
          <dgm:bulletEnabled val="1"/>
        </dgm:presLayoutVars>
      </dgm:prSet>
      <dgm:spPr/>
      <dgm:t>
        <a:bodyPr/>
        <a:lstStyle/>
        <a:p>
          <a:endParaRPr lang="en-US"/>
        </a:p>
      </dgm:t>
    </dgm:pt>
    <dgm:pt modelId="{9ECC306C-B4F0-F740-9DD6-950B1B466338}" type="pres">
      <dgm:prSet presAssocID="{D8FC9376-1EB8-054E-91C8-7B30F3151939}" presName="childNode" presStyleLbl="node1" presStyleIdx="1" presStyleCnt="3">
        <dgm:presLayoutVars>
          <dgm:bulletEnabled val="1"/>
        </dgm:presLayoutVars>
      </dgm:prSet>
      <dgm:spPr/>
      <dgm:t>
        <a:bodyPr/>
        <a:lstStyle/>
        <a:p>
          <a:endParaRPr lang="en-US"/>
        </a:p>
      </dgm:t>
    </dgm:pt>
    <dgm:pt modelId="{FF145563-98EE-734B-A793-FF4F7B2900C7}" type="pres">
      <dgm:prSet presAssocID="{C7649DF8-8041-0E45-BDE1-543F61A768BF}" presName="hSp" presStyleCnt="0"/>
      <dgm:spPr/>
      <dgm:t>
        <a:bodyPr/>
        <a:lstStyle/>
        <a:p>
          <a:endParaRPr lang="en-ZA"/>
        </a:p>
      </dgm:t>
    </dgm:pt>
    <dgm:pt modelId="{077BEF35-B6B9-CE49-8C5B-C6C17D6EA1FB}" type="pres">
      <dgm:prSet presAssocID="{C7649DF8-8041-0E45-BDE1-543F61A768BF}" presName="vProcSp" presStyleCnt="0"/>
      <dgm:spPr/>
      <dgm:t>
        <a:bodyPr/>
        <a:lstStyle/>
        <a:p>
          <a:endParaRPr lang="en-ZA"/>
        </a:p>
      </dgm:t>
    </dgm:pt>
    <dgm:pt modelId="{5B14042B-FBAD-1C48-88EA-C6297FA10BC8}" type="pres">
      <dgm:prSet presAssocID="{C7649DF8-8041-0E45-BDE1-543F61A768BF}" presName="vSp1" presStyleCnt="0"/>
      <dgm:spPr/>
      <dgm:t>
        <a:bodyPr/>
        <a:lstStyle/>
        <a:p>
          <a:endParaRPr lang="en-ZA"/>
        </a:p>
      </dgm:t>
    </dgm:pt>
    <dgm:pt modelId="{47BD4B8C-2B9D-BA4C-A954-042FB3256064}" type="pres">
      <dgm:prSet presAssocID="{C7649DF8-8041-0E45-BDE1-543F61A768BF}" presName="simulatedConn" presStyleLbl="solidFgAcc1" presStyleIdx="1" presStyleCnt="2"/>
      <dgm:spPr/>
      <dgm:t>
        <a:bodyPr/>
        <a:lstStyle/>
        <a:p>
          <a:endParaRPr lang="en-ZA"/>
        </a:p>
      </dgm:t>
    </dgm:pt>
    <dgm:pt modelId="{22B89A47-A2D3-9747-A328-BF98FE45BCA3}" type="pres">
      <dgm:prSet presAssocID="{C7649DF8-8041-0E45-BDE1-543F61A768BF}" presName="vSp2" presStyleCnt="0"/>
      <dgm:spPr/>
      <dgm:t>
        <a:bodyPr/>
        <a:lstStyle/>
        <a:p>
          <a:endParaRPr lang="en-ZA"/>
        </a:p>
      </dgm:t>
    </dgm:pt>
    <dgm:pt modelId="{83BE77A8-0A49-994C-8E42-8F5A54A8AAF4}" type="pres">
      <dgm:prSet presAssocID="{C7649DF8-8041-0E45-BDE1-543F61A768BF}" presName="sibTrans" presStyleCnt="0"/>
      <dgm:spPr/>
      <dgm:t>
        <a:bodyPr/>
        <a:lstStyle/>
        <a:p>
          <a:endParaRPr lang="en-ZA"/>
        </a:p>
      </dgm:t>
    </dgm:pt>
    <dgm:pt modelId="{B497FF19-2779-E24A-9341-6898E9336662}" type="pres">
      <dgm:prSet presAssocID="{2616C300-FA17-8A40-A3EE-5FCC29E57A6D}" presName="compositeNode" presStyleCnt="0">
        <dgm:presLayoutVars>
          <dgm:bulletEnabled val="1"/>
        </dgm:presLayoutVars>
      </dgm:prSet>
      <dgm:spPr/>
      <dgm:t>
        <a:bodyPr/>
        <a:lstStyle/>
        <a:p>
          <a:endParaRPr lang="en-ZA"/>
        </a:p>
      </dgm:t>
    </dgm:pt>
    <dgm:pt modelId="{2869A5E4-D061-AE4C-A253-A79BC5734318}" type="pres">
      <dgm:prSet presAssocID="{2616C300-FA17-8A40-A3EE-5FCC29E57A6D}" presName="bgRect" presStyleLbl="node1" presStyleIdx="2" presStyleCnt="3"/>
      <dgm:spPr/>
      <dgm:t>
        <a:bodyPr/>
        <a:lstStyle/>
        <a:p>
          <a:endParaRPr lang="en-US"/>
        </a:p>
      </dgm:t>
    </dgm:pt>
    <dgm:pt modelId="{B0E0A321-DD06-A64C-B531-7015F0F87A95}" type="pres">
      <dgm:prSet presAssocID="{2616C300-FA17-8A40-A3EE-5FCC29E57A6D}" presName="parentNode" presStyleLbl="node1" presStyleIdx="2" presStyleCnt="3">
        <dgm:presLayoutVars>
          <dgm:chMax val="0"/>
          <dgm:bulletEnabled val="1"/>
        </dgm:presLayoutVars>
      </dgm:prSet>
      <dgm:spPr/>
      <dgm:t>
        <a:bodyPr/>
        <a:lstStyle/>
        <a:p>
          <a:endParaRPr lang="en-US"/>
        </a:p>
      </dgm:t>
    </dgm:pt>
    <dgm:pt modelId="{FEF91C88-A47E-5748-8E0D-4E3D04DD48D1}" type="pres">
      <dgm:prSet presAssocID="{2616C300-FA17-8A40-A3EE-5FCC29E57A6D}" presName="childNode" presStyleLbl="node1" presStyleIdx="2" presStyleCnt="3">
        <dgm:presLayoutVars>
          <dgm:bulletEnabled val="1"/>
        </dgm:presLayoutVars>
      </dgm:prSet>
      <dgm:spPr/>
      <dgm:t>
        <a:bodyPr/>
        <a:lstStyle/>
        <a:p>
          <a:endParaRPr lang="en-US"/>
        </a:p>
      </dgm:t>
    </dgm:pt>
  </dgm:ptLst>
  <dgm:cxnLst>
    <dgm:cxn modelId="{9EA4E3FA-74D2-40A1-B660-51D542DA2859}" type="presOf" srcId="{BA1CDB8D-FFC2-444A-8287-B2DC9588CE87}" destId="{FEF91C88-A47E-5748-8E0D-4E3D04DD48D1}" srcOrd="0" destOrd="1" presId="urn:microsoft.com/office/officeart/2005/8/layout/hProcess7#1"/>
    <dgm:cxn modelId="{7803C0B7-0AF6-48CE-8060-463A33235163}" type="presOf" srcId="{FB2303D2-6645-4E43-8F3B-9F36AC99F16E}" destId="{F7E81D94-7BD2-E140-B861-B98244DC7791}" srcOrd="0" destOrd="0" presId="urn:microsoft.com/office/officeart/2005/8/layout/hProcess7#1"/>
    <dgm:cxn modelId="{A23458E2-580E-6B4A-9747-DEC36BCF41E0}" srcId="{71D35AC7-467D-9243-B71E-CA5D09EA423E}" destId="{FB2303D2-6645-4E43-8F3B-9F36AC99F16E}" srcOrd="0" destOrd="0" parTransId="{E12E943E-5410-9A49-9D26-0DBB0BABA4E3}" sibTransId="{07D32BE2-5724-7247-A28B-4DBF58CE6429}"/>
    <dgm:cxn modelId="{EB0A8975-F075-4DBC-929E-BA1EBC046891}" srcId="{D8FC9376-1EB8-054E-91C8-7B30F3151939}" destId="{B1E15E55-299E-4D80-9FD6-695223DEEE31}" srcOrd="1" destOrd="0" parTransId="{EF4CB0F3-1748-4D76-B897-684661AB1F05}" sibTransId="{BAFC4A0B-9012-4D79-A78F-160858A4BFFB}"/>
    <dgm:cxn modelId="{F4DCA9E0-98F0-4FC8-9243-2A784D964F73}" type="presOf" srcId="{C37519F5-C176-4272-9D00-7A3751888696}" destId="{84578EDF-99D2-FD4C-90A6-C9B5D32661AA}" srcOrd="0" destOrd="1" presId="urn:microsoft.com/office/officeart/2005/8/layout/hProcess7#1"/>
    <dgm:cxn modelId="{218C34C7-B9F3-4982-9938-EF5FF3A89844}" srcId="{2616C300-FA17-8A40-A3EE-5FCC29E57A6D}" destId="{BA1CDB8D-FFC2-444A-8287-B2DC9588CE87}" srcOrd="1" destOrd="0" parTransId="{4AEF34CB-074B-4979-87FA-31E78B4EC930}" sibTransId="{4C897503-4E41-489D-AFC4-D7B1CBEDA1B5}"/>
    <dgm:cxn modelId="{FE56FC1E-5783-7C4C-8548-56D525F14A31}" srcId="{FB2303D2-6645-4E43-8F3B-9F36AC99F16E}" destId="{3E2A4916-19B4-3D49-833D-FB793FAF2BC3}" srcOrd="0" destOrd="0" parTransId="{D4AAEF9D-42D2-3D44-8C93-51344BB2AAA1}" sibTransId="{F9958A29-D825-7D4E-B324-2D8D2182DEBC}"/>
    <dgm:cxn modelId="{79A5947C-F5D6-4060-AE09-EECA8937FD02}" type="presOf" srcId="{3E2A4916-19B4-3D49-833D-FB793FAF2BC3}" destId="{84578EDF-99D2-FD4C-90A6-C9B5D32661AA}" srcOrd="0" destOrd="0" presId="urn:microsoft.com/office/officeart/2005/8/layout/hProcess7#1"/>
    <dgm:cxn modelId="{EABFEAA4-0A67-4FC4-BAE9-2D02CB0882EE}" type="presOf" srcId="{56C29DD0-4E47-4E41-A26C-3024DCE427E8}" destId="{FEF91C88-A47E-5748-8E0D-4E3D04DD48D1}" srcOrd="0" destOrd="0" presId="urn:microsoft.com/office/officeart/2005/8/layout/hProcess7#1"/>
    <dgm:cxn modelId="{5183528A-872F-4227-A7B6-BE3F5D3C30A6}" type="presOf" srcId="{2616C300-FA17-8A40-A3EE-5FCC29E57A6D}" destId="{B0E0A321-DD06-A64C-B531-7015F0F87A95}" srcOrd="1" destOrd="0" presId="urn:microsoft.com/office/officeart/2005/8/layout/hProcess7#1"/>
    <dgm:cxn modelId="{C1D52EC8-DCF6-4289-A43B-D76418A502DE}" type="presOf" srcId="{D8FC9376-1EB8-054E-91C8-7B30F3151939}" destId="{1E7C0FD9-422F-4B49-9051-CDE4DEE837A9}" srcOrd="1" destOrd="0" presId="urn:microsoft.com/office/officeart/2005/8/layout/hProcess7#1"/>
    <dgm:cxn modelId="{847E7C0B-DF63-D44B-8E90-4CC4BF4370BB}" srcId="{71D35AC7-467D-9243-B71E-CA5D09EA423E}" destId="{D8FC9376-1EB8-054E-91C8-7B30F3151939}" srcOrd="1" destOrd="0" parTransId="{84A51F94-8249-6B41-B3BF-D7A24D23990D}" sibTransId="{C7649DF8-8041-0E45-BDE1-543F61A768BF}"/>
    <dgm:cxn modelId="{A632C376-90B1-424A-8C39-D56D128E7418}" srcId="{D8FC9376-1EB8-054E-91C8-7B30F3151939}" destId="{F85F4171-BFEC-474D-8AAF-41D5F1EA6336}" srcOrd="0" destOrd="0" parTransId="{CC929D39-CB76-0243-9662-E7BBED71FE5B}" sibTransId="{33007451-E8C8-334B-9473-22B665973BCD}"/>
    <dgm:cxn modelId="{217E701B-9946-49C7-91CC-67680E345DCE}" type="presOf" srcId="{2616C300-FA17-8A40-A3EE-5FCC29E57A6D}" destId="{2869A5E4-D061-AE4C-A253-A79BC5734318}" srcOrd="0" destOrd="0" presId="urn:microsoft.com/office/officeart/2005/8/layout/hProcess7#1"/>
    <dgm:cxn modelId="{09FD6985-AD1D-AC44-8440-2FDDE945F7C0}" srcId="{71D35AC7-467D-9243-B71E-CA5D09EA423E}" destId="{2616C300-FA17-8A40-A3EE-5FCC29E57A6D}" srcOrd="2" destOrd="0" parTransId="{ED377BCD-B7D3-0340-803A-AC0B786308E5}" sibTransId="{96A72E01-C2D8-FD4A-B162-AB2E933F38F6}"/>
    <dgm:cxn modelId="{55B47FFC-AFCA-48F5-8454-2F7194C637AC}" type="presOf" srcId="{D8FC9376-1EB8-054E-91C8-7B30F3151939}" destId="{974862B0-697F-9B45-B1F0-2B1A8419E120}" srcOrd="0" destOrd="0" presId="urn:microsoft.com/office/officeart/2005/8/layout/hProcess7#1"/>
    <dgm:cxn modelId="{25C01F66-1A47-9044-A332-0A2922A19292}" srcId="{2616C300-FA17-8A40-A3EE-5FCC29E57A6D}" destId="{56C29DD0-4E47-4E41-A26C-3024DCE427E8}" srcOrd="0" destOrd="0" parTransId="{21DA68FD-3DD6-9F40-8831-11E11B0FD473}" sibTransId="{90611E0E-D601-8340-97CE-C457CEFDCD5F}"/>
    <dgm:cxn modelId="{5162E464-3393-45F1-A8A0-983B1D3C07C7}" type="presOf" srcId="{B1E15E55-299E-4D80-9FD6-695223DEEE31}" destId="{9ECC306C-B4F0-F740-9DD6-950B1B466338}" srcOrd="0" destOrd="1" presId="urn:microsoft.com/office/officeart/2005/8/layout/hProcess7#1"/>
    <dgm:cxn modelId="{85B8471E-A41E-4D7D-866B-B9FCC359CC26}" srcId="{FB2303D2-6645-4E43-8F3B-9F36AC99F16E}" destId="{C37519F5-C176-4272-9D00-7A3751888696}" srcOrd="1" destOrd="0" parTransId="{0E88A704-F0B5-4DEC-B821-6B2151171B0D}" sibTransId="{2AFB5FBB-F0A4-4D22-B930-9F96AA085166}"/>
    <dgm:cxn modelId="{8DEF0263-8972-46DF-BB5E-2184F474B06E}" type="presOf" srcId="{FB2303D2-6645-4E43-8F3B-9F36AC99F16E}" destId="{35AE9311-5B1E-7644-B6B1-BCBEDF25AF56}" srcOrd="1" destOrd="0" presId="urn:microsoft.com/office/officeart/2005/8/layout/hProcess7#1"/>
    <dgm:cxn modelId="{0F37EDC5-91DE-4E70-AF75-8980A0BADCFA}" type="presOf" srcId="{F85F4171-BFEC-474D-8AAF-41D5F1EA6336}" destId="{9ECC306C-B4F0-F740-9DD6-950B1B466338}" srcOrd="0" destOrd="0" presId="urn:microsoft.com/office/officeart/2005/8/layout/hProcess7#1"/>
    <dgm:cxn modelId="{B0A8FF77-78AA-4A0A-96B3-EB28A0F87450}" type="presOf" srcId="{71D35AC7-467D-9243-B71E-CA5D09EA423E}" destId="{E7AB3F0B-19B7-114A-B77C-510C26191DF5}" srcOrd="0" destOrd="0" presId="urn:microsoft.com/office/officeart/2005/8/layout/hProcess7#1"/>
    <dgm:cxn modelId="{5B272D7F-AE37-46CB-BF35-F9FC1EBC64B7}" type="presParOf" srcId="{E7AB3F0B-19B7-114A-B77C-510C26191DF5}" destId="{7D0D3D66-E0CB-0A4A-9FD7-6E87B0CE0589}" srcOrd="0" destOrd="0" presId="urn:microsoft.com/office/officeart/2005/8/layout/hProcess7#1"/>
    <dgm:cxn modelId="{3828F4A9-D44C-4C87-B88E-818390205999}" type="presParOf" srcId="{7D0D3D66-E0CB-0A4A-9FD7-6E87B0CE0589}" destId="{F7E81D94-7BD2-E140-B861-B98244DC7791}" srcOrd="0" destOrd="0" presId="urn:microsoft.com/office/officeart/2005/8/layout/hProcess7#1"/>
    <dgm:cxn modelId="{31A991AD-E6CE-48A6-9D7D-9B154560660D}" type="presParOf" srcId="{7D0D3D66-E0CB-0A4A-9FD7-6E87B0CE0589}" destId="{35AE9311-5B1E-7644-B6B1-BCBEDF25AF56}" srcOrd="1" destOrd="0" presId="urn:microsoft.com/office/officeart/2005/8/layout/hProcess7#1"/>
    <dgm:cxn modelId="{B22D9E71-2381-44E3-AC95-0F2A23F77E89}" type="presParOf" srcId="{7D0D3D66-E0CB-0A4A-9FD7-6E87B0CE0589}" destId="{84578EDF-99D2-FD4C-90A6-C9B5D32661AA}" srcOrd="2" destOrd="0" presId="urn:microsoft.com/office/officeart/2005/8/layout/hProcess7#1"/>
    <dgm:cxn modelId="{FBEEE2EC-F5A1-43F6-805B-F14B18818CDA}" type="presParOf" srcId="{E7AB3F0B-19B7-114A-B77C-510C26191DF5}" destId="{7A72145B-9365-3245-A082-B518511B448C}" srcOrd="1" destOrd="0" presId="urn:microsoft.com/office/officeart/2005/8/layout/hProcess7#1"/>
    <dgm:cxn modelId="{5EDC33B9-B152-4C44-9F7D-741DEC517895}" type="presParOf" srcId="{E7AB3F0B-19B7-114A-B77C-510C26191DF5}" destId="{4B55375C-556F-344D-BD42-00AE3A49001E}" srcOrd="2" destOrd="0" presId="urn:microsoft.com/office/officeart/2005/8/layout/hProcess7#1"/>
    <dgm:cxn modelId="{64283B29-BB2D-4178-8401-32FCAE5AED21}" type="presParOf" srcId="{4B55375C-556F-344D-BD42-00AE3A49001E}" destId="{D60E06FB-5369-CB4B-9643-4B22099AE8D8}" srcOrd="0" destOrd="0" presId="urn:microsoft.com/office/officeart/2005/8/layout/hProcess7#1"/>
    <dgm:cxn modelId="{2C61B7E8-C8EE-4F12-8C3A-BC0A4FDF522F}" type="presParOf" srcId="{4B55375C-556F-344D-BD42-00AE3A49001E}" destId="{A172DDF2-0540-724C-93B6-7EE9DA8CBD08}" srcOrd="1" destOrd="0" presId="urn:microsoft.com/office/officeart/2005/8/layout/hProcess7#1"/>
    <dgm:cxn modelId="{ABAB1E24-F9E8-439A-9AD8-9DB578A85261}" type="presParOf" srcId="{4B55375C-556F-344D-BD42-00AE3A49001E}" destId="{FEFBE7BD-4E65-D144-AC51-427F3AFE682C}" srcOrd="2" destOrd="0" presId="urn:microsoft.com/office/officeart/2005/8/layout/hProcess7#1"/>
    <dgm:cxn modelId="{9B0EAFB4-C838-4CE5-966C-65951DC780AA}" type="presParOf" srcId="{E7AB3F0B-19B7-114A-B77C-510C26191DF5}" destId="{2766A2AC-DC46-8A49-94C2-0BBB11CA2AA9}" srcOrd="3" destOrd="0" presId="urn:microsoft.com/office/officeart/2005/8/layout/hProcess7#1"/>
    <dgm:cxn modelId="{110E224F-2309-430B-AC84-99225A724578}" type="presParOf" srcId="{E7AB3F0B-19B7-114A-B77C-510C26191DF5}" destId="{EDE82799-1C11-CA4E-80B2-5063979E70CA}" srcOrd="4" destOrd="0" presId="urn:microsoft.com/office/officeart/2005/8/layout/hProcess7#1"/>
    <dgm:cxn modelId="{F61DD109-570F-4613-A4B0-38558A8889AC}" type="presParOf" srcId="{EDE82799-1C11-CA4E-80B2-5063979E70CA}" destId="{974862B0-697F-9B45-B1F0-2B1A8419E120}" srcOrd="0" destOrd="0" presId="urn:microsoft.com/office/officeart/2005/8/layout/hProcess7#1"/>
    <dgm:cxn modelId="{A2E51AB9-933C-48D6-BA5F-AA4B67CE1297}" type="presParOf" srcId="{EDE82799-1C11-CA4E-80B2-5063979E70CA}" destId="{1E7C0FD9-422F-4B49-9051-CDE4DEE837A9}" srcOrd="1" destOrd="0" presId="urn:microsoft.com/office/officeart/2005/8/layout/hProcess7#1"/>
    <dgm:cxn modelId="{2D0C04DE-604F-49CA-A4CD-0BF0B107BBF0}" type="presParOf" srcId="{EDE82799-1C11-CA4E-80B2-5063979E70CA}" destId="{9ECC306C-B4F0-F740-9DD6-950B1B466338}" srcOrd="2" destOrd="0" presId="urn:microsoft.com/office/officeart/2005/8/layout/hProcess7#1"/>
    <dgm:cxn modelId="{6BD1476D-D11B-479C-B10B-F1187AB6C589}" type="presParOf" srcId="{E7AB3F0B-19B7-114A-B77C-510C26191DF5}" destId="{FF145563-98EE-734B-A793-FF4F7B2900C7}" srcOrd="5" destOrd="0" presId="urn:microsoft.com/office/officeart/2005/8/layout/hProcess7#1"/>
    <dgm:cxn modelId="{9D997750-8B72-4EF5-900C-8F59A02EE74D}" type="presParOf" srcId="{E7AB3F0B-19B7-114A-B77C-510C26191DF5}" destId="{077BEF35-B6B9-CE49-8C5B-C6C17D6EA1FB}" srcOrd="6" destOrd="0" presId="urn:microsoft.com/office/officeart/2005/8/layout/hProcess7#1"/>
    <dgm:cxn modelId="{E74F7DB2-D748-4B3F-9459-33605A9B896F}" type="presParOf" srcId="{077BEF35-B6B9-CE49-8C5B-C6C17D6EA1FB}" destId="{5B14042B-FBAD-1C48-88EA-C6297FA10BC8}" srcOrd="0" destOrd="0" presId="urn:microsoft.com/office/officeart/2005/8/layout/hProcess7#1"/>
    <dgm:cxn modelId="{BAAAA687-E3AE-470C-A17F-08818B0E9167}" type="presParOf" srcId="{077BEF35-B6B9-CE49-8C5B-C6C17D6EA1FB}" destId="{47BD4B8C-2B9D-BA4C-A954-042FB3256064}" srcOrd="1" destOrd="0" presId="urn:microsoft.com/office/officeart/2005/8/layout/hProcess7#1"/>
    <dgm:cxn modelId="{1C555F89-9507-4383-92EA-287E4EB87654}" type="presParOf" srcId="{077BEF35-B6B9-CE49-8C5B-C6C17D6EA1FB}" destId="{22B89A47-A2D3-9747-A328-BF98FE45BCA3}" srcOrd="2" destOrd="0" presId="urn:microsoft.com/office/officeart/2005/8/layout/hProcess7#1"/>
    <dgm:cxn modelId="{F2CA5EDB-EFDB-4108-A515-3DC689B09573}" type="presParOf" srcId="{E7AB3F0B-19B7-114A-B77C-510C26191DF5}" destId="{83BE77A8-0A49-994C-8E42-8F5A54A8AAF4}" srcOrd="7" destOrd="0" presId="urn:microsoft.com/office/officeart/2005/8/layout/hProcess7#1"/>
    <dgm:cxn modelId="{37FEC969-65C1-42F7-AF1E-1781D993565E}" type="presParOf" srcId="{E7AB3F0B-19B7-114A-B77C-510C26191DF5}" destId="{B497FF19-2779-E24A-9341-6898E9336662}" srcOrd="8" destOrd="0" presId="urn:microsoft.com/office/officeart/2005/8/layout/hProcess7#1"/>
    <dgm:cxn modelId="{6E5BC52D-70ED-41F2-903B-93DC35728312}" type="presParOf" srcId="{B497FF19-2779-E24A-9341-6898E9336662}" destId="{2869A5E4-D061-AE4C-A253-A79BC5734318}" srcOrd="0" destOrd="0" presId="urn:microsoft.com/office/officeart/2005/8/layout/hProcess7#1"/>
    <dgm:cxn modelId="{01B4A2EF-8778-4C51-B04D-CF1BD9B04B96}" type="presParOf" srcId="{B497FF19-2779-E24A-9341-6898E9336662}" destId="{B0E0A321-DD06-A64C-B531-7015F0F87A95}" srcOrd="1" destOrd="0" presId="urn:microsoft.com/office/officeart/2005/8/layout/hProcess7#1"/>
    <dgm:cxn modelId="{B83E12E6-1355-411B-A377-D03CB6F52255}" type="presParOf" srcId="{B497FF19-2779-E24A-9341-6898E9336662}" destId="{FEF91C88-A47E-5748-8E0D-4E3D04DD48D1}" srcOrd="2" destOrd="0" presId="urn:microsoft.com/office/officeart/2005/8/layout/hProcess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DEC0D3-8C76-477E-AE76-E0C65B57ECCD}" type="doc">
      <dgm:prSet loTypeId="urn:microsoft.com/office/officeart/2008/layout/HorizontalMultiLevelHierarchy" loCatId="hierarchy" qsTypeId="urn:microsoft.com/office/officeart/2005/8/quickstyle/3d1" qsCatId="3D" csTypeId="urn:microsoft.com/office/officeart/2005/8/colors/colorful1" csCatId="colorful" phldr="1"/>
      <dgm:spPr/>
      <dgm:t>
        <a:bodyPr/>
        <a:lstStyle/>
        <a:p>
          <a:endParaRPr lang="en-ZA"/>
        </a:p>
      </dgm:t>
    </dgm:pt>
    <dgm:pt modelId="{D98F8F20-0FF7-4659-ADB3-E9E9CA787E1F}">
      <dgm:prSet phldrT="[Text]"/>
      <dgm:spPr/>
      <dgm:t>
        <a:bodyPr/>
        <a:lstStyle/>
        <a:p>
          <a:r>
            <a:rPr lang="en-ZA" dirty="0" smtClean="0"/>
            <a:t>Efficacy Studies</a:t>
          </a:r>
          <a:endParaRPr lang="en-ZA" dirty="0"/>
        </a:p>
      </dgm:t>
    </dgm:pt>
    <dgm:pt modelId="{4CFA8AAB-D2B2-486E-96C6-9D906796B715}" type="parTrans" cxnId="{2A31588A-7D3C-4DF2-87D8-7FC5CD12DD03}">
      <dgm:prSet/>
      <dgm:spPr/>
      <dgm:t>
        <a:bodyPr/>
        <a:lstStyle/>
        <a:p>
          <a:endParaRPr lang="en-ZA"/>
        </a:p>
      </dgm:t>
    </dgm:pt>
    <dgm:pt modelId="{243EA7E8-D9EE-4EC1-BE6E-2BB8C8D07BF2}" type="sibTrans" cxnId="{2A31588A-7D3C-4DF2-87D8-7FC5CD12DD03}">
      <dgm:prSet/>
      <dgm:spPr/>
      <dgm:t>
        <a:bodyPr/>
        <a:lstStyle/>
        <a:p>
          <a:endParaRPr lang="en-ZA"/>
        </a:p>
      </dgm:t>
    </dgm:pt>
    <dgm:pt modelId="{9DFCFB9E-F5C2-41DA-9888-58D66A1B227E}">
      <dgm:prSet phldrT="[Text]"/>
      <dgm:spPr/>
      <dgm:t>
        <a:bodyPr/>
        <a:lstStyle/>
        <a:p>
          <a:r>
            <a:rPr lang="en-ZA" dirty="0" smtClean="0">
              <a:solidFill>
                <a:schemeClr val="tx1">
                  <a:lumMod val="60000"/>
                  <a:lumOff val="40000"/>
                </a:schemeClr>
              </a:solidFill>
            </a:rPr>
            <a:t>P5 “Clade C” approach using ALVAC &amp; gp120/MF59 </a:t>
          </a:r>
        </a:p>
        <a:p>
          <a:r>
            <a:rPr lang="en-ZA" dirty="0" smtClean="0">
              <a:solidFill>
                <a:schemeClr val="tx1">
                  <a:lumMod val="60000"/>
                  <a:lumOff val="40000"/>
                </a:schemeClr>
              </a:solidFill>
            </a:rPr>
            <a:t>(HVTN 702)</a:t>
          </a:r>
          <a:endParaRPr lang="en-ZA" dirty="0">
            <a:solidFill>
              <a:schemeClr val="tx1">
                <a:lumMod val="60000"/>
                <a:lumOff val="40000"/>
              </a:schemeClr>
            </a:solidFill>
          </a:endParaRPr>
        </a:p>
      </dgm:t>
    </dgm:pt>
    <dgm:pt modelId="{ADFD3704-5CB3-43CC-90A7-FDFFF7D383F9}" type="parTrans" cxnId="{8F79F20B-BF6C-4F9E-AE22-8E1BF2DC3EB4}">
      <dgm:prSet/>
      <dgm:spPr/>
      <dgm:t>
        <a:bodyPr/>
        <a:lstStyle/>
        <a:p>
          <a:endParaRPr lang="en-ZA"/>
        </a:p>
      </dgm:t>
    </dgm:pt>
    <dgm:pt modelId="{39657F87-E037-4B9E-BCC2-C8C7454E797B}" type="sibTrans" cxnId="{8F79F20B-BF6C-4F9E-AE22-8E1BF2DC3EB4}">
      <dgm:prSet/>
      <dgm:spPr/>
      <dgm:t>
        <a:bodyPr/>
        <a:lstStyle/>
        <a:p>
          <a:endParaRPr lang="en-ZA"/>
        </a:p>
      </dgm:t>
    </dgm:pt>
    <dgm:pt modelId="{7A224187-0BB5-4ED0-BD06-557407C006C8}">
      <dgm:prSet phldrT="[Text]"/>
      <dgm:spPr/>
      <dgm:t>
        <a:bodyPr/>
        <a:lstStyle/>
        <a:p>
          <a:r>
            <a:rPr lang="en-ZA" dirty="0" smtClean="0"/>
            <a:t>Multi-clade approach using rAd26/MVA/gp140 </a:t>
          </a:r>
          <a:r>
            <a:rPr lang="en-ZA" dirty="0" err="1" smtClean="0"/>
            <a:t>trimer</a:t>
          </a:r>
          <a:endParaRPr lang="en-ZA" dirty="0"/>
        </a:p>
      </dgm:t>
    </dgm:pt>
    <dgm:pt modelId="{26914A27-9037-4F8D-A849-270885AF97D0}" type="parTrans" cxnId="{4CCF720A-C443-4637-8DF0-A31EE50FB30D}">
      <dgm:prSet/>
      <dgm:spPr/>
      <dgm:t>
        <a:bodyPr/>
        <a:lstStyle/>
        <a:p>
          <a:endParaRPr lang="en-ZA"/>
        </a:p>
      </dgm:t>
    </dgm:pt>
    <dgm:pt modelId="{D27D2DDE-639E-4212-A206-BB56C097A806}" type="sibTrans" cxnId="{4CCF720A-C443-4637-8DF0-A31EE50FB30D}">
      <dgm:prSet/>
      <dgm:spPr/>
      <dgm:t>
        <a:bodyPr/>
        <a:lstStyle/>
        <a:p>
          <a:endParaRPr lang="en-ZA"/>
        </a:p>
      </dgm:t>
    </dgm:pt>
    <dgm:pt modelId="{86337CBB-C2B2-4C0C-92ED-6EEB348C1736}">
      <dgm:prSet phldrT="[Text]"/>
      <dgm:spPr/>
      <dgm:t>
        <a:bodyPr/>
        <a:lstStyle/>
        <a:p>
          <a:r>
            <a:rPr lang="en-ZA" dirty="0" smtClean="0"/>
            <a:t>Neutralising antibody approaches</a:t>
          </a:r>
          <a:endParaRPr lang="en-ZA" dirty="0"/>
        </a:p>
      </dgm:t>
    </dgm:pt>
    <dgm:pt modelId="{49B03900-BADF-4A19-A0B1-DF21C11C5C51}" type="parTrans" cxnId="{778821E1-78DD-4B9E-A0B6-268B1121B7C4}">
      <dgm:prSet/>
      <dgm:spPr/>
      <dgm:t>
        <a:bodyPr/>
        <a:lstStyle/>
        <a:p>
          <a:endParaRPr lang="en-ZA"/>
        </a:p>
      </dgm:t>
    </dgm:pt>
    <dgm:pt modelId="{3FBD9CED-5CBE-4718-9CFC-86929FE43F47}" type="sibTrans" cxnId="{778821E1-78DD-4B9E-A0B6-268B1121B7C4}">
      <dgm:prSet/>
      <dgm:spPr/>
      <dgm:t>
        <a:bodyPr/>
        <a:lstStyle/>
        <a:p>
          <a:endParaRPr lang="en-ZA"/>
        </a:p>
      </dgm:t>
    </dgm:pt>
    <dgm:pt modelId="{EFA15CC6-EBC1-42E2-89DA-55B7E6111E68}" type="pres">
      <dgm:prSet presAssocID="{B2DEC0D3-8C76-477E-AE76-E0C65B57ECCD}" presName="Name0" presStyleCnt="0">
        <dgm:presLayoutVars>
          <dgm:chPref val="1"/>
          <dgm:dir/>
          <dgm:animOne val="branch"/>
          <dgm:animLvl val="lvl"/>
          <dgm:resizeHandles val="exact"/>
        </dgm:presLayoutVars>
      </dgm:prSet>
      <dgm:spPr/>
      <dgm:t>
        <a:bodyPr/>
        <a:lstStyle/>
        <a:p>
          <a:endParaRPr lang="en-ZA"/>
        </a:p>
      </dgm:t>
    </dgm:pt>
    <dgm:pt modelId="{DDA231A8-027B-41B6-AA1A-99B7E294660E}" type="pres">
      <dgm:prSet presAssocID="{D98F8F20-0FF7-4659-ADB3-E9E9CA787E1F}" presName="root1" presStyleCnt="0"/>
      <dgm:spPr/>
    </dgm:pt>
    <dgm:pt modelId="{C0A85EA5-FEB6-4E6E-AD69-EA151896C4F3}" type="pres">
      <dgm:prSet presAssocID="{D98F8F20-0FF7-4659-ADB3-E9E9CA787E1F}" presName="LevelOneTextNode" presStyleLbl="node0" presStyleIdx="0" presStyleCnt="1">
        <dgm:presLayoutVars>
          <dgm:chPref val="3"/>
        </dgm:presLayoutVars>
      </dgm:prSet>
      <dgm:spPr/>
      <dgm:t>
        <a:bodyPr/>
        <a:lstStyle/>
        <a:p>
          <a:endParaRPr lang="en-ZA"/>
        </a:p>
      </dgm:t>
    </dgm:pt>
    <dgm:pt modelId="{661865DF-986A-4EB3-A858-C31F31CD38CF}" type="pres">
      <dgm:prSet presAssocID="{D98F8F20-0FF7-4659-ADB3-E9E9CA787E1F}" presName="level2hierChild" presStyleCnt="0"/>
      <dgm:spPr/>
    </dgm:pt>
    <dgm:pt modelId="{B208514A-688B-4249-9F31-FE575821C2D7}" type="pres">
      <dgm:prSet presAssocID="{ADFD3704-5CB3-43CC-90A7-FDFFF7D383F9}" presName="conn2-1" presStyleLbl="parChTrans1D2" presStyleIdx="0" presStyleCnt="3"/>
      <dgm:spPr/>
      <dgm:t>
        <a:bodyPr/>
        <a:lstStyle/>
        <a:p>
          <a:endParaRPr lang="en-ZA"/>
        </a:p>
      </dgm:t>
    </dgm:pt>
    <dgm:pt modelId="{D2633BDF-E384-41EA-A1FA-8FC7C3357A5C}" type="pres">
      <dgm:prSet presAssocID="{ADFD3704-5CB3-43CC-90A7-FDFFF7D383F9}" presName="connTx" presStyleLbl="parChTrans1D2" presStyleIdx="0" presStyleCnt="3"/>
      <dgm:spPr/>
      <dgm:t>
        <a:bodyPr/>
        <a:lstStyle/>
        <a:p>
          <a:endParaRPr lang="en-ZA"/>
        </a:p>
      </dgm:t>
    </dgm:pt>
    <dgm:pt modelId="{4F1F3267-F329-4AA9-AF3D-9A805D3F4B36}" type="pres">
      <dgm:prSet presAssocID="{9DFCFB9E-F5C2-41DA-9888-58D66A1B227E}" presName="root2" presStyleCnt="0"/>
      <dgm:spPr/>
    </dgm:pt>
    <dgm:pt modelId="{BAF7DDB3-E087-4D62-A430-287871857F73}" type="pres">
      <dgm:prSet presAssocID="{9DFCFB9E-F5C2-41DA-9888-58D66A1B227E}" presName="LevelTwoTextNode" presStyleLbl="node2" presStyleIdx="0" presStyleCnt="3" custScaleX="237430" custScaleY="101123">
        <dgm:presLayoutVars>
          <dgm:chPref val="3"/>
        </dgm:presLayoutVars>
      </dgm:prSet>
      <dgm:spPr/>
      <dgm:t>
        <a:bodyPr/>
        <a:lstStyle/>
        <a:p>
          <a:endParaRPr lang="en-ZA"/>
        </a:p>
      </dgm:t>
    </dgm:pt>
    <dgm:pt modelId="{15CDCDE6-8E7A-4D47-8886-A21A61A8C277}" type="pres">
      <dgm:prSet presAssocID="{9DFCFB9E-F5C2-41DA-9888-58D66A1B227E}" presName="level3hierChild" presStyleCnt="0"/>
      <dgm:spPr/>
    </dgm:pt>
    <dgm:pt modelId="{24730777-67FD-4D1C-AE8D-504DE087EF6C}" type="pres">
      <dgm:prSet presAssocID="{26914A27-9037-4F8D-A849-270885AF97D0}" presName="conn2-1" presStyleLbl="parChTrans1D2" presStyleIdx="1" presStyleCnt="3"/>
      <dgm:spPr/>
      <dgm:t>
        <a:bodyPr/>
        <a:lstStyle/>
        <a:p>
          <a:endParaRPr lang="en-ZA"/>
        </a:p>
      </dgm:t>
    </dgm:pt>
    <dgm:pt modelId="{344E4ED2-A2EB-45A3-9B2B-485F9A35D916}" type="pres">
      <dgm:prSet presAssocID="{26914A27-9037-4F8D-A849-270885AF97D0}" presName="connTx" presStyleLbl="parChTrans1D2" presStyleIdx="1" presStyleCnt="3"/>
      <dgm:spPr/>
      <dgm:t>
        <a:bodyPr/>
        <a:lstStyle/>
        <a:p>
          <a:endParaRPr lang="en-ZA"/>
        </a:p>
      </dgm:t>
    </dgm:pt>
    <dgm:pt modelId="{1D84EA4B-D7F6-48E3-A880-40C90D5A7B97}" type="pres">
      <dgm:prSet presAssocID="{7A224187-0BB5-4ED0-BD06-557407C006C8}" presName="root2" presStyleCnt="0"/>
      <dgm:spPr/>
    </dgm:pt>
    <dgm:pt modelId="{2B33F893-D4F8-49AF-A7CC-16A0EAA01028}" type="pres">
      <dgm:prSet presAssocID="{7A224187-0BB5-4ED0-BD06-557407C006C8}" presName="LevelTwoTextNode" presStyleLbl="node2" presStyleIdx="1" presStyleCnt="3" custScaleX="236641" custScaleY="102175">
        <dgm:presLayoutVars>
          <dgm:chPref val="3"/>
        </dgm:presLayoutVars>
      </dgm:prSet>
      <dgm:spPr/>
      <dgm:t>
        <a:bodyPr/>
        <a:lstStyle/>
        <a:p>
          <a:endParaRPr lang="en-ZA"/>
        </a:p>
      </dgm:t>
    </dgm:pt>
    <dgm:pt modelId="{970FBB07-2F17-4747-AEF4-4F0A407962E2}" type="pres">
      <dgm:prSet presAssocID="{7A224187-0BB5-4ED0-BD06-557407C006C8}" presName="level3hierChild" presStyleCnt="0"/>
      <dgm:spPr/>
    </dgm:pt>
    <dgm:pt modelId="{CFE21623-7BD8-457E-B221-9B4C448AD647}" type="pres">
      <dgm:prSet presAssocID="{49B03900-BADF-4A19-A0B1-DF21C11C5C51}" presName="conn2-1" presStyleLbl="parChTrans1D2" presStyleIdx="2" presStyleCnt="3"/>
      <dgm:spPr/>
      <dgm:t>
        <a:bodyPr/>
        <a:lstStyle/>
        <a:p>
          <a:endParaRPr lang="en-ZA"/>
        </a:p>
      </dgm:t>
    </dgm:pt>
    <dgm:pt modelId="{AE5B0DA3-8ECC-4E75-90B5-90F734AA641B}" type="pres">
      <dgm:prSet presAssocID="{49B03900-BADF-4A19-A0B1-DF21C11C5C51}" presName="connTx" presStyleLbl="parChTrans1D2" presStyleIdx="2" presStyleCnt="3"/>
      <dgm:spPr/>
      <dgm:t>
        <a:bodyPr/>
        <a:lstStyle/>
        <a:p>
          <a:endParaRPr lang="en-ZA"/>
        </a:p>
      </dgm:t>
    </dgm:pt>
    <dgm:pt modelId="{0021B8CA-7999-4369-A465-BE0DEB8F3B75}" type="pres">
      <dgm:prSet presAssocID="{86337CBB-C2B2-4C0C-92ED-6EEB348C1736}" presName="root2" presStyleCnt="0"/>
      <dgm:spPr/>
    </dgm:pt>
    <dgm:pt modelId="{46B61FF4-5C5B-456A-9D69-78D7EF28CF47}" type="pres">
      <dgm:prSet presAssocID="{86337CBB-C2B2-4C0C-92ED-6EEB348C1736}" presName="LevelTwoTextNode" presStyleLbl="node2" presStyleIdx="2" presStyleCnt="3" custScaleX="237479" custScaleY="95794">
        <dgm:presLayoutVars>
          <dgm:chPref val="3"/>
        </dgm:presLayoutVars>
      </dgm:prSet>
      <dgm:spPr/>
      <dgm:t>
        <a:bodyPr/>
        <a:lstStyle/>
        <a:p>
          <a:endParaRPr lang="en-ZA"/>
        </a:p>
      </dgm:t>
    </dgm:pt>
    <dgm:pt modelId="{831F0E0E-52ED-4033-B244-39E4688D5185}" type="pres">
      <dgm:prSet presAssocID="{86337CBB-C2B2-4C0C-92ED-6EEB348C1736}" presName="level3hierChild" presStyleCnt="0"/>
      <dgm:spPr/>
    </dgm:pt>
  </dgm:ptLst>
  <dgm:cxnLst>
    <dgm:cxn modelId="{38D228A1-259C-42D4-B855-E03A553F61BB}" type="presOf" srcId="{ADFD3704-5CB3-43CC-90A7-FDFFF7D383F9}" destId="{B208514A-688B-4249-9F31-FE575821C2D7}" srcOrd="0" destOrd="0" presId="urn:microsoft.com/office/officeart/2008/layout/HorizontalMultiLevelHierarchy"/>
    <dgm:cxn modelId="{8CB87F24-F3BB-4772-9A86-D3C28E000DBF}" type="presOf" srcId="{49B03900-BADF-4A19-A0B1-DF21C11C5C51}" destId="{CFE21623-7BD8-457E-B221-9B4C448AD647}" srcOrd="0" destOrd="0" presId="urn:microsoft.com/office/officeart/2008/layout/HorizontalMultiLevelHierarchy"/>
    <dgm:cxn modelId="{4CCF720A-C443-4637-8DF0-A31EE50FB30D}" srcId="{D98F8F20-0FF7-4659-ADB3-E9E9CA787E1F}" destId="{7A224187-0BB5-4ED0-BD06-557407C006C8}" srcOrd="1" destOrd="0" parTransId="{26914A27-9037-4F8D-A849-270885AF97D0}" sibTransId="{D27D2DDE-639E-4212-A206-BB56C097A806}"/>
    <dgm:cxn modelId="{EB53DEE8-B68F-4D96-A377-AE6CB2896E63}" type="presOf" srcId="{B2DEC0D3-8C76-477E-AE76-E0C65B57ECCD}" destId="{EFA15CC6-EBC1-42E2-89DA-55B7E6111E68}" srcOrd="0" destOrd="0" presId="urn:microsoft.com/office/officeart/2008/layout/HorizontalMultiLevelHierarchy"/>
    <dgm:cxn modelId="{C184C72C-842E-4E67-896F-9FB0BACB889F}" type="presOf" srcId="{49B03900-BADF-4A19-A0B1-DF21C11C5C51}" destId="{AE5B0DA3-8ECC-4E75-90B5-90F734AA641B}" srcOrd="1" destOrd="0" presId="urn:microsoft.com/office/officeart/2008/layout/HorizontalMultiLevelHierarchy"/>
    <dgm:cxn modelId="{0D99D306-5E18-4381-BE6E-A0744884787F}" type="presOf" srcId="{7A224187-0BB5-4ED0-BD06-557407C006C8}" destId="{2B33F893-D4F8-49AF-A7CC-16A0EAA01028}" srcOrd="0" destOrd="0" presId="urn:microsoft.com/office/officeart/2008/layout/HorizontalMultiLevelHierarchy"/>
    <dgm:cxn modelId="{778821E1-78DD-4B9E-A0B6-268B1121B7C4}" srcId="{D98F8F20-0FF7-4659-ADB3-E9E9CA787E1F}" destId="{86337CBB-C2B2-4C0C-92ED-6EEB348C1736}" srcOrd="2" destOrd="0" parTransId="{49B03900-BADF-4A19-A0B1-DF21C11C5C51}" sibTransId="{3FBD9CED-5CBE-4718-9CFC-86929FE43F47}"/>
    <dgm:cxn modelId="{5A825901-179D-4256-BFFB-1CA2669E1374}" type="presOf" srcId="{26914A27-9037-4F8D-A849-270885AF97D0}" destId="{24730777-67FD-4D1C-AE8D-504DE087EF6C}" srcOrd="0" destOrd="0" presId="urn:microsoft.com/office/officeart/2008/layout/HorizontalMultiLevelHierarchy"/>
    <dgm:cxn modelId="{24A415D5-5489-4B93-B420-2705D2B0B70C}" type="presOf" srcId="{26914A27-9037-4F8D-A849-270885AF97D0}" destId="{344E4ED2-A2EB-45A3-9B2B-485F9A35D916}" srcOrd="1" destOrd="0" presId="urn:microsoft.com/office/officeart/2008/layout/HorizontalMultiLevelHierarchy"/>
    <dgm:cxn modelId="{8F79F20B-BF6C-4F9E-AE22-8E1BF2DC3EB4}" srcId="{D98F8F20-0FF7-4659-ADB3-E9E9CA787E1F}" destId="{9DFCFB9E-F5C2-41DA-9888-58D66A1B227E}" srcOrd="0" destOrd="0" parTransId="{ADFD3704-5CB3-43CC-90A7-FDFFF7D383F9}" sibTransId="{39657F87-E037-4B9E-BCC2-C8C7454E797B}"/>
    <dgm:cxn modelId="{EDB80F93-0BCC-4AD0-BFB2-53E6107157EA}" type="presOf" srcId="{D98F8F20-0FF7-4659-ADB3-E9E9CA787E1F}" destId="{C0A85EA5-FEB6-4E6E-AD69-EA151896C4F3}" srcOrd="0" destOrd="0" presId="urn:microsoft.com/office/officeart/2008/layout/HorizontalMultiLevelHierarchy"/>
    <dgm:cxn modelId="{89136180-2F3F-4829-AE28-AFC76A20AD5A}" type="presOf" srcId="{9DFCFB9E-F5C2-41DA-9888-58D66A1B227E}" destId="{BAF7DDB3-E087-4D62-A430-287871857F73}" srcOrd="0" destOrd="0" presId="urn:microsoft.com/office/officeart/2008/layout/HorizontalMultiLevelHierarchy"/>
    <dgm:cxn modelId="{2A31588A-7D3C-4DF2-87D8-7FC5CD12DD03}" srcId="{B2DEC0D3-8C76-477E-AE76-E0C65B57ECCD}" destId="{D98F8F20-0FF7-4659-ADB3-E9E9CA787E1F}" srcOrd="0" destOrd="0" parTransId="{4CFA8AAB-D2B2-486E-96C6-9D906796B715}" sibTransId="{243EA7E8-D9EE-4EC1-BE6E-2BB8C8D07BF2}"/>
    <dgm:cxn modelId="{2DD04B12-3FE1-4441-B634-F961A4C1E2E5}" type="presOf" srcId="{ADFD3704-5CB3-43CC-90A7-FDFFF7D383F9}" destId="{D2633BDF-E384-41EA-A1FA-8FC7C3357A5C}" srcOrd="1" destOrd="0" presId="urn:microsoft.com/office/officeart/2008/layout/HorizontalMultiLevelHierarchy"/>
    <dgm:cxn modelId="{0AB08091-5668-4CDC-8000-6C8F58B8BC21}" type="presOf" srcId="{86337CBB-C2B2-4C0C-92ED-6EEB348C1736}" destId="{46B61FF4-5C5B-456A-9D69-78D7EF28CF47}" srcOrd="0" destOrd="0" presId="urn:microsoft.com/office/officeart/2008/layout/HorizontalMultiLevelHierarchy"/>
    <dgm:cxn modelId="{FE6FAA33-615B-44C4-B74D-499920FE248D}" type="presParOf" srcId="{EFA15CC6-EBC1-42E2-89DA-55B7E6111E68}" destId="{DDA231A8-027B-41B6-AA1A-99B7E294660E}" srcOrd="0" destOrd="0" presId="urn:microsoft.com/office/officeart/2008/layout/HorizontalMultiLevelHierarchy"/>
    <dgm:cxn modelId="{2CAFE96D-01EA-4B96-A697-6CEC88496F21}" type="presParOf" srcId="{DDA231A8-027B-41B6-AA1A-99B7E294660E}" destId="{C0A85EA5-FEB6-4E6E-AD69-EA151896C4F3}" srcOrd="0" destOrd="0" presId="urn:microsoft.com/office/officeart/2008/layout/HorizontalMultiLevelHierarchy"/>
    <dgm:cxn modelId="{DE87EC88-C08D-4422-A87D-D4C012176E73}" type="presParOf" srcId="{DDA231A8-027B-41B6-AA1A-99B7E294660E}" destId="{661865DF-986A-4EB3-A858-C31F31CD38CF}" srcOrd="1" destOrd="0" presId="urn:microsoft.com/office/officeart/2008/layout/HorizontalMultiLevelHierarchy"/>
    <dgm:cxn modelId="{6CAE675B-4888-48C3-80B2-BA9796775962}" type="presParOf" srcId="{661865DF-986A-4EB3-A858-C31F31CD38CF}" destId="{B208514A-688B-4249-9F31-FE575821C2D7}" srcOrd="0" destOrd="0" presId="urn:microsoft.com/office/officeart/2008/layout/HorizontalMultiLevelHierarchy"/>
    <dgm:cxn modelId="{99CC0668-1A28-4B1F-8A97-63FB4729344F}" type="presParOf" srcId="{B208514A-688B-4249-9F31-FE575821C2D7}" destId="{D2633BDF-E384-41EA-A1FA-8FC7C3357A5C}" srcOrd="0" destOrd="0" presId="urn:microsoft.com/office/officeart/2008/layout/HorizontalMultiLevelHierarchy"/>
    <dgm:cxn modelId="{C88D3147-F212-4BF7-98CE-9B994F36F6C1}" type="presParOf" srcId="{661865DF-986A-4EB3-A858-C31F31CD38CF}" destId="{4F1F3267-F329-4AA9-AF3D-9A805D3F4B36}" srcOrd="1" destOrd="0" presId="urn:microsoft.com/office/officeart/2008/layout/HorizontalMultiLevelHierarchy"/>
    <dgm:cxn modelId="{F24B8685-BD8D-4BAF-B2D4-10B359B97C59}" type="presParOf" srcId="{4F1F3267-F329-4AA9-AF3D-9A805D3F4B36}" destId="{BAF7DDB3-E087-4D62-A430-287871857F73}" srcOrd="0" destOrd="0" presId="urn:microsoft.com/office/officeart/2008/layout/HorizontalMultiLevelHierarchy"/>
    <dgm:cxn modelId="{72F9C2DF-2777-4175-9698-71899661788F}" type="presParOf" srcId="{4F1F3267-F329-4AA9-AF3D-9A805D3F4B36}" destId="{15CDCDE6-8E7A-4D47-8886-A21A61A8C277}" srcOrd="1" destOrd="0" presId="urn:microsoft.com/office/officeart/2008/layout/HorizontalMultiLevelHierarchy"/>
    <dgm:cxn modelId="{B33332A6-4AD3-41AF-B6DC-EB67DA6319D1}" type="presParOf" srcId="{661865DF-986A-4EB3-A858-C31F31CD38CF}" destId="{24730777-67FD-4D1C-AE8D-504DE087EF6C}" srcOrd="2" destOrd="0" presId="urn:microsoft.com/office/officeart/2008/layout/HorizontalMultiLevelHierarchy"/>
    <dgm:cxn modelId="{E553EC4B-9B55-4A47-96CE-B74DBF075C93}" type="presParOf" srcId="{24730777-67FD-4D1C-AE8D-504DE087EF6C}" destId="{344E4ED2-A2EB-45A3-9B2B-485F9A35D916}" srcOrd="0" destOrd="0" presId="urn:microsoft.com/office/officeart/2008/layout/HorizontalMultiLevelHierarchy"/>
    <dgm:cxn modelId="{C89B16C6-01DB-400E-BABC-56753C9D18F8}" type="presParOf" srcId="{661865DF-986A-4EB3-A858-C31F31CD38CF}" destId="{1D84EA4B-D7F6-48E3-A880-40C90D5A7B97}" srcOrd="3" destOrd="0" presId="urn:microsoft.com/office/officeart/2008/layout/HorizontalMultiLevelHierarchy"/>
    <dgm:cxn modelId="{725D5E9D-FE2E-4C34-A82E-70F54B1F2802}" type="presParOf" srcId="{1D84EA4B-D7F6-48E3-A880-40C90D5A7B97}" destId="{2B33F893-D4F8-49AF-A7CC-16A0EAA01028}" srcOrd="0" destOrd="0" presId="urn:microsoft.com/office/officeart/2008/layout/HorizontalMultiLevelHierarchy"/>
    <dgm:cxn modelId="{072D0602-5927-4B84-B074-54772583C978}" type="presParOf" srcId="{1D84EA4B-D7F6-48E3-A880-40C90D5A7B97}" destId="{970FBB07-2F17-4747-AEF4-4F0A407962E2}" srcOrd="1" destOrd="0" presId="urn:microsoft.com/office/officeart/2008/layout/HorizontalMultiLevelHierarchy"/>
    <dgm:cxn modelId="{E1D21D40-BA7C-466D-96A4-4AF2DC7DDAC6}" type="presParOf" srcId="{661865DF-986A-4EB3-A858-C31F31CD38CF}" destId="{CFE21623-7BD8-457E-B221-9B4C448AD647}" srcOrd="4" destOrd="0" presId="urn:microsoft.com/office/officeart/2008/layout/HorizontalMultiLevelHierarchy"/>
    <dgm:cxn modelId="{61809DC4-FAD6-4547-81D5-1F79DCBEEAE6}" type="presParOf" srcId="{CFE21623-7BD8-457E-B221-9B4C448AD647}" destId="{AE5B0DA3-8ECC-4E75-90B5-90F734AA641B}" srcOrd="0" destOrd="0" presId="urn:microsoft.com/office/officeart/2008/layout/HorizontalMultiLevelHierarchy"/>
    <dgm:cxn modelId="{70D7478E-64A5-465B-B728-8F79258D76DB}" type="presParOf" srcId="{661865DF-986A-4EB3-A858-C31F31CD38CF}" destId="{0021B8CA-7999-4369-A465-BE0DEB8F3B75}" srcOrd="5" destOrd="0" presId="urn:microsoft.com/office/officeart/2008/layout/HorizontalMultiLevelHierarchy"/>
    <dgm:cxn modelId="{AF8A6E73-BD9F-47E4-B0C7-EF5E39C285EF}" type="presParOf" srcId="{0021B8CA-7999-4369-A465-BE0DEB8F3B75}" destId="{46B61FF4-5C5B-456A-9D69-78D7EF28CF47}" srcOrd="0" destOrd="0" presId="urn:microsoft.com/office/officeart/2008/layout/HorizontalMultiLevelHierarchy"/>
    <dgm:cxn modelId="{40B6F980-4252-44B5-9A99-2B4ED9C3EB4F}" type="presParOf" srcId="{0021B8CA-7999-4369-A465-BE0DEB8F3B75}" destId="{831F0E0E-52ED-4033-B244-39E4688D5185}"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DEC0D3-8C76-477E-AE76-E0C65B57ECCD}" type="doc">
      <dgm:prSet loTypeId="urn:microsoft.com/office/officeart/2008/layout/HorizontalMultiLevelHierarchy" loCatId="hierarchy" qsTypeId="urn:microsoft.com/office/officeart/2005/8/quickstyle/3d1" qsCatId="3D" csTypeId="urn:microsoft.com/office/officeart/2005/8/colors/colorful1" csCatId="colorful" phldr="1"/>
      <dgm:spPr/>
      <dgm:t>
        <a:bodyPr/>
        <a:lstStyle/>
        <a:p>
          <a:endParaRPr lang="en-ZA"/>
        </a:p>
      </dgm:t>
    </dgm:pt>
    <dgm:pt modelId="{D98F8F20-0FF7-4659-ADB3-E9E9CA787E1F}">
      <dgm:prSet phldrT="[Text]"/>
      <dgm:spPr/>
      <dgm:t>
        <a:bodyPr/>
        <a:lstStyle/>
        <a:p>
          <a:r>
            <a:rPr lang="en-ZA" dirty="0" smtClean="0"/>
            <a:t>Efficacy Studies</a:t>
          </a:r>
          <a:endParaRPr lang="en-ZA" dirty="0"/>
        </a:p>
      </dgm:t>
    </dgm:pt>
    <dgm:pt modelId="{4CFA8AAB-D2B2-486E-96C6-9D906796B715}" type="parTrans" cxnId="{2A31588A-7D3C-4DF2-87D8-7FC5CD12DD03}">
      <dgm:prSet/>
      <dgm:spPr/>
      <dgm:t>
        <a:bodyPr/>
        <a:lstStyle/>
        <a:p>
          <a:endParaRPr lang="en-ZA"/>
        </a:p>
      </dgm:t>
    </dgm:pt>
    <dgm:pt modelId="{243EA7E8-D9EE-4EC1-BE6E-2BB8C8D07BF2}" type="sibTrans" cxnId="{2A31588A-7D3C-4DF2-87D8-7FC5CD12DD03}">
      <dgm:prSet/>
      <dgm:spPr/>
      <dgm:t>
        <a:bodyPr/>
        <a:lstStyle/>
        <a:p>
          <a:endParaRPr lang="en-ZA"/>
        </a:p>
      </dgm:t>
    </dgm:pt>
    <dgm:pt modelId="{9DFCFB9E-F5C2-41DA-9888-58D66A1B227E}">
      <dgm:prSet phldrT="[Text]"/>
      <dgm:spPr/>
      <dgm:t>
        <a:bodyPr/>
        <a:lstStyle/>
        <a:p>
          <a:r>
            <a:rPr lang="en-ZA" dirty="0" smtClean="0">
              <a:solidFill>
                <a:schemeClr val="bg1">
                  <a:lumMod val="65000"/>
                </a:schemeClr>
              </a:solidFill>
            </a:rPr>
            <a:t>P5 “Clade C” approach using ALVAC &amp; gp120/MF59 </a:t>
          </a:r>
        </a:p>
        <a:p>
          <a:r>
            <a:rPr lang="en-ZA" dirty="0" smtClean="0">
              <a:solidFill>
                <a:schemeClr val="bg1">
                  <a:lumMod val="65000"/>
                </a:schemeClr>
              </a:solidFill>
            </a:rPr>
            <a:t>(HVTN 702)</a:t>
          </a:r>
          <a:endParaRPr lang="en-ZA" dirty="0">
            <a:solidFill>
              <a:schemeClr val="bg1">
                <a:lumMod val="65000"/>
              </a:schemeClr>
            </a:solidFill>
          </a:endParaRPr>
        </a:p>
      </dgm:t>
    </dgm:pt>
    <dgm:pt modelId="{ADFD3704-5CB3-43CC-90A7-FDFFF7D383F9}" type="parTrans" cxnId="{8F79F20B-BF6C-4F9E-AE22-8E1BF2DC3EB4}">
      <dgm:prSet/>
      <dgm:spPr/>
      <dgm:t>
        <a:bodyPr/>
        <a:lstStyle/>
        <a:p>
          <a:endParaRPr lang="en-ZA"/>
        </a:p>
      </dgm:t>
    </dgm:pt>
    <dgm:pt modelId="{39657F87-E037-4B9E-BCC2-C8C7454E797B}" type="sibTrans" cxnId="{8F79F20B-BF6C-4F9E-AE22-8E1BF2DC3EB4}">
      <dgm:prSet/>
      <dgm:spPr/>
      <dgm:t>
        <a:bodyPr/>
        <a:lstStyle/>
        <a:p>
          <a:endParaRPr lang="en-ZA"/>
        </a:p>
      </dgm:t>
    </dgm:pt>
    <dgm:pt modelId="{7A224187-0BB5-4ED0-BD06-557407C006C8}">
      <dgm:prSet phldrT="[Text]"/>
      <dgm:spPr/>
      <dgm:t>
        <a:bodyPr/>
        <a:lstStyle/>
        <a:p>
          <a:r>
            <a:rPr lang="en-ZA" dirty="0" smtClean="0">
              <a:solidFill>
                <a:schemeClr val="bg1">
                  <a:lumMod val="65000"/>
                </a:schemeClr>
              </a:solidFill>
            </a:rPr>
            <a:t>Multi-clade approach using rAd26/MVA/gp140 </a:t>
          </a:r>
          <a:r>
            <a:rPr lang="en-ZA" dirty="0" err="1" smtClean="0">
              <a:solidFill>
                <a:schemeClr val="bg1">
                  <a:lumMod val="65000"/>
                </a:schemeClr>
              </a:solidFill>
            </a:rPr>
            <a:t>trimer</a:t>
          </a:r>
          <a:endParaRPr lang="en-ZA" dirty="0">
            <a:solidFill>
              <a:schemeClr val="bg1">
                <a:lumMod val="65000"/>
              </a:schemeClr>
            </a:solidFill>
          </a:endParaRPr>
        </a:p>
      </dgm:t>
    </dgm:pt>
    <dgm:pt modelId="{26914A27-9037-4F8D-A849-270885AF97D0}" type="parTrans" cxnId="{4CCF720A-C443-4637-8DF0-A31EE50FB30D}">
      <dgm:prSet/>
      <dgm:spPr/>
      <dgm:t>
        <a:bodyPr/>
        <a:lstStyle/>
        <a:p>
          <a:endParaRPr lang="en-ZA"/>
        </a:p>
      </dgm:t>
    </dgm:pt>
    <dgm:pt modelId="{D27D2DDE-639E-4212-A206-BB56C097A806}" type="sibTrans" cxnId="{4CCF720A-C443-4637-8DF0-A31EE50FB30D}">
      <dgm:prSet/>
      <dgm:spPr/>
      <dgm:t>
        <a:bodyPr/>
        <a:lstStyle/>
        <a:p>
          <a:endParaRPr lang="en-ZA"/>
        </a:p>
      </dgm:t>
    </dgm:pt>
    <dgm:pt modelId="{86337CBB-C2B2-4C0C-92ED-6EEB348C1736}">
      <dgm:prSet phldrT="[Text]"/>
      <dgm:spPr/>
      <dgm:t>
        <a:bodyPr/>
        <a:lstStyle/>
        <a:p>
          <a:r>
            <a:rPr lang="en-ZA" dirty="0" smtClean="0"/>
            <a:t>Neutralising antibody approaches</a:t>
          </a:r>
          <a:endParaRPr lang="en-ZA" dirty="0"/>
        </a:p>
      </dgm:t>
    </dgm:pt>
    <dgm:pt modelId="{49B03900-BADF-4A19-A0B1-DF21C11C5C51}" type="parTrans" cxnId="{778821E1-78DD-4B9E-A0B6-268B1121B7C4}">
      <dgm:prSet/>
      <dgm:spPr/>
      <dgm:t>
        <a:bodyPr/>
        <a:lstStyle/>
        <a:p>
          <a:endParaRPr lang="en-ZA"/>
        </a:p>
      </dgm:t>
    </dgm:pt>
    <dgm:pt modelId="{3FBD9CED-5CBE-4718-9CFC-86929FE43F47}" type="sibTrans" cxnId="{778821E1-78DD-4B9E-A0B6-268B1121B7C4}">
      <dgm:prSet/>
      <dgm:spPr/>
      <dgm:t>
        <a:bodyPr/>
        <a:lstStyle/>
        <a:p>
          <a:endParaRPr lang="en-ZA"/>
        </a:p>
      </dgm:t>
    </dgm:pt>
    <dgm:pt modelId="{EFA15CC6-EBC1-42E2-89DA-55B7E6111E68}" type="pres">
      <dgm:prSet presAssocID="{B2DEC0D3-8C76-477E-AE76-E0C65B57ECCD}" presName="Name0" presStyleCnt="0">
        <dgm:presLayoutVars>
          <dgm:chPref val="1"/>
          <dgm:dir/>
          <dgm:animOne val="branch"/>
          <dgm:animLvl val="lvl"/>
          <dgm:resizeHandles val="exact"/>
        </dgm:presLayoutVars>
      </dgm:prSet>
      <dgm:spPr/>
      <dgm:t>
        <a:bodyPr/>
        <a:lstStyle/>
        <a:p>
          <a:endParaRPr lang="en-ZA"/>
        </a:p>
      </dgm:t>
    </dgm:pt>
    <dgm:pt modelId="{DDA231A8-027B-41B6-AA1A-99B7E294660E}" type="pres">
      <dgm:prSet presAssocID="{D98F8F20-0FF7-4659-ADB3-E9E9CA787E1F}" presName="root1" presStyleCnt="0"/>
      <dgm:spPr/>
    </dgm:pt>
    <dgm:pt modelId="{C0A85EA5-FEB6-4E6E-AD69-EA151896C4F3}" type="pres">
      <dgm:prSet presAssocID="{D98F8F20-0FF7-4659-ADB3-E9E9CA787E1F}" presName="LevelOneTextNode" presStyleLbl="node0" presStyleIdx="0" presStyleCnt="1">
        <dgm:presLayoutVars>
          <dgm:chPref val="3"/>
        </dgm:presLayoutVars>
      </dgm:prSet>
      <dgm:spPr/>
      <dgm:t>
        <a:bodyPr/>
        <a:lstStyle/>
        <a:p>
          <a:endParaRPr lang="en-ZA"/>
        </a:p>
      </dgm:t>
    </dgm:pt>
    <dgm:pt modelId="{661865DF-986A-4EB3-A858-C31F31CD38CF}" type="pres">
      <dgm:prSet presAssocID="{D98F8F20-0FF7-4659-ADB3-E9E9CA787E1F}" presName="level2hierChild" presStyleCnt="0"/>
      <dgm:spPr/>
    </dgm:pt>
    <dgm:pt modelId="{B208514A-688B-4249-9F31-FE575821C2D7}" type="pres">
      <dgm:prSet presAssocID="{ADFD3704-5CB3-43CC-90A7-FDFFF7D383F9}" presName="conn2-1" presStyleLbl="parChTrans1D2" presStyleIdx="0" presStyleCnt="3"/>
      <dgm:spPr/>
      <dgm:t>
        <a:bodyPr/>
        <a:lstStyle/>
        <a:p>
          <a:endParaRPr lang="en-ZA"/>
        </a:p>
      </dgm:t>
    </dgm:pt>
    <dgm:pt modelId="{D2633BDF-E384-41EA-A1FA-8FC7C3357A5C}" type="pres">
      <dgm:prSet presAssocID="{ADFD3704-5CB3-43CC-90A7-FDFFF7D383F9}" presName="connTx" presStyleLbl="parChTrans1D2" presStyleIdx="0" presStyleCnt="3"/>
      <dgm:spPr/>
      <dgm:t>
        <a:bodyPr/>
        <a:lstStyle/>
        <a:p>
          <a:endParaRPr lang="en-ZA"/>
        </a:p>
      </dgm:t>
    </dgm:pt>
    <dgm:pt modelId="{4F1F3267-F329-4AA9-AF3D-9A805D3F4B36}" type="pres">
      <dgm:prSet presAssocID="{9DFCFB9E-F5C2-41DA-9888-58D66A1B227E}" presName="root2" presStyleCnt="0"/>
      <dgm:spPr/>
    </dgm:pt>
    <dgm:pt modelId="{BAF7DDB3-E087-4D62-A430-287871857F73}" type="pres">
      <dgm:prSet presAssocID="{9DFCFB9E-F5C2-41DA-9888-58D66A1B227E}" presName="LevelTwoTextNode" presStyleLbl="node2" presStyleIdx="0" presStyleCnt="3" custScaleX="237430" custScaleY="101123">
        <dgm:presLayoutVars>
          <dgm:chPref val="3"/>
        </dgm:presLayoutVars>
      </dgm:prSet>
      <dgm:spPr/>
      <dgm:t>
        <a:bodyPr/>
        <a:lstStyle/>
        <a:p>
          <a:endParaRPr lang="en-ZA"/>
        </a:p>
      </dgm:t>
    </dgm:pt>
    <dgm:pt modelId="{15CDCDE6-8E7A-4D47-8886-A21A61A8C277}" type="pres">
      <dgm:prSet presAssocID="{9DFCFB9E-F5C2-41DA-9888-58D66A1B227E}" presName="level3hierChild" presStyleCnt="0"/>
      <dgm:spPr/>
    </dgm:pt>
    <dgm:pt modelId="{24730777-67FD-4D1C-AE8D-504DE087EF6C}" type="pres">
      <dgm:prSet presAssocID="{26914A27-9037-4F8D-A849-270885AF97D0}" presName="conn2-1" presStyleLbl="parChTrans1D2" presStyleIdx="1" presStyleCnt="3"/>
      <dgm:spPr/>
      <dgm:t>
        <a:bodyPr/>
        <a:lstStyle/>
        <a:p>
          <a:endParaRPr lang="en-ZA"/>
        </a:p>
      </dgm:t>
    </dgm:pt>
    <dgm:pt modelId="{344E4ED2-A2EB-45A3-9B2B-485F9A35D916}" type="pres">
      <dgm:prSet presAssocID="{26914A27-9037-4F8D-A849-270885AF97D0}" presName="connTx" presStyleLbl="parChTrans1D2" presStyleIdx="1" presStyleCnt="3"/>
      <dgm:spPr/>
      <dgm:t>
        <a:bodyPr/>
        <a:lstStyle/>
        <a:p>
          <a:endParaRPr lang="en-ZA"/>
        </a:p>
      </dgm:t>
    </dgm:pt>
    <dgm:pt modelId="{1D84EA4B-D7F6-48E3-A880-40C90D5A7B97}" type="pres">
      <dgm:prSet presAssocID="{7A224187-0BB5-4ED0-BD06-557407C006C8}" presName="root2" presStyleCnt="0"/>
      <dgm:spPr/>
    </dgm:pt>
    <dgm:pt modelId="{2B33F893-D4F8-49AF-A7CC-16A0EAA01028}" type="pres">
      <dgm:prSet presAssocID="{7A224187-0BB5-4ED0-BD06-557407C006C8}" presName="LevelTwoTextNode" presStyleLbl="node2" presStyleIdx="1" presStyleCnt="3" custScaleX="236641" custScaleY="102175">
        <dgm:presLayoutVars>
          <dgm:chPref val="3"/>
        </dgm:presLayoutVars>
      </dgm:prSet>
      <dgm:spPr/>
      <dgm:t>
        <a:bodyPr/>
        <a:lstStyle/>
        <a:p>
          <a:endParaRPr lang="en-ZA"/>
        </a:p>
      </dgm:t>
    </dgm:pt>
    <dgm:pt modelId="{970FBB07-2F17-4747-AEF4-4F0A407962E2}" type="pres">
      <dgm:prSet presAssocID="{7A224187-0BB5-4ED0-BD06-557407C006C8}" presName="level3hierChild" presStyleCnt="0"/>
      <dgm:spPr/>
    </dgm:pt>
    <dgm:pt modelId="{CFE21623-7BD8-457E-B221-9B4C448AD647}" type="pres">
      <dgm:prSet presAssocID="{49B03900-BADF-4A19-A0B1-DF21C11C5C51}" presName="conn2-1" presStyleLbl="parChTrans1D2" presStyleIdx="2" presStyleCnt="3"/>
      <dgm:spPr/>
      <dgm:t>
        <a:bodyPr/>
        <a:lstStyle/>
        <a:p>
          <a:endParaRPr lang="en-ZA"/>
        </a:p>
      </dgm:t>
    </dgm:pt>
    <dgm:pt modelId="{AE5B0DA3-8ECC-4E75-90B5-90F734AA641B}" type="pres">
      <dgm:prSet presAssocID="{49B03900-BADF-4A19-A0B1-DF21C11C5C51}" presName="connTx" presStyleLbl="parChTrans1D2" presStyleIdx="2" presStyleCnt="3"/>
      <dgm:spPr/>
      <dgm:t>
        <a:bodyPr/>
        <a:lstStyle/>
        <a:p>
          <a:endParaRPr lang="en-ZA"/>
        </a:p>
      </dgm:t>
    </dgm:pt>
    <dgm:pt modelId="{0021B8CA-7999-4369-A465-BE0DEB8F3B75}" type="pres">
      <dgm:prSet presAssocID="{86337CBB-C2B2-4C0C-92ED-6EEB348C1736}" presName="root2" presStyleCnt="0"/>
      <dgm:spPr/>
    </dgm:pt>
    <dgm:pt modelId="{46B61FF4-5C5B-456A-9D69-78D7EF28CF47}" type="pres">
      <dgm:prSet presAssocID="{86337CBB-C2B2-4C0C-92ED-6EEB348C1736}" presName="LevelTwoTextNode" presStyleLbl="node2" presStyleIdx="2" presStyleCnt="3" custScaleX="237479" custScaleY="95794">
        <dgm:presLayoutVars>
          <dgm:chPref val="3"/>
        </dgm:presLayoutVars>
      </dgm:prSet>
      <dgm:spPr/>
      <dgm:t>
        <a:bodyPr/>
        <a:lstStyle/>
        <a:p>
          <a:endParaRPr lang="en-ZA"/>
        </a:p>
      </dgm:t>
    </dgm:pt>
    <dgm:pt modelId="{831F0E0E-52ED-4033-B244-39E4688D5185}" type="pres">
      <dgm:prSet presAssocID="{86337CBB-C2B2-4C0C-92ED-6EEB348C1736}" presName="level3hierChild" presStyleCnt="0"/>
      <dgm:spPr/>
    </dgm:pt>
  </dgm:ptLst>
  <dgm:cxnLst>
    <dgm:cxn modelId="{4CCF720A-C443-4637-8DF0-A31EE50FB30D}" srcId="{D98F8F20-0FF7-4659-ADB3-E9E9CA787E1F}" destId="{7A224187-0BB5-4ED0-BD06-557407C006C8}" srcOrd="1" destOrd="0" parTransId="{26914A27-9037-4F8D-A849-270885AF97D0}" sibTransId="{D27D2DDE-639E-4212-A206-BB56C097A806}"/>
    <dgm:cxn modelId="{778821E1-78DD-4B9E-A0B6-268B1121B7C4}" srcId="{D98F8F20-0FF7-4659-ADB3-E9E9CA787E1F}" destId="{86337CBB-C2B2-4C0C-92ED-6EEB348C1736}" srcOrd="2" destOrd="0" parTransId="{49B03900-BADF-4A19-A0B1-DF21C11C5C51}" sibTransId="{3FBD9CED-5CBE-4718-9CFC-86929FE43F47}"/>
    <dgm:cxn modelId="{62C99722-5293-4EA8-8CFA-05BD6B67871C}" type="presOf" srcId="{9DFCFB9E-F5C2-41DA-9888-58D66A1B227E}" destId="{BAF7DDB3-E087-4D62-A430-287871857F73}" srcOrd="0" destOrd="0" presId="urn:microsoft.com/office/officeart/2008/layout/HorizontalMultiLevelHierarchy"/>
    <dgm:cxn modelId="{F18CF1BA-D89C-4545-8229-CFB774FEF59E}" type="presOf" srcId="{86337CBB-C2B2-4C0C-92ED-6EEB348C1736}" destId="{46B61FF4-5C5B-456A-9D69-78D7EF28CF47}" srcOrd="0" destOrd="0" presId="urn:microsoft.com/office/officeart/2008/layout/HorizontalMultiLevelHierarchy"/>
    <dgm:cxn modelId="{B33336C2-6F36-41C9-8E4B-43CAB4F6C9DF}" type="presOf" srcId="{ADFD3704-5CB3-43CC-90A7-FDFFF7D383F9}" destId="{B208514A-688B-4249-9F31-FE575821C2D7}" srcOrd="0" destOrd="0" presId="urn:microsoft.com/office/officeart/2008/layout/HorizontalMultiLevelHierarchy"/>
    <dgm:cxn modelId="{78952E5F-8C9D-4051-87E8-877A6FEEA529}" type="presOf" srcId="{26914A27-9037-4F8D-A849-270885AF97D0}" destId="{24730777-67FD-4D1C-AE8D-504DE087EF6C}" srcOrd="0" destOrd="0" presId="urn:microsoft.com/office/officeart/2008/layout/HorizontalMultiLevelHierarchy"/>
    <dgm:cxn modelId="{6B2F8260-5307-4557-8214-6D2BF51D973E}" type="presOf" srcId="{B2DEC0D3-8C76-477E-AE76-E0C65B57ECCD}" destId="{EFA15CC6-EBC1-42E2-89DA-55B7E6111E68}" srcOrd="0" destOrd="0" presId="urn:microsoft.com/office/officeart/2008/layout/HorizontalMultiLevelHierarchy"/>
    <dgm:cxn modelId="{8F79F20B-BF6C-4F9E-AE22-8E1BF2DC3EB4}" srcId="{D98F8F20-0FF7-4659-ADB3-E9E9CA787E1F}" destId="{9DFCFB9E-F5C2-41DA-9888-58D66A1B227E}" srcOrd="0" destOrd="0" parTransId="{ADFD3704-5CB3-43CC-90A7-FDFFF7D383F9}" sibTransId="{39657F87-E037-4B9E-BCC2-C8C7454E797B}"/>
    <dgm:cxn modelId="{F036F54C-A3EC-4702-8697-B2F631EE1956}" type="presOf" srcId="{ADFD3704-5CB3-43CC-90A7-FDFFF7D383F9}" destId="{D2633BDF-E384-41EA-A1FA-8FC7C3357A5C}" srcOrd="1" destOrd="0" presId="urn:microsoft.com/office/officeart/2008/layout/HorizontalMultiLevelHierarchy"/>
    <dgm:cxn modelId="{FA742EF4-0613-48F1-935F-C9AA9143F91C}" type="presOf" srcId="{49B03900-BADF-4A19-A0B1-DF21C11C5C51}" destId="{AE5B0DA3-8ECC-4E75-90B5-90F734AA641B}" srcOrd="1" destOrd="0" presId="urn:microsoft.com/office/officeart/2008/layout/HorizontalMultiLevelHierarchy"/>
    <dgm:cxn modelId="{DA8B25B3-B8E0-470B-AD56-4D608CADCF1B}" type="presOf" srcId="{D98F8F20-0FF7-4659-ADB3-E9E9CA787E1F}" destId="{C0A85EA5-FEB6-4E6E-AD69-EA151896C4F3}" srcOrd="0" destOrd="0" presId="urn:microsoft.com/office/officeart/2008/layout/HorizontalMultiLevelHierarchy"/>
    <dgm:cxn modelId="{2A31588A-7D3C-4DF2-87D8-7FC5CD12DD03}" srcId="{B2DEC0D3-8C76-477E-AE76-E0C65B57ECCD}" destId="{D98F8F20-0FF7-4659-ADB3-E9E9CA787E1F}" srcOrd="0" destOrd="0" parTransId="{4CFA8AAB-D2B2-486E-96C6-9D906796B715}" sibTransId="{243EA7E8-D9EE-4EC1-BE6E-2BB8C8D07BF2}"/>
    <dgm:cxn modelId="{35B5DD33-750C-4659-A022-F8B510D4B39B}" type="presOf" srcId="{26914A27-9037-4F8D-A849-270885AF97D0}" destId="{344E4ED2-A2EB-45A3-9B2B-485F9A35D916}" srcOrd="1" destOrd="0" presId="urn:microsoft.com/office/officeart/2008/layout/HorizontalMultiLevelHierarchy"/>
    <dgm:cxn modelId="{C3F6FD58-742A-4B7B-A4DC-E68FCE70E14E}" type="presOf" srcId="{49B03900-BADF-4A19-A0B1-DF21C11C5C51}" destId="{CFE21623-7BD8-457E-B221-9B4C448AD647}" srcOrd="0" destOrd="0" presId="urn:microsoft.com/office/officeart/2008/layout/HorizontalMultiLevelHierarchy"/>
    <dgm:cxn modelId="{843CAF2E-95A6-4EB8-844B-164CF5F53B30}" type="presOf" srcId="{7A224187-0BB5-4ED0-BD06-557407C006C8}" destId="{2B33F893-D4F8-49AF-A7CC-16A0EAA01028}" srcOrd="0" destOrd="0" presId="urn:microsoft.com/office/officeart/2008/layout/HorizontalMultiLevelHierarchy"/>
    <dgm:cxn modelId="{FB77F15D-3AC7-4E75-A4EC-BC6E3BEBAC2B}" type="presParOf" srcId="{EFA15CC6-EBC1-42E2-89DA-55B7E6111E68}" destId="{DDA231A8-027B-41B6-AA1A-99B7E294660E}" srcOrd="0" destOrd="0" presId="urn:microsoft.com/office/officeart/2008/layout/HorizontalMultiLevelHierarchy"/>
    <dgm:cxn modelId="{B75C34BB-B473-4D59-BAF6-348C5DF73B26}" type="presParOf" srcId="{DDA231A8-027B-41B6-AA1A-99B7E294660E}" destId="{C0A85EA5-FEB6-4E6E-AD69-EA151896C4F3}" srcOrd="0" destOrd="0" presId="urn:microsoft.com/office/officeart/2008/layout/HorizontalMultiLevelHierarchy"/>
    <dgm:cxn modelId="{54D1E138-B65D-4D5C-8B10-25560AB2D03F}" type="presParOf" srcId="{DDA231A8-027B-41B6-AA1A-99B7E294660E}" destId="{661865DF-986A-4EB3-A858-C31F31CD38CF}" srcOrd="1" destOrd="0" presId="urn:microsoft.com/office/officeart/2008/layout/HorizontalMultiLevelHierarchy"/>
    <dgm:cxn modelId="{0CD49F68-713A-4457-BC79-3EB9EF9432F1}" type="presParOf" srcId="{661865DF-986A-4EB3-A858-C31F31CD38CF}" destId="{B208514A-688B-4249-9F31-FE575821C2D7}" srcOrd="0" destOrd="0" presId="urn:microsoft.com/office/officeart/2008/layout/HorizontalMultiLevelHierarchy"/>
    <dgm:cxn modelId="{281641E0-0CFC-452C-96FA-89B020390ECF}" type="presParOf" srcId="{B208514A-688B-4249-9F31-FE575821C2D7}" destId="{D2633BDF-E384-41EA-A1FA-8FC7C3357A5C}" srcOrd="0" destOrd="0" presId="urn:microsoft.com/office/officeart/2008/layout/HorizontalMultiLevelHierarchy"/>
    <dgm:cxn modelId="{2A47AC55-E450-428E-9C44-36B6BBCBDC20}" type="presParOf" srcId="{661865DF-986A-4EB3-A858-C31F31CD38CF}" destId="{4F1F3267-F329-4AA9-AF3D-9A805D3F4B36}" srcOrd="1" destOrd="0" presId="urn:microsoft.com/office/officeart/2008/layout/HorizontalMultiLevelHierarchy"/>
    <dgm:cxn modelId="{5D1B83FC-805B-4B96-ADF8-B0E5622B05D5}" type="presParOf" srcId="{4F1F3267-F329-4AA9-AF3D-9A805D3F4B36}" destId="{BAF7DDB3-E087-4D62-A430-287871857F73}" srcOrd="0" destOrd="0" presId="urn:microsoft.com/office/officeart/2008/layout/HorizontalMultiLevelHierarchy"/>
    <dgm:cxn modelId="{39E06C82-7B7D-4F96-AA05-8E0D66842FFF}" type="presParOf" srcId="{4F1F3267-F329-4AA9-AF3D-9A805D3F4B36}" destId="{15CDCDE6-8E7A-4D47-8886-A21A61A8C277}" srcOrd="1" destOrd="0" presId="urn:microsoft.com/office/officeart/2008/layout/HorizontalMultiLevelHierarchy"/>
    <dgm:cxn modelId="{AB7890DF-F341-4E9E-B48E-528B588EF986}" type="presParOf" srcId="{661865DF-986A-4EB3-A858-C31F31CD38CF}" destId="{24730777-67FD-4D1C-AE8D-504DE087EF6C}" srcOrd="2" destOrd="0" presId="urn:microsoft.com/office/officeart/2008/layout/HorizontalMultiLevelHierarchy"/>
    <dgm:cxn modelId="{16C59E43-4940-4E21-A3AE-B6FF63299D87}" type="presParOf" srcId="{24730777-67FD-4D1C-AE8D-504DE087EF6C}" destId="{344E4ED2-A2EB-45A3-9B2B-485F9A35D916}" srcOrd="0" destOrd="0" presId="urn:microsoft.com/office/officeart/2008/layout/HorizontalMultiLevelHierarchy"/>
    <dgm:cxn modelId="{9EF0C663-B0BD-48A9-BD8B-510B4A21ADE2}" type="presParOf" srcId="{661865DF-986A-4EB3-A858-C31F31CD38CF}" destId="{1D84EA4B-D7F6-48E3-A880-40C90D5A7B97}" srcOrd="3" destOrd="0" presId="urn:microsoft.com/office/officeart/2008/layout/HorizontalMultiLevelHierarchy"/>
    <dgm:cxn modelId="{F5F85A19-FB1E-4120-8AB5-73FCEA4302F8}" type="presParOf" srcId="{1D84EA4B-D7F6-48E3-A880-40C90D5A7B97}" destId="{2B33F893-D4F8-49AF-A7CC-16A0EAA01028}" srcOrd="0" destOrd="0" presId="urn:microsoft.com/office/officeart/2008/layout/HorizontalMultiLevelHierarchy"/>
    <dgm:cxn modelId="{31EA20D0-2CF1-49E9-8FBB-3B3664D62F0D}" type="presParOf" srcId="{1D84EA4B-D7F6-48E3-A880-40C90D5A7B97}" destId="{970FBB07-2F17-4747-AEF4-4F0A407962E2}" srcOrd="1" destOrd="0" presId="urn:microsoft.com/office/officeart/2008/layout/HorizontalMultiLevelHierarchy"/>
    <dgm:cxn modelId="{3EF6051A-D67D-4DD6-9EE4-4D3D779FDCD5}" type="presParOf" srcId="{661865DF-986A-4EB3-A858-C31F31CD38CF}" destId="{CFE21623-7BD8-457E-B221-9B4C448AD647}" srcOrd="4" destOrd="0" presId="urn:microsoft.com/office/officeart/2008/layout/HorizontalMultiLevelHierarchy"/>
    <dgm:cxn modelId="{DB6873A6-F10B-44CB-B5CE-6BD8E2DE808F}" type="presParOf" srcId="{CFE21623-7BD8-457E-B221-9B4C448AD647}" destId="{AE5B0DA3-8ECC-4E75-90B5-90F734AA641B}" srcOrd="0" destOrd="0" presId="urn:microsoft.com/office/officeart/2008/layout/HorizontalMultiLevelHierarchy"/>
    <dgm:cxn modelId="{13B7C7A5-A553-4750-9A3E-86CE567CD807}" type="presParOf" srcId="{661865DF-986A-4EB3-A858-C31F31CD38CF}" destId="{0021B8CA-7999-4369-A465-BE0DEB8F3B75}" srcOrd="5" destOrd="0" presId="urn:microsoft.com/office/officeart/2008/layout/HorizontalMultiLevelHierarchy"/>
    <dgm:cxn modelId="{9CDE2A12-67BE-477B-92B2-5440DD3FD23A}" type="presParOf" srcId="{0021B8CA-7999-4369-A465-BE0DEB8F3B75}" destId="{46B61FF4-5C5B-456A-9D69-78D7EF28CF47}" srcOrd="0" destOrd="0" presId="urn:microsoft.com/office/officeart/2008/layout/HorizontalMultiLevelHierarchy"/>
    <dgm:cxn modelId="{5C8D28B1-12DD-4085-84C1-10017ED191A8}" type="presParOf" srcId="{0021B8CA-7999-4369-A465-BE0DEB8F3B75}" destId="{831F0E0E-52ED-4033-B244-39E4688D5185}"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69EB9D9-4687-4477-94A7-6A8147E3D7B3}" type="doc">
      <dgm:prSet loTypeId="urn:microsoft.com/office/officeart/2005/8/layout/pyramid2" loCatId="list" qsTypeId="urn:microsoft.com/office/officeart/2005/8/quickstyle/3d2" qsCatId="3D" csTypeId="urn:microsoft.com/office/officeart/2005/8/colors/colorful2" csCatId="colorful" phldr="1"/>
      <dgm:spPr/>
    </dgm:pt>
    <dgm:pt modelId="{5BAA44ED-8D34-4921-82ED-5686F60CAC62}">
      <dgm:prSet phldrT="[Text]"/>
      <dgm:spPr/>
      <dgm:t>
        <a:bodyPr/>
        <a:lstStyle/>
        <a:p>
          <a:r>
            <a:rPr lang="en-ZA" b="1" dirty="0"/>
            <a:t>Develop highly  effective strategies  to reduce HIV acquisition </a:t>
          </a:r>
          <a:r>
            <a:rPr lang="en-ZA" b="1" dirty="0" err="1"/>
            <a:t>e.g</a:t>
          </a:r>
          <a:r>
            <a:rPr lang="en-ZA" b="1" dirty="0"/>
            <a:t> HIV vaccine, or novel ways to </a:t>
          </a:r>
          <a:r>
            <a:rPr lang="en-ZA" b="1" dirty="0" smtClean="0"/>
            <a:t>administer </a:t>
          </a:r>
          <a:r>
            <a:rPr lang="en-ZA" b="1" dirty="0"/>
            <a:t>broadly reactive neutralizing antibodies </a:t>
          </a:r>
        </a:p>
      </dgm:t>
    </dgm:pt>
    <dgm:pt modelId="{06A248B0-3263-4C59-8387-151ECC860EB9}" type="parTrans" cxnId="{2A8E81C3-6927-4AD1-86C0-68D77A197829}">
      <dgm:prSet/>
      <dgm:spPr/>
      <dgm:t>
        <a:bodyPr/>
        <a:lstStyle/>
        <a:p>
          <a:endParaRPr lang="en-ZA"/>
        </a:p>
      </dgm:t>
    </dgm:pt>
    <dgm:pt modelId="{5CA3B0EE-4E01-4FD5-9CBB-E559D707847B}" type="sibTrans" cxnId="{2A8E81C3-6927-4AD1-86C0-68D77A197829}">
      <dgm:prSet/>
      <dgm:spPr/>
      <dgm:t>
        <a:bodyPr/>
        <a:lstStyle/>
        <a:p>
          <a:endParaRPr lang="en-ZA"/>
        </a:p>
      </dgm:t>
    </dgm:pt>
    <dgm:pt modelId="{01A6AEA1-D2FA-4A03-82DA-A5DB7D08A172}">
      <dgm:prSet phldrT="[Text]"/>
      <dgm:spPr/>
      <dgm:t>
        <a:bodyPr/>
        <a:lstStyle/>
        <a:p>
          <a:r>
            <a:rPr lang="en-ZA" b="1" dirty="0"/>
            <a:t>Develop long acting pre exposure prophylaxis strategies that can be used topically or </a:t>
          </a:r>
          <a:r>
            <a:rPr lang="en-ZA" b="1" dirty="0" smtClean="0"/>
            <a:t>systemically for both men &amp; women  </a:t>
          </a:r>
          <a:endParaRPr lang="en-ZA" b="1" dirty="0"/>
        </a:p>
      </dgm:t>
    </dgm:pt>
    <dgm:pt modelId="{D07BED59-72DE-4147-B275-B33D188E9D55}" type="parTrans" cxnId="{2418CF39-42AE-4E4E-B4D6-315BDE6EA524}">
      <dgm:prSet/>
      <dgm:spPr/>
      <dgm:t>
        <a:bodyPr/>
        <a:lstStyle/>
        <a:p>
          <a:endParaRPr lang="en-ZA"/>
        </a:p>
      </dgm:t>
    </dgm:pt>
    <dgm:pt modelId="{8A2AA4E3-4BC5-4B1A-B6E5-3E77D35E8CDD}" type="sibTrans" cxnId="{2418CF39-42AE-4E4E-B4D6-315BDE6EA524}">
      <dgm:prSet/>
      <dgm:spPr/>
      <dgm:t>
        <a:bodyPr/>
        <a:lstStyle/>
        <a:p>
          <a:endParaRPr lang="en-ZA"/>
        </a:p>
      </dgm:t>
    </dgm:pt>
    <dgm:pt modelId="{AF43C3FD-CE77-462E-B3C3-449092413400}">
      <dgm:prSet phldrT="[Text]"/>
      <dgm:spPr/>
      <dgm:t>
        <a:bodyPr/>
        <a:lstStyle/>
        <a:p>
          <a:r>
            <a:rPr lang="en-ZA" b="1" dirty="0"/>
            <a:t>Deliver ARV Treatment "en masse" including  implementing highly  effective programs to eliminate  mother to child  transmission </a:t>
          </a:r>
        </a:p>
      </dgm:t>
    </dgm:pt>
    <dgm:pt modelId="{13948C55-764F-4B5D-9872-3E78EF88D147}" type="parTrans" cxnId="{7E7D8ED3-47A5-4E68-8157-2691B3688D4B}">
      <dgm:prSet/>
      <dgm:spPr/>
      <dgm:t>
        <a:bodyPr/>
        <a:lstStyle/>
        <a:p>
          <a:endParaRPr lang="en-ZA"/>
        </a:p>
      </dgm:t>
    </dgm:pt>
    <dgm:pt modelId="{44AE8CA8-5E98-4B13-9A3C-C99271A592D9}" type="sibTrans" cxnId="{7E7D8ED3-47A5-4E68-8157-2691B3688D4B}">
      <dgm:prSet/>
      <dgm:spPr/>
      <dgm:t>
        <a:bodyPr/>
        <a:lstStyle/>
        <a:p>
          <a:endParaRPr lang="en-ZA"/>
        </a:p>
      </dgm:t>
    </dgm:pt>
    <dgm:pt modelId="{E405D11E-2E5D-4360-A6BD-ABA7F7114EDF}" type="pres">
      <dgm:prSet presAssocID="{169EB9D9-4687-4477-94A7-6A8147E3D7B3}" presName="compositeShape" presStyleCnt="0">
        <dgm:presLayoutVars>
          <dgm:dir/>
          <dgm:resizeHandles/>
        </dgm:presLayoutVars>
      </dgm:prSet>
      <dgm:spPr/>
    </dgm:pt>
    <dgm:pt modelId="{9B3506BC-1D60-4F1F-B01B-2F20FDB5F45E}" type="pres">
      <dgm:prSet presAssocID="{169EB9D9-4687-4477-94A7-6A8147E3D7B3}" presName="pyramid" presStyleLbl="node1" presStyleIdx="0" presStyleCnt="1"/>
      <dgm:spPr/>
    </dgm:pt>
    <dgm:pt modelId="{25D8EBC6-1044-48D5-927B-00448CB660E7}" type="pres">
      <dgm:prSet presAssocID="{169EB9D9-4687-4477-94A7-6A8147E3D7B3}" presName="theList" presStyleCnt="0"/>
      <dgm:spPr/>
    </dgm:pt>
    <dgm:pt modelId="{0624DC0F-B02F-4FD9-B95A-B623B5F24CC4}" type="pres">
      <dgm:prSet presAssocID="{5BAA44ED-8D34-4921-82ED-5686F60CAC62}" presName="aNode" presStyleLbl="fgAcc1" presStyleIdx="0" presStyleCnt="3">
        <dgm:presLayoutVars>
          <dgm:bulletEnabled val="1"/>
        </dgm:presLayoutVars>
      </dgm:prSet>
      <dgm:spPr/>
      <dgm:t>
        <a:bodyPr/>
        <a:lstStyle/>
        <a:p>
          <a:endParaRPr lang="en-US"/>
        </a:p>
      </dgm:t>
    </dgm:pt>
    <dgm:pt modelId="{31CBA25E-97BF-440F-8B71-65F8DC359FFE}" type="pres">
      <dgm:prSet presAssocID="{5BAA44ED-8D34-4921-82ED-5686F60CAC62}" presName="aSpace" presStyleCnt="0"/>
      <dgm:spPr/>
    </dgm:pt>
    <dgm:pt modelId="{D16D4C6A-B5A1-4B50-9529-163FF03C99A1}" type="pres">
      <dgm:prSet presAssocID="{01A6AEA1-D2FA-4A03-82DA-A5DB7D08A172}" presName="aNode" presStyleLbl="fgAcc1" presStyleIdx="1" presStyleCnt="3">
        <dgm:presLayoutVars>
          <dgm:bulletEnabled val="1"/>
        </dgm:presLayoutVars>
      </dgm:prSet>
      <dgm:spPr/>
      <dgm:t>
        <a:bodyPr/>
        <a:lstStyle/>
        <a:p>
          <a:endParaRPr lang="en-ZA"/>
        </a:p>
      </dgm:t>
    </dgm:pt>
    <dgm:pt modelId="{F6F9E7D4-E410-4F83-BC96-8BD4111B8B5E}" type="pres">
      <dgm:prSet presAssocID="{01A6AEA1-D2FA-4A03-82DA-A5DB7D08A172}" presName="aSpace" presStyleCnt="0"/>
      <dgm:spPr/>
    </dgm:pt>
    <dgm:pt modelId="{AC0A5B35-5737-46BC-8199-98214C001485}" type="pres">
      <dgm:prSet presAssocID="{AF43C3FD-CE77-462E-B3C3-449092413400}" presName="aNode" presStyleLbl="fgAcc1" presStyleIdx="2" presStyleCnt="3">
        <dgm:presLayoutVars>
          <dgm:bulletEnabled val="1"/>
        </dgm:presLayoutVars>
      </dgm:prSet>
      <dgm:spPr/>
      <dgm:t>
        <a:bodyPr/>
        <a:lstStyle/>
        <a:p>
          <a:endParaRPr lang="en-ZA"/>
        </a:p>
      </dgm:t>
    </dgm:pt>
    <dgm:pt modelId="{25E88029-B9A0-4397-B741-D4DFCB3039C9}" type="pres">
      <dgm:prSet presAssocID="{AF43C3FD-CE77-462E-B3C3-449092413400}" presName="aSpace" presStyleCnt="0"/>
      <dgm:spPr/>
    </dgm:pt>
  </dgm:ptLst>
  <dgm:cxnLst>
    <dgm:cxn modelId="{1F9C57BC-8DD3-47E4-88EA-63637B4669AD}" type="presOf" srcId="{01A6AEA1-D2FA-4A03-82DA-A5DB7D08A172}" destId="{D16D4C6A-B5A1-4B50-9529-163FF03C99A1}" srcOrd="0" destOrd="0" presId="urn:microsoft.com/office/officeart/2005/8/layout/pyramid2"/>
    <dgm:cxn modelId="{A919D0A9-1ACC-45E1-ACFD-DD8BCDBCF8B4}" type="presOf" srcId="{5BAA44ED-8D34-4921-82ED-5686F60CAC62}" destId="{0624DC0F-B02F-4FD9-B95A-B623B5F24CC4}" srcOrd="0" destOrd="0" presId="urn:microsoft.com/office/officeart/2005/8/layout/pyramid2"/>
    <dgm:cxn modelId="{2418CF39-42AE-4E4E-B4D6-315BDE6EA524}" srcId="{169EB9D9-4687-4477-94A7-6A8147E3D7B3}" destId="{01A6AEA1-D2FA-4A03-82DA-A5DB7D08A172}" srcOrd="1" destOrd="0" parTransId="{D07BED59-72DE-4147-B275-B33D188E9D55}" sibTransId="{8A2AA4E3-4BC5-4B1A-B6E5-3E77D35E8CDD}"/>
    <dgm:cxn modelId="{7E7D8ED3-47A5-4E68-8157-2691B3688D4B}" srcId="{169EB9D9-4687-4477-94A7-6A8147E3D7B3}" destId="{AF43C3FD-CE77-462E-B3C3-449092413400}" srcOrd="2" destOrd="0" parTransId="{13948C55-764F-4B5D-9872-3E78EF88D147}" sibTransId="{44AE8CA8-5E98-4B13-9A3C-C99271A592D9}"/>
    <dgm:cxn modelId="{24F75ABF-7E5F-4672-86C4-8D03F736CBA7}" type="presOf" srcId="{AF43C3FD-CE77-462E-B3C3-449092413400}" destId="{AC0A5B35-5737-46BC-8199-98214C001485}" srcOrd="0" destOrd="0" presId="urn:microsoft.com/office/officeart/2005/8/layout/pyramid2"/>
    <dgm:cxn modelId="{D2F0B583-210A-409F-9274-30B2B85026DB}" type="presOf" srcId="{169EB9D9-4687-4477-94A7-6A8147E3D7B3}" destId="{E405D11E-2E5D-4360-A6BD-ABA7F7114EDF}" srcOrd="0" destOrd="0" presId="urn:microsoft.com/office/officeart/2005/8/layout/pyramid2"/>
    <dgm:cxn modelId="{2A8E81C3-6927-4AD1-86C0-68D77A197829}" srcId="{169EB9D9-4687-4477-94A7-6A8147E3D7B3}" destId="{5BAA44ED-8D34-4921-82ED-5686F60CAC62}" srcOrd="0" destOrd="0" parTransId="{06A248B0-3263-4C59-8387-151ECC860EB9}" sibTransId="{5CA3B0EE-4E01-4FD5-9CBB-E559D707847B}"/>
    <dgm:cxn modelId="{9EDC1DBF-ACD8-44B0-9CA9-F13E5F026490}" type="presParOf" srcId="{E405D11E-2E5D-4360-A6BD-ABA7F7114EDF}" destId="{9B3506BC-1D60-4F1F-B01B-2F20FDB5F45E}" srcOrd="0" destOrd="0" presId="urn:microsoft.com/office/officeart/2005/8/layout/pyramid2"/>
    <dgm:cxn modelId="{FB74750C-53DF-43B9-B79D-090F58FA9AB4}" type="presParOf" srcId="{E405D11E-2E5D-4360-A6BD-ABA7F7114EDF}" destId="{25D8EBC6-1044-48D5-927B-00448CB660E7}" srcOrd="1" destOrd="0" presId="urn:microsoft.com/office/officeart/2005/8/layout/pyramid2"/>
    <dgm:cxn modelId="{2A2A89BC-6DA2-498A-9EC1-0437D1D71E91}" type="presParOf" srcId="{25D8EBC6-1044-48D5-927B-00448CB660E7}" destId="{0624DC0F-B02F-4FD9-B95A-B623B5F24CC4}" srcOrd="0" destOrd="0" presId="urn:microsoft.com/office/officeart/2005/8/layout/pyramid2"/>
    <dgm:cxn modelId="{B2B3D462-999A-4688-BE0B-5C73AF8EC7DD}" type="presParOf" srcId="{25D8EBC6-1044-48D5-927B-00448CB660E7}" destId="{31CBA25E-97BF-440F-8B71-65F8DC359FFE}" srcOrd="1" destOrd="0" presId="urn:microsoft.com/office/officeart/2005/8/layout/pyramid2"/>
    <dgm:cxn modelId="{437ECBDA-422B-4E7A-A7D5-22C05DCE465A}" type="presParOf" srcId="{25D8EBC6-1044-48D5-927B-00448CB660E7}" destId="{D16D4C6A-B5A1-4B50-9529-163FF03C99A1}" srcOrd="2" destOrd="0" presId="urn:microsoft.com/office/officeart/2005/8/layout/pyramid2"/>
    <dgm:cxn modelId="{46EA0234-B92E-4550-B8EE-C4FA5F2F03A8}" type="presParOf" srcId="{25D8EBC6-1044-48D5-927B-00448CB660E7}" destId="{F6F9E7D4-E410-4F83-BC96-8BD4111B8B5E}" srcOrd="3" destOrd="0" presId="urn:microsoft.com/office/officeart/2005/8/layout/pyramid2"/>
    <dgm:cxn modelId="{A67C851A-2BE9-42B5-AC74-71684BD1F959}" type="presParOf" srcId="{25D8EBC6-1044-48D5-927B-00448CB660E7}" destId="{AC0A5B35-5737-46BC-8199-98214C001485}" srcOrd="4" destOrd="0" presId="urn:microsoft.com/office/officeart/2005/8/layout/pyramid2"/>
    <dgm:cxn modelId="{2FF02A5C-264E-44E8-A252-3645327353F2}" type="presParOf" srcId="{25D8EBC6-1044-48D5-927B-00448CB660E7}" destId="{25E88029-B9A0-4397-B741-D4DFCB3039C9}"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5A347-B8E0-4DCC-84E0-FDE0685BF127}">
      <dsp:nvSpPr>
        <dsp:cNvPr id="0" name=""/>
        <dsp:cNvSpPr/>
      </dsp:nvSpPr>
      <dsp:spPr>
        <a:xfrm rot="5400000">
          <a:off x="232" y="1231487"/>
          <a:ext cx="3021627" cy="3022092"/>
        </a:xfrm>
        <a:prstGeom prst="blockArc">
          <a:avLst>
            <a:gd name="adj1" fmla="val 13500000"/>
            <a:gd name="adj2" fmla="val 18900000"/>
            <a:gd name="adj3" fmla="val 496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1F8A101-9063-40CA-8F9B-EF113225E226}">
      <dsp:nvSpPr>
        <dsp:cNvPr id="0" name=""/>
        <dsp:cNvSpPr/>
      </dsp:nvSpPr>
      <dsp:spPr>
        <a:xfrm rot="16200000">
          <a:off x="3110106" y="1231487"/>
          <a:ext cx="3021627" cy="3022092"/>
        </a:xfrm>
        <a:prstGeom prst="blockArc">
          <a:avLst>
            <a:gd name="adj1" fmla="val 13500000"/>
            <a:gd name="adj2" fmla="val 18900000"/>
            <a:gd name="adj3" fmla="val 4960"/>
          </a:avLst>
        </a:prstGeom>
        <a:gradFill rotWithShape="0">
          <a:gsLst>
            <a:gs pos="0">
              <a:schemeClr val="accent4">
                <a:hueOff val="-4539763"/>
                <a:satOff val="27656"/>
                <a:lumOff val="2092"/>
                <a:alphaOff val="0"/>
                <a:shade val="51000"/>
                <a:satMod val="130000"/>
              </a:schemeClr>
            </a:gs>
            <a:gs pos="80000">
              <a:schemeClr val="accent4">
                <a:hueOff val="-4539763"/>
                <a:satOff val="27656"/>
                <a:lumOff val="2092"/>
                <a:alphaOff val="0"/>
                <a:shade val="93000"/>
                <a:satMod val="130000"/>
              </a:schemeClr>
            </a:gs>
            <a:gs pos="100000">
              <a:schemeClr val="accent4">
                <a:hueOff val="-4539763"/>
                <a:satOff val="27656"/>
                <a:lumOff val="20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F7D378B-6923-4269-8F62-D0E025DCB8AC}">
      <dsp:nvSpPr>
        <dsp:cNvPr id="0" name=""/>
        <dsp:cNvSpPr/>
      </dsp:nvSpPr>
      <dsp:spPr>
        <a:xfrm>
          <a:off x="3505190" y="4495803"/>
          <a:ext cx="2294229" cy="604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b="1" kern="1200" dirty="0"/>
            <a:t>Innovations in </a:t>
          </a:r>
          <a:r>
            <a:rPr lang="en-ZA" sz="1400" b="1" kern="1200" dirty="0" smtClean="0"/>
            <a:t>Prevention that </a:t>
          </a:r>
          <a:r>
            <a:rPr lang="en-ZA" sz="1400" b="1" kern="1200" dirty="0"/>
            <a:t>will be required when secondary transmission is not averted</a:t>
          </a:r>
        </a:p>
      </dsp:txBody>
      <dsp:txXfrm>
        <a:off x="3505190" y="4495803"/>
        <a:ext cx="2294229" cy="604519"/>
      </dsp:txXfrm>
    </dsp:sp>
    <dsp:sp modelId="{9FB00906-962E-455B-816F-F712105EFABF}">
      <dsp:nvSpPr>
        <dsp:cNvPr id="0" name=""/>
        <dsp:cNvSpPr/>
      </dsp:nvSpPr>
      <dsp:spPr>
        <a:xfrm rot="5400000">
          <a:off x="3013180" y="1231487"/>
          <a:ext cx="3021627" cy="3022092"/>
        </a:xfrm>
        <a:prstGeom prst="blockArc">
          <a:avLst>
            <a:gd name="adj1" fmla="val 13500000"/>
            <a:gd name="adj2" fmla="val 18900000"/>
            <a:gd name="adj3" fmla="val 4960"/>
          </a:avLst>
        </a:prstGeom>
        <a:gradFill rotWithShape="0">
          <a:gsLst>
            <a:gs pos="0">
              <a:schemeClr val="accent4">
                <a:hueOff val="-9079525"/>
                <a:satOff val="55313"/>
                <a:lumOff val="4183"/>
                <a:alphaOff val="0"/>
                <a:shade val="51000"/>
                <a:satMod val="130000"/>
              </a:schemeClr>
            </a:gs>
            <a:gs pos="80000">
              <a:schemeClr val="accent4">
                <a:hueOff val="-9079525"/>
                <a:satOff val="55313"/>
                <a:lumOff val="4183"/>
                <a:alphaOff val="0"/>
                <a:shade val="93000"/>
                <a:satMod val="130000"/>
              </a:schemeClr>
            </a:gs>
            <a:gs pos="100000">
              <a:schemeClr val="accent4">
                <a:hueOff val="-9079525"/>
                <a:satOff val="55313"/>
                <a:lumOff val="41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77D12B9-F28C-474D-A4AE-86AB60ADBB2A}">
      <dsp:nvSpPr>
        <dsp:cNvPr id="0" name=""/>
        <dsp:cNvSpPr/>
      </dsp:nvSpPr>
      <dsp:spPr>
        <a:xfrm rot="16200000">
          <a:off x="6122140" y="1231487"/>
          <a:ext cx="3021627" cy="3022092"/>
        </a:xfrm>
        <a:prstGeom prst="blockArc">
          <a:avLst>
            <a:gd name="adj1" fmla="val 13500000"/>
            <a:gd name="adj2" fmla="val 18900000"/>
            <a:gd name="adj3" fmla="val 4960"/>
          </a:avLst>
        </a:prstGeom>
        <a:gradFill rotWithShape="0">
          <a:gsLst>
            <a:gs pos="0">
              <a:schemeClr val="accent4">
                <a:hueOff val="-13619288"/>
                <a:satOff val="82969"/>
                <a:lumOff val="6275"/>
                <a:alphaOff val="0"/>
                <a:shade val="51000"/>
                <a:satMod val="130000"/>
              </a:schemeClr>
            </a:gs>
            <a:gs pos="80000">
              <a:schemeClr val="accent4">
                <a:hueOff val="-13619288"/>
                <a:satOff val="82969"/>
                <a:lumOff val="6275"/>
                <a:alphaOff val="0"/>
                <a:shade val="93000"/>
                <a:satMod val="130000"/>
              </a:schemeClr>
            </a:gs>
            <a:gs pos="100000">
              <a:schemeClr val="accent4">
                <a:hueOff val="-13619288"/>
                <a:satOff val="82969"/>
                <a:lumOff val="62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8D7D062-3C1F-40E1-8939-80C6805B944D}">
      <dsp:nvSpPr>
        <dsp:cNvPr id="0" name=""/>
        <dsp:cNvSpPr/>
      </dsp:nvSpPr>
      <dsp:spPr>
        <a:xfrm>
          <a:off x="6400805" y="4343401"/>
          <a:ext cx="2294229" cy="826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b="1" kern="1200" dirty="0"/>
            <a:t>HIV Cure: </a:t>
          </a:r>
          <a:r>
            <a:rPr lang="en-ZA" sz="1400" b="1" kern="1200" dirty="0" smtClean="0"/>
            <a:t>to enable control by eliminating </a:t>
          </a:r>
          <a:r>
            <a:rPr lang="en-ZA" sz="1400" b="1" kern="1200" dirty="0" err="1"/>
            <a:t>viremia</a:t>
          </a:r>
          <a:r>
            <a:rPr lang="en-ZA" sz="1400" b="1" kern="1200" dirty="0"/>
            <a:t> in those infected</a:t>
          </a:r>
        </a:p>
      </dsp:txBody>
      <dsp:txXfrm>
        <a:off x="6400805" y="4343401"/>
        <a:ext cx="2294229" cy="826541"/>
      </dsp:txXfrm>
    </dsp:sp>
    <dsp:sp modelId="{41E46BFE-CFA8-4EAE-922E-391D9919CB65}">
      <dsp:nvSpPr>
        <dsp:cNvPr id="0" name=""/>
        <dsp:cNvSpPr/>
      </dsp:nvSpPr>
      <dsp:spPr>
        <a:xfrm>
          <a:off x="3347944" y="2098753"/>
          <a:ext cx="1384438" cy="1384438"/>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ZA" sz="1200" b="1" kern="1200" dirty="0">
              <a:solidFill>
                <a:schemeClr val="bg1"/>
              </a:solidFill>
            </a:rPr>
            <a:t>HIV Vaccines &amp; other immune based strategies</a:t>
          </a:r>
        </a:p>
      </dsp:txBody>
      <dsp:txXfrm>
        <a:off x="3541266" y="2262008"/>
        <a:ext cx="798234" cy="1057928"/>
      </dsp:txXfrm>
    </dsp:sp>
    <dsp:sp modelId="{3695E755-264C-4473-A4FD-88DDEEC3113A}">
      <dsp:nvSpPr>
        <dsp:cNvPr id="0" name=""/>
        <dsp:cNvSpPr/>
      </dsp:nvSpPr>
      <dsp:spPr>
        <a:xfrm>
          <a:off x="4254253" y="2057400"/>
          <a:ext cx="1567405" cy="1467144"/>
        </a:xfrm>
        <a:prstGeom prst="ellipse">
          <a:avLst/>
        </a:prstGeom>
        <a:gradFill rotWithShape="0">
          <a:gsLst>
            <a:gs pos="0">
              <a:schemeClr val="accent4">
                <a:alpha val="50000"/>
                <a:hueOff val="-1945613"/>
                <a:satOff val="11853"/>
                <a:lumOff val="896"/>
                <a:alphaOff val="0"/>
                <a:shade val="51000"/>
                <a:satMod val="130000"/>
              </a:schemeClr>
            </a:gs>
            <a:gs pos="80000">
              <a:schemeClr val="accent4">
                <a:alpha val="50000"/>
                <a:hueOff val="-1945613"/>
                <a:satOff val="11853"/>
                <a:lumOff val="896"/>
                <a:alphaOff val="0"/>
                <a:shade val="93000"/>
                <a:satMod val="130000"/>
              </a:schemeClr>
            </a:gs>
            <a:gs pos="100000">
              <a:schemeClr val="accent4">
                <a:alpha val="50000"/>
                <a:hueOff val="-1945613"/>
                <a:satOff val="11853"/>
                <a:lumOff val="8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ZA" sz="1200" b="1" kern="1200" dirty="0">
              <a:solidFill>
                <a:schemeClr val="bg1"/>
              </a:solidFill>
            </a:rPr>
            <a:t>Microbicide </a:t>
          </a:r>
          <a:r>
            <a:rPr lang="en-ZA" sz="1200" b="1" kern="1200" dirty="0" smtClean="0">
              <a:solidFill>
                <a:schemeClr val="bg1"/>
              </a:solidFill>
            </a:rPr>
            <a:t>development </a:t>
          </a:r>
          <a:r>
            <a:rPr lang="en-ZA" sz="1200" b="1" kern="1200" dirty="0">
              <a:solidFill>
                <a:schemeClr val="bg1"/>
              </a:solidFill>
            </a:rPr>
            <a:t>&amp; long acting ARVS for </a:t>
          </a:r>
          <a:r>
            <a:rPr lang="en-ZA" sz="1200" b="1" kern="1200" dirty="0" err="1">
              <a:solidFill>
                <a:schemeClr val="bg1"/>
              </a:solidFill>
            </a:rPr>
            <a:t>PrEP</a:t>
          </a:r>
          <a:endParaRPr lang="en-ZA" sz="1200" b="1" kern="1200" dirty="0">
            <a:solidFill>
              <a:schemeClr val="bg1"/>
            </a:solidFill>
          </a:endParaRPr>
        </a:p>
      </dsp:txBody>
      <dsp:txXfrm>
        <a:off x="4699057" y="2230408"/>
        <a:ext cx="903729" cy="1121128"/>
      </dsp:txXfrm>
    </dsp:sp>
    <dsp:sp modelId="{947C4D52-989C-4284-8556-9CE73D8C5B6E}">
      <dsp:nvSpPr>
        <dsp:cNvPr id="0" name=""/>
        <dsp:cNvSpPr/>
      </dsp:nvSpPr>
      <dsp:spPr>
        <a:xfrm>
          <a:off x="843536" y="1658349"/>
          <a:ext cx="957429" cy="957451"/>
        </a:xfrm>
        <a:prstGeom prst="ellipse">
          <a:avLst/>
        </a:prstGeom>
        <a:gradFill rotWithShape="0">
          <a:gsLst>
            <a:gs pos="0">
              <a:schemeClr val="accent4">
                <a:alpha val="50000"/>
                <a:hueOff val="-3891225"/>
                <a:satOff val="23705"/>
                <a:lumOff val="1793"/>
                <a:alphaOff val="0"/>
                <a:shade val="51000"/>
                <a:satMod val="130000"/>
              </a:schemeClr>
            </a:gs>
            <a:gs pos="80000">
              <a:schemeClr val="accent4">
                <a:alpha val="50000"/>
                <a:hueOff val="-3891225"/>
                <a:satOff val="23705"/>
                <a:lumOff val="1793"/>
                <a:alphaOff val="0"/>
                <a:shade val="93000"/>
                <a:satMod val="130000"/>
              </a:schemeClr>
            </a:gs>
            <a:gs pos="100000">
              <a:schemeClr val="accent4">
                <a:alpha val="50000"/>
                <a:hueOff val="-3891225"/>
                <a:satOff val="23705"/>
                <a:lumOff val="17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b="1" kern="1200" dirty="0"/>
            <a:t>New classes of Drugs</a:t>
          </a:r>
        </a:p>
      </dsp:txBody>
      <dsp:txXfrm>
        <a:off x="983748" y="1798564"/>
        <a:ext cx="677005" cy="677021"/>
      </dsp:txXfrm>
    </dsp:sp>
    <dsp:sp modelId="{721AB9AF-6517-40B5-AE1E-503584D8D526}">
      <dsp:nvSpPr>
        <dsp:cNvPr id="0" name=""/>
        <dsp:cNvSpPr/>
      </dsp:nvSpPr>
      <dsp:spPr>
        <a:xfrm>
          <a:off x="490421" y="2458821"/>
          <a:ext cx="470296" cy="470108"/>
        </a:xfrm>
        <a:prstGeom prst="ellipse">
          <a:avLst/>
        </a:prstGeom>
        <a:gradFill rotWithShape="0">
          <a:gsLst>
            <a:gs pos="0">
              <a:schemeClr val="accent4">
                <a:alpha val="50000"/>
                <a:hueOff val="-5836837"/>
                <a:satOff val="35558"/>
                <a:lumOff val="2689"/>
                <a:alphaOff val="0"/>
                <a:shade val="51000"/>
                <a:satMod val="130000"/>
              </a:schemeClr>
            </a:gs>
            <a:gs pos="80000">
              <a:schemeClr val="accent4">
                <a:alpha val="50000"/>
                <a:hueOff val="-5836837"/>
                <a:satOff val="35558"/>
                <a:lumOff val="2689"/>
                <a:alphaOff val="0"/>
                <a:shade val="93000"/>
                <a:satMod val="130000"/>
              </a:schemeClr>
            </a:gs>
            <a:gs pos="100000">
              <a:schemeClr val="accent4">
                <a:alpha val="50000"/>
                <a:hueOff val="-5836837"/>
                <a:satOff val="35558"/>
                <a:lumOff val="268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608E15BD-8696-445B-B921-5B6BC8B53A16}">
      <dsp:nvSpPr>
        <dsp:cNvPr id="0" name=""/>
        <dsp:cNvSpPr/>
      </dsp:nvSpPr>
      <dsp:spPr>
        <a:xfrm>
          <a:off x="1879536" y="1846683"/>
          <a:ext cx="273647" cy="273468"/>
        </a:xfrm>
        <a:prstGeom prst="ellipse">
          <a:avLst/>
        </a:prstGeom>
        <a:gradFill rotWithShape="0">
          <a:gsLst>
            <a:gs pos="0">
              <a:schemeClr val="accent4">
                <a:alpha val="50000"/>
                <a:hueOff val="-7782450"/>
                <a:satOff val="47411"/>
                <a:lumOff val="3586"/>
                <a:alphaOff val="0"/>
                <a:shade val="51000"/>
                <a:satMod val="130000"/>
              </a:schemeClr>
            </a:gs>
            <a:gs pos="80000">
              <a:schemeClr val="accent4">
                <a:alpha val="50000"/>
                <a:hueOff val="-7782450"/>
                <a:satOff val="47411"/>
                <a:lumOff val="3586"/>
                <a:alphaOff val="0"/>
                <a:shade val="93000"/>
                <a:satMod val="130000"/>
              </a:schemeClr>
            </a:gs>
            <a:gs pos="100000">
              <a:schemeClr val="accent4">
                <a:alpha val="50000"/>
                <a:hueOff val="-7782450"/>
                <a:satOff val="47411"/>
                <a:lumOff val="35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9CD67519-9F5D-4BA1-A98F-7BF341187FA4}">
      <dsp:nvSpPr>
        <dsp:cNvPr id="0" name=""/>
        <dsp:cNvSpPr/>
      </dsp:nvSpPr>
      <dsp:spPr>
        <a:xfrm>
          <a:off x="1721758" y="2209800"/>
          <a:ext cx="1069601" cy="998258"/>
        </a:xfrm>
        <a:prstGeom prst="ellipse">
          <a:avLst/>
        </a:prstGeom>
        <a:gradFill rotWithShape="0">
          <a:gsLst>
            <a:gs pos="0">
              <a:schemeClr val="accent4">
                <a:alpha val="50000"/>
                <a:hueOff val="-9728063"/>
                <a:satOff val="59264"/>
                <a:lumOff val="4482"/>
                <a:alphaOff val="0"/>
                <a:shade val="51000"/>
                <a:satMod val="130000"/>
              </a:schemeClr>
            </a:gs>
            <a:gs pos="80000">
              <a:schemeClr val="accent4">
                <a:alpha val="50000"/>
                <a:hueOff val="-9728063"/>
                <a:satOff val="59264"/>
                <a:lumOff val="4482"/>
                <a:alphaOff val="0"/>
                <a:shade val="93000"/>
                <a:satMod val="130000"/>
              </a:schemeClr>
            </a:gs>
            <a:gs pos="100000">
              <a:schemeClr val="accent4">
                <a:alpha val="50000"/>
                <a:hueOff val="-9728063"/>
                <a:satOff val="59264"/>
                <a:lumOff val="44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ZA" sz="900" b="1" kern="1200" dirty="0"/>
            <a:t>FDCs, long acting ARVS &amp; child friendly formulations</a:t>
          </a:r>
        </a:p>
      </dsp:txBody>
      <dsp:txXfrm>
        <a:off x="1878397" y="2355991"/>
        <a:ext cx="756323" cy="705876"/>
      </dsp:txXfrm>
    </dsp:sp>
    <dsp:sp modelId="{23D17CD4-DEC2-4A1D-B5C1-50934EEADAE5}">
      <dsp:nvSpPr>
        <dsp:cNvPr id="0" name=""/>
        <dsp:cNvSpPr/>
      </dsp:nvSpPr>
      <dsp:spPr>
        <a:xfrm>
          <a:off x="1877964" y="3246212"/>
          <a:ext cx="273647" cy="273468"/>
        </a:xfrm>
        <a:prstGeom prst="ellipse">
          <a:avLst/>
        </a:prstGeom>
        <a:gradFill rotWithShape="0">
          <a:gsLst>
            <a:gs pos="0">
              <a:schemeClr val="accent4">
                <a:alpha val="50000"/>
                <a:hueOff val="-11673675"/>
                <a:satOff val="71116"/>
                <a:lumOff val="5379"/>
                <a:alphaOff val="0"/>
                <a:shade val="51000"/>
                <a:satMod val="130000"/>
              </a:schemeClr>
            </a:gs>
            <a:gs pos="80000">
              <a:schemeClr val="accent4">
                <a:alpha val="50000"/>
                <a:hueOff val="-11673675"/>
                <a:satOff val="71116"/>
                <a:lumOff val="5379"/>
                <a:alphaOff val="0"/>
                <a:shade val="93000"/>
                <a:satMod val="130000"/>
              </a:schemeClr>
            </a:gs>
            <a:gs pos="100000">
              <a:schemeClr val="accent4">
                <a:alpha val="50000"/>
                <a:hueOff val="-11673675"/>
                <a:satOff val="71116"/>
                <a:lumOff val="53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0611CC4D-B2EE-4030-9DB4-95B9A34879C9}">
      <dsp:nvSpPr>
        <dsp:cNvPr id="0" name=""/>
        <dsp:cNvSpPr/>
      </dsp:nvSpPr>
      <dsp:spPr>
        <a:xfrm>
          <a:off x="842813" y="2713204"/>
          <a:ext cx="992997" cy="1085740"/>
        </a:xfrm>
        <a:prstGeom prst="ellipse">
          <a:avLst/>
        </a:prstGeom>
        <a:gradFill rotWithShape="0">
          <a:gsLst>
            <a:gs pos="0">
              <a:schemeClr val="accent4">
                <a:alpha val="50000"/>
                <a:hueOff val="-13619288"/>
                <a:satOff val="82969"/>
                <a:lumOff val="6275"/>
                <a:alphaOff val="0"/>
                <a:shade val="51000"/>
                <a:satMod val="130000"/>
              </a:schemeClr>
            </a:gs>
            <a:gs pos="80000">
              <a:schemeClr val="accent4">
                <a:alpha val="50000"/>
                <a:hueOff val="-13619288"/>
                <a:satOff val="82969"/>
                <a:lumOff val="6275"/>
                <a:alphaOff val="0"/>
                <a:shade val="93000"/>
                <a:satMod val="130000"/>
              </a:schemeClr>
            </a:gs>
            <a:gs pos="100000">
              <a:schemeClr val="accent4">
                <a:alpha val="50000"/>
                <a:hueOff val="-13619288"/>
                <a:satOff val="82969"/>
                <a:lumOff val="62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ZA" sz="1050" b="1" kern="1200" dirty="0"/>
            <a:t>Point of care viral load </a:t>
          </a:r>
          <a:r>
            <a:rPr lang="en-ZA" sz="1050" b="1" kern="1200" dirty="0" smtClean="0"/>
            <a:t>&amp; CD4 monitoring</a:t>
          </a:r>
          <a:endParaRPr lang="en-ZA" sz="1050" b="1" kern="1200" dirty="0"/>
        </a:p>
      </dsp:txBody>
      <dsp:txXfrm>
        <a:off x="988234" y="2872207"/>
        <a:ext cx="702155" cy="767734"/>
      </dsp:txXfrm>
    </dsp:sp>
    <dsp:sp modelId="{2A028B02-AE82-4D13-B834-9FC7AEE06C5C}">
      <dsp:nvSpPr>
        <dsp:cNvPr id="0" name=""/>
        <dsp:cNvSpPr/>
      </dsp:nvSpPr>
      <dsp:spPr>
        <a:xfrm>
          <a:off x="6519672" y="1856260"/>
          <a:ext cx="1764792" cy="1764472"/>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b="1" kern="1200" dirty="0"/>
            <a:t>Immunological &amp; Drug Based Strategies aimed at the latent reservoir</a:t>
          </a:r>
        </a:p>
      </dsp:txBody>
      <dsp:txXfrm>
        <a:off x="6778120" y="2114661"/>
        <a:ext cx="1247896" cy="1247670"/>
      </dsp:txXfrm>
    </dsp:sp>
    <dsp:sp modelId="{2F7CF961-7961-4583-8850-819EF0A7F73A}">
      <dsp:nvSpPr>
        <dsp:cNvPr id="0" name=""/>
        <dsp:cNvSpPr/>
      </dsp:nvSpPr>
      <dsp:spPr>
        <a:xfrm>
          <a:off x="457191" y="4114802"/>
          <a:ext cx="2475106" cy="1258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b="1" kern="1200" dirty="0"/>
            <a:t>Innovations in the management of HIV that will impact on community viral load and infectiousness: prevention of secondary </a:t>
          </a:r>
          <a:r>
            <a:rPr lang="en-ZA" sz="1400" b="1" kern="1200" dirty="0" smtClean="0"/>
            <a:t>transmission</a:t>
          </a:r>
          <a:endParaRPr lang="en-ZA" sz="1400" b="1" kern="1200" dirty="0"/>
        </a:p>
      </dsp:txBody>
      <dsp:txXfrm>
        <a:off x="457191" y="4114802"/>
        <a:ext cx="2475106" cy="12586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8903F-A3EE-451D-A748-BD5DE1D7B10D}">
      <dsp:nvSpPr>
        <dsp:cNvPr id="0" name=""/>
        <dsp:cNvSpPr/>
      </dsp:nvSpPr>
      <dsp:spPr>
        <a:xfrm>
          <a:off x="787357" y="2203053"/>
          <a:ext cx="516462" cy="984113"/>
        </a:xfrm>
        <a:custGeom>
          <a:avLst/>
          <a:gdLst/>
          <a:ahLst/>
          <a:cxnLst/>
          <a:rect l="0" t="0" r="0" b="0"/>
          <a:pathLst>
            <a:path>
              <a:moveTo>
                <a:pt x="0" y="0"/>
              </a:moveTo>
              <a:lnTo>
                <a:pt x="258231" y="0"/>
              </a:lnTo>
              <a:lnTo>
                <a:pt x="258231" y="984113"/>
              </a:lnTo>
              <a:lnTo>
                <a:pt x="516462" y="984113"/>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1017803" y="2667324"/>
        <a:ext cx="55570" cy="55570"/>
      </dsp:txXfrm>
    </dsp:sp>
    <dsp:sp modelId="{2827EAC0-8A10-4548-8B58-4F9EC79B97AE}">
      <dsp:nvSpPr>
        <dsp:cNvPr id="0" name=""/>
        <dsp:cNvSpPr/>
      </dsp:nvSpPr>
      <dsp:spPr>
        <a:xfrm>
          <a:off x="787357" y="2157333"/>
          <a:ext cx="516462" cy="91440"/>
        </a:xfrm>
        <a:custGeom>
          <a:avLst/>
          <a:gdLst/>
          <a:ahLst/>
          <a:cxnLst/>
          <a:rect l="0" t="0" r="0" b="0"/>
          <a:pathLst>
            <a:path>
              <a:moveTo>
                <a:pt x="0" y="45720"/>
              </a:moveTo>
              <a:lnTo>
                <a:pt x="516462" y="45720"/>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1032677" y="2190141"/>
        <a:ext cx="25823" cy="25823"/>
      </dsp:txXfrm>
    </dsp:sp>
    <dsp:sp modelId="{B3F39E72-6462-4384-A55F-C62E4B88083C}">
      <dsp:nvSpPr>
        <dsp:cNvPr id="0" name=""/>
        <dsp:cNvSpPr/>
      </dsp:nvSpPr>
      <dsp:spPr>
        <a:xfrm>
          <a:off x="787357" y="1218940"/>
          <a:ext cx="516462" cy="984113"/>
        </a:xfrm>
        <a:custGeom>
          <a:avLst/>
          <a:gdLst/>
          <a:ahLst/>
          <a:cxnLst/>
          <a:rect l="0" t="0" r="0" b="0"/>
          <a:pathLst>
            <a:path>
              <a:moveTo>
                <a:pt x="0" y="984113"/>
              </a:moveTo>
              <a:lnTo>
                <a:pt x="258231" y="984113"/>
              </a:lnTo>
              <a:lnTo>
                <a:pt x="258231" y="0"/>
              </a:lnTo>
              <a:lnTo>
                <a:pt x="516462" y="0"/>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1017803" y="1683211"/>
        <a:ext cx="55570" cy="55570"/>
      </dsp:txXfrm>
    </dsp:sp>
    <dsp:sp modelId="{F2EC8973-A423-4F5E-9775-F8317776B176}">
      <dsp:nvSpPr>
        <dsp:cNvPr id="0" name=""/>
        <dsp:cNvSpPr/>
      </dsp:nvSpPr>
      <dsp:spPr>
        <a:xfrm rot="16200000">
          <a:off x="-1678104" y="1809408"/>
          <a:ext cx="4143633" cy="78729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en-ZA" sz="5400" kern="1200" dirty="0" smtClean="0"/>
            <a:t>VE</a:t>
          </a:r>
          <a:endParaRPr lang="en-ZA" sz="5400" kern="1200" dirty="0"/>
        </a:p>
      </dsp:txBody>
      <dsp:txXfrm>
        <a:off x="-1678104" y="1809408"/>
        <a:ext cx="4143633" cy="787290"/>
      </dsp:txXfrm>
    </dsp:sp>
    <dsp:sp modelId="{0D1689C3-7F6D-407E-9044-2483E8ACA565}">
      <dsp:nvSpPr>
        <dsp:cNvPr id="0" name=""/>
        <dsp:cNvSpPr/>
      </dsp:nvSpPr>
      <dsp:spPr>
        <a:xfrm>
          <a:off x="1303820" y="825295"/>
          <a:ext cx="2582312" cy="78729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ZA" sz="1900" kern="1200" dirty="0" smtClean="0"/>
            <a:t>The binding of </a:t>
          </a:r>
          <a:r>
            <a:rPr lang="en-ZA" sz="1900" kern="1200" dirty="0" err="1" smtClean="0"/>
            <a:t>IgG</a:t>
          </a:r>
          <a:r>
            <a:rPr lang="en-ZA" sz="1900" kern="1200" dirty="0" smtClean="0"/>
            <a:t> antibodies to the V1V2 region of </a:t>
          </a:r>
          <a:r>
            <a:rPr lang="en-ZA" sz="1900" kern="1200" dirty="0" err="1" smtClean="0"/>
            <a:t>gp</a:t>
          </a:r>
          <a:r>
            <a:rPr lang="en-ZA" sz="1900" kern="1200" dirty="0" smtClean="0"/>
            <a:t> 120</a:t>
          </a:r>
          <a:endParaRPr lang="en-ZA" sz="1900" kern="1200" dirty="0"/>
        </a:p>
      </dsp:txBody>
      <dsp:txXfrm>
        <a:off x="1303820" y="825295"/>
        <a:ext cx="2582312" cy="787290"/>
      </dsp:txXfrm>
    </dsp:sp>
    <dsp:sp modelId="{2B856F57-0332-4674-97A5-CD516AB9F83C}">
      <dsp:nvSpPr>
        <dsp:cNvPr id="0" name=""/>
        <dsp:cNvSpPr/>
      </dsp:nvSpPr>
      <dsp:spPr>
        <a:xfrm>
          <a:off x="1303820" y="1809408"/>
          <a:ext cx="2582312" cy="78729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ZA" sz="1900" kern="1200" dirty="0" smtClean="0"/>
            <a:t>The binding of plasma IgA to </a:t>
          </a:r>
          <a:r>
            <a:rPr lang="en-ZA" sz="1900" kern="1200" dirty="0" err="1" smtClean="0"/>
            <a:t>env</a:t>
          </a:r>
          <a:endParaRPr lang="en-ZA" sz="1900" kern="1200" dirty="0"/>
        </a:p>
      </dsp:txBody>
      <dsp:txXfrm>
        <a:off x="1303820" y="1809408"/>
        <a:ext cx="2582312" cy="787290"/>
      </dsp:txXfrm>
    </dsp:sp>
    <dsp:sp modelId="{C4877769-C51C-41D7-B6E3-DC9987485DA7}">
      <dsp:nvSpPr>
        <dsp:cNvPr id="0" name=""/>
        <dsp:cNvSpPr/>
      </dsp:nvSpPr>
      <dsp:spPr>
        <a:xfrm>
          <a:off x="1303820" y="2793521"/>
          <a:ext cx="2582312" cy="78729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ZA" sz="1900" kern="1200" dirty="0" smtClean="0"/>
            <a:t>The avidity of </a:t>
          </a:r>
          <a:r>
            <a:rPr lang="en-ZA" sz="1900" kern="1200" dirty="0" err="1" smtClean="0"/>
            <a:t>IgG</a:t>
          </a:r>
          <a:r>
            <a:rPr lang="en-ZA" sz="1900" kern="1200" dirty="0" smtClean="0"/>
            <a:t> antibodies for </a:t>
          </a:r>
          <a:r>
            <a:rPr lang="en-ZA" sz="1900" kern="1200" dirty="0" err="1" smtClean="0"/>
            <a:t>env</a:t>
          </a:r>
          <a:endParaRPr lang="en-ZA" sz="1900" kern="1200" dirty="0"/>
        </a:p>
      </dsp:txBody>
      <dsp:txXfrm>
        <a:off x="1303820" y="2793521"/>
        <a:ext cx="2582312" cy="7872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CCF34-CC12-4800-9D13-3256C199B0A8}">
      <dsp:nvSpPr>
        <dsp:cNvPr id="0" name=""/>
        <dsp:cNvSpPr/>
      </dsp:nvSpPr>
      <dsp:spPr>
        <a:xfrm>
          <a:off x="1914469" y="2031999"/>
          <a:ext cx="506536" cy="965199"/>
        </a:xfrm>
        <a:custGeom>
          <a:avLst/>
          <a:gdLst/>
          <a:ahLst/>
          <a:cxnLst/>
          <a:rect l="0" t="0" r="0" b="0"/>
          <a:pathLst>
            <a:path>
              <a:moveTo>
                <a:pt x="0" y="0"/>
              </a:moveTo>
              <a:lnTo>
                <a:pt x="253268" y="0"/>
              </a:lnTo>
              <a:lnTo>
                <a:pt x="253268" y="965199"/>
              </a:lnTo>
              <a:lnTo>
                <a:pt x="506536" y="96519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2140486" y="2487348"/>
        <a:ext cx="54502" cy="54502"/>
      </dsp:txXfrm>
    </dsp:sp>
    <dsp:sp modelId="{D300E285-CBF5-409F-8CE7-C9458136884E}">
      <dsp:nvSpPr>
        <dsp:cNvPr id="0" name=""/>
        <dsp:cNvSpPr/>
      </dsp:nvSpPr>
      <dsp:spPr>
        <a:xfrm>
          <a:off x="1914469" y="1986279"/>
          <a:ext cx="506536" cy="91440"/>
        </a:xfrm>
        <a:custGeom>
          <a:avLst/>
          <a:gdLst/>
          <a:ahLst/>
          <a:cxnLst/>
          <a:rect l="0" t="0" r="0" b="0"/>
          <a:pathLst>
            <a:path>
              <a:moveTo>
                <a:pt x="0" y="45720"/>
              </a:moveTo>
              <a:lnTo>
                <a:pt x="506536" y="4572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2155074" y="2019336"/>
        <a:ext cx="25326" cy="25326"/>
      </dsp:txXfrm>
    </dsp:sp>
    <dsp:sp modelId="{10C3A8CA-5024-4A42-9B83-374FBDEB9CDD}">
      <dsp:nvSpPr>
        <dsp:cNvPr id="0" name=""/>
        <dsp:cNvSpPr/>
      </dsp:nvSpPr>
      <dsp:spPr>
        <a:xfrm>
          <a:off x="1914469" y="1066799"/>
          <a:ext cx="506536" cy="965200"/>
        </a:xfrm>
        <a:custGeom>
          <a:avLst/>
          <a:gdLst/>
          <a:ahLst/>
          <a:cxnLst/>
          <a:rect l="0" t="0" r="0" b="0"/>
          <a:pathLst>
            <a:path>
              <a:moveTo>
                <a:pt x="0" y="965200"/>
              </a:moveTo>
              <a:lnTo>
                <a:pt x="253268" y="965200"/>
              </a:lnTo>
              <a:lnTo>
                <a:pt x="253268" y="0"/>
              </a:lnTo>
              <a:lnTo>
                <a:pt x="506536"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2140486" y="1522148"/>
        <a:ext cx="54502" cy="54502"/>
      </dsp:txXfrm>
    </dsp:sp>
    <dsp:sp modelId="{6D0CB1AA-D0A3-4733-918E-EE7E490CDF80}">
      <dsp:nvSpPr>
        <dsp:cNvPr id="0" name=""/>
        <dsp:cNvSpPr/>
      </dsp:nvSpPr>
      <dsp:spPr>
        <a:xfrm rot="16200000">
          <a:off x="-503610" y="1645919"/>
          <a:ext cx="4063999" cy="77216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en-ZA" sz="5300" kern="1200" dirty="0" smtClean="0"/>
            <a:t>VE</a:t>
          </a:r>
          <a:endParaRPr lang="en-ZA" sz="5300" kern="1200" dirty="0"/>
        </a:p>
      </dsp:txBody>
      <dsp:txXfrm>
        <a:off x="-503610" y="1645919"/>
        <a:ext cx="4063999" cy="772160"/>
      </dsp:txXfrm>
    </dsp:sp>
    <dsp:sp modelId="{20190ECC-684F-4C80-B4AC-AF8CDE502D7D}">
      <dsp:nvSpPr>
        <dsp:cNvPr id="0" name=""/>
        <dsp:cNvSpPr/>
      </dsp:nvSpPr>
      <dsp:spPr>
        <a:xfrm>
          <a:off x="2421006" y="680719"/>
          <a:ext cx="2532684" cy="77216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ZA" sz="1800" kern="1200" dirty="0" smtClean="0"/>
            <a:t>Antibody Dependent Cellular  Cytotoxicity (ADCC)</a:t>
          </a:r>
          <a:endParaRPr lang="en-ZA" sz="1800" kern="1200" dirty="0"/>
        </a:p>
      </dsp:txBody>
      <dsp:txXfrm>
        <a:off x="2421006" y="680719"/>
        <a:ext cx="2532684" cy="772160"/>
      </dsp:txXfrm>
    </dsp:sp>
    <dsp:sp modelId="{49FBF95A-1A47-4E1F-AE9C-87ABAAD50C1F}">
      <dsp:nvSpPr>
        <dsp:cNvPr id="0" name=""/>
        <dsp:cNvSpPr/>
      </dsp:nvSpPr>
      <dsp:spPr>
        <a:xfrm>
          <a:off x="2421006" y="1645919"/>
          <a:ext cx="2532684" cy="77216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ZA" sz="1800" kern="1200" dirty="0" smtClean="0"/>
            <a:t>Neutralising Antibodies to vaccine antigen</a:t>
          </a:r>
          <a:endParaRPr lang="en-ZA" sz="1800" kern="1200" dirty="0"/>
        </a:p>
      </dsp:txBody>
      <dsp:txXfrm>
        <a:off x="2421006" y="1645919"/>
        <a:ext cx="2532684" cy="772160"/>
      </dsp:txXfrm>
    </dsp:sp>
    <dsp:sp modelId="{4FD87AAF-6C43-463A-9D07-E94DCB1816BC}">
      <dsp:nvSpPr>
        <dsp:cNvPr id="0" name=""/>
        <dsp:cNvSpPr/>
      </dsp:nvSpPr>
      <dsp:spPr>
        <a:xfrm>
          <a:off x="2421006" y="2611119"/>
          <a:ext cx="2532684" cy="77216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ZA" sz="1800" kern="1200" dirty="0" smtClean="0"/>
            <a:t>The magnitude of CD4 T cells specific for HIV-1 </a:t>
          </a:r>
          <a:r>
            <a:rPr lang="en-ZA" sz="1800" kern="1200" dirty="0" err="1" smtClean="0"/>
            <a:t>env</a:t>
          </a:r>
          <a:endParaRPr lang="en-ZA" sz="1800" kern="1200" dirty="0"/>
        </a:p>
      </dsp:txBody>
      <dsp:txXfrm>
        <a:off x="2421006" y="2611119"/>
        <a:ext cx="2532684" cy="7721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21623-7BD8-457E-B221-9B4C448AD647}">
      <dsp:nvSpPr>
        <dsp:cNvPr id="0" name=""/>
        <dsp:cNvSpPr/>
      </dsp:nvSpPr>
      <dsp:spPr>
        <a:xfrm>
          <a:off x="913565" y="2262981"/>
          <a:ext cx="564116" cy="1089096"/>
        </a:xfrm>
        <a:custGeom>
          <a:avLst/>
          <a:gdLst/>
          <a:ahLst/>
          <a:cxnLst/>
          <a:rect l="0" t="0" r="0" b="0"/>
          <a:pathLst>
            <a:path>
              <a:moveTo>
                <a:pt x="0" y="0"/>
              </a:moveTo>
              <a:lnTo>
                <a:pt x="282058" y="0"/>
              </a:lnTo>
              <a:lnTo>
                <a:pt x="282058" y="1089096"/>
              </a:lnTo>
              <a:lnTo>
                <a:pt x="564116" y="1089096"/>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1164960" y="2776866"/>
        <a:ext cx="61326" cy="61326"/>
      </dsp:txXfrm>
    </dsp:sp>
    <dsp:sp modelId="{24730777-67FD-4D1C-AE8D-504DE087EF6C}">
      <dsp:nvSpPr>
        <dsp:cNvPr id="0" name=""/>
        <dsp:cNvSpPr/>
      </dsp:nvSpPr>
      <dsp:spPr>
        <a:xfrm>
          <a:off x="913565" y="2217261"/>
          <a:ext cx="564116" cy="91440"/>
        </a:xfrm>
        <a:custGeom>
          <a:avLst/>
          <a:gdLst/>
          <a:ahLst/>
          <a:cxnLst/>
          <a:rect l="0" t="0" r="0" b="0"/>
          <a:pathLst>
            <a:path>
              <a:moveTo>
                <a:pt x="0" y="45720"/>
              </a:moveTo>
              <a:lnTo>
                <a:pt x="282058" y="45720"/>
              </a:lnTo>
              <a:lnTo>
                <a:pt x="282058" y="68632"/>
              </a:lnTo>
              <a:lnTo>
                <a:pt x="564116" y="68632"/>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1181509" y="2248866"/>
        <a:ext cx="28229" cy="28229"/>
      </dsp:txXfrm>
    </dsp:sp>
    <dsp:sp modelId="{B208514A-688B-4249-9F31-FE575821C2D7}">
      <dsp:nvSpPr>
        <dsp:cNvPr id="0" name=""/>
        <dsp:cNvSpPr/>
      </dsp:nvSpPr>
      <dsp:spPr>
        <a:xfrm>
          <a:off x="913565" y="1196797"/>
          <a:ext cx="564116" cy="1066183"/>
        </a:xfrm>
        <a:custGeom>
          <a:avLst/>
          <a:gdLst/>
          <a:ahLst/>
          <a:cxnLst/>
          <a:rect l="0" t="0" r="0" b="0"/>
          <a:pathLst>
            <a:path>
              <a:moveTo>
                <a:pt x="0" y="1066183"/>
              </a:moveTo>
              <a:lnTo>
                <a:pt x="282058" y="1066183"/>
              </a:lnTo>
              <a:lnTo>
                <a:pt x="282058" y="0"/>
              </a:lnTo>
              <a:lnTo>
                <a:pt x="564116" y="0"/>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1165468" y="1699734"/>
        <a:ext cx="60311" cy="60311"/>
      </dsp:txXfrm>
    </dsp:sp>
    <dsp:sp modelId="{C0A85EA5-FEB6-4E6E-AD69-EA151896C4F3}">
      <dsp:nvSpPr>
        <dsp:cNvPr id="0" name=""/>
        <dsp:cNvSpPr/>
      </dsp:nvSpPr>
      <dsp:spPr>
        <a:xfrm rot="16200000">
          <a:off x="-1779382" y="1833015"/>
          <a:ext cx="4525963" cy="85993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r>
            <a:rPr lang="en-ZA" sz="4900" kern="1200" dirty="0" smtClean="0"/>
            <a:t>Efficacy Studies</a:t>
          </a:r>
          <a:endParaRPr lang="en-ZA" sz="4900" kern="1200" dirty="0"/>
        </a:p>
      </dsp:txBody>
      <dsp:txXfrm>
        <a:off x="-1779382" y="1833015"/>
        <a:ext cx="4525963" cy="859932"/>
      </dsp:txXfrm>
    </dsp:sp>
    <dsp:sp modelId="{BAF7DDB3-E087-4D62-A430-287871857F73}">
      <dsp:nvSpPr>
        <dsp:cNvPr id="0" name=""/>
        <dsp:cNvSpPr/>
      </dsp:nvSpPr>
      <dsp:spPr>
        <a:xfrm>
          <a:off x="1477681" y="762002"/>
          <a:ext cx="6696903" cy="86959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ZA" sz="2000" kern="1200" dirty="0" smtClean="0"/>
            <a:t>P5 “Clade C” approach using ALVAC &amp; gp120/MF59 </a:t>
          </a:r>
        </a:p>
        <a:p>
          <a:pPr lvl="0" algn="ctr" defTabSz="889000">
            <a:lnSpc>
              <a:spcPct val="90000"/>
            </a:lnSpc>
            <a:spcBef>
              <a:spcPct val="0"/>
            </a:spcBef>
            <a:spcAft>
              <a:spcPct val="35000"/>
            </a:spcAft>
          </a:pPr>
          <a:r>
            <a:rPr lang="en-ZA" sz="2000" kern="1200" dirty="0" smtClean="0"/>
            <a:t>(HVTN 702)</a:t>
          </a:r>
          <a:endParaRPr lang="en-ZA" sz="2000" kern="1200" dirty="0"/>
        </a:p>
      </dsp:txBody>
      <dsp:txXfrm>
        <a:off x="1477681" y="762002"/>
        <a:ext cx="6696903" cy="869590"/>
      </dsp:txXfrm>
    </dsp:sp>
    <dsp:sp modelId="{2B33F893-D4F8-49AF-A7CC-16A0EAA01028}">
      <dsp:nvSpPr>
        <dsp:cNvPr id="0" name=""/>
        <dsp:cNvSpPr/>
      </dsp:nvSpPr>
      <dsp:spPr>
        <a:xfrm>
          <a:off x="1477681" y="1846576"/>
          <a:ext cx="6674649" cy="87863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ZA" sz="2000" kern="1200" dirty="0" smtClean="0"/>
            <a:t>Multi-clade approach using rAd26/MVA/gp140 </a:t>
          </a:r>
          <a:r>
            <a:rPr lang="en-ZA" sz="2000" kern="1200" dirty="0" err="1" smtClean="0"/>
            <a:t>trimer</a:t>
          </a:r>
          <a:endParaRPr lang="en-ZA" sz="2000" kern="1200" dirty="0"/>
        </a:p>
      </dsp:txBody>
      <dsp:txXfrm>
        <a:off x="1477681" y="1846576"/>
        <a:ext cx="6674649" cy="878636"/>
      </dsp:txXfrm>
    </dsp:sp>
    <dsp:sp modelId="{46B61FF4-5C5B-456A-9D69-78D7EF28CF47}">
      <dsp:nvSpPr>
        <dsp:cNvPr id="0" name=""/>
        <dsp:cNvSpPr/>
      </dsp:nvSpPr>
      <dsp:spPr>
        <a:xfrm>
          <a:off x="1477681" y="2940195"/>
          <a:ext cx="6698285" cy="82376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ZA" sz="2000" kern="1200" dirty="0" smtClean="0"/>
            <a:t>Neutralising antibody approaches</a:t>
          </a:r>
          <a:endParaRPr lang="en-ZA" sz="2000" kern="1200" dirty="0"/>
        </a:p>
      </dsp:txBody>
      <dsp:txXfrm>
        <a:off x="1477681" y="2940195"/>
        <a:ext cx="6698285" cy="8237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81D94-7BD2-E140-B861-B98244DC7791}">
      <dsp:nvSpPr>
        <dsp:cNvPr id="0" name=""/>
        <dsp:cNvSpPr/>
      </dsp:nvSpPr>
      <dsp:spPr>
        <a:xfrm>
          <a:off x="663" y="550602"/>
          <a:ext cx="2853965" cy="3424758"/>
        </a:xfrm>
        <a:prstGeom prst="roundRect">
          <a:avLst>
            <a:gd name="adj" fmla="val 5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116586" rIns="151130" bIns="0" numCol="1" spcCol="1270" anchor="t" anchorCtr="0">
          <a:noAutofit/>
        </a:bodyPr>
        <a:lstStyle/>
        <a:p>
          <a:pPr lvl="0" algn="r" defTabSz="1511300">
            <a:lnSpc>
              <a:spcPct val="90000"/>
            </a:lnSpc>
            <a:spcBef>
              <a:spcPct val="0"/>
            </a:spcBef>
            <a:spcAft>
              <a:spcPct val="35000"/>
            </a:spcAft>
          </a:pPr>
          <a:endParaRPr lang="en-US" sz="3400" b="1" kern="1200" dirty="0">
            <a:solidFill>
              <a:srgbClr val="FF0000"/>
            </a:solidFill>
            <a:effectLst/>
          </a:endParaRPr>
        </a:p>
      </dsp:txBody>
      <dsp:txXfrm rot="16200000">
        <a:off x="-1118091" y="1669356"/>
        <a:ext cx="2808301" cy="570793"/>
      </dsp:txXfrm>
    </dsp:sp>
    <dsp:sp modelId="{84578EDF-99D2-FD4C-90A6-C9B5D32661AA}">
      <dsp:nvSpPr>
        <dsp:cNvPr id="0" name=""/>
        <dsp:cNvSpPr/>
      </dsp:nvSpPr>
      <dsp:spPr>
        <a:xfrm>
          <a:off x="571456" y="550602"/>
          <a:ext cx="2126204" cy="3424758"/>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96012" rIns="0" bIns="0" numCol="1" spcCol="1270" anchor="t" anchorCtr="0">
          <a:noAutofit/>
        </a:bodyPr>
        <a:lstStyle/>
        <a:p>
          <a:pPr lvl="0" algn="l" defTabSz="1244600">
            <a:lnSpc>
              <a:spcPct val="90000"/>
            </a:lnSpc>
            <a:spcBef>
              <a:spcPct val="0"/>
            </a:spcBef>
            <a:spcAft>
              <a:spcPct val="35000"/>
            </a:spcAft>
          </a:pPr>
          <a:r>
            <a:rPr lang="en-US" sz="2800" b="1" kern="1200" baseline="0" smtClean="0">
              <a:effectLst/>
            </a:rPr>
            <a:t>HVTN 097</a:t>
          </a:r>
          <a:endParaRPr lang="en-US" sz="2800" b="1" kern="1200" baseline="0" dirty="0">
            <a:effectLst/>
          </a:endParaRPr>
        </a:p>
        <a:p>
          <a:pPr lvl="0" algn="l" defTabSz="1066800">
            <a:lnSpc>
              <a:spcPct val="90000"/>
            </a:lnSpc>
            <a:spcBef>
              <a:spcPct val="0"/>
            </a:spcBef>
            <a:spcAft>
              <a:spcPct val="35000"/>
            </a:spcAft>
          </a:pPr>
          <a:r>
            <a:rPr lang="en-US" sz="2400" b="1" kern="1200" dirty="0" smtClean="0">
              <a:effectLst/>
            </a:rPr>
            <a:t>Designed  to  evaluate RV144   vaccine regimen in RSA and compare immunogenicity to that in Thailand</a:t>
          </a:r>
        </a:p>
      </dsp:txBody>
      <dsp:txXfrm>
        <a:off x="571456" y="550602"/>
        <a:ext cx="2126204" cy="3424758"/>
      </dsp:txXfrm>
    </dsp:sp>
    <dsp:sp modelId="{974862B0-697F-9B45-B1F0-2B1A8419E120}">
      <dsp:nvSpPr>
        <dsp:cNvPr id="0" name=""/>
        <dsp:cNvSpPr/>
      </dsp:nvSpPr>
      <dsp:spPr>
        <a:xfrm>
          <a:off x="2954517" y="550602"/>
          <a:ext cx="2853965" cy="3424758"/>
        </a:xfrm>
        <a:prstGeom prst="roundRect">
          <a:avLst>
            <a:gd name="adj" fmla="val 5000"/>
          </a:avLst>
        </a:prstGeom>
        <a:gradFill rotWithShape="0">
          <a:gsLst>
            <a:gs pos="0">
              <a:schemeClr val="accent4">
                <a:hueOff val="-6809644"/>
                <a:satOff val="41484"/>
                <a:lumOff val="3137"/>
                <a:alphaOff val="0"/>
                <a:shade val="51000"/>
                <a:satMod val="130000"/>
              </a:schemeClr>
            </a:gs>
            <a:gs pos="80000">
              <a:schemeClr val="accent4">
                <a:hueOff val="-6809644"/>
                <a:satOff val="41484"/>
                <a:lumOff val="3137"/>
                <a:alphaOff val="0"/>
                <a:shade val="93000"/>
                <a:satMod val="130000"/>
              </a:schemeClr>
            </a:gs>
            <a:gs pos="100000">
              <a:schemeClr val="accent4">
                <a:hueOff val="-6809644"/>
                <a:satOff val="41484"/>
                <a:lumOff val="31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116586" rIns="151130" bIns="0" numCol="1" spcCol="1270" anchor="t" anchorCtr="0">
          <a:noAutofit/>
        </a:bodyPr>
        <a:lstStyle/>
        <a:p>
          <a:pPr lvl="0" algn="r" defTabSz="1511300">
            <a:lnSpc>
              <a:spcPct val="90000"/>
            </a:lnSpc>
            <a:spcBef>
              <a:spcPct val="0"/>
            </a:spcBef>
            <a:spcAft>
              <a:spcPct val="35000"/>
            </a:spcAft>
          </a:pPr>
          <a:endParaRPr lang="en-US" sz="3400" b="1" kern="1200" dirty="0">
            <a:solidFill>
              <a:srgbClr val="FF0000"/>
            </a:solidFill>
            <a:effectLst/>
          </a:endParaRPr>
        </a:p>
      </dsp:txBody>
      <dsp:txXfrm rot="16200000">
        <a:off x="1835762" y="1669356"/>
        <a:ext cx="2808301" cy="570793"/>
      </dsp:txXfrm>
    </dsp:sp>
    <dsp:sp modelId="{A172DDF2-0540-724C-93B6-7EE9DA8CBD08}">
      <dsp:nvSpPr>
        <dsp:cNvPr id="0" name=""/>
        <dsp:cNvSpPr/>
      </dsp:nvSpPr>
      <dsp:spPr>
        <a:xfrm rot="5400000">
          <a:off x="2717166" y="3272124"/>
          <a:ext cx="503240" cy="428094"/>
        </a:xfrm>
        <a:prstGeom prst="flowChartExtract">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ECC306C-B4F0-F740-9DD6-950B1B466338}">
      <dsp:nvSpPr>
        <dsp:cNvPr id="0" name=""/>
        <dsp:cNvSpPr/>
      </dsp:nvSpPr>
      <dsp:spPr>
        <a:xfrm>
          <a:off x="3525310" y="550602"/>
          <a:ext cx="2126204" cy="3424758"/>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96012" rIns="0" bIns="0" numCol="1" spcCol="1270" anchor="t" anchorCtr="0">
          <a:noAutofit/>
        </a:bodyPr>
        <a:lstStyle/>
        <a:p>
          <a:pPr lvl="0" algn="l" defTabSz="1244600">
            <a:lnSpc>
              <a:spcPct val="90000"/>
            </a:lnSpc>
            <a:spcBef>
              <a:spcPct val="0"/>
            </a:spcBef>
            <a:spcAft>
              <a:spcPct val="35000"/>
            </a:spcAft>
          </a:pPr>
          <a:r>
            <a:rPr lang="en-US" sz="2800" b="1" kern="1200" smtClean="0">
              <a:effectLst/>
            </a:rPr>
            <a:t>HVTN 100</a:t>
          </a:r>
          <a:endParaRPr lang="en-US" sz="2800" b="1" kern="1200" dirty="0">
            <a:effectLst/>
          </a:endParaRPr>
        </a:p>
        <a:p>
          <a:pPr lvl="0" algn="l" defTabSz="1022350">
            <a:lnSpc>
              <a:spcPct val="90000"/>
            </a:lnSpc>
            <a:spcBef>
              <a:spcPct val="0"/>
            </a:spcBef>
            <a:spcAft>
              <a:spcPct val="35000"/>
            </a:spcAft>
          </a:pPr>
          <a:r>
            <a:rPr lang="en-US" sz="2300" b="1" kern="1200" smtClean="0">
              <a:effectLst/>
            </a:rPr>
            <a:t>A standard  phase 1 trial  of the clade C products to decide whether to proceed to phase 3</a:t>
          </a:r>
          <a:endParaRPr lang="en-US" sz="2300" b="1" kern="1200" dirty="0" smtClean="0">
            <a:effectLst/>
          </a:endParaRPr>
        </a:p>
      </dsp:txBody>
      <dsp:txXfrm>
        <a:off x="3525310" y="550602"/>
        <a:ext cx="2126204" cy="3424758"/>
      </dsp:txXfrm>
    </dsp:sp>
    <dsp:sp modelId="{2869A5E4-D061-AE4C-A253-A79BC5734318}">
      <dsp:nvSpPr>
        <dsp:cNvPr id="0" name=""/>
        <dsp:cNvSpPr/>
      </dsp:nvSpPr>
      <dsp:spPr>
        <a:xfrm>
          <a:off x="5908371" y="550602"/>
          <a:ext cx="2853965" cy="3424758"/>
        </a:xfrm>
        <a:prstGeom prst="roundRect">
          <a:avLst>
            <a:gd name="adj" fmla="val 5000"/>
          </a:avLst>
        </a:prstGeom>
        <a:gradFill rotWithShape="0">
          <a:gsLst>
            <a:gs pos="0">
              <a:schemeClr val="accent4">
                <a:hueOff val="-13619288"/>
                <a:satOff val="82969"/>
                <a:lumOff val="6275"/>
                <a:alphaOff val="0"/>
                <a:shade val="51000"/>
                <a:satMod val="130000"/>
              </a:schemeClr>
            </a:gs>
            <a:gs pos="80000">
              <a:schemeClr val="accent4">
                <a:hueOff val="-13619288"/>
                <a:satOff val="82969"/>
                <a:lumOff val="6275"/>
                <a:alphaOff val="0"/>
                <a:shade val="93000"/>
                <a:satMod val="130000"/>
              </a:schemeClr>
            </a:gs>
            <a:gs pos="100000">
              <a:schemeClr val="accent4">
                <a:hueOff val="-13619288"/>
                <a:satOff val="82969"/>
                <a:lumOff val="62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116586" rIns="151130" bIns="0" numCol="1" spcCol="1270" anchor="t" anchorCtr="0">
          <a:noAutofit/>
        </a:bodyPr>
        <a:lstStyle/>
        <a:p>
          <a:pPr lvl="0" algn="r" defTabSz="1511300">
            <a:lnSpc>
              <a:spcPct val="90000"/>
            </a:lnSpc>
            <a:spcBef>
              <a:spcPct val="0"/>
            </a:spcBef>
            <a:spcAft>
              <a:spcPct val="35000"/>
            </a:spcAft>
          </a:pPr>
          <a:endParaRPr lang="en-US" sz="3400" b="1" kern="1200" dirty="0">
            <a:solidFill>
              <a:srgbClr val="FF0000"/>
            </a:solidFill>
            <a:effectLst/>
          </a:endParaRPr>
        </a:p>
      </dsp:txBody>
      <dsp:txXfrm rot="16200000">
        <a:off x="4789617" y="1669356"/>
        <a:ext cx="2808301" cy="570793"/>
      </dsp:txXfrm>
    </dsp:sp>
    <dsp:sp modelId="{47BD4B8C-2B9D-BA4C-A954-042FB3256064}">
      <dsp:nvSpPr>
        <dsp:cNvPr id="0" name=""/>
        <dsp:cNvSpPr/>
      </dsp:nvSpPr>
      <dsp:spPr>
        <a:xfrm rot="5400000">
          <a:off x="5671021" y="3272124"/>
          <a:ext cx="503240" cy="428094"/>
        </a:xfrm>
        <a:prstGeom prst="flowChartExtract">
          <a:avLst/>
        </a:prstGeom>
        <a:solidFill>
          <a:schemeClr val="lt1">
            <a:hueOff val="0"/>
            <a:satOff val="0"/>
            <a:lumOff val="0"/>
            <a:alphaOff val="0"/>
          </a:schemeClr>
        </a:solidFill>
        <a:ln w="9525" cap="flat" cmpd="sng" algn="ctr">
          <a:solidFill>
            <a:schemeClr val="accent4">
              <a:hueOff val="-13619288"/>
              <a:satOff val="82969"/>
              <a:lumOff val="627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EF91C88-A47E-5748-8E0D-4E3D04DD48D1}">
      <dsp:nvSpPr>
        <dsp:cNvPr id="0" name=""/>
        <dsp:cNvSpPr/>
      </dsp:nvSpPr>
      <dsp:spPr>
        <a:xfrm>
          <a:off x="6479164" y="550602"/>
          <a:ext cx="2126204" cy="3424758"/>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96012" rIns="0" bIns="0" numCol="1" spcCol="1270" anchor="t" anchorCtr="0">
          <a:noAutofit/>
        </a:bodyPr>
        <a:lstStyle/>
        <a:p>
          <a:pPr lvl="0" algn="l" defTabSz="1244600">
            <a:lnSpc>
              <a:spcPct val="90000"/>
            </a:lnSpc>
            <a:spcBef>
              <a:spcPct val="0"/>
            </a:spcBef>
            <a:spcAft>
              <a:spcPct val="35000"/>
            </a:spcAft>
          </a:pPr>
          <a:r>
            <a:rPr lang="en-US" sz="2800" b="1" kern="1200" smtClean="0">
              <a:effectLst/>
            </a:rPr>
            <a:t>HVTN 702</a:t>
          </a:r>
          <a:endParaRPr lang="en-US" sz="2800" b="1" kern="1200" dirty="0">
            <a:effectLst/>
          </a:endParaRPr>
        </a:p>
        <a:p>
          <a:pPr lvl="0" algn="l" defTabSz="1111250">
            <a:lnSpc>
              <a:spcPct val="90000"/>
            </a:lnSpc>
            <a:spcBef>
              <a:spcPct val="0"/>
            </a:spcBef>
            <a:spcAft>
              <a:spcPct val="35000"/>
            </a:spcAft>
          </a:pPr>
          <a:r>
            <a:rPr lang="en-US" sz="2500" b="1" kern="1200" smtClean="0">
              <a:effectLst/>
            </a:rPr>
            <a:t>A Classic phase 3 RCT assessing efficacy and safety aimed at licensure</a:t>
          </a:r>
          <a:endParaRPr lang="en-US" sz="2500" b="1" kern="1200" dirty="0" smtClean="0">
            <a:effectLst/>
          </a:endParaRPr>
        </a:p>
      </dsp:txBody>
      <dsp:txXfrm>
        <a:off x="6479164" y="550602"/>
        <a:ext cx="2126204" cy="34247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21623-7BD8-457E-B221-9B4C448AD647}">
      <dsp:nvSpPr>
        <dsp:cNvPr id="0" name=""/>
        <dsp:cNvSpPr/>
      </dsp:nvSpPr>
      <dsp:spPr>
        <a:xfrm>
          <a:off x="913565" y="2262981"/>
          <a:ext cx="564116" cy="1089096"/>
        </a:xfrm>
        <a:custGeom>
          <a:avLst/>
          <a:gdLst/>
          <a:ahLst/>
          <a:cxnLst/>
          <a:rect l="0" t="0" r="0" b="0"/>
          <a:pathLst>
            <a:path>
              <a:moveTo>
                <a:pt x="0" y="0"/>
              </a:moveTo>
              <a:lnTo>
                <a:pt x="282058" y="0"/>
              </a:lnTo>
              <a:lnTo>
                <a:pt x="282058" y="1089096"/>
              </a:lnTo>
              <a:lnTo>
                <a:pt x="564116" y="1089096"/>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1164960" y="2776866"/>
        <a:ext cx="61326" cy="61326"/>
      </dsp:txXfrm>
    </dsp:sp>
    <dsp:sp modelId="{24730777-67FD-4D1C-AE8D-504DE087EF6C}">
      <dsp:nvSpPr>
        <dsp:cNvPr id="0" name=""/>
        <dsp:cNvSpPr/>
      </dsp:nvSpPr>
      <dsp:spPr>
        <a:xfrm>
          <a:off x="913565" y="2217261"/>
          <a:ext cx="564116" cy="91440"/>
        </a:xfrm>
        <a:custGeom>
          <a:avLst/>
          <a:gdLst/>
          <a:ahLst/>
          <a:cxnLst/>
          <a:rect l="0" t="0" r="0" b="0"/>
          <a:pathLst>
            <a:path>
              <a:moveTo>
                <a:pt x="0" y="45720"/>
              </a:moveTo>
              <a:lnTo>
                <a:pt x="282058" y="45720"/>
              </a:lnTo>
              <a:lnTo>
                <a:pt x="282058" y="68632"/>
              </a:lnTo>
              <a:lnTo>
                <a:pt x="564116" y="68632"/>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1181509" y="2248866"/>
        <a:ext cx="28229" cy="28229"/>
      </dsp:txXfrm>
    </dsp:sp>
    <dsp:sp modelId="{B208514A-688B-4249-9F31-FE575821C2D7}">
      <dsp:nvSpPr>
        <dsp:cNvPr id="0" name=""/>
        <dsp:cNvSpPr/>
      </dsp:nvSpPr>
      <dsp:spPr>
        <a:xfrm>
          <a:off x="913565" y="1196797"/>
          <a:ext cx="564116" cy="1066183"/>
        </a:xfrm>
        <a:custGeom>
          <a:avLst/>
          <a:gdLst/>
          <a:ahLst/>
          <a:cxnLst/>
          <a:rect l="0" t="0" r="0" b="0"/>
          <a:pathLst>
            <a:path>
              <a:moveTo>
                <a:pt x="0" y="1066183"/>
              </a:moveTo>
              <a:lnTo>
                <a:pt x="282058" y="1066183"/>
              </a:lnTo>
              <a:lnTo>
                <a:pt x="282058" y="0"/>
              </a:lnTo>
              <a:lnTo>
                <a:pt x="564116" y="0"/>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1165468" y="1699734"/>
        <a:ext cx="60311" cy="60311"/>
      </dsp:txXfrm>
    </dsp:sp>
    <dsp:sp modelId="{C0A85EA5-FEB6-4E6E-AD69-EA151896C4F3}">
      <dsp:nvSpPr>
        <dsp:cNvPr id="0" name=""/>
        <dsp:cNvSpPr/>
      </dsp:nvSpPr>
      <dsp:spPr>
        <a:xfrm rot="16200000">
          <a:off x="-1779382" y="1833015"/>
          <a:ext cx="4525963" cy="85993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r>
            <a:rPr lang="en-ZA" sz="4900" kern="1200" dirty="0" smtClean="0"/>
            <a:t>Efficacy Studies</a:t>
          </a:r>
          <a:endParaRPr lang="en-ZA" sz="4900" kern="1200" dirty="0"/>
        </a:p>
      </dsp:txBody>
      <dsp:txXfrm>
        <a:off x="-1779382" y="1833015"/>
        <a:ext cx="4525963" cy="859932"/>
      </dsp:txXfrm>
    </dsp:sp>
    <dsp:sp modelId="{BAF7DDB3-E087-4D62-A430-287871857F73}">
      <dsp:nvSpPr>
        <dsp:cNvPr id="0" name=""/>
        <dsp:cNvSpPr/>
      </dsp:nvSpPr>
      <dsp:spPr>
        <a:xfrm>
          <a:off x="1477681" y="762002"/>
          <a:ext cx="6696903" cy="86959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ZA" sz="2000" kern="1200" dirty="0" smtClean="0">
              <a:solidFill>
                <a:schemeClr val="tx1">
                  <a:lumMod val="60000"/>
                  <a:lumOff val="40000"/>
                </a:schemeClr>
              </a:solidFill>
            </a:rPr>
            <a:t>P5 “Clade C” approach using ALVAC &amp; gp120/MF59 </a:t>
          </a:r>
        </a:p>
        <a:p>
          <a:pPr lvl="0" algn="ctr" defTabSz="889000">
            <a:lnSpc>
              <a:spcPct val="90000"/>
            </a:lnSpc>
            <a:spcBef>
              <a:spcPct val="0"/>
            </a:spcBef>
            <a:spcAft>
              <a:spcPct val="35000"/>
            </a:spcAft>
          </a:pPr>
          <a:r>
            <a:rPr lang="en-ZA" sz="2000" kern="1200" dirty="0" smtClean="0">
              <a:solidFill>
                <a:schemeClr val="tx1">
                  <a:lumMod val="60000"/>
                  <a:lumOff val="40000"/>
                </a:schemeClr>
              </a:solidFill>
            </a:rPr>
            <a:t>(HVTN 702)</a:t>
          </a:r>
          <a:endParaRPr lang="en-ZA" sz="2000" kern="1200" dirty="0">
            <a:solidFill>
              <a:schemeClr val="tx1">
                <a:lumMod val="60000"/>
                <a:lumOff val="40000"/>
              </a:schemeClr>
            </a:solidFill>
          </a:endParaRPr>
        </a:p>
      </dsp:txBody>
      <dsp:txXfrm>
        <a:off x="1477681" y="762002"/>
        <a:ext cx="6696903" cy="869590"/>
      </dsp:txXfrm>
    </dsp:sp>
    <dsp:sp modelId="{2B33F893-D4F8-49AF-A7CC-16A0EAA01028}">
      <dsp:nvSpPr>
        <dsp:cNvPr id="0" name=""/>
        <dsp:cNvSpPr/>
      </dsp:nvSpPr>
      <dsp:spPr>
        <a:xfrm>
          <a:off x="1477681" y="1846576"/>
          <a:ext cx="6674649" cy="87863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ZA" sz="2000" kern="1200" dirty="0" smtClean="0"/>
            <a:t>Multi-clade approach using rAd26/MVA/gp140 </a:t>
          </a:r>
          <a:r>
            <a:rPr lang="en-ZA" sz="2000" kern="1200" dirty="0" err="1" smtClean="0"/>
            <a:t>trimer</a:t>
          </a:r>
          <a:endParaRPr lang="en-ZA" sz="2000" kern="1200" dirty="0"/>
        </a:p>
      </dsp:txBody>
      <dsp:txXfrm>
        <a:off x="1477681" y="1846576"/>
        <a:ext cx="6674649" cy="878636"/>
      </dsp:txXfrm>
    </dsp:sp>
    <dsp:sp modelId="{46B61FF4-5C5B-456A-9D69-78D7EF28CF47}">
      <dsp:nvSpPr>
        <dsp:cNvPr id="0" name=""/>
        <dsp:cNvSpPr/>
      </dsp:nvSpPr>
      <dsp:spPr>
        <a:xfrm>
          <a:off x="1477681" y="2940195"/>
          <a:ext cx="6698285" cy="82376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ZA" sz="2000" kern="1200" dirty="0" smtClean="0"/>
            <a:t>Neutralising antibody approaches</a:t>
          </a:r>
          <a:endParaRPr lang="en-ZA" sz="2000" kern="1200" dirty="0"/>
        </a:p>
      </dsp:txBody>
      <dsp:txXfrm>
        <a:off x="1477681" y="2940195"/>
        <a:ext cx="6698285" cy="8237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21623-7BD8-457E-B221-9B4C448AD647}">
      <dsp:nvSpPr>
        <dsp:cNvPr id="0" name=""/>
        <dsp:cNvSpPr/>
      </dsp:nvSpPr>
      <dsp:spPr>
        <a:xfrm>
          <a:off x="913565" y="2262981"/>
          <a:ext cx="564116" cy="1089096"/>
        </a:xfrm>
        <a:custGeom>
          <a:avLst/>
          <a:gdLst/>
          <a:ahLst/>
          <a:cxnLst/>
          <a:rect l="0" t="0" r="0" b="0"/>
          <a:pathLst>
            <a:path>
              <a:moveTo>
                <a:pt x="0" y="0"/>
              </a:moveTo>
              <a:lnTo>
                <a:pt x="282058" y="0"/>
              </a:lnTo>
              <a:lnTo>
                <a:pt x="282058" y="1089096"/>
              </a:lnTo>
              <a:lnTo>
                <a:pt x="564116" y="1089096"/>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1164960" y="2776866"/>
        <a:ext cx="61326" cy="61326"/>
      </dsp:txXfrm>
    </dsp:sp>
    <dsp:sp modelId="{24730777-67FD-4D1C-AE8D-504DE087EF6C}">
      <dsp:nvSpPr>
        <dsp:cNvPr id="0" name=""/>
        <dsp:cNvSpPr/>
      </dsp:nvSpPr>
      <dsp:spPr>
        <a:xfrm>
          <a:off x="913565" y="2217261"/>
          <a:ext cx="564116" cy="91440"/>
        </a:xfrm>
        <a:custGeom>
          <a:avLst/>
          <a:gdLst/>
          <a:ahLst/>
          <a:cxnLst/>
          <a:rect l="0" t="0" r="0" b="0"/>
          <a:pathLst>
            <a:path>
              <a:moveTo>
                <a:pt x="0" y="45720"/>
              </a:moveTo>
              <a:lnTo>
                <a:pt x="282058" y="45720"/>
              </a:lnTo>
              <a:lnTo>
                <a:pt x="282058" y="68632"/>
              </a:lnTo>
              <a:lnTo>
                <a:pt x="564116" y="68632"/>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1181509" y="2248866"/>
        <a:ext cx="28229" cy="28229"/>
      </dsp:txXfrm>
    </dsp:sp>
    <dsp:sp modelId="{B208514A-688B-4249-9F31-FE575821C2D7}">
      <dsp:nvSpPr>
        <dsp:cNvPr id="0" name=""/>
        <dsp:cNvSpPr/>
      </dsp:nvSpPr>
      <dsp:spPr>
        <a:xfrm>
          <a:off x="913565" y="1196797"/>
          <a:ext cx="564116" cy="1066183"/>
        </a:xfrm>
        <a:custGeom>
          <a:avLst/>
          <a:gdLst/>
          <a:ahLst/>
          <a:cxnLst/>
          <a:rect l="0" t="0" r="0" b="0"/>
          <a:pathLst>
            <a:path>
              <a:moveTo>
                <a:pt x="0" y="1066183"/>
              </a:moveTo>
              <a:lnTo>
                <a:pt x="282058" y="1066183"/>
              </a:lnTo>
              <a:lnTo>
                <a:pt x="282058" y="0"/>
              </a:lnTo>
              <a:lnTo>
                <a:pt x="564116" y="0"/>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1165468" y="1699734"/>
        <a:ext cx="60311" cy="60311"/>
      </dsp:txXfrm>
    </dsp:sp>
    <dsp:sp modelId="{C0A85EA5-FEB6-4E6E-AD69-EA151896C4F3}">
      <dsp:nvSpPr>
        <dsp:cNvPr id="0" name=""/>
        <dsp:cNvSpPr/>
      </dsp:nvSpPr>
      <dsp:spPr>
        <a:xfrm rot="16200000">
          <a:off x="-1779382" y="1833015"/>
          <a:ext cx="4525963" cy="85993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r>
            <a:rPr lang="en-ZA" sz="4900" kern="1200" dirty="0" smtClean="0"/>
            <a:t>Efficacy Studies</a:t>
          </a:r>
          <a:endParaRPr lang="en-ZA" sz="4900" kern="1200" dirty="0"/>
        </a:p>
      </dsp:txBody>
      <dsp:txXfrm>
        <a:off x="-1779382" y="1833015"/>
        <a:ext cx="4525963" cy="859932"/>
      </dsp:txXfrm>
    </dsp:sp>
    <dsp:sp modelId="{BAF7DDB3-E087-4D62-A430-287871857F73}">
      <dsp:nvSpPr>
        <dsp:cNvPr id="0" name=""/>
        <dsp:cNvSpPr/>
      </dsp:nvSpPr>
      <dsp:spPr>
        <a:xfrm>
          <a:off x="1477681" y="762002"/>
          <a:ext cx="6696903" cy="86959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ZA" sz="2000" kern="1200" dirty="0" smtClean="0">
              <a:solidFill>
                <a:schemeClr val="bg1">
                  <a:lumMod val="65000"/>
                </a:schemeClr>
              </a:solidFill>
            </a:rPr>
            <a:t>P5 “Clade C” approach using ALVAC &amp; gp120/MF59 </a:t>
          </a:r>
        </a:p>
        <a:p>
          <a:pPr lvl="0" algn="ctr" defTabSz="889000">
            <a:lnSpc>
              <a:spcPct val="90000"/>
            </a:lnSpc>
            <a:spcBef>
              <a:spcPct val="0"/>
            </a:spcBef>
            <a:spcAft>
              <a:spcPct val="35000"/>
            </a:spcAft>
          </a:pPr>
          <a:r>
            <a:rPr lang="en-ZA" sz="2000" kern="1200" dirty="0" smtClean="0">
              <a:solidFill>
                <a:schemeClr val="bg1">
                  <a:lumMod val="65000"/>
                </a:schemeClr>
              </a:solidFill>
            </a:rPr>
            <a:t>(HVTN 702)</a:t>
          </a:r>
          <a:endParaRPr lang="en-ZA" sz="2000" kern="1200" dirty="0">
            <a:solidFill>
              <a:schemeClr val="bg1">
                <a:lumMod val="65000"/>
              </a:schemeClr>
            </a:solidFill>
          </a:endParaRPr>
        </a:p>
      </dsp:txBody>
      <dsp:txXfrm>
        <a:off x="1477681" y="762002"/>
        <a:ext cx="6696903" cy="869590"/>
      </dsp:txXfrm>
    </dsp:sp>
    <dsp:sp modelId="{2B33F893-D4F8-49AF-A7CC-16A0EAA01028}">
      <dsp:nvSpPr>
        <dsp:cNvPr id="0" name=""/>
        <dsp:cNvSpPr/>
      </dsp:nvSpPr>
      <dsp:spPr>
        <a:xfrm>
          <a:off x="1477681" y="1846576"/>
          <a:ext cx="6674649" cy="87863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ZA" sz="2000" kern="1200" dirty="0" smtClean="0">
              <a:solidFill>
                <a:schemeClr val="bg1">
                  <a:lumMod val="65000"/>
                </a:schemeClr>
              </a:solidFill>
            </a:rPr>
            <a:t>Multi-clade approach using rAd26/MVA/gp140 </a:t>
          </a:r>
          <a:r>
            <a:rPr lang="en-ZA" sz="2000" kern="1200" dirty="0" err="1" smtClean="0">
              <a:solidFill>
                <a:schemeClr val="bg1">
                  <a:lumMod val="65000"/>
                </a:schemeClr>
              </a:solidFill>
            </a:rPr>
            <a:t>trimer</a:t>
          </a:r>
          <a:endParaRPr lang="en-ZA" sz="2000" kern="1200" dirty="0">
            <a:solidFill>
              <a:schemeClr val="bg1">
                <a:lumMod val="65000"/>
              </a:schemeClr>
            </a:solidFill>
          </a:endParaRPr>
        </a:p>
      </dsp:txBody>
      <dsp:txXfrm>
        <a:off x="1477681" y="1846576"/>
        <a:ext cx="6674649" cy="878636"/>
      </dsp:txXfrm>
    </dsp:sp>
    <dsp:sp modelId="{46B61FF4-5C5B-456A-9D69-78D7EF28CF47}">
      <dsp:nvSpPr>
        <dsp:cNvPr id="0" name=""/>
        <dsp:cNvSpPr/>
      </dsp:nvSpPr>
      <dsp:spPr>
        <a:xfrm>
          <a:off x="1477681" y="2940195"/>
          <a:ext cx="6698285" cy="82376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ZA" sz="2000" kern="1200" dirty="0" smtClean="0"/>
            <a:t>Neutralising antibody approaches</a:t>
          </a:r>
          <a:endParaRPr lang="en-ZA" sz="2000" kern="1200" dirty="0"/>
        </a:p>
      </dsp:txBody>
      <dsp:txXfrm>
        <a:off x="1477681" y="2940195"/>
        <a:ext cx="6698285" cy="8237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506BC-1D60-4F1F-B01B-2F20FDB5F45E}">
      <dsp:nvSpPr>
        <dsp:cNvPr id="0" name=""/>
        <dsp:cNvSpPr/>
      </dsp:nvSpPr>
      <dsp:spPr>
        <a:xfrm>
          <a:off x="426720" y="0"/>
          <a:ext cx="5486399" cy="5486399"/>
        </a:xfrm>
        <a:prstGeom prst="triangl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624DC0F-B02F-4FD9-B95A-B623B5F24CC4}">
      <dsp:nvSpPr>
        <dsp:cNvPr id="0" name=""/>
        <dsp:cNvSpPr/>
      </dsp:nvSpPr>
      <dsp:spPr>
        <a:xfrm>
          <a:off x="3169920" y="551586"/>
          <a:ext cx="3566159" cy="1298733"/>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ZA" sz="1500" b="1" kern="1200" dirty="0"/>
            <a:t>Develop highly  effective strategies  to reduce HIV acquisition </a:t>
          </a:r>
          <a:r>
            <a:rPr lang="en-ZA" sz="1500" b="1" kern="1200" dirty="0" err="1"/>
            <a:t>e.g</a:t>
          </a:r>
          <a:r>
            <a:rPr lang="en-ZA" sz="1500" b="1" kern="1200" dirty="0"/>
            <a:t> HIV vaccine, or novel ways to </a:t>
          </a:r>
          <a:r>
            <a:rPr lang="en-ZA" sz="1500" b="1" kern="1200" dirty="0" smtClean="0"/>
            <a:t>administer </a:t>
          </a:r>
          <a:r>
            <a:rPr lang="en-ZA" sz="1500" b="1" kern="1200" dirty="0"/>
            <a:t>broadly reactive neutralizing antibodies </a:t>
          </a:r>
        </a:p>
      </dsp:txBody>
      <dsp:txXfrm>
        <a:off x="3233319" y="614985"/>
        <a:ext cx="3439361" cy="1171935"/>
      </dsp:txXfrm>
    </dsp:sp>
    <dsp:sp modelId="{D16D4C6A-B5A1-4B50-9529-163FF03C99A1}">
      <dsp:nvSpPr>
        <dsp:cNvPr id="0" name=""/>
        <dsp:cNvSpPr/>
      </dsp:nvSpPr>
      <dsp:spPr>
        <a:xfrm>
          <a:off x="3169920" y="2012661"/>
          <a:ext cx="3566159" cy="1298733"/>
        </a:xfrm>
        <a:prstGeom prst="roundRect">
          <a:avLst/>
        </a:prstGeom>
        <a:solidFill>
          <a:schemeClr val="lt1">
            <a:alpha val="90000"/>
            <a:hueOff val="0"/>
            <a:satOff val="0"/>
            <a:lumOff val="0"/>
            <a:alphaOff val="0"/>
          </a:schemeClr>
        </a:solidFill>
        <a:ln w="9525" cap="flat" cmpd="sng" algn="ctr">
          <a:solidFill>
            <a:schemeClr val="accent2">
              <a:hueOff val="1350016"/>
              <a:satOff val="-25301"/>
              <a:lumOff val="-872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ZA" sz="1500" b="1" kern="1200" dirty="0"/>
            <a:t>Develop long acting pre exposure prophylaxis strategies that can be used topically or </a:t>
          </a:r>
          <a:r>
            <a:rPr lang="en-ZA" sz="1500" b="1" kern="1200" dirty="0" smtClean="0"/>
            <a:t>systemically for both men &amp; women  </a:t>
          </a:r>
          <a:endParaRPr lang="en-ZA" sz="1500" b="1" kern="1200" dirty="0"/>
        </a:p>
      </dsp:txBody>
      <dsp:txXfrm>
        <a:off x="3233319" y="2076060"/>
        <a:ext cx="3439361" cy="1171935"/>
      </dsp:txXfrm>
    </dsp:sp>
    <dsp:sp modelId="{AC0A5B35-5737-46BC-8199-98214C001485}">
      <dsp:nvSpPr>
        <dsp:cNvPr id="0" name=""/>
        <dsp:cNvSpPr/>
      </dsp:nvSpPr>
      <dsp:spPr>
        <a:xfrm>
          <a:off x="3169920" y="3473737"/>
          <a:ext cx="3566159" cy="1298733"/>
        </a:xfrm>
        <a:prstGeom prst="roundRect">
          <a:avLst/>
        </a:prstGeom>
        <a:solidFill>
          <a:schemeClr val="lt1">
            <a:alpha val="90000"/>
            <a:hueOff val="0"/>
            <a:satOff val="0"/>
            <a:lumOff val="0"/>
            <a:alphaOff val="0"/>
          </a:schemeClr>
        </a:solidFill>
        <a:ln w="9525" cap="flat" cmpd="sng" algn="ctr">
          <a:solidFill>
            <a:schemeClr val="accent2">
              <a:hueOff val="2700032"/>
              <a:satOff val="-50602"/>
              <a:lumOff val="-17451"/>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ZA" sz="1500" b="1" kern="1200" dirty="0"/>
            <a:t>Deliver ARV Treatment "en masse" including  implementing highly  effective programs to eliminate  mother to child  transmission </a:t>
          </a:r>
        </a:p>
      </dsp:txBody>
      <dsp:txXfrm>
        <a:off x="3233319" y="3537136"/>
        <a:ext cx="3439361" cy="1171935"/>
      </dsp:txXfrm>
    </dsp:sp>
  </dsp:spTree>
</dsp:drawing>
</file>

<file path=ppt/diagrams/layout1.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91"/>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91"/>
          </a:xfrm>
          <a:prstGeom prst="rect">
            <a:avLst/>
          </a:prstGeom>
        </p:spPr>
        <p:txBody>
          <a:bodyPr vert="horz" lIns="93177" tIns="46589" rIns="93177" bIns="46589" rtlCol="0"/>
          <a:lstStyle>
            <a:lvl1pPr algn="r">
              <a:defRPr sz="1200"/>
            </a:lvl1pPr>
          </a:lstStyle>
          <a:p>
            <a:fld id="{ED60B80A-2C96-4AF6-AB53-FB515FF2E252}" type="datetimeFigureOut">
              <a:rPr lang="en-US" smtClean="0"/>
              <a:t>7/22/2015</a:t>
            </a:fld>
            <a:endParaRPr lang="en-US"/>
          </a:p>
        </p:txBody>
      </p:sp>
      <p:sp>
        <p:nvSpPr>
          <p:cNvPr id="4" name="Footer Placeholder 3"/>
          <p:cNvSpPr>
            <a:spLocks noGrp="1"/>
          </p:cNvSpPr>
          <p:nvPr>
            <p:ph type="ftr" sz="quarter" idx="2"/>
          </p:nvPr>
        </p:nvSpPr>
        <p:spPr>
          <a:xfrm>
            <a:off x="0" y="9431599"/>
            <a:ext cx="2945659" cy="496491"/>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1599"/>
            <a:ext cx="2945659" cy="496491"/>
          </a:xfrm>
          <a:prstGeom prst="rect">
            <a:avLst/>
          </a:prstGeom>
        </p:spPr>
        <p:txBody>
          <a:bodyPr vert="horz" lIns="93177" tIns="46589" rIns="93177" bIns="46589" rtlCol="0" anchor="b"/>
          <a:lstStyle>
            <a:lvl1pPr algn="r">
              <a:defRPr sz="1200"/>
            </a:lvl1pPr>
          </a:lstStyle>
          <a:p>
            <a:fld id="{1E669C3F-9D7A-469C-8C09-FDACD42E7C9F}" type="slidenum">
              <a:rPr lang="en-US" smtClean="0"/>
              <a:t>‹#›</a:t>
            </a:fld>
            <a:endParaRPr lang="en-US"/>
          </a:p>
        </p:txBody>
      </p:sp>
    </p:spTree>
    <p:extLst>
      <p:ext uri="{BB962C8B-B14F-4D97-AF65-F5344CB8AC3E}">
        <p14:creationId xmlns:p14="http://schemas.microsoft.com/office/powerpoint/2010/main" val="1763824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91"/>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bg-BG"/>
          </a:p>
        </p:txBody>
      </p:sp>
      <p:sp>
        <p:nvSpPr>
          <p:cNvPr id="3" name="Date Placeholder 2"/>
          <p:cNvSpPr>
            <a:spLocks noGrp="1"/>
          </p:cNvSpPr>
          <p:nvPr>
            <p:ph type="dt" idx="1"/>
          </p:nvPr>
        </p:nvSpPr>
        <p:spPr>
          <a:xfrm>
            <a:off x="3850443" y="0"/>
            <a:ext cx="2945659" cy="496491"/>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F51363D4-4B18-43AC-81F0-9D7DE0DF3791}" type="datetimeFigureOut">
              <a:rPr lang="bg-BG"/>
              <a:pPr>
                <a:defRPr/>
              </a:pPr>
              <a:t>22.7.2015 г.</a:t>
            </a:fld>
            <a:endParaRPr lang="bg-BG"/>
          </a:p>
        </p:txBody>
      </p:sp>
      <p:sp>
        <p:nvSpPr>
          <p:cNvPr id="4" name="Slide Image Placehold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3177" tIns="46589" rIns="93177" bIns="46589" rtlCol="0" anchor="ctr"/>
          <a:lstStyle/>
          <a:p>
            <a:pPr lvl="0"/>
            <a:endParaRPr lang="bg-BG" noProof="0"/>
          </a:p>
        </p:txBody>
      </p:sp>
      <p:sp>
        <p:nvSpPr>
          <p:cNvPr id="5" name="Notes Placeholder 4"/>
          <p:cNvSpPr>
            <a:spLocks noGrp="1"/>
          </p:cNvSpPr>
          <p:nvPr>
            <p:ph type="body" sz="quarter" idx="3"/>
          </p:nvPr>
        </p:nvSpPr>
        <p:spPr>
          <a:xfrm>
            <a:off x="679768" y="4716662"/>
            <a:ext cx="5438140" cy="4468416"/>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bg-BG" noProof="0"/>
          </a:p>
        </p:txBody>
      </p:sp>
      <p:sp>
        <p:nvSpPr>
          <p:cNvPr id="6" name="Footer Placeholder 5"/>
          <p:cNvSpPr>
            <a:spLocks noGrp="1"/>
          </p:cNvSpPr>
          <p:nvPr>
            <p:ph type="ftr" sz="quarter" idx="4"/>
          </p:nvPr>
        </p:nvSpPr>
        <p:spPr>
          <a:xfrm>
            <a:off x="0" y="9431599"/>
            <a:ext cx="2945659" cy="496491"/>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bg-BG"/>
          </a:p>
        </p:txBody>
      </p:sp>
      <p:sp>
        <p:nvSpPr>
          <p:cNvPr id="7" name="Slide Number Placeholder 6"/>
          <p:cNvSpPr>
            <a:spLocks noGrp="1"/>
          </p:cNvSpPr>
          <p:nvPr>
            <p:ph type="sldNum" sz="quarter" idx="5"/>
          </p:nvPr>
        </p:nvSpPr>
        <p:spPr>
          <a:xfrm>
            <a:off x="3850443" y="9431599"/>
            <a:ext cx="2945659" cy="496491"/>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EDEF2191-87D4-4AC0-A1CE-DE3B5ADA0783}" type="slidenum">
              <a:rPr lang="bg-BG"/>
              <a:pPr>
                <a:defRPr/>
              </a:pPr>
              <a:t>‹#›</a:t>
            </a:fld>
            <a:endParaRPr lang="bg-BG"/>
          </a:p>
        </p:txBody>
      </p:sp>
    </p:spTree>
    <p:extLst>
      <p:ext uri="{BB962C8B-B14F-4D97-AF65-F5344CB8AC3E}">
        <p14:creationId xmlns:p14="http://schemas.microsoft.com/office/powerpoint/2010/main" val="10916598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1</a:t>
            </a:fld>
            <a:endParaRPr lang="bg-BG"/>
          </a:p>
        </p:txBody>
      </p:sp>
    </p:spTree>
    <p:extLst>
      <p:ext uri="{BB962C8B-B14F-4D97-AF65-F5344CB8AC3E}">
        <p14:creationId xmlns:p14="http://schemas.microsoft.com/office/powerpoint/2010/main" val="3804776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13</a:t>
            </a:fld>
            <a:endParaRPr lang="bg-BG"/>
          </a:p>
        </p:txBody>
      </p:sp>
    </p:spTree>
    <p:extLst>
      <p:ext uri="{BB962C8B-B14F-4D97-AF65-F5344CB8AC3E}">
        <p14:creationId xmlns:p14="http://schemas.microsoft.com/office/powerpoint/2010/main" val="2468595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17</a:t>
            </a:fld>
            <a:endParaRPr lang="bg-BG"/>
          </a:p>
        </p:txBody>
      </p:sp>
    </p:spTree>
    <p:extLst>
      <p:ext uri="{BB962C8B-B14F-4D97-AF65-F5344CB8AC3E}">
        <p14:creationId xmlns:p14="http://schemas.microsoft.com/office/powerpoint/2010/main" val="2932824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09AFF1-B0E9-45BD-B998-EC9D41FBB209}" type="slidenum">
              <a:rPr lang="fr-FR" smtClean="0">
                <a:solidFill>
                  <a:prstClr val="black"/>
                </a:solidFill>
              </a:rPr>
              <a:pPr>
                <a:defRPr/>
              </a:pPr>
              <a:t>18</a:t>
            </a:fld>
            <a:endParaRPr lang="fr-FR">
              <a:solidFill>
                <a:prstClr val="black"/>
              </a:solidFill>
            </a:endParaRPr>
          </a:p>
        </p:txBody>
      </p:sp>
    </p:spTree>
    <p:extLst>
      <p:ext uri="{BB962C8B-B14F-4D97-AF65-F5344CB8AC3E}">
        <p14:creationId xmlns:p14="http://schemas.microsoft.com/office/powerpoint/2010/main" val="587417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19</a:t>
            </a:fld>
            <a:endParaRPr lang="bg-BG"/>
          </a:p>
        </p:txBody>
      </p:sp>
    </p:spTree>
    <p:extLst>
      <p:ext uri="{BB962C8B-B14F-4D97-AF65-F5344CB8AC3E}">
        <p14:creationId xmlns:p14="http://schemas.microsoft.com/office/powerpoint/2010/main" val="1249672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a:t>
            </a:r>
            <a:r>
              <a:rPr lang="en-US" baseline="0" dirty="0" smtClean="0"/>
              <a:t> HVTN in the title?</a:t>
            </a:r>
          </a:p>
          <a:p>
            <a:r>
              <a:rPr lang="en-US" baseline="0" dirty="0" smtClean="0"/>
              <a:t>I think this slide would be better if the protocol number was shown horizontally as well.  </a:t>
            </a:r>
            <a:endParaRPr lang="en-US" dirty="0"/>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20</a:t>
            </a:fld>
            <a:endParaRPr lang="bg-BG"/>
          </a:p>
        </p:txBody>
      </p:sp>
    </p:spTree>
    <p:extLst>
      <p:ext uri="{BB962C8B-B14F-4D97-AF65-F5344CB8AC3E}">
        <p14:creationId xmlns:p14="http://schemas.microsoft.com/office/powerpoint/2010/main" val="4076600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8EF611-B8D4-4B19-B235-3A1DE5299CB0}" type="slidenum">
              <a:rPr lang="en-US" smtClean="0"/>
              <a:pPr>
                <a:defRPr/>
              </a:pPr>
              <a:t>21</a:t>
            </a:fld>
            <a:endParaRPr lang="en-US"/>
          </a:p>
        </p:txBody>
      </p:sp>
    </p:spTree>
    <p:extLst>
      <p:ext uri="{BB962C8B-B14F-4D97-AF65-F5344CB8AC3E}">
        <p14:creationId xmlns:p14="http://schemas.microsoft.com/office/powerpoint/2010/main" val="3031836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22</a:t>
            </a:fld>
            <a:endParaRPr lang="bg-BG"/>
          </a:p>
        </p:txBody>
      </p:sp>
    </p:spTree>
    <p:extLst>
      <p:ext uri="{BB962C8B-B14F-4D97-AF65-F5344CB8AC3E}">
        <p14:creationId xmlns:p14="http://schemas.microsoft.com/office/powerpoint/2010/main" val="4270326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23</a:t>
            </a:fld>
            <a:endParaRPr lang="bg-BG"/>
          </a:p>
        </p:txBody>
      </p:sp>
    </p:spTree>
    <p:extLst>
      <p:ext uri="{BB962C8B-B14F-4D97-AF65-F5344CB8AC3E}">
        <p14:creationId xmlns:p14="http://schemas.microsoft.com/office/powerpoint/2010/main" val="199918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25</a:t>
            </a:fld>
            <a:endParaRPr lang="bg-BG"/>
          </a:p>
        </p:txBody>
      </p:sp>
    </p:spTree>
    <p:extLst>
      <p:ext uri="{BB962C8B-B14F-4D97-AF65-F5344CB8AC3E}">
        <p14:creationId xmlns:p14="http://schemas.microsoft.com/office/powerpoint/2010/main" val="1105812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26</a:t>
            </a:fld>
            <a:endParaRPr lang="bg-BG"/>
          </a:p>
        </p:txBody>
      </p:sp>
    </p:spTree>
    <p:extLst>
      <p:ext uri="{BB962C8B-B14F-4D97-AF65-F5344CB8AC3E}">
        <p14:creationId xmlns:p14="http://schemas.microsoft.com/office/powerpoint/2010/main" val="2906866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2</a:t>
            </a:fld>
            <a:endParaRPr lang="bg-BG"/>
          </a:p>
        </p:txBody>
      </p:sp>
    </p:spTree>
    <p:extLst>
      <p:ext uri="{BB962C8B-B14F-4D97-AF65-F5344CB8AC3E}">
        <p14:creationId xmlns:p14="http://schemas.microsoft.com/office/powerpoint/2010/main" val="947855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27</a:t>
            </a:fld>
            <a:endParaRPr lang="bg-BG"/>
          </a:p>
        </p:txBody>
      </p:sp>
    </p:spTree>
    <p:extLst>
      <p:ext uri="{BB962C8B-B14F-4D97-AF65-F5344CB8AC3E}">
        <p14:creationId xmlns:p14="http://schemas.microsoft.com/office/powerpoint/2010/main" val="1304996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28</a:t>
            </a:fld>
            <a:endParaRPr lang="bg-BG"/>
          </a:p>
        </p:txBody>
      </p:sp>
    </p:spTree>
    <p:extLst>
      <p:ext uri="{BB962C8B-B14F-4D97-AF65-F5344CB8AC3E}">
        <p14:creationId xmlns:p14="http://schemas.microsoft.com/office/powerpoint/2010/main" val="3466567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29</a:t>
            </a:fld>
            <a:endParaRPr lang="bg-BG"/>
          </a:p>
        </p:txBody>
      </p:sp>
    </p:spTree>
    <p:extLst>
      <p:ext uri="{BB962C8B-B14F-4D97-AF65-F5344CB8AC3E}">
        <p14:creationId xmlns:p14="http://schemas.microsoft.com/office/powerpoint/2010/main" val="3079202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30</a:t>
            </a:fld>
            <a:endParaRPr lang="bg-BG"/>
          </a:p>
        </p:txBody>
      </p:sp>
    </p:spTree>
    <p:extLst>
      <p:ext uri="{BB962C8B-B14F-4D97-AF65-F5344CB8AC3E}">
        <p14:creationId xmlns:p14="http://schemas.microsoft.com/office/powerpoint/2010/main" val="591242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31</a:t>
            </a:fld>
            <a:endParaRPr lang="bg-BG"/>
          </a:p>
        </p:txBody>
      </p:sp>
    </p:spTree>
    <p:extLst>
      <p:ext uri="{BB962C8B-B14F-4D97-AF65-F5344CB8AC3E}">
        <p14:creationId xmlns:p14="http://schemas.microsoft.com/office/powerpoint/2010/main" val="2623039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32</a:t>
            </a:fld>
            <a:endParaRPr lang="bg-BG"/>
          </a:p>
        </p:txBody>
      </p:sp>
    </p:spTree>
    <p:extLst>
      <p:ext uri="{BB962C8B-B14F-4D97-AF65-F5344CB8AC3E}">
        <p14:creationId xmlns:p14="http://schemas.microsoft.com/office/powerpoint/2010/main" val="2692122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33</a:t>
            </a:fld>
            <a:endParaRPr lang="bg-BG"/>
          </a:p>
        </p:txBody>
      </p:sp>
    </p:spTree>
    <p:extLst>
      <p:ext uri="{BB962C8B-B14F-4D97-AF65-F5344CB8AC3E}">
        <p14:creationId xmlns:p14="http://schemas.microsoft.com/office/powerpoint/2010/main" val="5769245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txBox="1">
            <a:spLocks noGrp="1" noChangeArrowheads="1"/>
          </p:cNvSpPr>
          <p:nvPr/>
        </p:nvSpPr>
        <p:spPr bwMode="auto">
          <a:xfrm>
            <a:off x="3873404" y="9492488"/>
            <a:ext cx="2964289" cy="500054"/>
          </a:xfrm>
          <a:prstGeom prst="rect">
            <a:avLst/>
          </a:prstGeom>
          <a:noFill/>
          <a:ln w="9525">
            <a:noFill/>
            <a:miter lim="800000"/>
            <a:headEnd/>
            <a:tailEnd/>
          </a:ln>
        </p:spPr>
        <p:txBody>
          <a:bodyPr lIns="93751" tIns="46876" rIns="93751" bIns="46876" anchor="b"/>
          <a:lstStyle/>
          <a:p>
            <a:pPr algn="r"/>
            <a:fld id="{54E849F0-5EE9-49C5-BC2E-34B4629191C6}" type="slidenum">
              <a:rPr lang="en-US" sz="1200">
                <a:solidFill>
                  <a:srgbClr val="000000"/>
                </a:solidFill>
                <a:latin typeface="Times New Roman" pitchFamily="18" charset="0"/>
                <a:ea typeface="ＭＳ Ｐゴシック"/>
                <a:cs typeface="Arial" charset="0"/>
              </a:rPr>
              <a:pPr algn="r"/>
              <a:t>34</a:t>
            </a:fld>
            <a:endParaRPr lang="en-US" sz="1200">
              <a:solidFill>
                <a:srgbClr val="000000"/>
              </a:solidFill>
              <a:latin typeface="Times New Roman" pitchFamily="18" charset="0"/>
              <a:ea typeface="ＭＳ Ｐゴシック"/>
              <a:cs typeface="Arial" charset="0"/>
            </a:endParaRPr>
          </a:p>
        </p:txBody>
      </p:sp>
      <p:sp>
        <p:nvSpPr>
          <p:cNvPr id="141314" name="Rectangle 2"/>
          <p:cNvSpPr>
            <a:spLocks noGrp="1" noRot="1" noChangeAspect="1" noChangeArrowheads="1" noTextEdit="1"/>
          </p:cNvSpPr>
          <p:nvPr>
            <p:ph type="sldImg"/>
          </p:nvPr>
        </p:nvSpPr>
        <p:spPr>
          <a:xfrm>
            <a:off x="920750" y="749300"/>
            <a:ext cx="4997450" cy="3748088"/>
          </a:xfrm>
          <a:ln/>
        </p:spPr>
      </p:sp>
      <p:sp>
        <p:nvSpPr>
          <p:cNvPr id="141315" name="Rectangle 3"/>
          <p:cNvSpPr>
            <a:spLocks noGrp="1" noChangeArrowheads="1"/>
          </p:cNvSpPr>
          <p:nvPr>
            <p:ph type="body" idx="1"/>
          </p:nvPr>
        </p:nvSpPr>
        <p:spPr>
          <a:noFill/>
          <a:ln/>
        </p:spPr>
        <p:txBody>
          <a:bodyPr/>
          <a:lstStyle/>
          <a:p>
            <a:pPr eaLnBrk="1" hangingPunct="1">
              <a:spcBef>
                <a:spcPct val="0"/>
              </a:spcBef>
            </a:pPr>
            <a:endParaRPr lang="en-US" smtClean="0">
              <a:ea typeface="ＭＳ Ｐゴシック"/>
              <a:cs typeface="ＭＳ Ｐゴシック"/>
            </a:endParaRPr>
          </a:p>
        </p:txBody>
      </p:sp>
    </p:spTree>
    <p:extLst>
      <p:ext uri="{BB962C8B-B14F-4D97-AF65-F5344CB8AC3E}">
        <p14:creationId xmlns:p14="http://schemas.microsoft.com/office/powerpoint/2010/main" val="3364108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36</a:t>
            </a:fld>
            <a:endParaRPr lang="bg-BG"/>
          </a:p>
        </p:txBody>
      </p:sp>
    </p:spTree>
    <p:extLst>
      <p:ext uri="{BB962C8B-B14F-4D97-AF65-F5344CB8AC3E}">
        <p14:creationId xmlns:p14="http://schemas.microsoft.com/office/powerpoint/2010/main" val="681320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37</a:t>
            </a:fld>
            <a:endParaRPr lang="bg-BG"/>
          </a:p>
        </p:txBody>
      </p:sp>
    </p:spTree>
    <p:extLst>
      <p:ext uri="{BB962C8B-B14F-4D97-AF65-F5344CB8AC3E}">
        <p14:creationId xmlns:p14="http://schemas.microsoft.com/office/powerpoint/2010/main" val="290694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3</a:t>
            </a:fld>
            <a:endParaRPr lang="bg-BG"/>
          </a:p>
        </p:txBody>
      </p:sp>
    </p:spTree>
    <p:extLst>
      <p:ext uri="{BB962C8B-B14F-4D97-AF65-F5344CB8AC3E}">
        <p14:creationId xmlns:p14="http://schemas.microsoft.com/office/powerpoint/2010/main" val="34217936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Figure legend :</a:t>
            </a:r>
          </a:p>
          <a:p>
            <a:pPr eaLnBrk="1" hangingPunct="1">
              <a:spcBef>
                <a:spcPct val="0"/>
              </a:spcBef>
            </a:pPr>
            <a:r>
              <a:rPr lang="en-US" dirty="0" smtClean="0"/>
              <a:t>Plasma concentration of VRC01 IgG1 and infection status after passive transfer of VRC01 IgG1. The plasma concentration of VRC01 IgG1 was measured by a RSC3-based ELISA in animals at different time points after the administration of VRC01 IgG1 to male (A, top panel) or female (B, top panel) rhesus macaques. The percentage of animals remaining uninfected as determined by a real time PCR assay for detecting plasma </a:t>
            </a:r>
            <a:r>
              <a:rPr lang="en-US" dirty="0" err="1" smtClean="0"/>
              <a:t>viremia</a:t>
            </a:r>
            <a:r>
              <a:rPr lang="en-US" dirty="0" smtClean="0"/>
              <a:t> after either rectal (A, bottom panel) or vaginal (B, bottom panel) challenge with a single high dose of SHIV SF162P3 (300 TCID50) at day 2 post transfer of either a control or VRC01 IgG1 antibody. * denotes a statistical significant difference between the VRC01 and control groups using the log-rank statistical test.</a:t>
            </a:r>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0745CB-ABB9-4907-97D7-9482B95CA877}" type="slidenum">
              <a:rPr lang="en-US">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658070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39</a:t>
            </a:fld>
            <a:endParaRPr lang="bg-BG"/>
          </a:p>
        </p:txBody>
      </p:sp>
    </p:spTree>
    <p:extLst>
      <p:ext uri="{BB962C8B-B14F-4D97-AF65-F5344CB8AC3E}">
        <p14:creationId xmlns:p14="http://schemas.microsoft.com/office/powerpoint/2010/main" val="26714615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Shows exceptional potency</a:t>
            </a:r>
            <a:endParaRPr lang="en-ZA" dirty="0"/>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42</a:t>
            </a:fld>
            <a:endParaRPr lang="bg-BG"/>
          </a:p>
        </p:txBody>
      </p:sp>
    </p:spTree>
    <p:extLst>
      <p:ext uri="{BB962C8B-B14F-4D97-AF65-F5344CB8AC3E}">
        <p14:creationId xmlns:p14="http://schemas.microsoft.com/office/powerpoint/2010/main" val="27401325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45</a:t>
            </a:fld>
            <a:endParaRPr lang="bg-BG"/>
          </a:p>
        </p:txBody>
      </p:sp>
    </p:spTree>
    <p:extLst>
      <p:ext uri="{BB962C8B-B14F-4D97-AF65-F5344CB8AC3E}">
        <p14:creationId xmlns:p14="http://schemas.microsoft.com/office/powerpoint/2010/main" val="19495935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46</a:t>
            </a:fld>
            <a:endParaRPr lang="bg-BG"/>
          </a:p>
        </p:txBody>
      </p:sp>
    </p:spTree>
    <p:extLst>
      <p:ext uri="{BB962C8B-B14F-4D97-AF65-F5344CB8AC3E}">
        <p14:creationId xmlns:p14="http://schemas.microsoft.com/office/powerpoint/2010/main" val="3199734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ZA" dirty="0" smtClean="0"/>
              <a:t>The size, cost and logistic complexity of HIV-1 efficacy trials are substantial</a:t>
            </a:r>
          </a:p>
          <a:p>
            <a:pPr marL="228600" indent="-228600">
              <a:buAutoNum type="arabicPeriod"/>
            </a:pPr>
            <a:r>
              <a:rPr lang="en-ZA" dirty="0" smtClean="0"/>
              <a:t>We need to mobilise other organisations and governments to support HIV vaccine development and testing</a:t>
            </a:r>
          </a:p>
          <a:p>
            <a:pPr marL="228600" indent="-228600">
              <a:buAutoNum type="arabicPeriod"/>
            </a:pPr>
            <a:r>
              <a:rPr lang="en-ZA" dirty="0" smtClean="0"/>
              <a:t>We also need multiple distinct vaccine candidates: 1) novel </a:t>
            </a:r>
            <a:r>
              <a:rPr lang="en-ZA" dirty="0" err="1" smtClean="0"/>
              <a:t>env</a:t>
            </a:r>
            <a:r>
              <a:rPr lang="en-ZA" dirty="0" smtClean="0"/>
              <a:t> </a:t>
            </a:r>
            <a:r>
              <a:rPr lang="en-ZA" dirty="0" err="1" smtClean="0"/>
              <a:t>immunogens</a:t>
            </a:r>
            <a:r>
              <a:rPr lang="en-ZA" dirty="0" smtClean="0"/>
              <a:t> aimed at eliciting broadly neutralising antibodies and 2) new vaccine approaches to optimise non neutralising antibodies that may be associated with protection, 3) global antigen development to address global diversity</a:t>
            </a:r>
          </a:p>
          <a:p>
            <a:pPr marL="228600" indent="-228600">
              <a:buAutoNum type="arabicPeriod"/>
            </a:pPr>
            <a:r>
              <a:rPr lang="en-ZA" dirty="0" smtClean="0"/>
              <a:t>Need new scientists, new early stage investigators and we need them from the developing world</a:t>
            </a:r>
          </a:p>
          <a:p>
            <a:pPr marL="228600" indent="-228600">
              <a:buAutoNum type="arabicPeriod"/>
            </a:pPr>
            <a:r>
              <a:rPr lang="en-ZA" dirty="0" smtClean="0"/>
              <a:t>Expand the preclinical efficacy studies, stringent SIV &amp; SHIV challenge studies,</a:t>
            </a:r>
          </a:p>
          <a:p>
            <a:pPr marL="228600" indent="-228600">
              <a:buAutoNum type="arabicPeriod"/>
            </a:pPr>
            <a:endParaRPr lang="en-ZA" dirty="0"/>
          </a:p>
          <a:p>
            <a:pPr marL="228600" indent="-228600">
              <a:buAutoNum type="arabicPeriod"/>
            </a:pPr>
            <a:r>
              <a:rPr lang="en-ZA" dirty="0" smtClean="0"/>
              <a:t>We have our work cut out: let the work begin!</a:t>
            </a:r>
            <a:endParaRPr lang="en-ZA" dirty="0"/>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47</a:t>
            </a:fld>
            <a:endParaRPr lang="bg-BG"/>
          </a:p>
        </p:txBody>
      </p:sp>
    </p:spTree>
    <p:extLst>
      <p:ext uri="{BB962C8B-B14F-4D97-AF65-F5344CB8AC3E}">
        <p14:creationId xmlns:p14="http://schemas.microsoft.com/office/powerpoint/2010/main" val="1068217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ZA" dirty="0"/>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4</a:t>
            </a:fld>
            <a:endParaRPr lang="bg-BG"/>
          </a:p>
        </p:txBody>
      </p:sp>
    </p:spTree>
    <p:extLst>
      <p:ext uri="{BB962C8B-B14F-4D97-AF65-F5344CB8AC3E}">
        <p14:creationId xmlns:p14="http://schemas.microsoft.com/office/powerpoint/2010/main" val="2972739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4088" y="731838"/>
            <a:ext cx="4964112" cy="3724275"/>
          </a:xfrm>
        </p:spPr>
      </p:sp>
      <p:sp>
        <p:nvSpPr>
          <p:cNvPr id="3" name="Notes Placeholder 2"/>
          <p:cNvSpPr>
            <a:spLocks noGrp="1"/>
          </p:cNvSpPr>
          <p:nvPr>
            <p:ph type="body" idx="1"/>
          </p:nvPr>
        </p:nvSpPr>
        <p:spPr/>
        <p:txBody>
          <a:bodyPr/>
          <a:lstStyle/>
          <a:p>
            <a:pPr marL="0" indent="0">
              <a:buNone/>
            </a:pPr>
            <a:endParaRPr lang="en-ZA" dirty="0"/>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5</a:t>
            </a:fld>
            <a:endParaRPr lang="bg-BG"/>
          </a:p>
        </p:txBody>
      </p:sp>
    </p:spTree>
    <p:extLst>
      <p:ext uri="{BB962C8B-B14F-4D97-AF65-F5344CB8AC3E}">
        <p14:creationId xmlns:p14="http://schemas.microsoft.com/office/powerpoint/2010/main" val="2310325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ZA" dirty="0"/>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7</a:t>
            </a:fld>
            <a:endParaRPr lang="bg-BG"/>
          </a:p>
        </p:txBody>
      </p:sp>
    </p:spTree>
    <p:extLst>
      <p:ext uri="{BB962C8B-B14F-4D97-AF65-F5344CB8AC3E}">
        <p14:creationId xmlns:p14="http://schemas.microsoft.com/office/powerpoint/2010/main" val="3635901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8</a:t>
            </a:fld>
            <a:endParaRPr lang="bg-BG"/>
          </a:p>
        </p:txBody>
      </p:sp>
    </p:spTree>
    <p:extLst>
      <p:ext uri="{BB962C8B-B14F-4D97-AF65-F5344CB8AC3E}">
        <p14:creationId xmlns:p14="http://schemas.microsoft.com/office/powerpoint/2010/main" val="3745264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8D4FFE-CC44-4547-BD09-62797E12BDBE}" type="slidenum">
              <a:rPr lang="fr-CH" smtClean="0">
                <a:solidFill>
                  <a:prstClr val="black"/>
                </a:solidFill>
              </a:rPr>
              <a:pPr/>
              <a:t>9</a:t>
            </a:fld>
            <a:endParaRPr lang="fr-CH">
              <a:solidFill>
                <a:prstClr val="black"/>
              </a:solidFill>
            </a:endParaRPr>
          </a:p>
        </p:txBody>
      </p:sp>
    </p:spTree>
    <p:extLst>
      <p:ext uri="{BB962C8B-B14F-4D97-AF65-F5344CB8AC3E}">
        <p14:creationId xmlns:p14="http://schemas.microsoft.com/office/powerpoint/2010/main" val="347094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10</a:t>
            </a:fld>
            <a:endParaRPr lang="bg-BG"/>
          </a:p>
        </p:txBody>
      </p:sp>
    </p:spTree>
    <p:extLst>
      <p:ext uri="{BB962C8B-B14F-4D97-AF65-F5344CB8AC3E}">
        <p14:creationId xmlns:p14="http://schemas.microsoft.com/office/powerpoint/2010/main" val="60016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collage">
    <p:spTree>
      <p:nvGrpSpPr>
        <p:cNvPr id="1" name=""/>
        <p:cNvGrpSpPr/>
        <p:nvPr/>
      </p:nvGrpSpPr>
      <p:grpSpPr>
        <a:xfrm>
          <a:off x="0" y="0"/>
          <a:ext cx="0" cy="0"/>
          <a:chOff x="0" y="0"/>
          <a:chExt cx="0" cy="0"/>
        </a:xfrm>
      </p:grpSpPr>
      <p:sp>
        <p:nvSpPr>
          <p:cNvPr id="10" name="Rectangle 9"/>
          <p:cNvSpPr/>
          <p:nvPr/>
        </p:nvSpPr>
        <p:spPr>
          <a:xfrm>
            <a:off x="1187450" y="2373312"/>
            <a:ext cx="6819900" cy="2808288"/>
          </a:xfrm>
          <a:prstGeom prst="rect">
            <a:avLst/>
          </a:prstGeom>
          <a:solidFill>
            <a:srgbClr val="DC3B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solidFill>
            </a:endParaRPr>
          </a:p>
        </p:txBody>
      </p:sp>
      <p:pic>
        <p:nvPicPr>
          <p:cNvPr id="11" name="Picture 1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77813"/>
            <a:ext cx="1196975" cy="73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Picture Placeholder 7"/>
          <p:cNvSpPr>
            <a:spLocks noGrp="1"/>
          </p:cNvSpPr>
          <p:nvPr>
            <p:ph type="pic" sz="quarter" idx="10"/>
          </p:nvPr>
        </p:nvSpPr>
        <p:spPr>
          <a:xfrm>
            <a:off x="1332181" y="2536528"/>
            <a:ext cx="2087905" cy="2501230"/>
          </a:xfrm>
          <a:prstGeom prst="rect">
            <a:avLst/>
          </a:prstGeom>
        </p:spPr>
        <p:txBody>
          <a:bodyPr rtlCol="0">
            <a:normAutofit/>
          </a:bodyPr>
          <a:lstStyle>
            <a:lvl1pPr marL="0" indent="0">
              <a:buNone/>
              <a:defRPr sz="1600">
                <a:solidFill>
                  <a:schemeClr val="bg1"/>
                </a:solidFill>
              </a:defRPr>
            </a:lvl1pPr>
          </a:lstStyle>
          <a:p>
            <a:pPr lvl="0"/>
            <a:r>
              <a:rPr lang="en-US" noProof="0" smtClean="0"/>
              <a:t>Click icon to add picture</a:t>
            </a:r>
            <a:endParaRPr lang="bg-BG" noProof="0" dirty="0"/>
          </a:p>
        </p:txBody>
      </p:sp>
      <p:sp>
        <p:nvSpPr>
          <p:cNvPr id="41" name="Picture Placeholder 7"/>
          <p:cNvSpPr>
            <a:spLocks noGrp="1"/>
          </p:cNvSpPr>
          <p:nvPr>
            <p:ph type="pic" sz="quarter" idx="12"/>
          </p:nvPr>
        </p:nvSpPr>
        <p:spPr>
          <a:xfrm>
            <a:off x="3561830" y="2538180"/>
            <a:ext cx="2087905" cy="1177868"/>
          </a:xfrm>
          <a:prstGeom prst="rect">
            <a:avLst/>
          </a:prstGeom>
        </p:spPr>
        <p:txBody>
          <a:bodyPr rtlCol="0">
            <a:normAutofit/>
          </a:bodyPr>
          <a:lstStyle>
            <a:lvl1pPr marL="0" indent="0">
              <a:buNone/>
              <a:defRPr sz="1600">
                <a:solidFill>
                  <a:schemeClr val="bg1"/>
                </a:solidFill>
              </a:defRPr>
            </a:lvl1pPr>
          </a:lstStyle>
          <a:p>
            <a:pPr lvl="0"/>
            <a:r>
              <a:rPr lang="en-US" noProof="0" smtClean="0"/>
              <a:t>Click icon to add picture</a:t>
            </a:r>
            <a:endParaRPr lang="bg-BG" noProof="0" dirty="0"/>
          </a:p>
        </p:txBody>
      </p:sp>
      <p:sp>
        <p:nvSpPr>
          <p:cNvPr id="42" name="Picture Placeholder 7"/>
          <p:cNvSpPr>
            <a:spLocks noGrp="1"/>
          </p:cNvSpPr>
          <p:nvPr>
            <p:ph type="pic" sz="quarter" idx="13"/>
          </p:nvPr>
        </p:nvSpPr>
        <p:spPr>
          <a:xfrm>
            <a:off x="3561830" y="3866580"/>
            <a:ext cx="2087905" cy="1177868"/>
          </a:xfrm>
          <a:prstGeom prst="rect">
            <a:avLst/>
          </a:prstGeom>
        </p:spPr>
        <p:txBody>
          <a:bodyPr rtlCol="0">
            <a:normAutofit/>
          </a:bodyPr>
          <a:lstStyle>
            <a:lvl1pPr marL="0" indent="0">
              <a:buNone/>
              <a:defRPr sz="1600">
                <a:solidFill>
                  <a:schemeClr val="bg1"/>
                </a:solidFill>
              </a:defRPr>
            </a:lvl1pPr>
          </a:lstStyle>
          <a:p>
            <a:pPr lvl="0"/>
            <a:r>
              <a:rPr lang="en-US" noProof="0" smtClean="0"/>
              <a:t>Click icon to add picture</a:t>
            </a:r>
            <a:endParaRPr lang="bg-BG" noProof="0"/>
          </a:p>
        </p:txBody>
      </p:sp>
      <p:sp>
        <p:nvSpPr>
          <p:cNvPr id="43" name="Picture Placeholder 7"/>
          <p:cNvSpPr>
            <a:spLocks noGrp="1"/>
          </p:cNvSpPr>
          <p:nvPr>
            <p:ph type="pic" sz="quarter" idx="14"/>
          </p:nvPr>
        </p:nvSpPr>
        <p:spPr>
          <a:xfrm>
            <a:off x="5783908" y="2538180"/>
            <a:ext cx="2087905" cy="1177868"/>
          </a:xfrm>
          <a:prstGeom prst="rect">
            <a:avLst/>
          </a:prstGeom>
        </p:spPr>
        <p:txBody>
          <a:bodyPr rtlCol="0">
            <a:normAutofit/>
          </a:bodyPr>
          <a:lstStyle>
            <a:lvl1pPr marL="0" indent="0">
              <a:buNone/>
              <a:defRPr sz="1600">
                <a:solidFill>
                  <a:schemeClr val="bg1"/>
                </a:solidFill>
              </a:defRPr>
            </a:lvl1pPr>
          </a:lstStyle>
          <a:p>
            <a:pPr lvl="0"/>
            <a:r>
              <a:rPr lang="en-US" noProof="0" smtClean="0"/>
              <a:t>Click icon to add picture</a:t>
            </a:r>
            <a:endParaRPr lang="bg-BG" noProof="0"/>
          </a:p>
        </p:txBody>
      </p:sp>
      <p:sp>
        <p:nvSpPr>
          <p:cNvPr id="44" name="Picture Placeholder 7"/>
          <p:cNvSpPr>
            <a:spLocks noGrp="1"/>
          </p:cNvSpPr>
          <p:nvPr>
            <p:ph type="pic" sz="quarter" idx="15"/>
          </p:nvPr>
        </p:nvSpPr>
        <p:spPr>
          <a:xfrm>
            <a:off x="5783908" y="3866580"/>
            <a:ext cx="2087905" cy="1177868"/>
          </a:xfrm>
          <a:prstGeom prst="rect">
            <a:avLst/>
          </a:prstGeom>
        </p:spPr>
        <p:txBody>
          <a:bodyPr rtlCol="0">
            <a:normAutofit/>
          </a:bodyPr>
          <a:lstStyle>
            <a:lvl1pPr marL="0" indent="0">
              <a:buNone/>
              <a:defRPr sz="1600">
                <a:solidFill>
                  <a:schemeClr val="bg1"/>
                </a:solidFill>
              </a:defRPr>
            </a:lvl1pPr>
          </a:lstStyle>
          <a:p>
            <a:pPr lvl="0"/>
            <a:r>
              <a:rPr lang="en-US" noProof="0" smtClean="0"/>
              <a:t>Click icon to add picture</a:t>
            </a:r>
            <a:endParaRPr lang="bg-BG" noProof="0"/>
          </a:p>
        </p:txBody>
      </p:sp>
      <p:sp>
        <p:nvSpPr>
          <p:cNvPr id="16" name="Title 1"/>
          <p:cNvSpPr>
            <a:spLocks noGrp="1"/>
          </p:cNvSpPr>
          <p:nvPr>
            <p:ph type="ctrTitle"/>
          </p:nvPr>
        </p:nvSpPr>
        <p:spPr>
          <a:xfrm>
            <a:off x="1403648" y="772048"/>
            <a:ext cx="6408712" cy="720080"/>
          </a:xfrm>
          <a:prstGeom prst="rect">
            <a:avLst/>
          </a:prstGeom>
        </p:spPr>
        <p:txBody>
          <a:bodyPr rtlCol="0" anchor="ctr" anchorCtr="0">
            <a:normAutofit/>
          </a:bodyPr>
          <a:lstStyle>
            <a:lvl1pPr>
              <a:defRPr lang="bg-BG" dirty="0"/>
            </a:lvl1pPr>
          </a:lstStyle>
          <a:p>
            <a:pPr lvl="0"/>
            <a:r>
              <a:rPr lang="en-US" smtClean="0"/>
              <a:t>Click to edit Master title style</a:t>
            </a:r>
            <a:endParaRPr lang="bg-BG" dirty="0"/>
          </a:p>
        </p:txBody>
      </p:sp>
      <p:sp>
        <p:nvSpPr>
          <p:cNvPr id="17" name="Subtitle 2"/>
          <p:cNvSpPr>
            <a:spLocks noGrp="1"/>
          </p:cNvSpPr>
          <p:nvPr>
            <p:ph type="subTitle" idx="1"/>
          </p:nvPr>
        </p:nvSpPr>
        <p:spPr>
          <a:xfrm>
            <a:off x="1143000" y="5212060"/>
            <a:ext cx="4824536" cy="377180"/>
          </a:xfrm>
          <a:prstGeom prst="rect">
            <a:avLst/>
          </a:prstGeom>
        </p:spPr>
        <p:txBody>
          <a:bodyPr/>
          <a:lstStyle>
            <a:lvl1pPr marL="0" indent="0" algn="l">
              <a:buNone/>
              <a:defRPr sz="1600" b="0">
                <a:solidFill>
                  <a:schemeClr val="tx2"/>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dirty="0"/>
          </a:p>
        </p:txBody>
      </p:sp>
      <p:sp>
        <p:nvSpPr>
          <p:cNvPr id="18" name="Text Placeholder 3"/>
          <p:cNvSpPr>
            <a:spLocks noGrp="1"/>
          </p:cNvSpPr>
          <p:nvPr>
            <p:ph type="body" sz="quarter" idx="11"/>
          </p:nvPr>
        </p:nvSpPr>
        <p:spPr>
          <a:xfrm>
            <a:off x="1403350" y="1482725"/>
            <a:ext cx="6408738" cy="574675"/>
          </a:xfrm>
        </p:spPr>
        <p:txBody>
          <a:bodyPr>
            <a:normAutofit/>
          </a:bodyPr>
          <a:lstStyle>
            <a:lvl1pPr marL="0" indent="0" algn="ctr">
              <a:buNone/>
              <a:defRPr lang="en-US" sz="2800" b="0" kern="1200" dirty="0" smtClean="0">
                <a:solidFill>
                  <a:schemeClr val="tx2"/>
                </a:solidFill>
                <a:latin typeface="Franklin Gothic Medium" panose="020B060302010202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2" name="Date Placeholder 4"/>
          <p:cNvSpPr>
            <a:spLocks noGrp="1"/>
          </p:cNvSpPr>
          <p:nvPr>
            <p:ph type="dt" sz="half" idx="16"/>
          </p:nvPr>
        </p:nvSpPr>
        <p:spPr>
          <a:xfrm>
            <a:off x="1258888" y="6365875"/>
            <a:ext cx="2222500" cy="365125"/>
          </a:xfrm>
          <a:prstGeom prst="rect">
            <a:avLst/>
          </a:prstGeom>
        </p:spPr>
        <p:txBody>
          <a:bodyPr/>
          <a:lstStyle>
            <a:lvl1pPr>
              <a:defRPr sz="1400" smtClean="0">
                <a:solidFill>
                  <a:srgbClr val="F2F0E6"/>
                </a:solidFill>
              </a:defRPr>
            </a:lvl1pPr>
          </a:lstStyle>
          <a:p>
            <a:pPr>
              <a:defRPr/>
            </a:pPr>
            <a:fld id="{5F2339B7-9517-47E4-9238-C89FC7116F9E}" type="datetime1">
              <a:rPr lang="en-US"/>
              <a:pPr>
                <a:defRPr/>
              </a:pPr>
              <a:t>7/22/2015</a:t>
            </a:fld>
            <a:endParaRPr lang="en-US" dirty="0"/>
          </a:p>
        </p:txBody>
      </p:sp>
      <p:sp>
        <p:nvSpPr>
          <p:cNvPr id="13" name="Slide Number Placeholder 6"/>
          <p:cNvSpPr>
            <a:spLocks noGrp="1"/>
          </p:cNvSpPr>
          <p:nvPr>
            <p:ph type="sldNum" sz="quarter" idx="17"/>
          </p:nvPr>
        </p:nvSpPr>
        <p:spPr>
          <a:xfrm>
            <a:off x="4164013" y="6365875"/>
            <a:ext cx="806450" cy="365125"/>
          </a:xfrm>
          <a:prstGeom prst="rect">
            <a:avLst/>
          </a:prstGeom>
        </p:spPr>
        <p:txBody>
          <a:bodyPr/>
          <a:lstStyle>
            <a:lvl1pPr algn="ctr">
              <a:defRPr sz="1400" smtClean="0">
                <a:solidFill>
                  <a:srgbClr val="F2F0E6"/>
                </a:solidFill>
              </a:defRPr>
            </a:lvl1pPr>
          </a:lstStyle>
          <a:p>
            <a:pPr>
              <a:defRPr/>
            </a:pPr>
            <a:fld id="{E1936DBB-2E64-4598-8D8B-B6B0ED5CD01B}" type="slidenum">
              <a:rPr lang="en-US"/>
              <a:pPr>
                <a:defRPr/>
              </a:pPr>
              <a:t>‹#›</a:t>
            </a:fld>
            <a:endParaRPr lang="en-US" dirty="0"/>
          </a:p>
        </p:txBody>
      </p:sp>
    </p:spTree>
    <p:extLst>
      <p:ext uri="{BB962C8B-B14F-4D97-AF65-F5344CB8AC3E}">
        <p14:creationId xmlns:p14="http://schemas.microsoft.com/office/powerpoint/2010/main" val="2877580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4"/>
          <p:cNvSpPr>
            <a:spLocks noGrp="1"/>
          </p:cNvSpPr>
          <p:nvPr>
            <p:ph type="dt" sz="half" idx="10"/>
          </p:nvPr>
        </p:nvSpPr>
        <p:spPr>
          <a:xfrm>
            <a:off x="1258888" y="6365875"/>
            <a:ext cx="2222500" cy="365125"/>
          </a:xfrm>
          <a:prstGeom prst="rect">
            <a:avLst/>
          </a:prstGeom>
        </p:spPr>
        <p:txBody>
          <a:bodyPr/>
          <a:lstStyle>
            <a:lvl1pPr>
              <a:defRPr sz="1400" smtClean="0">
                <a:solidFill>
                  <a:srgbClr val="F2F0E6"/>
                </a:solidFill>
              </a:defRPr>
            </a:lvl1pPr>
          </a:lstStyle>
          <a:p>
            <a:pPr>
              <a:defRPr/>
            </a:pPr>
            <a:fld id="{4C8EC6E4-FFAC-4ECF-9653-1458EC9FEDAF}" type="datetime1">
              <a:rPr lang="en-US"/>
              <a:pPr>
                <a:defRPr/>
              </a:pPr>
              <a:t>7/22/2015</a:t>
            </a:fld>
            <a:endParaRPr lang="en-US" dirty="0"/>
          </a:p>
        </p:txBody>
      </p:sp>
      <p:sp>
        <p:nvSpPr>
          <p:cNvPr id="4" name="Slide Number Placeholder 6"/>
          <p:cNvSpPr>
            <a:spLocks noGrp="1"/>
          </p:cNvSpPr>
          <p:nvPr>
            <p:ph type="sldNum" sz="quarter" idx="11"/>
          </p:nvPr>
        </p:nvSpPr>
        <p:spPr>
          <a:xfrm>
            <a:off x="4164013" y="6365875"/>
            <a:ext cx="806450" cy="365125"/>
          </a:xfrm>
          <a:prstGeom prst="rect">
            <a:avLst/>
          </a:prstGeom>
        </p:spPr>
        <p:txBody>
          <a:bodyPr/>
          <a:lstStyle>
            <a:lvl1pPr algn="ctr">
              <a:defRPr sz="1400" smtClean="0">
                <a:solidFill>
                  <a:srgbClr val="F2F0E6"/>
                </a:solidFill>
              </a:defRPr>
            </a:lvl1pPr>
          </a:lstStyle>
          <a:p>
            <a:pPr>
              <a:defRPr/>
            </a:pPr>
            <a:fld id="{C773BCFB-F5CA-4A62-BA61-3FDED4262A57}" type="slidenum">
              <a:rPr lang="en-US"/>
              <a:pPr>
                <a:defRPr/>
              </a:pPr>
              <a:t>‹#›</a:t>
            </a:fld>
            <a:endParaRPr lang="en-US" dirty="0"/>
          </a:p>
        </p:txBody>
      </p:sp>
      <p:sp>
        <p:nvSpPr>
          <p:cNvPr id="5" name="Title 1"/>
          <p:cNvSpPr>
            <a:spLocks noGrp="1"/>
          </p:cNvSpPr>
          <p:nvPr>
            <p:ph type="ctrTitle"/>
          </p:nvPr>
        </p:nvSpPr>
        <p:spPr>
          <a:xfrm>
            <a:off x="1403648" y="651520"/>
            <a:ext cx="6408712" cy="720080"/>
          </a:xfrm>
          <a:prstGeom prst="rect">
            <a:avLst/>
          </a:prstGeom>
        </p:spPr>
        <p:txBody>
          <a:bodyPr rtlCol="0" anchor="ctr" anchorCtr="0">
            <a:normAutofit/>
          </a:bodyPr>
          <a:lstStyle>
            <a:lvl1pPr>
              <a:defRPr lang="bg-BG" dirty="0"/>
            </a:lvl1pPr>
          </a:lstStyle>
          <a:p>
            <a:pPr lvl="0"/>
            <a:r>
              <a:rPr lang="en-US" smtClean="0"/>
              <a:t>Click to edit Master title style</a:t>
            </a:r>
            <a:endParaRPr lang="bg-BG"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3942" y="3477401"/>
            <a:ext cx="2645230" cy="1627999"/>
          </a:xfrm>
          <a:prstGeom prst="rect">
            <a:avLst/>
          </a:prstGeom>
        </p:spPr>
      </p:pic>
    </p:spTree>
    <p:extLst>
      <p:ext uri="{BB962C8B-B14F-4D97-AF65-F5344CB8AC3E}">
        <p14:creationId xmlns:p14="http://schemas.microsoft.com/office/powerpoint/2010/main" val="4251354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 collage">
    <p:spTree>
      <p:nvGrpSpPr>
        <p:cNvPr id="1" name=""/>
        <p:cNvGrpSpPr/>
        <p:nvPr/>
      </p:nvGrpSpPr>
      <p:grpSpPr>
        <a:xfrm>
          <a:off x="0" y="0"/>
          <a:ext cx="0" cy="0"/>
          <a:chOff x="0" y="0"/>
          <a:chExt cx="0" cy="0"/>
        </a:xfrm>
      </p:grpSpPr>
      <p:sp>
        <p:nvSpPr>
          <p:cNvPr id="17" name="Subtitle 2"/>
          <p:cNvSpPr>
            <a:spLocks noGrp="1"/>
          </p:cNvSpPr>
          <p:nvPr>
            <p:ph type="subTitle" idx="1"/>
          </p:nvPr>
        </p:nvSpPr>
        <p:spPr>
          <a:xfrm>
            <a:off x="1143000" y="5212060"/>
            <a:ext cx="4824536" cy="377180"/>
          </a:xfrm>
          <a:prstGeom prst="rect">
            <a:avLst/>
          </a:prstGeom>
        </p:spPr>
        <p:txBody>
          <a:bodyPr/>
          <a:lstStyle>
            <a:lvl1pPr marL="0" indent="0" algn="l">
              <a:buNone/>
              <a:defRPr sz="1600" b="0">
                <a:solidFill>
                  <a:schemeClr val="tx2"/>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dirty="0"/>
          </a:p>
        </p:txBody>
      </p:sp>
      <p:sp>
        <p:nvSpPr>
          <p:cNvPr id="12" name="Date Placeholder 4"/>
          <p:cNvSpPr>
            <a:spLocks noGrp="1"/>
          </p:cNvSpPr>
          <p:nvPr>
            <p:ph type="dt" sz="half" idx="16"/>
          </p:nvPr>
        </p:nvSpPr>
        <p:spPr>
          <a:xfrm>
            <a:off x="1258888" y="6365875"/>
            <a:ext cx="2222500" cy="365125"/>
          </a:xfrm>
          <a:prstGeom prst="rect">
            <a:avLst/>
          </a:prstGeom>
        </p:spPr>
        <p:txBody>
          <a:bodyPr/>
          <a:lstStyle>
            <a:lvl1pPr>
              <a:defRPr sz="1400" smtClean="0">
                <a:solidFill>
                  <a:srgbClr val="F2F0E6"/>
                </a:solidFill>
              </a:defRPr>
            </a:lvl1pPr>
          </a:lstStyle>
          <a:p>
            <a:pPr>
              <a:defRPr/>
            </a:pPr>
            <a:fld id="{5F2339B7-9517-47E4-9238-C89FC7116F9E}" type="datetime1">
              <a:rPr lang="en-US"/>
              <a:pPr>
                <a:defRPr/>
              </a:pPr>
              <a:t>7/22/2015</a:t>
            </a:fld>
            <a:endParaRPr lang="en-US" dirty="0"/>
          </a:p>
        </p:txBody>
      </p:sp>
      <p:sp>
        <p:nvSpPr>
          <p:cNvPr id="13" name="Slide Number Placeholder 6"/>
          <p:cNvSpPr>
            <a:spLocks noGrp="1"/>
          </p:cNvSpPr>
          <p:nvPr>
            <p:ph type="sldNum" sz="quarter" idx="17"/>
          </p:nvPr>
        </p:nvSpPr>
        <p:spPr>
          <a:xfrm>
            <a:off x="4164013" y="6365875"/>
            <a:ext cx="806450" cy="365125"/>
          </a:xfrm>
          <a:prstGeom prst="rect">
            <a:avLst/>
          </a:prstGeom>
        </p:spPr>
        <p:txBody>
          <a:bodyPr/>
          <a:lstStyle>
            <a:lvl1pPr algn="ctr">
              <a:defRPr sz="1400" smtClean="0">
                <a:solidFill>
                  <a:srgbClr val="F2F0E6"/>
                </a:solidFill>
              </a:defRPr>
            </a:lvl1pPr>
          </a:lstStyle>
          <a:p>
            <a:pPr>
              <a:defRPr/>
            </a:pPr>
            <a:fld id="{E1936DBB-2E64-4598-8D8B-B6B0ED5CD01B}" type="slidenum">
              <a:rPr lang="en-US"/>
              <a:pPr>
                <a:defRPr/>
              </a:pPr>
              <a:t>‹#›</a:t>
            </a:fld>
            <a:endParaRPr lang="en-US" dirty="0"/>
          </a:p>
        </p:txBody>
      </p:sp>
      <p:sp>
        <p:nvSpPr>
          <p:cNvPr id="14" name="Rectangle 13"/>
          <p:cNvSpPr/>
          <p:nvPr userDrawn="1"/>
        </p:nvSpPr>
        <p:spPr>
          <a:xfrm>
            <a:off x="1238250" y="2425700"/>
            <a:ext cx="6769100" cy="2755900"/>
          </a:xfrm>
          <a:prstGeom prst="rect">
            <a:avLst/>
          </a:prstGeom>
          <a:solidFill>
            <a:srgbClr val="758E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Picture Placeholder 7"/>
          <p:cNvSpPr>
            <a:spLocks noGrp="1"/>
          </p:cNvSpPr>
          <p:nvPr>
            <p:ph type="pic" sz="quarter" idx="10"/>
          </p:nvPr>
        </p:nvSpPr>
        <p:spPr>
          <a:xfrm>
            <a:off x="1333808" y="2532847"/>
            <a:ext cx="6543405" cy="2521611"/>
          </a:xfrm>
          <a:prstGeom prst="rect">
            <a:avLst/>
          </a:prstGeom>
        </p:spPr>
        <p:txBody>
          <a:bodyPr rtlCol="0">
            <a:normAutofit/>
          </a:bodyPr>
          <a:lstStyle>
            <a:lvl1pPr marL="0" indent="0">
              <a:buNone/>
              <a:defRPr sz="1600">
                <a:solidFill>
                  <a:schemeClr val="bg1"/>
                </a:solidFill>
              </a:defRPr>
            </a:lvl1pPr>
          </a:lstStyle>
          <a:p>
            <a:pPr lvl="0"/>
            <a:r>
              <a:rPr lang="en-US" noProof="0" smtClean="0"/>
              <a:t>Click icon to add picture</a:t>
            </a:r>
            <a:endParaRPr lang="bg-BG" noProof="0" dirty="0"/>
          </a:p>
        </p:txBody>
      </p:sp>
      <p:sp>
        <p:nvSpPr>
          <p:cNvPr id="19" name="Title 1"/>
          <p:cNvSpPr>
            <a:spLocks noGrp="1"/>
          </p:cNvSpPr>
          <p:nvPr>
            <p:ph type="ctrTitle"/>
          </p:nvPr>
        </p:nvSpPr>
        <p:spPr>
          <a:xfrm>
            <a:off x="1403648" y="772048"/>
            <a:ext cx="6408712" cy="720080"/>
          </a:xfrm>
          <a:prstGeom prst="rect">
            <a:avLst/>
          </a:prstGeom>
        </p:spPr>
        <p:txBody>
          <a:bodyPr rtlCol="0" anchor="ctr" anchorCtr="0">
            <a:normAutofit/>
          </a:bodyPr>
          <a:lstStyle>
            <a:lvl1pPr>
              <a:defRPr lang="bg-BG" dirty="0"/>
            </a:lvl1pPr>
          </a:lstStyle>
          <a:p>
            <a:pPr lvl="0"/>
            <a:r>
              <a:rPr lang="en-US" smtClean="0"/>
              <a:t>Click to edit Master title style</a:t>
            </a:r>
            <a:endParaRPr lang="bg-BG" dirty="0"/>
          </a:p>
        </p:txBody>
      </p:sp>
      <p:sp>
        <p:nvSpPr>
          <p:cNvPr id="20" name="Text Placeholder 3"/>
          <p:cNvSpPr>
            <a:spLocks noGrp="1"/>
          </p:cNvSpPr>
          <p:nvPr>
            <p:ph type="body" sz="quarter" idx="11"/>
          </p:nvPr>
        </p:nvSpPr>
        <p:spPr>
          <a:xfrm>
            <a:off x="1403350" y="1482725"/>
            <a:ext cx="6408738" cy="574675"/>
          </a:xfrm>
        </p:spPr>
        <p:txBody>
          <a:bodyPr>
            <a:normAutofit/>
          </a:bodyPr>
          <a:lstStyle>
            <a:lvl1pPr marL="0" indent="0" algn="ctr">
              <a:buNone/>
              <a:defRPr lang="en-US" sz="2800" b="0" kern="1200" dirty="0" smtClean="0">
                <a:solidFill>
                  <a:schemeClr val="tx2"/>
                </a:solidFill>
                <a:latin typeface="Franklin Gothic Medium" panose="020B060302010202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pic>
        <p:nvPicPr>
          <p:cNvPr id="10"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0" y="277813"/>
            <a:ext cx="1196975" cy="73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7266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ly Picture Slide">
    <p:spTree>
      <p:nvGrpSpPr>
        <p:cNvPr id="1" name=""/>
        <p:cNvGrpSpPr/>
        <p:nvPr/>
      </p:nvGrpSpPr>
      <p:grpSpPr>
        <a:xfrm>
          <a:off x="0" y="0"/>
          <a:ext cx="0" cy="0"/>
          <a:chOff x="0" y="0"/>
          <a:chExt cx="0" cy="0"/>
        </a:xfrm>
      </p:grpSpPr>
      <p:sp>
        <p:nvSpPr>
          <p:cNvPr id="7" name="Picture Placeholder 7"/>
          <p:cNvSpPr>
            <a:spLocks noGrp="1"/>
          </p:cNvSpPr>
          <p:nvPr>
            <p:ph type="pic" sz="quarter" idx="10"/>
          </p:nvPr>
        </p:nvSpPr>
        <p:spPr>
          <a:xfrm>
            <a:off x="0" y="0"/>
            <a:ext cx="9144000" cy="6165304"/>
          </a:xfrm>
          <a:prstGeom prst="rect">
            <a:avLst/>
          </a:prstGeom>
        </p:spPr>
        <p:txBody>
          <a:bodyPr rtlCol="0">
            <a:normAutofit/>
          </a:bodyPr>
          <a:lstStyle>
            <a:lvl1pPr marL="342900" indent="-342900">
              <a:defRPr lang="bg-BG" sz="3200" kern="1200" noProof="0" dirty="0">
                <a:solidFill>
                  <a:schemeClr val="bg2"/>
                </a:solidFill>
                <a:latin typeface="Franklin Gothic Demi" panose="020B0703020102020204" pitchFamily="34" charset="0"/>
                <a:ea typeface="+mn-ea"/>
                <a:cs typeface="+mn-cs"/>
              </a:defRPr>
            </a:lvl1pPr>
          </a:lstStyle>
          <a:p>
            <a:pPr marL="342900" lvl="0" indent="-342900" algn="l" rtl="0" eaLnBrk="1" fontAlgn="base" hangingPunct="1">
              <a:spcBef>
                <a:spcPct val="20000"/>
              </a:spcBef>
              <a:spcAft>
                <a:spcPct val="0"/>
              </a:spcAft>
              <a:buFont typeface="Arial" charset="0"/>
              <a:buChar char="•"/>
            </a:pPr>
            <a:r>
              <a:rPr lang="en-US" noProof="0" smtClean="0"/>
              <a:t>Click icon to add picture</a:t>
            </a:r>
            <a:endParaRPr lang="bg-BG" noProof="0" dirty="0"/>
          </a:p>
        </p:txBody>
      </p:sp>
      <p:sp>
        <p:nvSpPr>
          <p:cNvPr id="3" name="Date Placeholder 4"/>
          <p:cNvSpPr>
            <a:spLocks noGrp="1"/>
          </p:cNvSpPr>
          <p:nvPr>
            <p:ph type="dt" sz="half" idx="11"/>
          </p:nvPr>
        </p:nvSpPr>
        <p:spPr>
          <a:xfrm>
            <a:off x="1258888" y="6365875"/>
            <a:ext cx="2222500" cy="365125"/>
          </a:xfrm>
          <a:prstGeom prst="rect">
            <a:avLst/>
          </a:prstGeom>
        </p:spPr>
        <p:txBody>
          <a:bodyPr/>
          <a:lstStyle>
            <a:lvl1pPr>
              <a:defRPr sz="1400" smtClean="0">
                <a:solidFill>
                  <a:srgbClr val="F2F0E6"/>
                </a:solidFill>
              </a:defRPr>
            </a:lvl1pPr>
          </a:lstStyle>
          <a:p>
            <a:pPr>
              <a:defRPr/>
            </a:pPr>
            <a:fld id="{6A7384F8-F135-4278-81F1-B81944504B34}" type="datetime1">
              <a:rPr lang="en-US"/>
              <a:pPr>
                <a:defRPr/>
              </a:pPr>
              <a:t>7/22/2015</a:t>
            </a:fld>
            <a:endParaRPr lang="en-US" dirty="0"/>
          </a:p>
        </p:txBody>
      </p:sp>
      <p:sp>
        <p:nvSpPr>
          <p:cNvPr id="4" name="Slide Number Placeholder 6"/>
          <p:cNvSpPr>
            <a:spLocks noGrp="1"/>
          </p:cNvSpPr>
          <p:nvPr>
            <p:ph type="sldNum" sz="quarter" idx="12"/>
          </p:nvPr>
        </p:nvSpPr>
        <p:spPr>
          <a:xfrm>
            <a:off x="4164013" y="6365875"/>
            <a:ext cx="806450" cy="365125"/>
          </a:xfrm>
          <a:prstGeom prst="rect">
            <a:avLst/>
          </a:prstGeom>
        </p:spPr>
        <p:txBody>
          <a:bodyPr/>
          <a:lstStyle>
            <a:lvl1pPr algn="ctr">
              <a:defRPr sz="1400" smtClean="0">
                <a:solidFill>
                  <a:srgbClr val="F2F0E6"/>
                </a:solidFill>
              </a:defRPr>
            </a:lvl1pPr>
          </a:lstStyle>
          <a:p>
            <a:pPr>
              <a:defRPr/>
            </a:pPr>
            <a:fld id="{8C108591-F2F9-40AD-A410-36AFAFDB4837}" type="slidenum">
              <a:rPr lang="en-US"/>
              <a:pPr>
                <a:defRPr/>
              </a:pPr>
              <a:t>‹#›</a:t>
            </a:fld>
            <a:endParaRPr lang="en-US" dirty="0"/>
          </a:p>
        </p:txBody>
      </p:sp>
    </p:spTree>
    <p:extLst>
      <p:ext uri="{BB962C8B-B14F-4D97-AF65-F5344CB8AC3E}">
        <p14:creationId xmlns:p14="http://schemas.microsoft.com/office/powerpoint/2010/main" val="932146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2" name="Date Placeholder 4"/>
          <p:cNvSpPr>
            <a:spLocks noGrp="1"/>
          </p:cNvSpPr>
          <p:nvPr>
            <p:ph type="dt" sz="half" idx="10"/>
          </p:nvPr>
        </p:nvSpPr>
        <p:spPr>
          <a:xfrm>
            <a:off x="1258888" y="6365875"/>
            <a:ext cx="2222500" cy="365125"/>
          </a:xfrm>
          <a:prstGeom prst="rect">
            <a:avLst/>
          </a:prstGeom>
        </p:spPr>
        <p:txBody>
          <a:bodyPr/>
          <a:lstStyle>
            <a:lvl1pPr>
              <a:defRPr sz="1400" smtClean="0">
                <a:solidFill>
                  <a:srgbClr val="F2F0E6"/>
                </a:solidFill>
              </a:defRPr>
            </a:lvl1pPr>
          </a:lstStyle>
          <a:p>
            <a:pPr>
              <a:defRPr/>
            </a:pPr>
            <a:fld id="{70753D5A-9EB6-4E34-8945-030E3C4969C5}" type="datetime1">
              <a:rPr lang="en-US"/>
              <a:pPr>
                <a:defRPr/>
              </a:pPr>
              <a:t>7/22/2015</a:t>
            </a:fld>
            <a:endParaRPr lang="en-US" dirty="0"/>
          </a:p>
        </p:txBody>
      </p:sp>
      <p:sp>
        <p:nvSpPr>
          <p:cNvPr id="3" name="Slide Number Placeholder 6"/>
          <p:cNvSpPr>
            <a:spLocks noGrp="1"/>
          </p:cNvSpPr>
          <p:nvPr>
            <p:ph type="sldNum" sz="quarter" idx="11"/>
          </p:nvPr>
        </p:nvSpPr>
        <p:spPr>
          <a:xfrm>
            <a:off x="4164013" y="6365875"/>
            <a:ext cx="806450" cy="365125"/>
          </a:xfrm>
          <a:prstGeom prst="rect">
            <a:avLst/>
          </a:prstGeom>
        </p:spPr>
        <p:txBody>
          <a:bodyPr/>
          <a:lstStyle>
            <a:lvl1pPr algn="ctr">
              <a:defRPr sz="1400" smtClean="0">
                <a:solidFill>
                  <a:srgbClr val="F2F0E6"/>
                </a:solidFill>
              </a:defRPr>
            </a:lvl1pPr>
          </a:lstStyle>
          <a:p>
            <a:pPr>
              <a:defRPr/>
            </a:pPr>
            <a:fld id="{B69A9E4F-1D52-42F0-A31F-399ACA6C861C}" type="slidenum">
              <a:rPr lang="en-US"/>
              <a:pPr>
                <a:defRPr/>
              </a:pPr>
              <a:t>‹#›</a:t>
            </a:fld>
            <a:endParaRPr lang="en-US" dirty="0"/>
          </a:p>
        </p:txBody>
      </p:sp>
    </p:spTree>
    <p:extLst>
      <p:ext uri="{BB962C8B-B14F-4D97-AF65-F5344CB8AC3E}">
        <p14:creationId xmlns:p14="http://schemas.microsoft.com/office/powerpoint/2010/main" val="2485454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mj-l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defRPr lang="en-US" sz="2800" kern="1200" dirty="0" smtClean="0">
                <a:solidFill>
                  <a:schemeClr val="tx1"/>
                </a:solidFill>
                <a:latin typeface="+mj-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lvl="0" indent="-342900" algn="l" rtl="0" eaLnBrk="1" fontAlgn="base" hangingPunct="1">
              <a:spcBef>
                <a:spcPct val="20000"/>
              </a:spcBef>
              <a:spcAft>
                <a:spcPct val="0"/>
              </a:spcAft>
              <a:buFont typeface="Arial" charset="0"/>
              <a:buChar char="•"/>
            </a:pPr>
            <a:r>
              <a:rPr lang="en-US" smtClean="0"/>
              <a:t>Click to edit Master text styles</a:t>
            </a:r>
          </a:p>
          <a:p>
            <a:pPr marL="342900" lvl="1" indent="-342900" algn="l" rtl="0" eaLnBrk="1" fontAlgn="base" hangingPunct="1">
              <a:spcBef>
                <a:spcPct val="20000"/>
              </a:spcBef>
              <a:spcAft>
                <a:spcPct val="0"/>
              </a:spcAft>
              <a:buFont typeface="Arial" charset="0"/>
              <a:buChar char="•"/>
            </a:pPr>
            <a:r>
              <a:rPr lang="en-US" smtClean="0"/>
              <a:t>Second level</a:t>
            </a:r>
          </a:p>
          <a:p>
            <a:pPr marL="342900" lvl="2" indent="-342900" algn="l" rtl="0" eaLnBrk="1" fontAlgn="base" hangingPunct="1">
              <a:spcBef>
                <a:spcPct val="20000"/>
              </a:spcBef>
              <a:spcAft>
                <a:spcPct val="0"/>
              </a:spcAft>
              <a:buFont typeface="Arial" charset="0"/>
              <a:buChar char="•"/>
            </a:pPr>
            <a:r>
              <a:rPr lang="en-US" smtClean="0"/>
              <a:t>Third level</a:t>
            </a:r>
          </a:p>
          <a:p>
            <a:pPr marL="342900" lvl="3" indent="-342900" algn="l" rtl="0" eaLnBrk="1" fontAlgn="base" hangingPunct="1">
              <a:spcBef>
                <a:spcPct val="20000"/>
              </a:spcBef>
              <a:spcAft>
                <a:spcPct val="0"/>
              </a:spcAft>
              <a:buFont typeface="Arial" charset="0"/>
              <a:buChar char="•"/>
            </a:pPr>
            <a:r>
              <a:rPr lang="en-US" smtClean="0"/>
              <a:t>Fourth level</a:t>
            </a:r>
          </a:p>
          <a:p>
            <a:pPr marL="342900" lvl="4" indent="-342900" algn="l" rtl="0" eaLnBrk="1" fontAlgn="base" hangingPunct="1">
              <a:spcBef>
                <a:spcPct val="20000"/>
              </a:spcBef>
              <a:spcAft>
                <a:spcPct val="0"/>
              </a:spcAft>
              <a:buFont typeface="Arial" charset="0"/>
              <a:buChar char="•"/>
            </a:pPr>
            <a:r>
              <a:rPr lang="en-US" smtClean="0"/>
              <a:t>Fifth level</a:t>
            </a:r>
            <a:endParaRPr lang="en-US" dirty="0"/>
          </a:p>
        </p:txBody>
      </p:sp>
      <p:sp>
        <p:nvSpPr>
          <p:cNvPr id="5" name="Date Placeholder 4"/>
          <p:cNvSpPr>
            <a:spLocks noGrp="1"/>
          </p:cNvSpPr>
          <p:nvPr>
            <p:ph type="dt" sz="half" idx="10"/>
          </p:nvPr>
        </p:nvSpPr>
        <p:spPr>
          <a:xfrm>
            <a:off x="1258888" y="6365875"/>
            <a:ext cx="2222500" cy="365125"/>
          </a:xfrm>
          <a:prstGeom prst="rect">
            <a:avLst/>
          </a:prstGeom>
        </p:spPr>
        <p:txBody>
          <a:bodyPr/>
          <a:lstStyle>
            <a:lvl1pPr>
              <a:defRPr sz="1400" smtClean="0">
                <a:solidFill>
                  <a:srgbClr val="F2F0E6"/>
                </a:solidFill>
              </a:defRPr>
            </a:lvl1pPr>
          </a:lstStyle>
          <a:p>
            <a:pPr>
              <a:defRPr/>
            </a:pPr>
            <a:fld id="{5C25BB12-D730-4AC7-AAC5-6099A5B9B668}" type="datetime1">
              <a:rPr lang="en-US"/>
              <a:pPr>
                <a:defRPr/>
              </a:pPr>
              <a:t>7/22/2015</a:t>
            </a:fld>
            <a:endParaRPr lang="en-US" dirty="0"/>
          </a:p>
        </p:txBody>
      </p:sp>
      <p:sp>
        <p:nvSpPr>
          <p:cNvPr id="6" name="Slide Number Placeholder 6"/>
          <p:cNvSpPr>
            <a:spLocks noGrp="1"/>
          </p:cNvSpPr>
          <p:nvPr>
            <p:ph type="sldNum" sz="quarter" idx="11"/>
          </p:nvPr>
        </p:nvSpPr>
        <p:spPr>
          <a:xfrm>
            <a:off x="4164013" y="6365875"/>
            <a:ext cx="806450" cy="365125"/>
          </a:xfrm>
          <a:prstGeom prst="rect">
            <a:avLst/>
          </a:prstGeom>
        </p:spPr>
        <p:txBody>
          <a:bodyPr/>
          <a:lstStyle>
            <a:lvl1pPr algn="ctr">
              <a:defRPr sz="1400" smtClean="0">
                <a:solidFill>
                  <a:srgbClr val="F2F0E6"/>
                </a:solidFill>
              </a:defRPr>
            </a:lvl1pPr>
          </a:lstStyle>
          <a:p>
            <a:pPr>
              <a:defRPr/>
            </a:pPr>
            <a:fld id="{67BFE113-A474-4500-A60F-9CAAC80E152A}" type="slidenum">
              <a:rPr lang="en-US"/>
              <a:pPr>
                <a:defRPr/>
              </a:pPr>
              <a:t>‹#›</a:t>
            </a:fld>
            <a:endParaRPr lang="en-US" dirty="0"/>
          </a:p>
        </p:txBody>
      </p:sp>
      <p:sp>
        <p:nvSpPr>
          <p:cNvPr id="7" name="Title 1"/>
          <p:cNvSpPr>
            <a:spLocks noGrp="1"/>
          </p:cNvSpPr>
          <p:nvPr>
            <p:ph type="title"/>
          </p:nvPr>
        </p:nvSpPr>
        <p:spPr>
          <a:xfrm>
            <a:off x="457200" y="304800"/>
            <a:ext cx="8229600" cy="1143000"/>
          </a:xfrm>
          <a:prstGeom prst="rect">
            <a:avLst/>
          </a:prstGeom>
        </p:spPr>
        <p:txBody>
          <a:bodyPr anchor="ctr" anchorCtr="0"/>
          <a:lstStyle>
            <a:lvl1pPr>
              <a:defRPr>
                <a:solidFill>
                  <a:schemeClr val="accent3"/>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076523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6"/>
          <p:cNvSpPr>
            <a:spLocks noGrp="1"/>
          </p:cNvSpPr>
          <p:nvPr>
            <p:ph type="sldNum" sz="quarter" idx="11"/>
          </p:nvPr>
        </p:nvSpPr>
        <p:spPr>
          <a:xfrm>
            <a:off x="4164013" y="6365875"/>
            <a:ext cx="806450" cy="365125"/>
          </a:xfrm>
          <a:prstGeom prst="rect">
            <a:avLst/>
          </a:prstGeom>
        </p:spPr>
        <p:txBody>
          <a:bodyPr/>
          <a:lstStyle>
            <a:lvl1pPr algn="ctr">
              <a:defRPr sz="1400" smtClean="0">
                <a:solidFill>
                  <a:srgbClr val="F2F0E6"/>
                </a:solidFill>
              </a:defRPr>
            </a:lvl1pPr>
          </a:lstStyle>
          <a:p>
            <a:pPr>
              <a:defRPr/>
            </a:pPr>
            <a:fld id="{46999916-15F3-4289-AEAD-06AD5D49F70C}" type="slidenum">
              <a:rPr lang="en-US"/>
              <a:pPr>
                <a:defRPr/>
              </a:pPr>
              <a:t>‹#›</a:t>
            </a:fld>
            <a:endParaRPr lang="en-US" dirty="0"/>
          </a:p>
        </p:txBody>
      </p:sp>
    </p:spTree>
    <p:extLst>
      <p:ext uri="{BB962C8B-B14F-4D97-AF65-F5344CB8AC3E}">
        <p14:creationId xmlns:p14="http://schemas.microsoft.com/office/powerpoint/2010/main" val="1084842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0">
                <a:solidFill>
                  <a:srgbClr val="3589A5"/>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0">
                <a:solidFill>
                  <a:srgbClr val="3589A5"/>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4"/>
          <p:cNvSpPr>
            <a:spLocks noGrp="1"/>
          </p:cNvSpPr>
          <p:nvPr>
            <p:ph type="dt" sz="half" idx="10"/>
          </p:nvPr>
        </p:nvSpPr>
        <p:spPr>
          <a:xfrm>
            <a:off x="1258888" y="6365875"/>
            <a:ext cx="2222500" cy="365125"/>
          </a:xfrm>
          <a:prstGeom prst="rect">
            <a:avLst/>
          </a:prstGeom>
        </p:spPr>
        <p:txBody>
          <a:bodyPr/>
          <a:lstStyle>
            <a:lvl1pPr>
              <a:defRPr sz="1400" smtClean="0">
                <a:solidFill>
                  <a:srgbClr val="F2F0E6"/>
                </a:solidFill>
              </a:defRPr>
            </a:lvl1pPr>
          </a:lstStyle>
          <a:p>
            <a:pPr>
              <a:defRPr/>
            </a:pPr>
            <a:fld id="{7C97C0CA-C943-4589-A414-6986878FF41B}" type="datetime1">
              <a:rPr lang="en-US"/>
              <a:pPr>
                <a:defRPr/>
              </a:pPr>
              <a:t>7/22/2015</a:t>
            </a:fld>
            <a:endParaRPr lang="en-US" dirty="0"/>
          </a:p>
        </p:txBody>
      </p:sp>
      <p:sp>
        <p:nvSpPr>
          <p:cNvPr id="8" name="Slide Number Placeholder 6"/>
          <p:cNvSpPr>
            <a:spLocks noGrp="1"/>
          </p:cNvSpPr>
          <p:nvPr>
            <p:ph type="sldNum" sz="quarter" idx="11"/>
          </p:nvPr>
        </p:nvSpPr>
        <p:spPr>
          <a:xfrm>
            <a:off x="4164013" y="6365875"/>
            <a:ext cx="806450" cy="365125"/>
          </a:xfrm>
          <a:prstGeom prst="rect">
            <a:avLst/>
          </a:prstGeom>
        </p:spPr>
        <p:txBody>
          <a:bodyPr/>
          <a:lstStyle>
            <a:lvl1pPr algn="ctr">
              <a:defRPr sz="1400" smtClean="0">
                <a:solidFill>
                  <a:srgbClr val="F2F0E6"/>
                </a:solidFill>
              </a:defRPr>
            </a:lvl1pPr>
          </a:lstStyle>
          <a:p>
            <a:pPr>
              <a:defRPr/>
            </a:pPr>
            <a:fld id="{2FB06B61-9EB6-455C-959E-CF1731B5729C}" type="slidenum">
              <a:rPr lang="en-US"/>
              <a:pPr>
                <a:defRPr/>
              </a:pPr>
              <a:t>‹#›</a:t>
            </a:fld>
            <a:endParaRPr lang="en-US" dirty="0"/>
          </a:p>
        </p:txBody>
      </p:sp>
      <p:sp>
        <p:nvSpPr>
          <p:cNvPr id="9" name="Title 1"/>
          <p:cNvSpPr>
            <a:spLocks noGrp="1"/>
          </p:cNvSpPr>
          <p:nvPr>
            <p:ph type="title"/>
          </p:nvPr>
        </p:nvSpPr>
        <p:spPr>
          <a:xfrm>
            <a:off x="457200" y="304800"/>
            <a:ext cx="8229600" cy="1143000"/>
          </a:xfrm>
          <a:prstGeom prst="rect">
            <a:avLst/>
          </a:prstGeom>
        </p:spPr>
        <p:txBody>
          <a:bodyPr anchor="ctr" anchorCtr="0"/>
          <a:lstStyle>
            <a:lvl1pPr>
              <a:defRPr>
                <a:solidFill>
                  <a:schemeClr val="accent3"/>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454596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normAutofit/>
          </a:bodyPr>
          <a:lstStyle>
            <a:lvl1pPr algn="l">
              <a:defRPr sz="2200" b="0">
                <a:solidFill>
                  <a:srgbClr val="DC3B0F"/>
                </a:solidFill>
                <a:latin typeface="Franklin Gothic Medium" panose="020B06030201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accent3"/>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normAutofit/>
          </a:bodyPr>
          <a:lstStyle>
            <a:lvl1pPr marL="0" indent="0">
              <a:buNone/>
              <a:defRPr sz="1800">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258888" y="6365875"/>
            <a:ext cx="2222500" cy="365125"/>
          </a:xfrm>
          <a:prstGeom prst="rect">
            <a:avLst/>
          </a:prstGeom>
        </p:spPr>
        <p:txBody>
          <a:bodyPr/>
          <a:lstStyle>
            <a:lvl1pPr>
              <a:defRPr sz="1400" smtClean="0">
                <a:solidFill>
                  <a:srgbClr val="F2F0E6"/>
                </a:solidFill>
              </a:defRPr>
            </a:lvl1pPr>
          </a:lstStyle>
          <a:p>
            <a:pPr>
              <a:defRPr/>
            </a:pPr>
            <a:fld id="{FC14AF81-B5DD-4F44-9D94-E2ADF8598F6D}" type="datetime1">
              <a:rPr lang="en-US"/>
              <a:pPr>
                <a:defRPr/>
              </a:pPr>
              <a:t>7/22/2015</a:t>
            </a:fld>
            <a:endParaRPr lang="en-US" dirty="0"/>
          </a:p>
        </p:txBody>
      </p:sp>
      <p:sp>
        <p:nvSpPr>
          <p:cNvPr id="6" name="Slide Number Placeholder 6"/>
          <p:cNvSpPr>
            <a:spLocks noGrp="1"/>
          </p:cNvSpPr>
          <p:nvPr>
            <p:ph type="sldNum" sz="quarter" idx="11"/>
          </p:nvPr>
        </p:nvSpPr>
        <p:spPr>
          <a:xfrm>
            <a:off x="4164013" y="6365875"/>
            <a:ext cx="806450" cy="365125"/>
          </a:xfrm>
          <a:prstGeom prst="rect">
            <a:avLst/>
          </a:prstGeom>
        </p:spPr>
        <p:txBody>
          <a:bodyPr/>
          <a:lstStyle>
            <a:lvl1pPr algn="ctr">
              <a:defRPr sz="1400" smtClean="0">
                <a:solidFill>
                  <a:srgbClr val="F2F0E6"/>
                </a:solidFill>
              </a:defRPr>
            </a:lvl1pPr>
          </a:lstStyle>
          <a:p>
            <a:pPr>
              <a:defRPr/>
            </a:pPr>
            <a:fld id="{4B1AEB6B-5454-4AC1-B1DE-2A57E09D47A1}" type="slidenum">
              <a:rPr lang="en-US"/>
              <a:pPr>
                <a:defRPr/>
              </a:pPr>
              <a:t>‹#›</a:t>
            </a:fld>
            <a:endParaRPr lang="en-US" dirty="0"/>
          </a:p>
        </p:txBody>
      </p:sp>
    </p:spTree>
    <p:extLst>
      <p:ext uri="{BB962C8B-B14F-4D97-AF65-F5344CB8AC3E}">
        <p14:creationId xmlns:p14="http://schemas.microsoft.com/office/powerpoint/2010/main" val="2153686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normAutofit/>
          </a:bodyPr>
          <a:lstStyle>
            <a:lvl1pPr algn="l">
              <a:defRPr sz="2400" b="0" spc="0" baseline="0">
                <a:solidFill>
                  <a:schemeClr val="accent3"/>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normAutofit/>
          </a:bodyPr>
          <a:lstStyle>
            <a:lvl1pPr marL="0" indent="0">
              <a:buNone/>
              <a:defRPr sz="1600" spc="20" baseline="0">
                <a:solidFill>
                  <a:srgbClr val="3589A5"/>
                </a:solidFill>
                <a:latin typeface="Franklin Gothic Medium" panose="020B06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258888" y="6365875"/>
            <a:ext cx="2222500" cy="365125"/>
          </a:xfrm>
          <a:prstGeom prst="rect">
            <a:avLst/>
          </a:prstGeom>
        </p:spPr>
        <p:txBody>
          <a:bodyPr/>
          <a:lstStyle>
            <a:lvl1pPr>
              <a:defRPr sz="1400" smtClean="0">
                <a:solidFill>
                  <a:srgbClr val="F2F0E6"/>
                </a:solidFill>
              </a:defRPr>
            </a:lvl1pPr>
          </a:lstStyle>
          <a:p>
            <a:pPr>
              <a:defRPr/>
            </a:pPr>
            <a:fld id="{479AC973-904A-4F02-9DAB-D76A7ED5D05B}" type="datetime1">
              <a:rPr lang="en-US"/>
              <a:pPr>
                <a:defRPr/>
              </a:pPr>
              <a:t>7/22/2015</a:t>
            </a:fld>
            <a:endParaRPr lang="en-US" dirty="0"/>
          </a:p>
        </p:txBody>
      </p:sp>
      <p:sp>
        <p:nvSpPr>
          <p:cNvPr id="6" name="Slide Number Placeholder 6"/>
          <p:cNvSpPr>
            <a:spLocks noGrp="1"/>
          </p:cNvSpPr>
          <p:nvPr>
            <p:ph type="sldNum" sz="quarter" idx="11"/>
          </p:nvPr>
        </p:nvSpPr>
        <p:spPr>
          <a:xfrm>
            <a:off x="4164013" y="6365875"/>
            <a:ext cx="806450" cy="365125"/>
          </a:xfrm>
          <a:prstGeom prst="rect">
            <a:avLst/>
          </a:prstGeom>
        </p:spPr>
        <p:txBody>
          <a:bodyPr/>
          <a:lstStyle>
            <a:lvl1pPr algn="ctr">
              <a:defRPr sz="1400" smtClean="0">
                <a:solidFill>
                  <a:srgbClr val="F2F0E6"/>
                </a:solidFill>
              </a:defRPr>
            </a:lvl1pPr>
          </a:lstStyle>
          <a:p>
            <a:pPr>
              <a:defRPr/>
            </a:pPr>
            <a:fld id="{4806C459-DE0B-47EF-B220-84FBCD1AF849}" type="slidenum">
              <a:rPr lang="en-US"/>
              <a:pPr>
                <a:defRPr/>
              </a:pPr>
              <a:t>‹#›</a:t>
            </a:fld>
            <a:endParaRPr lang="en-US" dirty="0"/>
          </a:p>
        </p:txBody>
      </p:sp>
    </p:spTree>
    <p:extLst>
      <p:ext uri="{BB962C8B-B14F-4D97-AF65-F5344CB8AC3E}">
        <p14:creationId xmlns:p14="http://schemas.microsoft.com/office/powerpoint/2010/main" val="2050171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prstGeom prst="rect">
            <a:avLst/>
          </a:prstGeom>
        </p:spPr>
        <p:txBody>
          <a:bodyPr/>
          <a:lstStyle>
            <a:lvl1pPr>
              <a:defRPr>
                <a:solidFill>
                  <a:schemeClr val="accent3"/>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a:xfrm>
            <a:off x="1258888" y="6365875"/>
            <a:ext cx="2222500" cy="365125"/>
          </a:xfrm>
          <a:prstGeom prst="rect">
            <a:avLst/>
          </a:prstGeom>
        </p:spPr>
        <p:txBody>
          <a:bodyPr/>
          <a:lstStyle>
            <a:lvl1pPr>
              <a:defRPr sz="1400" smtClean="0">
                <a:solidFill>
                  <a:srgbClr val="F2F0E6"/>
                </a:solidFill>
              </a:defRPr>
            </a:lvl1pPr>
          </a:lstStyle>
          <a:p>
            <a:pPr>
              <a:defRPr/>
            </a:pPr>
            <a:fld id="{DF2EB239-D13E-458B-93CE-045C18041FEE}" type="datetime1">
              <a:rPr lang="en-US"/>
              <a:pPr>
                <a:defRPr/>
              </a:pPr>
              <a:t>7/22/2015</a:t>
            </a:fld>
            <a:endParaRPr lang="en-US" dirty="0"/>
          </a:p>
        </p:txBody>
      </p:sp>
      <p:sp>
        <p:nvSpPr>
          <p:cNvPr id="5" name="Slide Number Placeholder 6"/>
          <p:cNvSpPr>
            <a:spLocks noGrp="1"/>
          </p:cNvSpPr>
          <p:nvPr>
            <p:ph type="sldNum" sz="quarter" idx="11"/>
          </p:nvPr>
        </p:nvSpPr>
        <p:spPr>
          <a:xfrm>
            <a:off x="4164013" y="6365875"/>
            <a:ext cx="806450" cy="365125"/>
          </a:xfrm>
          <a:prstGeom prst="rect">
            <a:avLst/>
          </a:prstGeom>
        </p:spPr>
        <p:txBody>
          <a:bodyPr/>
          <a:lstStyle>
            <a:lvl1pPr algn="ctr">
              <a:defRPr sz="1400" smtClean="0">
                <a:solidFill>
                  <a:srgbClr val="F2F0E6"/>
                </a:solidFill>
              </a:defRPr>
            </a:lvl1pPr>
          </a:lstStyle>
          <a:p>
            <a:pPr>
              <a:defRPr/>
            </a:pPr>
            <a:fld id="{436E439F-81FA-441D-9660-CC5DD50B1909}" type="slidenum">
              <a:rPr lang="en-US"/>
              <a:pPr>
                <a:defRPr/>
              </a:pPr>
              <a:t>‹#›</a:t>
            </a:fld>
            <a:endParaRPr lang="en-US" dirty="0"/>
          </a:p>
        </p:txBody>
      </p:sp>
    </p:spTree>
    <p:extLst>
      <p:ext uri="{BB962C8B-B14F-4D97-AF65-F5344CB8AC3E}">
        <p14:creationId xmlns:p14="http://schemas.microsoft.com/office/powerpoint/2010/main" val="186230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prstGeom prst="rect">
            <a:avLst/>
          </a:prstGeom>
        </p:spPr>
        <p:txBody>
          <a:bodyPr anchor="ctr" anchorCtr="0"/>
          <a:lstStyle>
            <a:lvl1pPr>
              <a:defRPr>
                <a:solidFill>
                  <a:schemeClr val="accent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DC3B0F"/>
              </a:buClr>
              <a:defRPr>
                <a:solidFill>
                  <a:schemeClr val="accent3"/>
                </a:solidFill>
                <a:latin typeface="Franklin Gothic Book" panose="020B0503020102020204" pitchFamily="34" charset="0"/>
              </a:defRPr>
            </a:lvl1pPr>
            <a:lvl2pPr>
              <a:buClr>
                <a:schemeClr val="bg2"/>
              </a:buClr>
              <a:defRPr/>
            </a:lvl2pPr>
            <a:lvl3pPr>
              <a:buClr>
                <a:schemeClr val="tx2"/>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a:spLocks noGrp="1"/>
          </p:cNvSpPr>
          <p:nvPr>
            <p:ph type="sldNum" sz="quarter" idx="11"/>
          </p:nvPr>
        </p:nvSpPr>
        <p:spPr>
          <a:xfrm>
            <a:off x="4164013" y="6365875"/>
            <a:ext cx="806450" cy="365125"/>
          </a:xfrm>
          <a:prstGeom prst="rect">
            <a:avLst/>
          </a:prstGeom>
        </p:spPr>
        <p:txBody>
          <a:bodyPr/>
          <a:lstStyle>
            <a:lvl1pPr algn="ctr">
              <a:defRPr sz="1400" smtClean="0">
                <a:solidFill>
                  <a:srgbClr val="F2F0E6"/>
                </a:solidFill>
              </a:defRPr>
            </a:lvl1pPr>
          </a:lstStyle>
          <a:p>
            <a:pPr>
              <a:defRPr/>
            </a:pPr>
            <a:fld id="{B874E607-9A9D-4CA8-AF96-69CF1303CF0F}" type="slidenum">
              <a:rPr lang="en-US"/>
              <a:pPr>
                <a:defRPr/>
              </a:pPr>
              <a:t>‹#›</a:t>
            </a:fld>
            <a:endParaRPr lang="en-US" dirty="0"/>
          </a:p>
        </p:txBody>
      </p:sp>
    </p:spTree>
    <p:extLst>
      <p:ext uri="{BB962C8B-B14F-4D97-AF65-F5344CB8AC3E}">
        <p14:creationId xmlns:p14="http://schemas.microsoft.com/office/powerpoint/2010/main" val="34858763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accent3"/>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a:xfrm>
            <a:off x="1258888" y="6365875"/>
            <a:ext cx="2222500" cy="365125"/>
          </a:xfrm>
          <a:prstGeom prst="rect">
            <a:avLst/>
          </a:prstGeom>
        </p:spPr>
        <p:txBody>
          <a:bodyPr/>
          <a:lstStyle>
            <a:lvl1pPr>
              <a:defRPr sz="1400" smtClean="0">
                <a:solidFill>
                  <a:srgbClr val="F2F0E6"/>
                </a:solidFill>
              </a:defRPr>
            </a:lvl1pPr>
          </a:lstStyle>
          <a:p>
            <a:pPr>
              <a:defRPr/>
            </a:pPr>
            <a:fld id="{5650E10C-03B7-433B-B537-ABDB2764B8C7}" type="datetime1">
              <a:rPr lang="en-US"/>
              <a:pPr>
                <a:defRPr/>
              </a:pPr>
              <a:t>7/22/2015</a:t>
            </a:fld>
            <a:endParaRPr lang="en-US" dirty="0"/>
          </a:p>
        </p:txBody>
      </p:sp>
      <p:sp>
        <p:nvSpPr>
          <p:cNvPr id="5" name="Slide Number Placeholder 6"/>
          <p:cNvSpPr>
            <a:spLocks noGrp="1"/>
          </p:cNvSpPr>
          <p:nvPr>
            <p:ph type="sldNum" sz="quarter" idx="11"/>
          </p:nvPr>
        </p:nvSpPr>
        <p:spPr>
          <a:xfrm>
            <a:off x="4164013" y="6365875"/>
            <a:ext cx="806450" cy="365125"/>
          </a:xfrm>
          <a:prstGeom prst="rect">
            <a:avLst/>
          </a:prstGeom>
        </p:spPr>
        <p:txBody>
          <a:bodyPr/>
          <a:lstStyle>
            <a:lvl1pPr algn="ctr">
              <a:defRPr sz="1400" smtClean="0">
                <a:solidFill>
                  <a:srgbClr val="F2F0E6"/>
                </a:solidFill>
              </a:defRPr>
            </a:lvl1pPr>
          </a:lstStyle>
          <a:p>
            <a:pPr>
              <a:defRPr/>
            </a:pPr>
            <a:fld id="{D98A7F2E-3B97-49B8-B96C-8A1F57EEF789}" type="slidenum">
              <a:rPr lang="en-US"/>
              <a:pPr>
                <a:defRPr/>
              </a:pPr>
              <a:t>‹#›</a:t>
            </a:fld>
            <a:endParaRPr lang="en-US" dirty="0"/>
          </a:p>
        </p:txBody>
      </p:sp>
    </p:spTree>
    <p:extLst>
      <p:ext uri="{BB962C8B-B14F-4D97-AF65-F5344CB8AC3E}">
        <p14:creationId xmlns:p14="http://schemas.microsoft.com/office/powerpoint/2010/main" val="2417935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767183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 Column/ Bullet Points">
    <p:spTree>
      <p:nvGrpSpPr>
        <p:cNvPr id="1" name=""/>
        <p:cNvGrpSpPr/>
        <p:nvPr/>
      </p:nvGrpSpPr>
      <p:grpSpPr>
        <a:xfrm>
          <a:off x="0" y="0"/>
          <a:ext cx="0" cy="0"/>
          <a:chOff x="0" y="0"/>
          <a:chExt cx="0" cy="0"/>
        </a:xfrm>
      </p:grpSpPr>
      <p:sp>
        <p:nvSpPr>
          <p:cNvPr id="11" name="Slide Number Placeholder 4"/>
          <p:cNvSpPr>
            <a:spLocks noGrp="1"/>
          </p:cNvSpPr>
          <p:nvPr>
            <p:ph type="sldNum" sz="quarter" idx="4"/>
          </p:nvPr>
        </p:nvSpPr>
        <p:spPr>
          <a:xfrm>
            <a:off x="8549249" y="6365827"/>
            <a:ext cx="450328" cy="365125"/>
          </a:xfrm>
          <a:prstGeom prst="rect">
            <a:avLst/>
          </a:prstGeom>
        </p:spPr>
        <p:txBody>
          <a:bodyPr vert="horz" lIns="91440" tIns="45720" rIns="91440" bIns="45720" rtlCol="0" anchor="ctr"/>
          <a:lstStyle>
            <a:lvl1pPr algn="r">
              <a:defRPr sz="900">
                <a:solidFill>
                  <a:schemeClr val="bg2"/>
                </a:solidFill>
                <a:latin typeface="Verdana"/>
                <a:cs typeface="Verdana"/>
              </a:defRPr>
            </a:lvl1pPr>
          </a:lstStyle>
          <a:p>
            <a:fld id="{81BF0B4E-CE60-AB48-9D7E-4434414A7C38}" type="slidenum">
              <a:rPr lang="en-US" smtClean="0"/>
              <a:pPr/>
              <a:t>‹#›</a:t>
            </a:fld>
            <a:endParaRPr lang="en-US" dirty="0"/>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2"/>
          <p:cNvSpPr>
            <a:spLocks noGrp="1"/>
          </p:cNvSpPr>
          <p:nvPr>
            <p:ph idx="1" hasCustomPrompt="1"/>
          </p:nvPr>
        </p:nvSpPr>
        <p:spPr>
          <a:xfrm>
            <a:off x="464768" y="1229454"/>
            <a:ext cx="8242857"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24844679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Plain 4:3 Blank Cool Palette Rev">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2638097" y="6500812"/>
            <a:ext cx="4981903" cy="357187"/>
          </a:xfrm>
          <a:prstGeom prst="rect">
            <a:avLst/>
          </a:prstGeom>
        </p:spPr>
        <p:txBody>
          <a:bodyPr/>
          <a:lstStyle>
            <a:lvl1pPr>
              <a:defRPr/>
            </a:lvl1pPr>
          </a:lstStyle>
          <a:p>
            <a:pPr>
              <a:defRPr/>
            </a:pPr>
            <a:endParaRPr lang="en-US">
              <a:solidFill>
                <a:srgbClr val="FFFFFF"/>
              </a:solidFill>
            </a:endParaRPr>
          </a:p>
        </p:txBody>
      </p:sp>
      <p:sp>
        <p:nvSpPr>
          <p:cNvPr id="3" name="Rectangle 6"/>
          <p:cNvSpPr>
            <a:spLocks noGrp="1" noChangeArrowheads="1"/>
          </p:cNvSpPr>
          <p:nvPr>
            <p:ph type="sldNum" sz="quarter" idx="11"/>
          </p:nvPr>
        </p:nvSpPr>
        <p:spPr/>
        <p:txBody>
          <a:bodyPr/>
          <a:lstStyle>
            <a:lvl1pPr>
              <a:defRPr/>
            </a:lvl1pPr>
          </a:lstStyle>
          <a:p>
            <a:fld id="{895F43D4-1217-2B49-82F3-469BD80267EF}" type="slidenum">
              <a:rPr lang="en-US">
                <a:solidFill>
                  <a:srgbClr val="FFFFFF"/>
                </a:solidFill>
              </a:rPr>
              <a:pPr/>
              <a:t>‹#›</a:t>
            </a:fld>
            <a:endParaRPr lang="en-US">
              <a:solidFill>
                <a:srgbClr val="FFFFFF"/>
              </a:solidFill>
            </a:endParaRPr>
          </a:p>
        </p:txBody>
      </p:sp>
      <p:sp>
        <p:nvSpPr>
          <p:cNvPr id="4" name="Date Placeholder 4"/>
          <p:cNvSpPr>
            <a:spLocks noGrp="1" noChangeArrowheads="1"/>
          </p:cNvSpPr>
          <p:nvPr>
            <p:ph type="dt" sz="half" idx="12"/>
          </p:nvPr>
        </p:nvSpPr>
        <p:spPr>
          <a:xfrm>
            <a:off x="7643813" y="6500813"/>
            <a:ext cx="914400" cy="200025"/>
          </a:xfrm>
          <a:prstGeom prst="rect">
            <a:avLst/>
          </a:prstGeom>
        </p:spPr>
        <p:txBody>
          <a:bodyPr/>
          <a:lstStyle>
            <a:lvl1pPr algn="r">
              <a:defRPr sz="700">
                <a:solidFill>
                  <a:schemeClr val="bg1"/>
                </a:solidFill>
              </a:defRPr>
            </a:lvl1pPr>
          </a:lstStyle>
          <a:p>
            <a:pPr defTabSz="914400" fontAlgn="base">
              <a:spcBef>
                <a:spcPct val="0"/>
              </a:spcBef>
              <a:spcAft>
                <a:spcPct val="0"/>
              </a:spcAft>
              <a:defRPr/>
            </a:pPr>
            <a:endParaRPr lang="en-US" dirty="0">
              <a:solidFill>
                <a:srgbClr val="FFFFFF"/>
              </a:solidFill>
              <a:ea typeface="ＭＳ Ｐゴシック" pitchFamily="-105" charset="-128"/>
            </a:endParaRPr>
          </a:p>
        </p:txBody>
      </p:sp>
    </p:spTree>
    <p:extLst>
      <p:ext uri="{BB962C8B-B14F-4D97-AF65-F5344CB8AC3E}">
        <p14:creationId xmlns:p14="http://schemas.microsoft.com/office/powerpoint/2010/main" val="195436791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hree Across - Comparison -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lIns="91320" tIns="45663" rIns="91320" bIns="45663"/>
          <a:lstStyle/>
          <a:p>
            <a:r>
              <a:rPr lang="en-US" smtClean="0"/>
              <a:t>Click to edit Master title style</a:t>
            </a:r>
            <a:endParaRPr lang="en-US"/>
          </a:p>
        </p:txBody>
      </p:sp>
      <p:sp>
        <p:nvSpPr>
          <p:cNvPr id="7" name="Content Placeholder 6"/>
          <p:cNvSpPr>
            <a:spLocks noGrp="1"/>
          </p:cNvSpPr>
          <p:nvPr>
            <p:ph sz="quarter" idx="13"/>
          </p:nvPr>
        </p:nvSpPr>
        <p:spPr>
          <a:xfrm>
            <a:off x="479426" y="2194310"/>
            <a:ext cx="2651760" cy="4114800"/>
          </a:xfrm>
        </p:spPr>
        <p:txBody>
          <a:bodyPr lIns="91320" tIns="45663" rIns="91320" bIns="45663"/>
          <a:lstStyle>
            <a:lvl1pPr marL="136988" indent="-136988">
              <a:spcBef>
                <a:spcPts val="600"/>
              </a:spcBef>
              <a:buSzPct val="80000"/>
              <a:defRPr sz="2800"/>
            </a:lvl1pPr>
            <a:lvl2pPr marL="272707" indent="-182652">
              <a:spcBef>
                <a:spcPts val="600"/>
              </a:spcBef>
              <a:buSzPct val="80000"/>
              <a:defRPr sz="2400"/>
            </a:lvl2pPr>
            <a:lvl3pPr marL="339303" indent="-109402">
              <a:spcBef>
                <a:spcPts val="300"/>
              </a:spcBef>
              <a:buSzPct val="60000"/>
              <a:buFont typeface="Courier New" pitchFamily="49" charset="0"/>
              <a:buChar char="o"/>
              <a:defRPr sz="1800" i="1"/>
            </a:lvl3pPr>
          </a:lstStyle>
          <a:p>
            <a:pPr lvl="0"/>
            <a:r>
              <a:rPr lang="en-US" smtClean="0"/>
              <a:t>Click to edit Master text styles</a:t>
            </a:r>
          </a:p>
          <a:p>
            <a:pPr lvl="1"/>
            <a:r>
              <a:rPr lang="en-US" smtClean="0"/>
              <a:t>Second level</a:t>
            </a:r>
          </a:p>
          <a:p>
            <a:pPr lvl="2"/>
            <a:r>
              <a:rPr lang="en-US" smtClean="0"/>
              <a:t>Third level</a:t>
            </a:r>
          </a:p>
        </p:txBody>
      </p:sp>
      <p:sp>
        <p:nvSpPr>
          <p:cNvPr id="9" name="Content Placeholder 8"/>
          <p:cNvSpPr>
            <a:spLocks noGrp="1"/>
          </p:cNvSpPr>
          <p:nvPr>
            <p:ph sz="quarter" idx="14"/>
          </p:nvPr>
        </p:nvSpPr>
        <p:spPr>
          <a:xfrm>
            <a:off x="3247233" y="2192850"/>
            <a:ext cx="2651760" cy="4114800"/>
          </a:xfrm>
        </p:spPr>
        <p:txBody>
          <a:bodyPr lIns="91320" tIns="45663" rIns="91320" bIns="45663"/>
          <a:lstStyle>
            <a:lvl1pPr>
              <a:defRPr lang="en-US" sz="2800" kern="1200" dirty="0" smtClean="0">
                <a:solidFill>
                  <a:schemeClr val="tx1"/>
                </a:solidFill>
                <a:latin typeface="+mn-lt"/>
                <a:ea typeface="+mn-ea"/>
                <a:cs typeface="+mn-cs"/>
              </a:defRPr>
            </a:lvl1pPr>
            <a:lvl2pPr>
              <a:defRPr lang="en-US" sz="2400" kern="1200" dirty="0" smtClean="0">
                <a:solidFill>
                  <a:schemeClr val="tx1"/>
                </a:solidFill>
                <a:latin typeface="+mn-lt"/>
                <a:ea typeface="+mn-ea"/>
                <a:cs typeface="+mn-cs"/>
              </a:defRPr>
            </a:lvl2pPr>
            <a:lvl3pPr>
              <a:defRPr lang="en-US" sz="1800" i="1" kern="1200" dirty="0" smtClean="0">
                <a:solidFill>
                  <a:schemeClr val="tx1"/>
                </a:solidFill>
                <a:latin typeface="+mn-lt"/>
                <a:ea typeface="+mn-ea"/>
                <a:cs typeface="+mn-cs"/>
              </a:defRPr>
            </a:lvl3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10"/>
          <p:cNvSpPr>
            <a:spLocks noGrp="1"/>
          </p:cNvSpPr>
          <p:nvPr>
            <p:ph sz="quarter" idx="15"/>
          </p:nvPr>
        </p:nvSpPr>
        <p:spPr>
          <a:xfrm>
            <a:off x="6012023" y="2194310"/>
            <a:ext cx="2651760" cy="4114800"/>
          </a:xfrm>
        </p:spPr>
        <p:txBody>
          <a:bodyPr lIns="91320" tIns="45663" rIns="91320" bIns="45663"/>
          <a:lstStyle>
            <a:lvl1pPr>
              <a:defRPr lang="en-US" sz="2800" kern="1200" dirty="0" smtClean="0">
                <a:solidFill>
                  <a:schemeClr val="tx1"/>
                </a:solidFill>
                <a:latin typeface="+mn-lt"/>
                <a:ea typeface="+mn-ea"/>
                <a:cs typeface="+mn-cs"/>
              </a:defRPr>
            </a:lvl1pPr>
            <a:lvl2pPr>
              <a:defRPr lang="en-US" sz="2400" kern="1200" dirty="0" smtClean="0">
                <a:solidFill>
                  <a:schemeClr val="tx1"/>
                </a:solidFill>
                <a:latin typeface="+mn-lt"/>
                <a:ea typeface="+mn-ea"/>
                <a:cs typeface="+mn-cs"/>
              </a:defRPr>
            </a:lvl2pPr>
            <a:lvl3pPr>
              <a:defRPr lang="en-US" sz="1800" i="1" kern="1200" dirty="0" smtClean="0">
                <a:solidFill>
                  <a:schemeClr val="tx1"/>
                </a:solidFill>
                <a:latin typeface="+mn-lt"/>
                <a:ea typeface="+mn-ea"/>
                <a:cs typeface="+mn-cs"/>
              </a:defRPr>
            </a:lvl3pPr>
          </a:lstStyle>
          <a:p>
            <a:pPr lvl="0"/>
            <a:r>
              <a:rPr lang="en-US" smtClean="0"/>
              <a:t>Click to edit Master text styles</a:t>
            </a:r>
          </a:p>
          <a:p>
            <a:pPr lvl="1"/>
            <a:r>
              <a:rPr lang="en-US" smtClean="0"/>
              <a:t>Second level</a:t>
            </a:r>
          </a:p>
          <a:p>
            <a:pPr lvl="2"/>
            <a:r>
              <a:rPr lang="en-US" smtClean="0"/>
              <a:t>Third level</a:t>
            </a:r>
          </a:p>
        </p:txBody>
      </p:sp>
      <p:sp>
        <p:nvSpPr>
          <p:cNvPr id="17" name="Text Placeholder 16"/>
          <p:cNvSpPr>
            <a:spLocks noGrp="1"/>
          </p:cNvSpPr>
          <p:nvPr>
            <p:ph type="body" sz="quarter" idx="16"/>
          </p:nvPr>
        </p:nvSpPr>
        <p:spPr>
          <a:xfrm>
            <a:off x="480278" y="1370261"/>
            <a:ext cx="2651760" cy="822960"/>
          </a:xfrm>
        </p:spPr>
        <p:txBody>
          <a:bodyPr lIns="91320" tIns="45663" rIns="91320" bIns="45663" anchor="ctr">
            <a:noAutofit/>
          </a:bodyPr>
          <a:lstStyle>
            <a:lvl1pPr marL="0" indent="0" algn="l">
              <a:lnSpc>
                <a:spcPct val="100000"/>
              </a:lnSpc>
              <a:spcBef>
                <a:spcPts val="0"/>
              </a:spcBef>
              <a:buNone/>
              <a:defRPr sz="2800" b="0" u="sng" cap="small" baseline="0"/>
            </a:lvl1pPr>
          </a:lstStyle>
          <a:p>
            <a:pPr lvl="0"/>
            <a:r>
              <a:rPr lang="en-US" smtClean="0"/>
              <a:t>Click to edit Master text styles</a:t>
            </a:r>
          </a:p>
        </p:txBody>
      </p:sp>
      <p:sp>
        <p:nvSpPr>
          <p:cNvPr id="20" name="Text Placeholder 19"/>
          <p:cNvSpPr>
            <a:spLocks noGrp="1"/>
          </p:cNvSpPr>
          <p:nvPr>
            <p:ph type="body" sz="quarter" idx="17"/>
          </p:nvPr>
        </p:nvSpPr>
        <p:spPr>
          <a:xfrm>
            <a:off x="3245485" y="1369902"/>
            <a:ext cx="2651760" cy="822960"/>
          </a:xfrm>
        </p:spPr>
        <p:txBody>
          <a:bodyPr lIns="91320" tIns="45663" rIns="91320" bIns="45663" anchor="ctr">
            <a:noAutofit/>
          </a:bodyPr>
          <a:lstStyle>
            <a:lvl1pPr>
              <a:defRPr lang="en-US" sz="2800" b="0" u="sng" kern="1200" cap="small" baseline="0" dirty="0" smtClean="0">
                <a:solidFill>
                  <a:schemeClr val="tx1"/>
                </a:solidFill>
                <a:latin typeface="+mn-lt"/>
                <a:ea typeface="+mn-ea"/>
                <a:cs typeface="+mn-cs"/>
              </a:defRPr>
            </a:lvl1pPr>
          </a:lstStyle>
          <a:p>
            <a:pPr lvl="0"/>
            <a:r>
              <a:rPr lang="en-US" smtClean="0"/>
              <a:t>Click to edit Master text styles</a:t>
            </a:r>
          </a:p>
        </p:txBody>
      </p:sp>
      <p:sp>
        <p:nvSpPr>
          <p:cNvPr id="22" name="Text Placeholder 21"/>
          <p:cNvSpPr>
            <a:spLocks noGrp="1"/>
          </p:cNvSpPr>
          <p:nvPr>
            <p:ph type="body" sz="quarter" idx="18"/>
          </p:nvPr>
        </p:nvSpPr>
        <p:spPr>
          <a:xfrm>
            <a:off x="6010276" y="1369728"/>
            <a:ext cx="2651760" cy="822960"/>
          </a:xfrm>
        </p:spPr>
        <p:txBody>
          <a:bodyPr lIns="91320" tIns="45663" rIns="91320" bIns="45663" anchor="ctr">
            <a:noAutofit/>
          </a:bodyPr>
          <a:lstStyle>
            <a:lvl1pPr>
              <a:defRPr lang="en-US" sz="2800" b="0" u="sng" kern="1200" cap="small" baseline="0" dirty="0" smtClean="0">
                <a:solidFill>
                  <a:schemeClr val="tx1"/>
                </a:solidFill>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283566337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8153400" cy="1143000"/>
          </a:xfrm>
        </p:spPr>
        <p:txBody>
          <a:bodyPr/>
          <a:lstStyle>
            <a:lvl1pPr>
              <a:defRPr b="1">
                <a:effectLst/>
                <a:latin typeface="Calibri" pitchFamily="34" charset="0"/>
                <a:cs typeface="Calibri" pitchFamily="34" charset="0"/>
              </a:defRPr>
            </a:lvl1pPr>
          </a:lstStyle>
          <a:p>
            <a:r>
              <a:rPr lang="en-US" smtClean="0"/>
              <a:t>Click to edit Master title style</a:t>
            </a:r>
            <a:endParaRPr lang="en-US"/>
          </a:p>
        </p:txBody>
      </p:sp>
      <p:sp>
        <p:nvSpPr>
          <p:cNvPr id="5" name="Content Placeholder 4"/>
          <p:cNvSpPr>
            <a:spLocks noGrp="1"/>
          </p:cNvSpPr>
          <p:nvPr>
            <p:ph sz="quarter" idx="11"/>
          </p:nvPr>
        </p:nvSpPr>
        <p:spPr>
          <a:xfrm>
            <a:off x="762000" y="1447800"/>
            <a:ext cx="8153400" cy="4648200"/>
          </a:xfrm>
        </p:spPr>
        <p:txBody>
          <a:bodyPr/>
          <a:lstStyle>
            <a:lvl1pPr>
              <a:buClr>
                <a:srgbClr val="C00000"/>
              </a:buClr>
              <a:buSzPct val="100000"/>
              <a:buFont typeface="Wingdings" pitchFamily="2" charset="2"/>
              <a:buChar char="§"/>
              <a:defRPr>
                <a:latin typeface="Calibri" pitchFamily="34" charset="0"/>
                <a:cs typeface="Calibri" pitchFamily="34" charset="0"/>
              </a:defRPr>
            </a:lvl1pPr>
            <a:lvl2pPr>
              <a:buClr>
                <a:srgbClr val="C00000"/>
              </a:buClr>
              <a:buSzPct val="120000"/>
              <a:buFont typeface="Arial" pitchFamily="34" charset="0"/>
              <a:buChar char="•"/>
              <a:defRPr>
                <a:latin typeface="Calibri" pitchFamily="34" charset="0"/>
                <a:cs typeface="Calibri" pitchFamily="34" charset="0"/>
              </a:defRPr>
            </a:lvl2pPr>
            <a:lvl3pPr>
              <a:buClr>
                <a:srgbClr val="C00000"/>
              </a:buClr>
              <a:buSzPct val="70000"/>
              <a:buFont typeface="Courier New" pitchFamily="49" charset="0"/>
              <a:buChar char="o"/>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3587564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rtlCol="0">
            <a:normAutofit/>
          </a:bodyPr>
          <a:lstStyle>
            <a:lvl1pPr>
              <a:defRPr lang="en-US" sz="4000" spc="0" baseline="0" dirty="0">
                <a:solidFill>
                  <a:schemeClr val="accent3"/>
                </a:solidFill>
                <a:latin typeface="Franklin Gothic Medium" panose="020B0603020102020204" pitchFamily="34" charset="0"/>
                <a:cs typeface="Arial" panose="020B0604020202020204" pitchFamily="34" charset="0"/>
              </a:defRPr>
            </a:lvl1pPr>
          </a:lstStyle>
          <a:p>
            <a:pPr lvl="0"/>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3200" b="0" spc="0" baseline="0">
                <a:solidFill>
                  <a:srgbClr val="D2380E"/>
                </a:solidFill>
                <a:latin typeface="Franklin Gothic Book" panose="020B05030201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0" y="277813"/>
            <a:ext cx="1196975" cy="73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62768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 collage">
    <p:spTree>
      <p:nvGrpSpPr>
        <p:cNvPr id="1" name=""/>
        <p:cNvGrpSpPr/>
        <p:nvPr/>
      </p:nvGrpSpPr>
      <p:grpSpPr>
        <a:xfrm>
          <a:off x="0" y="0"/>
          <a:ext cx="0" cy="0"/>
          <a:chOff x="0" y="0"/>
          <a:chExt cx="0" cy="0"/>
        </a:xfrm>
      </p:grpSpPr>
      <p:sp>
        <p:nvSpPr>
          <p:cNvPr id="10" name="Rectangle 9"/>
          <p:cNvSpPr/>
          <p:nvPr/>
        </p:nvSpPr>
        <p:spPr>
          <a:xfrm>
            <a:off x="1187450" y="2373312"/>
            <a:ext cx="6819900" cy="2808288"/>
          </a:xfrm>
          <a:prstGeom prst="rect">
            <a:avLst/>
          </a:prstGeom>
          <a:solidFill>
            <a:srgbClr val="DC3B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solidFill>
            </a:endParaRPr>
          </a:p>
        </p:txBody>
      </p:sp>
      <p:sp>
        <p:nvSpPr>
          <p:cNvPr id="39" name="Picture Placeholder 7"/>
          <p:cNvSpPr>
            <a:spLocks noGrp="1"/>
          </p:cNvSpPr>
          <p:nvPr>
            <p:ph type="pic" sz="quarter" idx="10"/>
          </p:nvPr>
        </p:nvSpPr>
        <p:spPr>
          <a:xfrm>
            <a:off x="1332181" y="2536528"/>
            <a:ext cx="2087905" cy="2501230"/>
          </a:xfrm>
          <a:prstGeom prst="rect">
            <a:avLst/>
          </a:prstGeom>
        </p:spPr>
        <p:txBody>
          <a:bodyPr rtlCol="0">
            <a:normAutofit/>
          </a:bodyPr>
          <a:lstStyle>
            <a:lvl1pPr marL="0" indent="0">
              <a:buNone/>
              <a:defRPr sz="1600">
                <a:solidFill>
                  <a:schemeClr val="bg1"/>
                </a:solidFill>
              </a:defRPr>
            </a:lvl1pPr>
          </a:lstStyle>
          <a:p>
            <a:pPr lvl="0"/>
            <a:r>
              <a:rPr lang="en-US" noProof="0" dirty="0" smtClean="0"/>
              <a:t>Click icon to add picture</a:t>
            </a:r>
            <a:endParaRPr lang="bg-BG" noProof="0" dirty="0"/>
          </a:p>
        </p:txBody>
      </p:sp>
      <p:sp>
        <p:nvSpPr>
          <p:cNvPr id="41" name="Picture Placeholder 7"/>
          <p:cNvSpPr>
            <a:spLocks noGrp="1"/>
          </p:cNvSpPr>
          <p:nvPr>
            <p:ph type="pic" sz="quarter" idx="12"/>
          </p:nvPr>
        </p:nvSpPr>
        <p:spPr>
          <a:xfrm>
            <a:off x="3561830" y="2538180"/>
            <a:ext cx="2087905" cy="1177868"/>
          </a:xfrm>
          <a:prstGeom prst="rect">
            <a:avLst/>
          </a:prstGeom>
        </p:spPr>
        <p:txBody>
          <a:bodyPr rtlCol="0">
            <a:normAutofit/>
          </a:bodyPr>
          <a:lstStyle>
            <a:lvl1pPr marL="0" indent="0">
              <a:buNone/>
              <a:defRPr sz="1600">
                <a:solidFill>
                  <a:schemeClr val="bg1"/>
                </a:solidFill>
              </a:defRPr>
            </a:lvl1pPr>
          </a:lstStyle>
          <a:p>
            <a:pPr lvl="0"/>
            <a:r>
              <a:rPr lang="en-US" noProof="0" smtClean="0"/>
              <a:t>Click icon to add picture</a:t>
            </a:r>
            <a:endParaRPr lang="bg-BG" noProof="0" dirty="0"/>
          </a:p>
        </p:txBody>
      </p:sp>
      <p:sp>
        <p:nvSpPr>
          <p:cNvPr id="42" name="Picture Placeholder 7"/>
          <p:cNvSpPr>
            <a:spLocks noGrp="1"/>
          </p:cNvSpPr>
          <p:nvPr>
            <p:ph type="pic" sz="quarter" idx="13"/>
          </p:nvPr>
        </p:nvSpPr>
        <p:spPr>
          <a:xfrm>
            <a:off x="3561830" y="3866580"/>
            <a:ext cx="2087905" cy="1177868"/>
          </a:xfrm>
          <a:prstGeom prst="rect">
            <a:avLst/>
          </a:prstGeom>
        </p:spPr>
        <p:txBody>
          <a:bodyPr rtlCol="0">
            <a:normAutofit/>
          </a:bodyPr>
          <a:lstStyle>
            <a:lvl1pPr marL="0" indent="0">
              <a:buNone/>
              <a:defRPr sz="1600">
                <a:solidFill>
                  <a:schemeClr val="bg1"/>
                </a:solidFill>
              </a:defRPr>
            </a:lvl1pPr>
          </a:lstStyle>
          <a:p>
            <a:pPr lvl="0"/>
            <a:r>
              <a:rPr lang="en-US" noProof="0" smtClean="0"/>
              <a:t>Click icon to add picture</a:t>
            </a:r>
            <a:endParaRPr lang="bg-BG" noProof="0"/>
          </a:p>
        </p:txBody>
      </p:sp>
      <p:sp>
        <p:nvSpPr>
          <p:cNvPr id="43" name="Picture Placeholder 7"/>
          <p:cNvSpPr>
            <a:spLocks noGrp="1"/>
          </p:cNvSpPr>
          <p:nvPr>
            <p:ph type="pic" sz="quarter" idx="14"/>
          </p:nvPr>
        </p:nvSpPr>
        <p:spPr>
          <a:xfrm>
            <a:off x="5783908" y="2538180"/>
            <a:ext cx="2087905" cy="1177868"/>
          </a:xfrm>
          <a:prstGeom prst="rect">
            <a:avLst/>
          </a:prstGeom>
        </p:spPr>
        <p:txBody>
          <a:bodyPr rtlCol="0">
            <a:normAutofit/>
          </a:bodyPr>
          <a:lstStyle>
            <a:lvl1pPr marL="0" indent="0">
              <a:buNone/>
              <a:defRPr sz="1600">
                <a:solidFill>
                  <a:schemeClr val="bg1"/>
                </a:solidFill>
              </a:defRPr>
            </a:lvl1pPr>
          </a:lstStyle>
          <a:p>
            <a:pPr lvl="0"/>
            <a:r>
              <a:rPr lang="en-US" noProof="0" smtClean="0"/>
              <a:t>Click icon to add picture</a:t>
            </a:r>
            <a:endParaRPr lang="bg-BG" noProof="0"/>
          </a:p>
        </p:txBody>
      </p:sp>
      <p:sp>
        <p:nvSpPr>
          <p:cNvPr id="44" name="Picture Placeholder 7"/>
          <p:cNvSpPr>
            <a:spLocks noGrp="1"/>
          </p:cNvSpPr>
          <p:nvPr>
            <p:ph type="pic" sz="quarter" idx="15"/>
          </p:nvPr>
        </p:nvSpPr>
        <p:spPr>
          <a:xfrm>
            <a:off x="5783908" y="3866580"/>
            <a:ext cx="2087905" cy="1177868"/>
          </a:xfrm>
          <a:prstGeom prst="rect">
            <a:avLst/>
          </a:prstGeom>
        </p:spPr>
        <p:txBody>
          <a:bodyPr rtlCol="0">
            <a:normAutofit/>
          </a:bodyPr>
          <a:lstStyle>
            <a:lvl1pPr marL="0" indent="0">
              <a:buNone/>
              <a:defRPr sz="1600">
                <a:solidFill>
                  <a:schemeClr val="bg1"/>
                </a:solidFill>
              </a:defRPr>
            </a:lvl1pPr>
          </a:lstStyle>
          <a:p>
            <a:pPr lvl="0"/>
            <a:r>
              <a:rPr lang="en-US" noProof="0" smtClean="0"/>
              <a:t>Click icon to add picture</a:t>
            </a:r>
            <a:endParaRPr lang="bg-BG" noProof="0"/>
          </a:p>
        </p:txBody>
      </p:sp>
      <p:sp>
        <p:nvSpPr>
          <p:cNvPr id="16" name="Title 1"/>
          <p:cNvSpPr>
            <a:spLocks noGrp="1"/>
          </p:cNvSpPr>
          <p:nvPr>
            <p:ph type="ctrTitle"/>
          </p:nvPr>
        </p:nvSpPr>
        <p:spPr>
          <a:xfrm>
            <a:off x="1403648" y="772048"/>
            <a:ext cx="6408712" cy="720080"/>
          </a:xfrm>
          <a:prstGeom prst="rect">
            <a:avLst/>
          </a:prstGeom>
        </p:spPr>
        <p:txBody>
          <a:bodyPr rtlCol="0" anchor="ctr" anchorCtr="0">
            <a:normAutofit/>
          </a:bodyPr>
          <a:lstStyle>
            <a:lvl1pPr>
              <a:defRPr lang="bg-BG" dirty="0"/>
            </a:lvl1pPr>
          </a:lstStyle>
          <a:p>
            <a:pPr lvl="0"/>
            <a:r>
              <a:rPr lang="en-US" dirty="0" smtClean="0"/>
              <a:t>Click to edit Master title style</a:t>
            </a:r>
            <a:endParaRPr lang="bg-BG" dirty="0"/>
          </a:p>
        </p:txBody>
      </p:sp>
      <p:sp>
        <p:nvSpPr>
          <p:cNvPr id="17" name="Subtitle 2"/>
          <p:cNvSpPr>
            <a:spLocks noGrp="1"/>
          </p:cNvSpPr>
          <p:nvPr>
            <p:ph type="subTitle" idx="1"/>
          </p:nvPr>
        </p:nvSpPr>
        <p:spPr>
          <a:xfrm>
            <a:off x="1143000" y="5212060"/>
            <a:ext cx="4824536" cy="377180"/>
          </a:xfrm>
          <a:prstGeom prst="rect">
            <a:avLst/>
          </a:prstGeom>
        </p:spPr>
        <p:txBody>
          <a:bodyPr/>
          <a:lstStyle>
            <a:lvl1pPr marL="0" indent="0" algn="l">
              <a:buNone/>
              <a:defRPr sz="1600" b="0">
                <a:solidFill>
                  <a:schemeClr val="tx2"/>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dirty="0"/>
          </a:p>
        </p:txBody>
      </p:sp>
      <p:sp>
        <p:nvSpPr>
          <p:cNvPr id="18" name="Text Placeholder 3"/>
          <p:cNvSpPr>
            <a:spLocks noGrp="1"/>
          </p:cNvSpPr>
          <p:nvPr>
            <p:ph type="body" sz="quarter" idx="11"/>
          </p:nvPr>
        </p:nvSpPr>
        <p:spPr>
          <a:xfrm>
            <a:off x="1403350" y="1482725"/>
            <a:ext cx="6408738" cy="574675"/>
          </a:xfrm>
        </p:spPr>
        <p:txBody>
          <a:bodyPr>
            <a:normAutofit/>
          </a:bodyPr>
          <a:lstStyle>
            <a:lvl1pPr marL="0" indent="0" algn="ctr">
              <a:buNone/>
              <a:defRPr lang="en-US" sz="2800" b="0" kern="1200" dirty="0" smtClean="0">
                <a:solidFill>
                  <a:schemeClr val="tx2"/>
                </a:solidFill>
                <a:latin typeface="Franklin Gothic Medium" panose="020B060302010202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pic>
        <p:nvPicPr>
          <p:cNvPr id="19"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0" y="277813"/>
            <a:ext cx="1196975" cy="73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54153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prstGeom prst="rect">
            <a:avLst/>
          </a:prstGeom>
        </p:spPr>
        <p:txBody>
          <a:bodyPr anchor="ctr" anchorCtr="0"/>
          <a:lstStyle>
            <a:lvl1pPr>
              <a:defRPr>
                <a:solidFill>
                  <a:schemeClr val="accent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chemeClr val="accent3"/>
              </a:buClr>
              <a:defRPr>
                <a:solidFill>
                  <a:schemeClr val="accent3"/>
                </a:solidFill>
                <a:latin typeface="Franklin Gothic Book" panose="020B0503020102020204" pitchFamily="34" charset="0"/>
              </a:defRPr>
            </a:lvl1pPr>
            <a:lvl2pPr>
              <a:buClr>
                <a:srgbClr val="3589A5"/>
              </a:buClr>
              <a:defRPr/>
            </a:lvl2pPr>
            <a:lvl3pPr>
              <a:buClr>
                <a:schemeClr val="bg2"/>
              </a:buClr>
              <a:defRPr/>
            </a:lvl3pPr>
            <a:lvl4pPr>
              <a:buClr>
                <a:srgbClr val="3589A5"/>
              </a:buClr>
              <a:defRPr/>
            </a:lvl4pPr>
            <a:lvl5pPr>
              <a:buClr>
                <a:schemeClr val="accent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1435100" y="6400800"/>
            <a:ext cx="2222500" cy="276999"/>
          </a:xfrm>
          <a:prstGeom prst="rect">
            <a:avLst/>
          </a:prstGeom>
        </p:spPr>
        <p:txBody>
          <a:bodyPr anchor="ctr" anchorCtr="0">
            <a:spAutoFit/>
          </a:bodyPr>
          <a:lstStyle>
            <a:lvl1pPr fontAlgn="auto">
              <a:spcBef>
                <a:spcPts val="0"/>
              </a:spcBef>
              <a:spcAft>
                <a:spcPts val="0"/>
              </a:spcAft>
              <a:defRPr sz="1200" smtClean="0">
                <a:solidFill>
                  <a:schemeClr val="bg2"/>
                </a:solidFill>
                <a:latin typeface="Franklin Gothic Book" panose="020B0503020102020204" pitchFamily="34" charset="0"/>
                <a:cs typeface="+mn-cs"/>
              </a:defRPr>
            </a:lvl1pPr>
          </a:lstStyle>
          <a:p>
            <a:pPr>
              <a:defRPr/>
            </a:pPr>
            <a:fld id="{41E326CA-F3E5-40FC-BCD1-05323420695D}" type="datetime1">
              <a:rPr lang="en-US" smtClean="0"/>
              <a:pPr>
                <a:defRPr/>
              </a:pPr>
              <a:t>7/22/2015</a:t>
            </a:fld>
            <a:endParaRPr lang="en-US" dirty="0"/>
          </a:p>
        </p:txBody>
      </p:sp>
      <p:sp>
        <p:nvSpPr>
          <p:cNvPr id="8" name="Slide Number Placeholder 6"/>
          <p:cNvSpPr>
            <a:spLocks noGrp="1"/>
          </p:cNvSpPr>
          <p:nvPr>
            <p:ph type="sldNum" sz="quarter" idx="4"/>
          </p:nvPr>
        </p:nvSpPr>
        <p:spPr>
          <a:xfrm>
            <a:off x="4168775" y="6400800"/>
            <a:ext cx="806450" cy="276999"/>
          </a:xfrm>
          <a:prstGeom prst="rect">
            <a:avLst/>
          </a:prstGeom>
        </p:spPr>
        <p:txBody>
          <a:bodyPr anchor="ctr" anchorCtr="0">
            <a:spAutoFit/>
          </a:bodyPr>
          <a:lstStyle>
            <a:lvl1pPr algn="ctr" fontAlgn="auto">
              <a:spcBef>
                <a:spcPts val="0"/>
              </a:spcBef>
              <a:spcAft>
                <a:spcPts val="0"/>
              </a:spcAft>
              <a:defRPr sz="1200" smtClean="0">
                <a:solidFill>
                  <a:schemeClr val="bg2"/>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Tree>
    <p:extLst>
      <p:ext uri="{BB962C8B-B14F-4D97-AF65-F5344CB8AC3E}">
        <p14:creationId xmlns:p14="http://schemas.microsoft.com/office/powerpoint/2010/main" val="3290724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alf Slide">
    <p:spTree>
      <p:nvGrpSpPr>
        <p:cNvPr id="1" name=""/>
        <p:cNvGrpSpPr/>
        <p:nvPr/>
      </p:nvGrpSpPr>
      <p:grpSpPr>
        <a:xfrm>
          <a:off x="0" y="0"/>
          <a:ext cx="0" cy="0"/>
          <a:chOff x="0" y="0"/>
          <a:chExt cx="0" cy="0"/>
        </a:xfrm>
      </p:grpSpPr>
      <p:sp>
        <p:nvSpPr>
          <p:cNvPr id="7" name="Picture Placeholder 7"/>
          <p:cNvSpPr>
            <a:spLocks noGrp="1"/>
          </p:cNvSpPr>
          <p:nvPr>
            <p:ph type="pic" sz="quarter" idx="10"/>
          </p:nvPr>
        </p:nvSpPr>
        <p:spPr>
          <a:xfrm>
            <a:off x="0" y="0"/>
            <a:ext cx="4355976" cy="6165304"/>
          </a:xfrm>
          <a:prstGeom prst="rect">
            <a:avLst/>
          </a:prstGeom>
        </p:spPr>
        <p:txBody>
          <a:bodyPr rtlCol="0">
            <a:normAutofit/>
          </a:bodyPr>
          <a:lstStyle>
            <a:lvl1pPr marL="0" indent="0">
              <a:buNone/>
              <a:defRPr sz="2800"/>
            </a:lvl1pPr>
          </a:lstStyle>
          <a:p>
            <a:pPr lvl="0"/>
            <a:r>
              <a:rPr lang="en-US" noProof="0" dirty="0" smtClean="0"/>
              <a:t>Click icon to add picture</a:t>
            </a:r>
            <a:endParaRPr lang="bg-BG" noProof="0" dirty="0"/>
          </a:p>
        </p:txBody>
      </p:sp>
      <p:sp>
        <p:nvSpPr>
          <p:cNvPr id="8" name="Title 1"/>
          <p:cNvSpPr>
            <a:spLocks noGrp="1"/>
          </p:cNvSpPr>
          <p:nvPr>
            <p:ph type="ctrTitle"/>
          </p:nvPr>
        </p:nvSpPr>
        <p:spPr>
          <a:xfrm>
            <a:off x="4573116" y="200794"/>
            <a:ext cx="4378530" cy="720080"/>
          </a:xfrm>
          <a:prstGeom prst="rect">
            <a:avLst/>
          </a:prstGeom>
        </p:spPr>
        <p:txBody>
          <a:bodyPr anchor="ctr" anchorCtr="0">
            <a:normAutofit/>
          </a:bodyPr>
          <a:lstStyle>
            <a:lvl1pPr>
              <a:defRPr sz="3600" baseline="0">
                <a:solidFill>
                  <a:schemeClr val="accent3"/>
                </a:solidFill>
              </a:defRPr>
            </a:lvl1pPr>
          </a:lstStyle>
          <a:p>
            <a:r>
              <a:rPr lang="en-US" dirty="0" smtClean="0"/>
              <a:t>Click to edit Master title style</a:t>
            </a:r>
            <a:endParaRPr lang="bg-BG" dirty="0"/>
          </a:p>
        </p:txBody>
      </p:sp>
      <p:sp>
        <p:nvSpPr>
          <p:cNvPr id="9" name="Subtitle 2"/>
          <p:cNvSpPr>
            <a:spLocks noGrp="1"/>
          </p:cNvSpPr>
          <p:nvPr>
            <p:ph type="subTitle" idx="1"/>
          </p:nvPr>
        </p:nvSpPr>
        <p:spPr>
          <a:xfrm>
            <a:off x="4573115" y="842020"/>
            <a:ext cx="4378531" cy="377180"/>
          </a:xfrm>
          <a:prstGeom prst="rect">
            <a:avLst/>
          </a:prstGeom>
        </p:spPr>
        <p:txBody>
          <a:bodyPr rtlCol="0">
            <a:normAutofit/>
          </a:bodyPr>
          <a:lstStyle>
            <a:lvl1pPr>
              <a:defRPr lang="bg-BG" sz="2400" b="0" dirty="0">
                <a:solidFill>
                  <a:schemeClr val="tx2"/>
                </a:solidFill>
                <a:latin typeface="Franklin Gothic Book" panose="020B0503020102020204" pitchFamily="34" charset="0"/>
              </a:defRPr>
            </a:lvl1pPr>
          </a:lstStyle>
          <a:p>
            <a:pPr lvl="0"/>
            <a:r>
              <a:rPr lang="en-US" dirty="0" smtClean="0"/>
              <a:t>Click to edit Master subtitle style</a:t>
            </a:r>
            <a:endParaRPr lang="bg-BG" dirty="0"/>
          </a:p>
        </p:txBody>
      </p:sp>
      <p:sp>
        <p:nvSpPr>
          <p:cNvPr id="10" name="Date Placeholder 4"/>
          <p:cNvSpPr>
            <a:spLocks noGrp="1"/>
          </p:cNvSpPr>
          <p:nvPr>
            <p:ph type="dt" sz="half" idx="2"/>
          </p:nvPr>
        </p:nvSpPr>
        <p:spPr>
          <a:xfrm>
            <a:off x="1435100" y="6400800"/>
            <a:ext cx="2222500" cy="276999"/>
          </a:xfrm>
          <a:prstGeom prst="rect">
            <a:avLst/>
          </a:prstGeom>
        </p:spPr>
        <p:txBody>
          <a:bodyPr anchor="ctr" anchorCtr="0">
            <a:spAutoFit/>
          </a:bodyPr>
          <a:lstStyle>
            <a:lvl1pPr fontAlgn="auto">
              <a:spcBef>
                <a:spcPts val="0"/>
              </a:spcBef>
              <a:spcAft>
                <a:spcPts val="0"/>
              </a:spcAft>
              <a:defRPr sz="1200" smtClean="0">
                <a:solidFill>
                  <a:schemeClr val="bg2"/>
                </a:solidFill>
                <a:latin typeface="Franklin Gothic Book" panose="020B0503020102020204" pitchFamily="34" charset="0"/>
                <a:cs typeface="+mn-cs"/>
              </a:defRPr>
            </a:lvl1pPr>
          </a:lstStyle>
          <a:p>
            <a:pPr>
              <a:defRPr/>
            </a:pPr>
            <a:fld id="{41E326CA-F3E5-40FC-BCD1-05323420695D}" type="datetime1">
              <a:rPr lang="en-US" smtClean="0"/>
              <a:pPr>
                <a:defRPr/>
              </a:pPr>
              <a:t>7/22/2015</a:t>
            </a:fld>
            <a:endParaRPr lang="en-US" dirty="0"/>
          </a:p>
        </p:txBody>
      </p:sp>
      <p:sp>
        <p:nvSpPr>
          <p:cNvPr id="11" name="Slide Number Placeholder 6"/>
          <p:cNvSpPr>
            <a:spLocks noGrp="1"/>
          </p:cNvSpPr>
          <p:nvPr>
            <p:ph type="sldNum" sz="quarter" idx="4"/>
          </p:nvPr>
        </p:nvSpPr>
        <p:spPr>
          <a:xfrm>
            <a:off x="4168775" y="6400800"/>
            <a:ext cx="806450" cy="276999"/>
          </a:xfrm>
          <a:prstGeom prst="rect">
            <a:avLst/>
          </a:prstGeom>
        </p:spPr>
        <p:txBody>
          <a:bodyPr anchor="ctr" anchorCtr="0">
            <a:spAutoFit/>
          </a:bodyPr>
          <a:lstStyle>
            <a:lvl1pPr algn="ctr" fontAlgn="auto">
              <a:spcBef>
                <a:spcPts val="0"/>
              </a:spcBef>
              <a:spcAft>
                <a:spcPts val="0"/>
              </a:spcAft>
              <a:defRPr sz="1200" smtClean="0">
                <a:solidFill>
                  <a:schemeClr val="bg2"/>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Tree>
    <p:extLst>
      <p:ext uri="{BB962C8B-B14F-4D97-AF65-F5344CB8AC3E}">
        <p14:creationId xmlns:p14="http://schemas.microsoft.com/office/powerpoint/2010/main" val="3519444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alf Slide">
    <p:spTree>
      <p:nvGrpSpPr>
        <p:cNvPr id="1" name=""/>
        <p:cNvGrpSpPr/>
        <p:nvPr/>
      </p:nvGrpSpPr>
      <p:grpSpPr>
        <a:xfrm>
          <a:off x="0" y="0"/>
          <a:ext cx="0" cy="0"/>
          <a:chOff x="0" y="0"/>
          <a:chExt cx="0" cy="0"/>
        </a:xfrm>
      </p:grpSpPr>
      <p:sp>
        <p:nvSpPr>
          <p:cNvPr id="7" name="Picture Placeholder 7"/>
          <p:cNvSpPr>
            <a:spLocks noGrp="1"/>
          </p:cNvSpPr>
          <p:nvPr>
            <p:ph type="pic" sz="quarter" idx="10"/>
          </p:nvPr>
        </p:nvSpPr>
        <p:spPr>
          <a:xfrm>
            <a:off x="0" y="0"/>
            <a:ext cx="4355976" cy="6165304"/>
          </a:xfrm>
          <a:prstGeom prst="rect">
            <a:avLst/>
          </a:prstGeom>
        </p:spPr>
        <p:txBody>
          <a:bodyPr rtlCol="0">
            <a:normAutofit/>
          </a:bodyPr>
          <a:lstStyle>
            <a:lvl1pPr marL="0" indent="0">
              <a:buNone/>
              <a:defRPr sz="2800"/>
            </a:lvl1pPr>
          </a:lstStyle>
          <a:p>
            <a:pPr lvl="0"/>
            <a:r>
              <a:rPr lang="en-US" noProof="0" smtClean="0"/>
              <a:t>Click icon to add picture</a:t>
            </a:r>
            <a:endParaRPr lang="bg-BG" noProof="0" dirty="0"/>
          </a:p>
        </p:txBody>
      </p:sp>
      <p:sp>
        <p:nvSpPr>
          <p:cNvPr id="8" name="Title 1"/>
          <p:cNvSpPr>
            <a:spLocks noGrp="1"/>
          </p:cNvSpPr>
          <p:nvPr>
            <p:ph type="ctrTitle"/>
          </p:nvPr>
        </p:nvSpPr>
        <p:spPr>
          <a:xfrm>
            <a:off x="4573116" y="200794"/>
            <a:ext cx="4378530" cy="720080"/>
          </a:xfrm>
          <a:prstGeom prst="rect">
            <a:avLst/>
          </a:prstGeom>
        </p:spPr>
        <p:txBody>
          <a:bodyPr anchor="ctr" anchorCtr="0">
            <a:normAutofit/>
          </a:bodyPr>
          <a:lstStyle>
            <a:lvl1pPr>
              <a:defRPr sz="3600" baseline="0">
                <a:solidFill>
                  <a:schemeClr val="accent3"/>
                </a:solidFill>
              </a:defRPr>
            </a:lvl1pPr>
          </a:lstStyle>
          <a:p>
            <a:r>
              <a:rPr lang="en-US" smtClean="0"/>
              <a:t>Click to edit Master title style</a:t>
            </a:r>
            <a:endParaRPr lang="bg-BG" dirty="0"/>
          </a:p>
        </p:txBody>
      </p:sp>
      <p:sp>
        <p:nvSpPr>
          <p:cNvPr id="9" name="Subtitle 2"/>
          <p:cNvSpPr>
            <a:spLocks noGrp="1"/>
          </p:cNvSpPr>
          <p:nvPr>
            <p:ph type="subTitle" idx="1"/>
          </p:nvPr>
        </p:nvSpPr>
        <p:spPr>
          <a:xfrm>
            <a:off x="4573115" y="842020"/>
            <a:ext cx="4378531" cy="377180"/>
          </a:xfrm>
          <a:prstGeom prst="rect">
            <a:avLst/>
          </a:prstGeom>
        </p:spPr>
        <p:txBody>
          <a:bodyPr rtlCol="0">
            <a:normAutofit/>
          </a:bodyPr>
          <a:lstStyle>
            <a:lvl1pPr>
              <a:defRPr lang="bg-BG" sz="2400" b="0" dirty="0">
                <a:solidFill>
                  <a:schemeClr val="tx2"/>
                </a:solidFill>
                <a:latin typeface="Franklin Gothic Book" panose="020B0503020102020204" pitchFamily="34" charset="0"/>
              </a:defRPr>
            </a:lvl1pPr>
          </a:lstStyle>
          <a:p>
            <a:pPr lvl="0"/>
            <a:r>
              <a:rPr lang="en-US" smtClean="0"/>
              <a:t>Click to edit Master subtitle style</a:t>
            </a:r>
            <a:endParaRPr lang="bg-BG" dirty="0"/>
          </a:p>
        </p:txBody>
      </p:sp>
      <p:sp>
        <p:nvSpPr>
          <p:cNvPr id="5" name="Date Placeholder 4"/>
          <p:cNvSpPr>
            <a:spLocks noGrp="1"/>
          </p:cNvSpPr>
          <p:nvPr>
            <p:ph type="dt" sz="half" idx="11"/>
          </p:nvPr>
        </p:nvSpPr>
        <p:spPr>
          <a:xfrm>
            <a:off x="1258888" y="6365875"/>
            <a:ext cx="2222500" cy="365125"/>
          </a:xfrm>
          <a:prstGeom prst="rect">
            <a:avLst/>
          </a:prstGeom>
        </p:spPr>
        <p:txBody>
          <a:bodyPr/>
          <a:lstStyle>
            <a:lvl1pPr>
              <a:defRPr sz="1400" smtClean="0">
                <a:solidFill>
                  <a:srgbClr val="F2F0E6"/>
                </a:solidFill>
              </a:defRPr>
            </a:lvl1pPr>
          </a:lstStyle>
          <a:p>
            <a:pPr>
              <a:defRPr/>
            </a:pPr>
            <a:fld id="{97E4F49F-5113-450A-B88E-6DCEB1E0D40B}" type="datetime1">
              <a:rPr lang="en-US"/>
              <a:pPr>
                <a:defRPr/>
              </a:pPr>
              <a:t>7/22/2015</a:t>
            </a:fld>
            <a:endParaRPr lang="en-US" dirty="0"/>
          </a:p>
        </p:txBody>
      </p:sp>
      <p:sp>
        <p:nvSpPr>
          <p:cNvPr id="6" name="Slide Number Placeholder 6"/>
          <p:cNvSpPr>
            <a:spLocks noGrp="1"/>
          </p:cNvSpPr>
          <p:nvPr>
            <p:ph type="sldNum" sz="quarter" idx="12"/>
          </p:nvPr>
        </p:nvSpPr>
        <p:spPr>
          <a:xfrm>
            <a:off x="4164013" y="6365875"/>
            <a:ext cx="806450" cy="365125"/>
          </a:xfrm>
          <a:prstGeom prst="rect">
            <a:avLst/>
          </a:prstGeom>
        </p:spPr>
        <p:txBody>
          <a:bodyPr/>
          <a:lstStyle>
            <a:lvl1pPr algn="ctr">
              <a:defRPr sz="1400" smtClean="0">
                <a:solidFill>
                  <a:srgbClr val="F2F0E6"/>
                </a:solidFill>
              </a:defRPr>
            </a:lvl1pPr>
          </a:lstStyle>
          <a:p>
            <a:pPr>
              <a:defRPr/>
            </a:pPr>
            <a:fld id="{B5293F65-4424-4A74-AE8C-DF9374C96CF7}" type="slidenum">
              <a:rPr lang="en-US"/>
              <a:pPr>
                <a:defRPr/>
              </a:pPr>
              <a:t>‹#›</a:t>
            </a:fld>
            <a:endParaRPr lang="en-US" dirty="0"/>
          </a:p>
        </p:txBody>
      </p:sp>
    </p:spTree>
    <p:extLst>
      <p:ext uri="{BB962C8B-B14F-4D97-AF65-F5344CB8AC3E}">
        <p14:creationId xmlns:p14="http://schemas.microsoft.com/office/powerpoint/2010/main" val="7385063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0" y="0"/>
            <a:ext cx="9144000" cy="6165304"/>
          </a:xfrm>
          <a:prstGeom prst="rect">
            <a:avLst/>
          </a:prstGeom>
        </p:spPr>
        <p:txBody>
          <a:bodyPr rtlCol="0">
            <a:normAutofit/>
          </a:bodyPr>
          <a:lstStyle>
            <a:lvl1pPr>
              <a:defRPr lang="bg-BG" sz="3200" kern="1200" noProof="0" dirty="0">
                <a:solidFill>
                  <a:schemeClr val="bg2"/>
                </a:solidFill>
                <a:latin typeface="Franklin Gothic Demi" panose="020B0703020102020204" pitchFamily="34" charset="0"/>
                <a:ea typeface="+mn-ea"/>
                <a:cs typeface="+mn-cs"/>
              </a:defRPr>
            </a:lvl1pPr>
          </a:lstStyle>
          <a:p>
            <a:pPr lvl="0"/>
            <a:r>
              <a:rPr lang="en-US" noProof="0" dirty="0" smtClean="0"/>
              <a:t>Click icon to add picture</a:t>
            </a:r>
            <a:endParaRPr lang="bg-BG" noProof="0" dirty="0"/>
          </a:p>
        </p:txBody>
      </p:sp>
      <p:sp>
        <p:nvSpPr>
          <p:cNvPr id="2" name="Title 1"/>
          <p:cNvSpPr>
            <a:spLocks noGrp="1"/>
          </p:cNvSpPr>
          <p:nvPr>
            <p:ph type="title"/>
          </p:nvPr>
        </p:nvSpPr>
        <p:spPr>
          <a:xfrm>
            <a:off x="0" y="4856181"/>
            <a:ext cx="9144000" cy="1362075"/>
          </a:xfrm>
          <a:prstGeom prst="rect">
            <a:avLst/>
          </a:prstGeom>
          <a:solidFill>
            <a:srgbClr val="202020">
              <a:alpha val="80000"/>
            </a:srgbClr>
          </a:solidFill>
        </p:spPr>
        <p:txBody>
          <a:bodyPr anchor="t"/>
          <a:lstStyle>
            <a:lvl1pPr marL="914400" algn="l">
              <a:defRPr sz="3600" b="0" cap="all" spc="50" baseline="0">
                <a:solidFill>
                  <a:srgbClr val="8EC8DA"/>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0" y="4094305"/>
            <a:ext cx="9144000" cy="761876"/>
          </a:xfrm>
          <a:prstGeom prst="rect">
            <a:avLst/>
          </a:prstGeom>
          <a:solidFill>
            <a:srgbClr val="202020">
              <a:alpha val="80000"/>
            </a:srgbClr>
          </a:solidFill>
        </p:spPr>
        <p:txBody>
          <a:bodyPr anchor="b"/>
          <a:lstStyle>
            <a:lvl1pPr marL="914400" indent="0">
              <a:buNone/>
              <a:defRPr sz="2000">
                <a:solidFill>
                  <a:srgbClr val="F2F0E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Date Placeholder 4"/>
          <p:cNvSpPr>
            <a:spLocks noGrp="1"/>
          </p:cNvSpPr>
          <p:nvPr>
            <p:ph type="dt" sz="half" idx="2"/>
          </p:nvPr>
        </p:nvSpPr>
        <p:spPr>
          <a:xfrm>
            <a:off x="1435100" y="6400800"/>
            <a:ext cx="2222500" cy="276999"/>
          </a:xfrm>
          <a:prstGeom prst="rect">
            <a:avLst/>
          </a:prstGeom>
        </p:spPr>
        <p:txBody>
          <a:bodyPr anchor="ctr" anchorCtr="0">
            <a:spAutoFit/>
          </a:bodyPr>
          <a:lstStyle>
            <a:lvl1pPr fontAlgn="auto">
              <a:spcBef>
                <a:spcPts val="0"/>
              </a:spcBef>
              <a:spcAft>
                <a:spcPts val="0"/>
              </a:spcAft>
              <a:defRPr sz="1200" smtClean="0">
                <a:solidFill>
                  <a:schemeClr val="bg2"/>
                </a:solidFill>
                <a:latin typeface="Franklin Gothic Book" panose="020B0503020102020204" pitchFamily="34" charset="0"/>
                <a:cs typeface="+mn-cs"/>
              </a:defRPr>
            </a:lvl1pPr>
          </a:lstStyle>
          <a:p>
            <a:pPr>
              <a:defRPr/>
            </a:pPr>
            <a:fld id="{41E326CA-F3E5-40FC-BCD1-05323420695D}" type="datetime1">
              <a:rPr lang="en-US" smtClean="0"/>
              <a:pPr>
                <a:defRPr/>
              </a:pPr>
              <a:t>7/22/2015</a:t>
            </a:fld>
            <a:endParaRPr lang="en-US" dirty="0"/>
          </a:p>
        </p:txBody>
      </p:sp>
      <p:sp>
        <p:nvSpPr>
          <p:cNvPr id="8" name="Slide Number Placeholder 6"/>
          <p:cNvSpPr>
            <a:spLocks noGrp="1"/>
          </p:cNvSpPr>
          <p:nvPr>
            <p:ph type="sldNum" sz="quarter" idx="4"/>
          </p:nvPr>
        </p:nvSpPr>
        <p:spPr>
          <a:xfrm>
            <a:off x="4168775" y="6400800"/>
            <a:ext cx="806450" cy="276999"/>
          </a:xfrm>
          <a:prstGeom prst="rect">
            <a:avLst/>
          </a:prstGeom>
        </p:spPr>
        <p:txBody>
          <a:bodyPr anchor="ctr" anchorCtr="0">
            <a:spAutoFit/>
          </a:bodyPr>
          <a:lstStyle>
            <a:lvl1pPr algn="ctr" fontAlgn="auto">
              <a:spcBef>
                <a:spcPts val="0"/>
              </a:spcBef>
              <a:spcAft>
                <a:spcPts val="0"/>
              </a:spcAft>
              <a:defRPr sz="1200" smtClean="0">
                <a:solidFill>
                  <a:schemeClr val="bg2"/>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Tree>
    <p:extLst>
      <p:ext uri="{BB962C8B-B14F-4D97-AF65-F5344CB8AC3E}">
        <p14:creationId xmlns:p14="http://schemas.microsoft.com/office/powerpoint/2010/main" val="38061157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Slide - collage">
    <p:spTree>
      <p:nvGrpSpPr>
        <p:cNvPr id="1" name=""/>
        <p:cNvGrpSpPr/>
        <p:nvPr/>
      </p:nvGrpSpPr>
      <p:grpSpPr>
        <a:xfrm>
          <a:off x="0" y="0"/>
          <a:ext cx="0" cy="0"/>
          <a:chOff x="0" y="0"/>
          <a:chExt cx="0" cy="0"/>
        </a:xfrm>
      </p:grpSpPr>
      <p:sp>
        <p:nvSpPr>
          <p:cNvPr id="17" name="Subtitle 2"/>
          <p:cNvSpPr>
            <a:spLocks noGrp="1"/>
          </p:cNvSpPr>
          <p:nvPr>
            <p:ph type="subTitle" idx="1"/>
          </p:nvPr>
        </p:nvSpPr>
        <p:spPr>
          <a:xfrm>
            <a:off x="1331640" y="5212060"/>
            <a:ext cx="4824536" cy="377180"/>
          </a:xfrm>
          <a:prstGeom prst="rect">
            <a:avLst/>
          </a:prstGeom>
        </p:spPr>
        <p:txBody>
          <a:bodyPr/>
          <a:lstStyle>
            <a:lvl1pPr marL="0" indent="0" algn="l">
              <a:buNone/>
              <a:defRPr sz="1600" b="0">
                <a:solidFill>
                  <a:schemeClr val="tx2"/>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dirty="0"/>
          </a:p>
        </p:txBody>
      </p:sp>
      <p:sp>
        <p:nvSpPr>
          <p:cNvPr id="15" name="Picture Placeholder 7"/>
          <p:cNvSpPr>
            <a:spLocks noGrp="1"/>
          </p:cNvSpPr>
          <p:nvPr>
            <p:ph type="pic" sz="quarter" idx="10"/>
          </p:nvPr>
        </p:nvSpPr>
        <p:spPr>
          <a:xfrm>
            <a:off x="1333808" y="2316947"/>
            <a:ext cx="6543405" cy="2521611"/>
          </a:xfrm>
          <a:prstGeom prst="rect">
            <a:avLst/>
          </a:prstGeom>
        </p:spPr>
        <p:txBody>
          <a:bodyPr rtlCol="0">
            <a:normAutofit/>
          </a:bodyPr>
          <a:lstStyle>
            <a:lvl1pPr marL="0" indent="0">
              <a:buNone/>
              <a:defRPr sz="1600">
                <a:solidFill>
                  <a:schemeClr val="bg2"/>
                </a:solidFill>
              </a:defRPr>
            </a:lvl1pPr>
          </a:lstStyle>
          <a:p>
            <a:pPr lvl="0"/>
            <a:r>
              <a:rPr lang="en-US" noProof="0" dirty="0" smtClean="0"/>
              <a:t>Click icon to add picture</a:t>
            </a:r>
            <a:endParaRPr lang="bg-BG" noProof="0" dirty="0"/>
          </a:p>
        </p:txBody>
      </p:sp>
      <p:sp>
        <p:nvSpPr>
          <p:cNvPr id="9" name="Title 1"/>
          <p:cNvSpPr>
            <a:spLocks noGrp="1"/>
          </p:cNvSpPr>
          <p:nvPr>
            <p:ph type="ctrTitle"/>
          </p:nvPr>
        </p:nvSpPr>
        <p:spPr>
          <a:xfrm>
            <a:off x="1403648" y="772048"/>
            <a:ext cx="6408712" cy="720080"/>
          </a:xfrm>
          <a:prstGeom prst="rect">
            <a:avLst/>
          </a:prstGeom>
        </p:spPr>
        <p:txBody>
          <a:bodyPr rtlCol="0" anchor="ctr" anchorCtr="0">
            <a:normAutofit/>
          </a:bodyPr>
          <a:lstStyle>
            <a:lvl1pPr>
              <a:defRPr lang="bg-BG" dirty="0"/>
            </a:lvl1pPr>
          </a:lstStyle>
          <a:p>
            <a:pPr lvl="0"/>
            <a:r>
              <a:rPr lang="en-US" dirty="0" smtClean="0"/>
              <a:t>Click to edit Master title style</a:t>
            </a:r>
            <a:endParaRPr lang="bg-BG" dirty="0"/>
          </a:p>
        </p:txBody>
      </p:sp>
      <p:sp>
        <p:nvSpPr>
          <p:cNvPr id="10" name="Text Placeholder 3"/>
          <p:cNvSpPr>
            <a:spLocks noGrp="1"/>
          </p:cNvSpPr>
          <p:nvPr>
            <p:ph type="body" sz="quarter" idx="11"/>
          </p:nvPr>
        </p:nvSpPr>
        <p:spPr>
          <a:xfrm>
            <a:off x="1403350" y="1482725"/>
            <a:ext cx="6408738" cy="574675"/>
          </a:xfrm>
        </p:spPr>
        <p:txBody>
          <a:bodyPr>
            <a:normAutofit/>
          </a:bodyPr>
          <a:lstStyle>
            <a:lvl1pPr marL="0" indent="0" algn="ctr">
              <a:buNone/>
              <a:defRPr lang="en-US" sz="2800" b="0" kern="1200" dirty="0" smtClean="0">
                <a:solidFill>
                  <a:schemeClr val="tx2"/>
                </a:solidFill>
                <a:latin typeface="Franklin Gothic Medium" panose="020B060302010202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4" name="Date Placeholder 4"/>
          <p:cNvSpPr>
            <a:spLocks noGrp="1"/>
          </p:cNvSpPr>
          <p:nvPr>
            <p:ph type="dt" sz="half" idx="2"/>
          </p:nvPr>
        </p:nvSpPr>
        <p:spPr>
          <a:xfrm>
            <a:off x="1435100" y="6400800"/>
            <a:ext cx="2222500" cy="276999"/>
          </a:xfrm>
          <a:prstGeom prst="rect">
            <a:avLst/>
          </a:prstGeom>
        </p:spPr>
        <p:txBody>
          <a:bodyPr anchor="ctr" anchorCtr="0">
            <a:spAutoFit/>
          </a:bodyPr>
          <a:lstStyle>
            <a:lvl1pPr fontAlgn="auto">
              <a:spcBef>
                <a:spcPts val="0"/>
              </a:spcBef>
              <a:spcAft>
                <a:spcPts val="0"/>
              </a:spcAft>
              <a:defRPr sz="1200" smtClean="0">
                <a:solidFill>
                  <a:schemeClr val="bg2"/>
                </a:solidFill>
                <a:latin typeface="Franklin Gothic Book" panose="020B0503020102020204" pitchFamily="34" charset="0"/>
                <a:cs typeface="+mn-cs"/>
              </a:defRPr>
            </a:lvl1pPr>
          </a:lstStyle>
          <a:p>
            <a:pPr>
              <a:defRPr/>
            </a:pPr>
            <a:fld id="{41E326CA-F3E5-40FC-BCD1-05323420695D}" type="datetime1">
              <a:rPr lang="en-US" smtClean="0"/>
              <a:pPr>
                <a:defRPr/>
              </a:pPr>
              <a:t>7/22/2015</a:t>
            </a:fld>
            <a:endParaRPr lang="en-US" dirty="0"/>
          </a:p>
        </p:txBody>
      </p:sp>
      <p:sp>
        <p:nvSpPr>
          <p:cNvPr id="16" name="Slide Number Placeholder 6"/>
          <p:cNvSpPr>
            <a:spLocks noGrp="1"/>
          </p:cNvSpPr>
          <p:nvPr>
            <p:ph type="sldNum" sz="quarter" idx="4"/>
          </p:nvPr>
        </p:nvSpPr>
        <p:spPr>
          <a:xfrm>
            <a:off x="4168775" y="6400800"/>
            <a:ext cx="806450" cy="276999"/>
          </a:xfrm>
          <a:prstGeom prst="rect">
            <a:avLst/>
          </a:prstGeom>
        </p:spPr>
        <p:txBody>
          <a:bodyPr anchor="ctr" anchorCtr="0">
            <a:spAutoFit/>
          </a:bodyPr>
          <a:lstStyle>
            <a:lvl1pPr algn="ctr" fontAlgn="auto">
              <a:spcBef>
                <a:spcPts val="0"/>
              </a:spcBef>
              <a:spcAft>
                <a:spcPts val="0"/>
              </a:spcAft>
              <a:defRPr sz="1200" smtClean="0">
                <a:solidFill>
                  <a:schemeClr val="bg2"/>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pic>
        <p:nvPicPr>
          <p:cNvPr id="12"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0" y="277813"/>
            <a:ext cx="1196975" cy="73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71351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lide - collage">
    <p:spTree>
      <p:nvGrpSpPr>
        <p:cNvPr id="1" name=""/>
        <p:cNvGrpSpPr/>
        <p:nvPr/>
      </p:nvGrpSpPr>
      <p:grpSpPr>
        <a:xfrm>
          <a:off x="0" y="0"/>
          <a:ext cx="0" cy="0"/>
          <a:chOff x="0" y="0"/>
          <a:chExt cx="0" cy="0"/>
        </a:xfrm>
      </p:grpSpPr>
      <p:sp>
        <p:nvSpPr>
          <p:cNvPr id="10" name="Rectangle 9"/>
          <p:cNvSpPr/>
          <p:nvPr/>
        </p:nvSpPr>
        <p:spPr>
          <a:xfrm>
            <a:off x="1187450" y="2373312"/>
            <a:ext cx="6819900" cy="2808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solidFill>
            </a:endParaRPr>
          </a:p>
        </p:txBody>
      </p:sp>
      <p:sp>
        <p:nvSpPr>
          <p:cNvPr id="39" name="Picture Placeholder 7"/>
          <p:cNvSpPr>
            <a:spLocks noGrp="1"/>
          </p:cNvSpPr>
          <p:nvPr>
            <p:ph type="pic" sz="quarter" idx="10"/>
          </p:nvPr>
        </p:nvSpPr>
        <p:spPr>
          <a:xfrm>
            <a:off x="1332181" y="2536528"/>
            <a:ext cx="2087905" cy="2501230"/>
          </a:xfrm>
          <a:prstGeom prst="rect">
            <a:avLst/>
          </a:prstGeom>
        </p:spPr>
        <p:txBody>
          <a:bodyPr rtlCol="0">
            <a:normAutofit/>
          </a:bodyPr>
          <a:lstStyle>
            <a:lvl1pPr marL="0" indent="0">
              <a:buNone/>
              <a:defRPr sz="1600">
                <a:solidFill>
                  <a:schemeClr val="bg1"/>
                </a:solidFill>
              </a:defRPr>
            </a:lvl1pPr>
          </a:lstStyle>
          <a:p>
            <a:pPr lvl="0"/>
            <a:r>
              <a:rPr lang="en-US" noProof="0" dirty="0" smtClean="0"/>
              <a:t>Click icon to add picture</a:t>
            </a:r>
            <a:endParaRPr lang="bg-BG" noProof="0" dirty="0"/>
          </a:p>
        </p:txBody>
      </p:sp>
      <p:sp>
        <p:nvSpPr>
          <p:cNvPr id="41" name="Picture Placeholder 7"/>
          <p:cNvSpPr>
            <a:spLocks noGrp="1"/>
          </p:cNvSpPr>
          <p:nvPr>
            <p:ph type="pic" sz="quarter" idx="12"/>
          </p:nvPr>
        </p:nvSpPr>
        <p:spPr>
          <a:xfrm>
            <a:off x="3561830" y="2538180"/>
            <a:ext cx="2087905" cy="1177868"/>
          </a:xfrm>
          <a:prstGeom prst="rect">
            <a:avLst/>
          </a:prstGeom>
        </p:spPr>
        <p:txBody>
          <a:bodyPr rtlCol="0">
            <a:normAutofit/>
          </a:bodyPr>
          <a:lstStyle>
            <a:lvl1pPr marL="0" indent="0">
              <a:buNone/>
              <a:defRPr sz="1600">
                <a:solidFill>
                  <a:schemeClr val="bg1"/>
                </a:solidFill>
              </a:defRPr>
            </a:lvl1pPr>
          </a:lstStyle>
          <a:p>
            <a:pPr lvl="0"/>
            <a:r>
              <a:rPr lang="en-US" noProof="0" dirty="0" smtClean="0"/>
              <a:t>Click icon to add picture</a:t>
            </a:r>
            <a:endParaRPr lang="bg-BG" noProof="0" dirty="0"/>
          </a:p>
        </p:txBody>
      </p:sp>
      <p:sp>
        <p:nvSpPr>
          <p:cNvPr id="42" name="Picture Placeholder 7"/>
          <p:cNvSpPr>
            <a:spLocks noGrp="1"/>
          </p:cNvSpPr>
          <p:nvPr>
            <p:ph type="pic" sz="quarter" idx="13"/>
          </p:nvPr>
        </p:nvSpPr>
        <p:spPr>
          <a:xfrm>
            <a:off x="3561830" y="3866580"/>
            <a:ext cx="2087905" cy="1177868"/>
          </a:xfrm>
          <a:prstGeom prst="rect">
            <a:avLst/>
          </a:prstGeom>
        </p:spPr>
        <p:txBody>
          <a:bodyPr rtlCol="0">
            <a:normAutofit/>
          </a:bodyPr>
          <a:lstStyle>
            <a:lvl1pPr marL="0" indent="0">
              <a:buNone/>
              <a:defRPr sz="1600">
                <a:solidFill>
                  <a:schemeClr val="bg1"/>
                </a:solidFill>
              </a:defRPr>
            </a:lvl1pPr>
          </a:lstStyle>
          <a:p>
            <a:pPr lvl="0"/>
            <a:r>
              <a:rPr lang="en-US" noProof="0" dirty="0" smtClean="0"/>
              <a:t>Click icon to add picture</a:t>
            </a:r>
            <a:endParaRPr lang="bg-BG" noProof="0" dirty="0"/>
          </a:p>
        </p:txBody>
      </p:sp>
      <p:sp>
        <p:nvSpPr>
          <p:cNvPr id="43" name="Picture Placeholder 7"/>
          <p:cNvSpPr>
            <a:spLocks noGrp="1"/>
          </p:cNvSpPr>
          <p:nvPr>
            <p:ph type="pic" sz="quarter" idx="14"/>
          </p:nvPr>
        </p:nvSpPr>
        <p:spPr>
          <a:xfrm>
            <a:off x="5783908" y="2538180"/>
            <a:ext cx="2087905" cy="1177868"/>
          </a:xfrm>
          <a:prstGeom prst="rect">
            <a:avLst/>
          </a:prstGeom>
        </p:spPr>
        <p:txBody>
          <a:bodyPr rtlCol="0">
            <a:normAutofit/>
          </a:bodyPr>
          <a:lstStyle>
            <a:lvl1pPr marL="0" indent="0">
              <a:buNone/>
              <a:defRPr sz="1600">
                <a:solidFill>
                  <a:schemeClr val="bg1"/>
                </a:solidFill>
              </a:defRPr>
            </a:lvl1pPr>
          </a:lstStyle>
          <a:p>
            <a:pPr lvl="0"/>
            <a:r>
              <a:rPr lang="en-US" noProof="0" dirty="0" smtClean="0"/>
              <a:t>Click icon to add picture</a:t>
            </a:r>
            <a:endParaRPr lang="bg-BG" noProof="0" dirty="0"/>
          </a:p>
        </p:txBody>
      </p:sp>
      <p:sp>
        <p:nvSpPr>
          <p:cNvPr id="44" name="Picture Placeholder 7"/>
          <p:cNvSpPr>
            <a:spLocks noGrp="1"/>
          </p:cNvSpPr>
          <p:nvPr>
            <p:ph type="pic" sz="quarter" idx="15"/>
          </p:nvPr>
        </p:nvSpPr>
        <p:spPr>
          <a:xfrm>
            <a:off x="5783908" y="3866580"/>
            <a:ext cx="2087905" cy="1177868"/>
          </a:xfrm>
          <a:prstGeom prst="rect">
            <a:avLst/>
          </a:prstGeom>
        </p:spPr>
        <p:txBody>
          <a:bodyPr rtlCol="0">
            <a:normAutofit/>
          </a:bodyPr>
          <a:lstStyle>
            <a:lvl1pPr marL="0" indent="0">
              <a:buNone/>
              <a:defRPr sz="1600">
                <a:solidFill>
                  <a:schemeClr val="bg1"/>
                </a:solidFill>
              </a:defRPr>
            </a:lvl1pPr>
          </a:lstStyle>
          <a:p>
            <a:pPr lvl="0"/>
            <a:r>
              <a:rPr lang="en-US" noProof="0" smtClean="0"/>
              <a:t>Click icon to add picture</a:t>
            </a:r>
            <a:endParaRPr lang="bg-BG" noProof="0"/>
          </a:p>
        </p:txBody>
      </p:sp>
      <p:sp>
        <p:nvSpPr>
          <p:cNvPr id="17" name="Subtitle 2"/>
          <p:cNvSpPr>
            <a:spLocks noGrp="1"/>
          </p:cNvSpPr>
          <p:nvPr>
            <p:ph type="subTitle" idx="1"/>
          </p:nvPr>
        </p:nvSpPr>
        <p:spPr>
          <a:xfrm>
            <a:off x="1143000" y="5212060"/>
            <a:ext cx="4824536" cy="377180"/>
          </a:xfrm>
          <a:prstGeom prst="rect">
            <a:avLst/>
          </a:prstGeom>
        </p:spPr>
        <p:txBody>
          <a:bodyPr/>
          <a:lstStyle>
            <a:lvl1pPr marL="0" indent="0" algn="l">
              <a:buNone/>
              <a:defRPr sz="1600" b="0">
                <a:solidFill>
                  <a:schemeClr val="tx2"/>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dirty="0"/>
          </a:p>
        </p:txBody>
      </p:sp>
      <p:sp>
        <p:nvSpPr>
          <p:cNvPr id="15" name="Title 1"/>
          <p:cNvSpPr>
            <a:spLocks noGrp="1"/>
          </p:cNvSpPr>
          <p:nvPr>
            <p:ph type="ctrTitle"/>
          </p:nvPr>
        </p:nvSpPr>
        <p:spPr>
          <a:xfrm>
            <a:off x="1403648" y="772048"/>
            <a:ext cx="6408712" cy="720080"/>
          </a:xfrm>
          <a:prstGeom prst="rect">
            <a:avLst/>
          </a:prstGeom>
        </p:spPr>
        <p:txBody>
          <a:bodyPr rtlCol="0" anchor="ctr" anchorCtr="0">
            <a:normAutofit/>
          </a:bodyPr>
          <a:lstStyle>
            <a:lvl1pPr>
              <a:defRPr lang="bg-BG" dirty="0"/>
            </a:lvl1pPr>
          </a:lstStyle>
          <a:p>
            <a:pPr lvl="0"/>
            <a:r>
              <a:rPr lang="en-US" dirty="0" smtClean="0"/>
              <a:t>Click to edit Master title style</a:t>
            </a:r>
            <a:endParaRPr lang="bg-BG" dirty="0"/>
          </a:p>
        </p:txBody>
      </p:sp>
      <p:sp>
        <p:nvSpPr>
          <p:cNvPr id="19" name="Text Placeholder 3"/>
          <p:cNvSpPr>
            <a:spLocks noGrp="1"/>
          </p:cNvSpPr>
          <p:nvPr>
            <p:ph type="body" sz="quarter" idx="11"/>
          </p:nvPr>
        </p:nvSpPr>
        <p:spPr>
          <a:xfrm>
            <a:off x="1403350" y="1482725"/>
            <a:ext cx="6408738" cy="574675"/>
          </a:xfrm>
        </p:spPr>
        <p:txBody>
          <a:bodyPr>
            <a:normAutofit/>
          </a:bodyPr>
          <a:lstStyle>
            <a:lvl1pPr marL="0" indent="0" algn="ctr">
              <a:buNone/>
              <a:defRPr lang="en-US" sz="2800" b="0" kern="1200" dirty="0" smtClean="0">
                <a:solidFill>
                  <a:schemeClr val="tx2"/>
                </a:solidFill>
                <a:latin typeface="Franklin Gothic Medium" panose="020B060302010202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4" name="Date Placeholder 4"/>
          <p:cNvSpPr>
            <a:spLocks noGrp="1"/>
          </p:cNvSpPr>
          <p:nvPr>
            <p:ph type="dt" sz="half" idx="2"/>
          </p:nvPr>
        </p:nvSpPr>
        <p:spPr>
          <a:xfrm>
            <a:off x="1435100" y="6400800"/>
            <a:ext cx="2222500" cy="276999"/>
          </a:xfrm>
          <a:prstGeom prst="rect">
            <a:avLst/>
          </a:prstGeom>
        </p:spPr>
        <p:txBody>
          <a:bodyPr anchor="ctr" anchorCtr="0">
            <a:spAutoFit/>
          </a:bodyPr>
          <a:lstStyle>
            <a:lvl1pPr fontAlgn="auto">
              <a:spcBef>
                <a:spcPts val="0"/>
              </a:spcBef>
              <a:spcAft>
                <a:spcPts val="0"/>
              </a:spcAft>
              <a:defRPr sz="1200" smtClean="0">
                <a:solidFill>
                  <a:schemeClr val="bg2"/>
                </a:solidFill>
                <a:latin typeface="Franklin Gothic Book" panose="020B0503020102020204" pitchFamily="34" charset="0"/>
                <a:cs typeface="+mn-cs"/>
              </a:defRPr>
            </a:lvl1pPr>
          </a:lstStyle>
          <a:p>
            <a:pPr>
              <a:defRPr/>
            </a:pPr>
            <a:fld id="{41E326CA-F3E5-40FC-BCD1-05323420695D}" type="datetime1">
              <a:rPr lang="en-US" smtClean="0"/>
              <a:pPr>
                <a:defRPr/>
              </a:pPr>
              <a:t>7/22/2015</a:t>
            </a:fld>
            <a:endParaRPr lang="en-US" dirty="0"/>
          </a:p>
        </p:txBody>
      </p:sp>
      <p:sp>
        <p:nvSpPr>
          <p:cNvPr id="16" name="Slide Number Placeholder 6"/>
          <p:cNvSpPr>
            <a:spLocks noGrp="1"/>
          </p:cNvSpPr>
          <p:nvPr>
            <p:ph type="sldNum" sz="quarter" idx="4"/>
          </p:nvPr>
        </p:nvSpPr>
        <p:spPr>
          <a:xfrm>
            <a:off x="4168775" y="6400800"/>
            <a:ext cx="806450" cy="276999"/>
          </a:xfrm>
          <a:prstGeom prst="rect">
            <a:avLst/>
          </a:prstGeom>
        </p:spPr>
        <p:txBody>
          <a:bodyPr anchor="ctr" anchorCtr="0">
            <a:spAutoFit/>
          </a:bodyPr>
          <a:lstStyle>
            <a:lvl1pPr algn="ctr" fontAlgn="auto">
              <a:spcBef>
                <a:spcPts val="0"/>
              </a:spcBef>
              <a:spcAft>
                <a:spcPts val="0"/>
              </a:spcAft>
              <a:defRPr sz="1200" smtClean="0">
                <a:solidFill>
                  <a:schemeClr val="bg2"/>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pic>
        <p:nvPicPr>
          <p:cNvPr id="18"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0" y="277813"/>
            <a:ext cx="1196975" cy="73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9079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ctrTitle"/>
          </p:nvPr>
        </p:nvSpPr>
        <p:spPr>
          <a:xfrm>
            <a:off x="1403648" y="651520"/>
            <a:ext cx="6408712" cy="720080"/>
          </a:xfrm>
          <a:prstGeom prst="rect">
            <a:avLst/>
          </a:prstGeom>
        </p:spPr>
        <p:txBody>
          <a:bodyPr rtlCol="0" anchor="ctr" anchorCtr="0">
            <a:normAutofit/>
          </a:bodyPr>
          <a:lstStyle>
            <a:lvl1pPr>
              <a:defRPr lang="bg-BG" dirty="0"/>
            </a:lvl1pPr>
          </a:lstStyle>
          <a:p>
            <a:pPr lvl="0"/>
            <a:r>
              <a:rPr lang="en-US" dirty="0" smtClean="0"/>
              <a:t>Click to edit Master title style</a:t>
            </a:r>
            <a:endParaRPr lang="bg-BG" dirty="0"/>
          </a:p>
        </p:txBody>
      </p:sp>
      <p:sp>
        <p:nvSpPr>
          <p:cNvPr id="6" name="Date Placeholder 4"/>
          <p:cNvSpPr>
            <a:spLocks noGrp="1"/>
          </p:cNvSpPr>
          <p:nvPr>
            <p:ph type="dt" sz="half" idx="2"/>
          </p:nvPr>
        </p:nvSpPr>
        <p:spPr>
          <a:xfrm>
            <a:off x="1435100" y="6400800"/>
            <a:ext cx="2222500" cy="276999"/>
          </a:xfrm>
          <a:prstGeom prst="rect">
            <a:avLst/>
          </a:prstGeom>
        </p:spPr>
        <p:txBody>
          <a:bodyPr anchor="ctr" anchorCtr="0">
            <a:spAutoFit/>
          </a:bodyPr>
          <a:lstStyle>
            <a:lvl1pPr fontAlgn="auto">
              <a:spcBef>
                <a:spcPts val="0"/>
              </a:spcBef>
              <a:spcAft>
                <a:spcPts val="0"/>
              </a:spcAft>
              <a:defRPr sz="1200" smtClean="0">
                <a:solidFill>
                  <a:schemeClr val="bg2"/>
                </a:solidFill>
                <a:latin typeface="Franklin Gothic Book" panose="020B0503020102020204" pitchFamily="34" charset="0"/>
                <a:cs typeface="+mn-cs"/>
              </a:defRPr>
            </a:lvl1pPr>
          </a:lstStyle>
          <a:p>
            <a:pPr>
              <a:defRPr/>
            </a:pPr>
            <a:fld id="{41E326CA-F3E5-40FC-BCD1-05323420695D}" type="datetime1">
              <a:rPr lang="en-US" smtClean="0"/>
              <a:pPr>
                <a:defRPr/>
              </a:pPr>
              <a:t>7/22/2015</a:t>
            </a:fld>
            <a:endParaRPr lang="en-US" dirty="0"/>
          </a:p>
        </p:txBody>
      </p:sp>
      <p:sp>
        <p:nvSpPr>
          <p:cNvPr id="7" name="Slide Number Placeholder 6"/>
          <p:cNvSpPr>
            <a:spLocks noGrp="1"/>
          </p:cNvSpPr>
          <p:nvPr>
            <p:ph type="sldNum" sz="quarter" idx="4"/>
          </p:nvPr>
        </p:nvSpPr>
        <p:spPr>
          <a:xfrm>
            <a:off x="4168775" y="6400800"/>
            <a:ext cx="806450" cy="276999"/>
          </a:xfrm>
          <a:prstGeom prst="rect">
            <a:avLst/>
          </a:prstGeom>
        </p:spPr>
        <p:txBody>
          <a:bodyPr anchor="ctr" anchorCtr="0">
            <a:spAutoFit/>
          </a:bodyPr>
          <a:lstStyle>
            <a:lvl1pPr algn="ctr" fontAlgn="auto">
              <a:spcBef>
                <a:spcPts val="0"/>
              </a:spcBef>
              <a:spcAft>
                <a:spcPts val="0"/>
              </a:spcAft>
              <a:defRPr sz="1200" smtClean="0">
                <a:solidFill>
                  <a:schemeClr val="bg2"/>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57437" y="2250688"/>
            <a:ext cx="3829125" cy="2356624"/>
          </a:xfrm>
          <a:prstGeom prst="rect">
            <a:avLst/>
          </a:prstGeom>
        </p:spPr>
      </p:pic>
    </p:spTree>
    <p:extLst>
      <p:ext uri="{BB962C8B-B14F-4D97-AF65-F5344CB8AC3E}">
        <p14:creationId xmlns:p14="http://schemas.microsoft.com/office/powerpoint/2010/main" val="21138992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p:cNvSpPr>
            <a:spLocks noGrp="1"/>
          </p:cNvSpPr>
          <p:nvPr>
            <p:ph type="ctrTitle"/>
          </p:nvPr>
        </p:nvSpPr>
        <p:spPr>
          <a:xfrm>
            <a:off x="1403648" y="651520"/>
            <a:ext cx="6408712" cy="720080"/>
          </a:xfrm>
          <a:prstGeom prst="rect">
            <a:avLst/>
          </a:prstGeom>
        </p:spPr>
        <p:txBody>
          <a:bodyPr rtlCol="0" anchor="ctr" anchorCtr="0">
            <a:normAutofit/>
          </a:bodyPr>
          <a:lstStyle>
            <a:lvl1pPr>
              <a:defRPr lang="bg-BG" dirty="0"/>
            </a:lvl1pPr>
          </a:lstStyle>
          <a:p>
            <a:pPr lvl="0"/>
            <a:r>
              <a:rPr lang="en-US" dirty="0" smtClean="0"/>
              <a:t>Click to edit Master title style</a:t>
            </a:r>
            <a:endParaRPr lang="bg-BG" dirty="0"/>
          </a:p>
        </p:txBody>
      </p:sp>
      <p:sp>
        <p:nvSpPr>
          <p:cNvPr id="6" name="Date Placeholder 4"/>
          <p:cNvSpPr>
            <a:spLocks noGrp="1"/>
          </p:cNvSpPr>
          <p:nvPr>
            <p:ph type="dt" sz="half" idx="2"/>
          </p:nvPr>
        </p:nvSpPr>
        <p:spPr>
          <a:xfrm>
            <a:off x="1435100" y="6400800"/>
            <a:ext cx="2222500" cy="276999"/>
          </a:xfrm>
          <a:prstGeom prst="rect">
            <a:avLst/>
          </a:prstGeom>
        </p:spPr>
        <p:txBody>
          <a:bodyPr anchor="ctr" anchorCtr="0">
            <a:spAutoFit/>
          </a:bodyPr>
          <a:lstStyle>
            <a:lvl1pPr fontAlgn="auto">
              <a:spcBef>
                <a:spcPts val="0"/>
              </a:spcBef>
              <a:spcAft>
                <a:spcPts val="0"/>
              </a:spcAft>
              <a:defRPr sz="1200" smtClean="0">
                <a:solidFill>
                  <a:schemeClr val="bg2"/>
                </a:solidFill>
                <a:latin typeface="Franklin Gothic Book" panose="020B0503020102020204" pitchFamily="34" charset="0"/>
                <a:cs typeface="+mn-cs"/>
              </a:defRPr>
            </a:lvl1pPr>
          </a:lstStyle>
          <a:p>
            <a:pPr>
              <a:defRPr/>
            </a:pPr>
            <a:fld id="{41E326CA-F3E5-40FC-BCD1-05323420695D}" type="datetime1">
              <a:rPr lang="en-US" smtClean="0"/>
              <a:pPr>
                <a:defRPr/>
              </a:pPr>
              <a:t>7/22/2015</a:t>
            </a:fld>
            <a:endParaRPr lang="en-US" dirty="0"/>
          </a:p>
        </p:txBody>
      </p:sp>
      <p:sp>
        <p:nvSpPr>
          <p:cNvPr id="7" name="Slide Number Placeholder 6"/>
          <p:cNvSpPr>
            <a:spLocks noGrp="1"/>
          </p:cNvSpPr>
          <p:nvPr>
            <p:ph type="sldNum" sz="quarter" idx="4"/>
          </p:nvPr>
        </p:nvSpPr>
        <p:spPr>
          <a:xfrm>
            <a:off x="4168775" y="6400800"/>
            <a:ext cx="806450" cy="276999"/>
          </a:xfrm>
          <a:prstGeom prst="rect">
            <a:avLst/>
          </a:prstGeom>
        </p:spPr>
        <p:txBody>
          <a:bodyPr anchor="ctr" anchorCtr="0">
            <a:spAutoFit/>
          </a:bodyPr>
          <a:lstStyle>
            <a:lvl1pPr algn="ctr" fontAlgn="auto">
              <a:spcBef>
                <a:spcPts val="0"/>
              </a:spcBef>
              <a:spcAft>
                <a:spcPts val="0"/>
              </a:spcAft>
              <a:defRPr sz="1200" smtClean="0">
                <a:solidFill>
                  <a:schemeClr val="bg2"/>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Tree>
    <p:extLst>
      <p:ext uri="{BB962C8B-B14F-4D97-AF65-F5344CB8AC3E}">
        <p14:creationId xmlns:p14="http://schemas.microsoft.com/office/powerpoint/2010/main" val="6425990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0" y="0"/>
            <a:ext cx="9144000" cy="6165304"/>
          </a:xfrm>
          <a:prstGeom prst="rect">
            <a:avLst/>
          </a:prstGeom>
        </p:spPr>
        <p:txBody>
          <a:bodyPr rtlCol="0">
            <a:normAutofit/>
          </a:bodyPr>
          <a:lstStyle>
            <a:lvl1pPr>
              <a:defRPr lang="bg-BG" sz="3200" kern="1200" noProof="0" dirty="0">
                <a:solidFill>
                  <a:schemeClr val="bg2"/>
                </a:solidFill>
                <a:latin typeface="Franklin Gothic Demi" panose="020B0703020102020204" pitchFamily="34" charset="0"/>
                <a:ea typeface="+mn-ea"/>
                <a:cs typeface="+mn-cs"/>
              </a:defRPr>
            </a:lvl1pPr>
          </a:lstStyle>
          <a:p>
            <a:pPr lvl="0"/>
            <a:r>
              <a:rPr lang="en-US" noProof="0" dirty="0" smtClean="0"/>
              <a:t>Click icon to add picture</a:t>
            </a:r>
            <a:endParaRPr lang="bg-BG" noProof="0" dirty="0"/>
          </a:p>
        </p:txBody>
      </p:sp>
      <p:sp>
        <p:nvSpPr>
          <p:cNvPr id="2" name="Title 1"/>
          <p:cNvSpPr>
            <a:spLocks noGrp="1"/>
          </p:cNvSpPr>
          <p:nvPr>
            <p:ph type="title"/>
          </p:nvPr>
        </p:nvSpPr>
        <p:spPr>
          <a:xfrm>
            <a:off x="0" y="4856181"/>
            <a:ext cx="9144000" cy="1362075"/>
          </a:xfrm>
          <a:prstGeom prst="rect">
            <a:avLst/>
          </a:prstGeom>
          <a:solidFill>
            <a:srgbClr val="3589A5">
              <a:alpha val="80000"/>
            </a:srgbClr>
          </a:solidFill>
        </p:spPr>
        <p:txBody>
          <a:bodyPr anchor="t"/>
          <a:lstStyle>
            <a:lvl1pPr marL="914400" algn="l">
              <a:defRPr sz="3600" b="0" cap="all" spc="50" baseline="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0" y="4094305"/>
            <a:ext cx="9144000" cy="761876"/>
          </a:xfrm>
          <a:prstGeom prst="rect">
            <a:avLst/>
          </a:prstGeom>
          <a:solidFill>
            <a:srgbClr val="3589A5">
              <a:alpha val="80000"/>
            </a:srgbClr>
          </a:solidFill>
        </p:spPr>
        <p:txBody>
          <a:bodyPr anchor="b"/>
          <a:lstStyle>
            <a:lvl1pPr marL="914400" indent="0">
              <a:buNone/>
              <a:defRPr sz="2000">
                <a:solidFill>
                  <a:srgbClr val="F2F0E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Date Placeholder 4"/>
          <p:cNvSpPr>
            <a:spLocks noGrp="1"/>
          </p:cNvSpPr>
          <p:nvPr>
            <p:ph type="dt" sz="half" idx="2"/>
          </p:nvPr>
        </p:nvSpPr>
        <p:spPr>
          <a:xfrm>
            <a:off x="1435100" y="6400800"/>
            <a:ext cx="2222500" cy="276999"/>
          </a:xfrm>
          <a:prstGeom prst="rect">
            <a:avLst/>
          </a:prstGeom>
        </p:spPr>
        <p:txBody>
          <a:bodyPr anchor="ctr" anchorCtr="0">
            <a:spAutoFit/>
          </a:bodyPr>
          <a:lstStyle>
            <a:lvl1pPr fontAlgn="auto">
              <a:spcBef>
                <a:spcPts val="0"/>
              </a:spcBef>
              <a:spcAft>
                <a:spcPts val="0"/>
              </a:spcAft>
              <a:defRPr sz="1200" smtClean="0">
                <a:solidFill>
                  <a:schemeClr val="bg2"/>
                </a:solidFill>
                <a:latin typeface="Franklin Gothic Book" panose="020B0503020102020204" pitchFamily="34" charset="0"/>
                <a:cs typeface="+mn-cs"/>
              </a:defRPr>
            </a:lvl1pPr>
          </a:lstStyle>
          <a:p>
            <a:pPr>
              <a:defRPr/>
            </a:pPr>
            <a:fld id="{41E326CA-F3E5-40FC-BCD1-05323420695D}" type="datetime1">
              <a:rPr lang="en-US" smtClean="0"/>
              <a:pPr>
                <a:defRPr/>
              </a:pPr>
              <a:t>7/22/2015</a:t>
            </a:fld>
            <a:endParaRPr lang="en-US" dirty="0"/>
          </a:p>
        </p:txBody>
      </p:sp>
      <p:sp>
        <p:nvSpPr>
          <p:cNvPr id="8" name="Slide Number Placeholder 6"/>
          <p:cNvSpPr>
            <a:spLocks noGrp="1"/>
          </p:cNvSpPr>
          <p:nvPr>
            <p:ph type="sldNum" sz="quarter" idx="4"/>
          </p:nvPr>
        </p:nvSpPr>
        <p:spPr>
          <a:xfrm>
            <a:off x="4168775" y="6400800"/>
            <a:ext cx="806450" cy="276999"/>
          </a:xfrm>
          <a:prstGeom prst="rect">
            <a:avLst/>
          </a:prstGeom>
        </p:spPr>
        <p:txBody>
          <a:bodyPr anchor="ctr" anchorCtr="0">
            <a:spAutoFit/>
          </a:bodyPr>
          <a:lstStyle>
            <a:lvl1pPr algn="ctr" fontAlgn="auto">
              <a:spcBef>
                <a:spcPts val="0"/>
              </a:spcBef>
              <a:spcAft>
                <a:spcPts val="0"/>
              </a:spcAft>
              <a:defRPr sz="1200" smtClean="0">
                <a:solidFill>
                  <a:schemeClr val="bg2"/>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Tree>
    <p:extLst>
      <p:ext uri="{BB962C8B-B14F-4D97-AF65-F5344CB8AC3E}">
        <p14:creationId xmlns:p14="http://schemas.microsoft.com/office/powerpoint/2010/main" val="18883714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nly Picture Slide">
    <p:spTree>
      <p:nvGrpSpPr>
        <p:cNvPr id="1" name=""/>
        <p:cNvGrpSpPr/>
        <p:nvPr/>
      </p:nvGrpSpPr>
      <p:grpSpPr>
        <a:xfrm>
          <a:off x="0" y="0"/>
          <a:ext cx="0" cy="0"/>
          <a:chOff x="0" y="0"/>
          <a:chExt cx="0" cy="0"/>
        </a:xfrm>
      </p:grpSpPr>
      <p:sp>
        <p:nvSpPr>
          <p:cNvPr id="7" name="Picture Placeholder 7"/>
          <p:cNvSpPr>
            <a:spLocks noGrp="1"/>
          </p:cNvSpPr>
          <p:nvPr>
            <p:ph type="pic" sz="quarter" idx="10"/>
          </p:nvPr>
        </p:nvSpPr>
        <p:spPr>
          <a:xfrm>
            <a:off x="0" y="0"/>
            <a:ext cx="9144000" cy="6165304"/>
          </a:xfrm>
          <a:prstGeom prst="rect">
            <a:avLst/>
          </a:prstGeom>
        </p:spPr>
        <p:txBody>
          <a:bodyPr rtlCol="0">
            <a:normAutofit/>
          </a:bodyPr>
          <a:lstStyle>
            <a:lvl1pPr marL="342900" indent="-342900">
              <a:defRPr lang="bg-BG" sz="3200" kern="1200" noProof="0" dirty="0">
                <a:solidFill>
                  <a:schemeClr val="bg2"/>
                </a:solidFill>
                <a:latin typeface="Franklin Gothic Demi" panose="020B0703020102020204" pitchFamily="34" charset="0"/>
                <a:ea typeface="+mn-ea"/>
                <a:cs typeface="+mn-cs"/>
              </a:defRPr>
            </a:lvl1pPr>
          </a:lstStyle>
          <a:p>
            <a:pPr marL="342900" lvl="0" indent="-342900" algn="l" rtl="0" eaLnBrk="1" fontAlgn="base" hangingPunct="1">
              <a:spcBef>
                <a:spcPct val="20000"/>
              </a:spcBef>
              <a:spcAft>
                <a:spcPct val="0"/>
              </a:spcAft>
              <a:buFont typeface="Arial" charset="0"/>
              <a:buChar char="•"/>
            </a:pPr>
            <a:r>
              <a:rPr lang="en-US" noProof="0" dirty="0" smtClean="0"/>
              <a:t>Click icon to add picture</a:t>
            </a:r>
            <a:endParaRPr lang="bg-BG" noProof="0" dirty="0"/>
          </a:p>
        </p:txBody>
      </p:sp>
      <p:sp>
        <p:nvSpPr>
          <p:cNvPr id="5" name="Date Placeholder 4"/>
          <p:cNvSpPr>
            <a:spLocks noGrp="1"/>
          </p:cNvSpPr>
          <p:nvPr>
            <p:ph type="dt" sz="half" idx="2"/>
          </p:nvPr>
        </p:nvSpPr>
        <p:spPr>
          <a:xfrm>
            <a:off x="1435100" y="6400800"/>
            <a:ext cx="2222500" cy="276999"/>
          </a:xfrm>
          <a:prstGeom prst="rect">
            <a:avLst/>
          </a:prstGeom>
        </p:spPr>
        <p:txBody>
          <a:bodyPr anchor="ctr" anchorCtr="0">
            <a:spAutoFit/>
          </a:bodyPr>
          <a:lstStyle>
            <a:lvl1pPr fontAlgn="auto">
              <a:spcBef>
                <a:spcPts val="0"/>
              </a:spcBef>
              <a:spcAft>
                <a:spcPts val="0"/>
              </a:spcAft>
              <a:defRPr sz="1200" smtClean="0">
                <a:solidFill>
                  <a:schemeClr val="bg2"/>
                </a:solidFill>
                <a:latin typeface="Franklin Gothic Book" panose="020B0503020102020204" pitchFamily="34" charset="0"/>
                <a:cs typeface="+mn-cs"/>
              </a:defRPr>
            </a:lvl1pPr>
          </a:lstStyle>
          <a:p>
            <a:pPr>
              <a:defRPr/>
            </a:pPr>
            <a:fld id="{41E326CA-F3E5-40FC-BCD1-05323420695D}" type="datetime1">
              <a:rPr lang="en-US" smtClean="0"/>
              <a:pPr>
                <a:defRPr/>
              </a:pPr>
              <a:t>7/22/2015</a:t>
            </a:fld>
            <a:endParaRPr lang="en-US" dirty="0"/>
          </a:p>
        </p:txBody>
      </p:sp>
      <p:sp>
        <p:nvSpPr>
          <p:cNvPr id="6" name="Slide Number Placeholder 6"/>
          <p:cNvSpPr>
            <a:spLocks noGrp="1"/>
          </p:cNvSpPr>
          <p:nvPr>
            <p:ph type="sldNum" sz="quarter" idx="4"/>
          </p:nvPr>
        </p:nvSpPr>
        <p:spPr>
          <a:xfrm>
            <a:off x="4168775" y="6400800"/>
            <a:ext cx="806450" cy="276999"/>
          </a:xfrm>
          <a:prstGeom prst="rect">
            <a:avLst/>
          </a:prstGeom>
        </p:spPr>
        <p:txBody>
          <a:bodyPr anchor="ctr" anchorCtr="0">
            <a:spAutoFit/>
          </a:bodyPr>
          <a:lstStyle>
            <a:lvl1pPr algn="ctr" fontAlgn="auto">
              <a:spcBef>
                <a:spcPts val="0"/>
              </a:spcBef>
              <a:spcAft>
                <a:spcPts val="0"/>
              </a:spcAft>
              <a:defRPr sz="1200" smtClean="0">
                <a:solidFill>
                  <a:schemeClr val="bg2"/>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Tree>
    <p:extLst>
      <p:ext uri="{BB962C8B-B14F-4D97-AF65-F5344CB8AC3E}">
        <p14:creationId xmlns:p14="http://schemas.microsoft.com/office/powerpoint/2010/main" val="11620778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4" name="Date Placeholder 4"/>
          <p:cNvSpPr>
            <a:spLocks noGrp="1"/>
          </p:cNvSpPr>
          <p:nvPr>
            <p:ph type="dt" sz="half" idx="2"/>
          </p:nvPr>
        </p:nvSpPr>
        <p:spPr>
          <a:xfrm>
            <a:off x="1435100" y="6400800"/>
            <a:ext cx="2222500" cy="276999"/>
          </a:xfrm>
          <a:prstGeom prst="rect">
            <a:avLst/>
          </a:prstGeom>
        </p:spPr>
        <p:txBody>
          <a:bodyPr anchor="ctr" anchorCtr="0">
            <a:spAutoFit/>
          </a:bodyPr>
          <a:lstStyle>
            <a:lvl1pPr fontAlgn="auto">
              <a:spcBef>
                <a:spcPts val="0"/>
              </a:spcBef>
              <a:spcAft>
                <a:spcPts val="0"/>
              </a:spcAft>
              <a:defRPr sz="1200" smtClean="0">
                <a:solidFill>
                  <a:schemeClr val="bg2"/>
                </a:solidFill>
                <a:latin typeface="Franklin Gothic Book" panose="020B0503020102020204" pitchFamily="34" charset="0"/>
                <a:cs typeface="+mn-cs"/>
              </a:defRPr>
            </a:lvl1pPr>
          </a:lstStyle>
          <a:p>
            <a:pPr>
              <a:defRPr/>
            </a:pPr>
            <a:fld id="{41E326CA-F3E5-40FC-BCD1-05323420695D}" type="datetime1">
              <a:rPr lang="en-US" smtClean="0"/>
              <a:pPr>
                <a:defRPr/>
              </a:pPr>
              <a:t>7/22/2015</a:t>
            </a:fld>
            <a:endParaRPr lang="en-US" dirty="0"/>
          </a:p>
        </p:txBody>
      </p:sp>
      <p:sp>
        <p:nvSpPr>
          <p:cNvPr id="5" name="Slide Number Placeholder 6"/>
          <p:cNvSpPr>
            <a:spLocks noGrp="1"/>
          </p:cNvSpPr>
          <p:nvPr>
            <p:ph type="sldNum" sz="quarter" idx="4"/>
          </p:nvPr>
        </p:nvSpPr>
        <p:spPr>
          <a:xfrm>
            <a:off x="4168775" y="6400800"/>
            <a:ext cx="806450" cy="276999"/>
          </a:xfrm>
          <a:prstGeom prst="rect">
            <a:avLst/>
          </a:prstGeom>
        </p:spPr>
        <p:txBody>
          <a:bodyPr anchor="ctr" anchorCtr="0">
            <a:spAutoFit/>
          </a:bodyPr>
          <a:lstStyle>
            <a:lvl1pPr algn="ctr" fontAlgn="auto">
              <a:spcBef>
                <a:spcPts val="0"/>
              </a:spcBef>
              <a:spcAft>
                <a:spcPts val="0"/>
              </a:spcAft>
              <a:defRPr sz="1200" smtClean="0">
                <a:solidFill>
                  <a:schemeClr val="bg2"/>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Tree>
    <p:extLst>
      <p:ext uri="{BB962C8B-B14F-4D97-AF65-F5344CB8AC3E}">
        <p14:creationId xmlns:p14="http://schemas.microsoft.com/office/powerpoint/2010/main" val="31511151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mj-l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defRPr lang="en-US" sz="2800" kern="1200" dirty="0" smtClean="0">
                <a:solidFill>
                  <a:schemeClr val="tx1"/>
                </a:solidFill>
                <a:latin typeface="+mj-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lvl="0" indent="-342900" algn="l" rtl="0" eaLnBrk="1" fontAlgn="base" hangingPunct="1">
              <a:spcBef>
                <a:spcPct val="20000"/>
              </a:spcBef>
              <a:spcAft>
                <a:spcPct val="0"/>
              </a:spcAft>
              <a:buFont typeface="Arial" charset="0"/>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457200" y="304800"/>
            <a:ext cx="8229600" cy="1143000"/>
          </a:xfrm>
          <a:prstGeom prst="rect">
            <a:avLst/>
          </a:prstGeom>
        </p:spPr>
        <p:txBody>
          <a:bodyPr anchor="ctr" anchorCtr="0"/>
          <a:lstStyle>
            <a:lvl1pPr>
              <a:defRPr>
                <a:solidFill>
                  <a:schemeClr val="accent3"/>
                </a:solidFill>
              </a:defRPr>
            </a:lvl1pPr>
          </a:lstStyle>
          <a:p>
            <a:r>
              <a:rPr lang="en-US" smtClean="0"/>
              <a:t>Click to edit Master title style</a:t>
            </a:r>
            <a:endParaRPr lang="en-US" dirty="0"/>
          </a:p>
        </p:txBody>
      </p:sp>
      <p:sp>
        <p:nvSpPr>
          <p:cNvPr id="8" name="Date Placeholder 4"/>
          <p:cNvSpPr>
            <a:spLocks noGrp="1"/>
          </p:cNvSpPr>
          <p:nvPr>
            <p:ph type="dt" sz="half" idx="10"/>
          </p:nvPr>
        </p:nvSpPr>
        <p:spPr>
          <a:xfrm>
            <a:off x="1435100" y="6400800"/>
            <a:ext cx="2222500" cy="276999"/>
          </a:xfrm>
          <a:prstGeom prst="rect">
            <a:avLst/>
          </a:prstGeom>
        </p:spPr>
        <p:txBody>
          <a:bodyPr anchor="ctr" anchorCtr="0">
            <a:spAutoFit/>
          </a:bodyPr>
          <a:lstStyle>
            <a:lvl1pPr fontAlgn="auto">
              <a:spcBef>
                <a:spcPts val="0"/>
              </a:spcBef>
              <a:spcAft>
                <a:spcPts val="0"/>
              </a:spcAft>
              <a:defRPr sz="1200" smtClean="0">
                <a:solidFill>
                  <a:schemeClr val="bg2"/>
                </a:solidFill>
                <a:latin typeface="Franklin Gothic Book" panose="020B0503020102020204" pitchFamily="34" charset="0"/>
                <a:cs typeface="+mn-cs"/>
              </a:defRPr>
            </a:lvl1pPr>
          </a:lstStyle>
          <a:p>
            <a:pPr>
              <a:defRPr/>
            </a:pPr>
            <a:fld id="{41E326CA-F3E5-40FC-BCD1-05323420695D}" type="datetime1">
              <a:rPr lang="en-US" smtClean="0"/>
              <a:pPr>
                <a:defRPr/>
              </a:pPr>
              <a:t>7/22/2015</a:t>
            </a:fld>
            <a:endParaRPr lang="en-US" dirty="0"/>
          </a:p>
        </p:txBody>
      </p:sp>
      <p:sp>
        <p:nvSpPr>
          <p:cNvPr id="9" name="Slide Number Placeholder 6"/>
          <p:cNvSpPr>
            <a:spLocks noGrp="1"/>
          </p:cNvSpPr>
          <p:nvPr>
            <p:ph type="sldNum" sz="quarter" idx="4"/>
          </p:nvPr>
        </p:nvSpPr>
        <p:spPr>
          <a:xfrm>
            <a:off x="4168775" y="6400800"/>
            <a:ext cx="806450" cy="276999"/>
          </a:xfrm>
          <a:prstGeom prst="rect">
            <a:avLst/>
          </a:prstGeom>
        </p:spPr>
        <p:txBody>
          <a:bodyPr anchor="ctr" anchorCtr="0">
            <a:spAutoFit/>
          </a:bodyPr>
          <a:lstStyle>
            <a:lvl1pPr algn="ctr" fontAlgn="auto">
              <a:spcBef>
                <a:spcPts val="0"/>
              </a:spcBef>
              <a:spcAft>
                <a:spcPts val="0"/>
              </a:spcAft>
              <a:defRPr sz="1200" smtClean="0">
                <a:solidFill>
                  <a:schemeClr val="bg2"/>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Tree>
    <p:extLst>
      <p:ext uri="{BB962C8B-B14F-4D97-AF65-F5344CB8AC3E}">
        <p14:creationId xmlns:p14="http://schemas.microsoft.com/office/powerpoint/2010/main" val="8369654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4"/>
          <p:cNvSpPr>
            <a:spLocks noGrp="1"/>
          </p:cNvSpPr>
          <p:nvPr>
            <p:ph type="dt" sz="half" idx="2"/>
          </p:nvPr>
        </p:nvSpPr>
        <p:spPr>
          <a:xfrm>
            <a:off x="1435100" y="6400800"/>
            <a:ext cx="2222500" cy="276999"/>
          </a:xfrm>
          <a:prstGeom prst="rect">
            <a:avLst/>
          </a:prstGeom>
        </p:spPr>
        <p:txBody>
          <a:bodyPr anchor="ctr" anchorCtr="0">
            <a:spAutoFit/>
          </a:bodyPr>
          <a:lstStyle>
            <a:lvl1pPr fontAlgn="auto">
              <a:spcBef>
                <a:spcPts val="0"/>
              </a:spcBef>
              <a:spcAft>
                <a:spcPts val="0"/>
              </a:spcAft>
              <a:defRPr sz="1200" smtClean="0">
                <a:solidFill>
                  <a:schemeClr val="bg2"/>
                </a:solidFill>
                <a:latin typeface="Franklin Gothic Book" panose="020B0503020102020204" pitchFamily="34" charset="0"/>
                <a:cs typeface="+mn-cs"/>
              </a:defRPr>
            </a:lvl1pPr>
          </a:lstStyle>
          <a:p>
            <a:pPr>
              <a:defRPr/>
            </a:pPr>
            <a:fld id="{41E326CA-F3E5-40FC-BCD1-05323420695D}" type="datetime1">
              <a:rPr lang="en-US" smtClean="0"/>
              <a:pPr>
                <a:defRPr/>
              </a:pPr>
              <a:t>7/22/2015</a:t>
            </a:fld>
            <a:endParaRPr lang="en-US" dirty="0"/>
          </a:p>
        </p:txBody>
      </p:sp>
      <p:sp>
        <p:nvSpPr>
          <p:cNvPr id="5" name="Slide Number Placeholder 6"/>
          <p:cNvSpPr>
            <a:spLocks noGrp="1"/>
          </p:cNvSpPr>
          <p:nvPr>
            <p:ph type="sldNum" sz="quarter" idx="4"/>
          </p:nvPr>
        </p:nvSpPr>
        <p:spPr>
          <a:xfrm>
            <a:off x="4168775" y="6400800"/>
            <a:ext cx="806450" cy="276999"/>
          </a:xfrm>
          <a:prstGeom prst="rect">
            <a:avLst/>
          </a:prstGeom>
        </p:spPr>
        <p:txBody>
          <a:bodyPr anchor="ctr" anchorCtr="0">
            <a:spAutoFit/>
          </a:bodyPr>
          <a:lstStyle>
            <a:lvl1pPr algn="ctr" fontAlgn="auto">
              <a:spcBef>
                <a:spcPts val="0"/>
              </a:spcBef>
              <a:spcAft>
                <a:spcPts val="0"/>
              </a:spcAft>
              <a:defRPr sz="1200" smtClean="0">
                <a:solidFill>
                  <a:schemeClr val="bg2"/>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Tree>
    <p:extLst>
      <p:ext uri="{BB962C8B-B14F-4D97-AF65-F5344CB8AC3E}">
        <p14:creationId xmlns:p14="http://schemas.microsoft.com/office/powerpoint/2010/main" val="3910066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0" y="0"/>
            <a:ext cx="9144000" cy="6165304"/>
          </a:xfrm>
          <a:prstGeom prst="rect">
            <a:avLst/>
          </a:prstGeom>
        </p:spPr>
        <p:txBody>
          <a:bodyPr rtlCol="0">
            <a:normAutofit/>
          </a:bodyPr>
          <a:lstStyle>
            <a:lvl1pPr>
              <a:defRPr lang="bg-BG" sz="3200" kern="1200" noProof="0" dirty="0">
                <a:solidFill>
                  <a:schemeClr val="bg2"/>
                </a:solidFill>
                <a:latin typeface="Franklin Gothic Demi" panose="020B0703020102020204" pitchFamily="34" charset="0"/>
                <a:ea typeface="+mn-ea"/>
                <a:cs typeface="+mn-cs"/>
              </a:defRPr>
            </a:lvl1pPr>
          </a:lstStyle>
          <a:p>
            <a:pPr lvl="0"/>
            <a:r>
              <a:rPr lang="en-US" noProof="0" smtClean="0"/>
              <a:t>Click icon to add picture</a:t>
            </a:r>
            <a:endParaRPr lang="bg-BG" noProof="0" dirty="0"/>
          </a:p>
        </p:txBody>
      </p:sp>
      <p:sp>
        <p:nvSpPr>
          <p:cNvPr id="2" name="Title 1"/>
          <p:cNvSpPr>
            <a:spLocks noGrp="1"/>
          </p:cNvSpPr>
          <p:nvPr>
            <p:ph type="title"/>
          </p:nvPr>
        </p:nvSpPr>
        <p:spPr>
          <a:xfrm>
            <a:off x="0" y="4856181"/>
            <a:ext cx="9144000" cy="1362075"/>
          </a:xfrm>
          <a:prstGeom prst="rect">
            <a:avLst/>
          </a:prstGeom>
          <a:solidFill>
            <a:srgbClr val="202020">
              <a:alpha val="80000"/>
            </a:srgbClr>
          </a:solidFill>
        </p:spPr>
        <p:txBody>
          <a:bodyPr anchor="t"/>
          <a:lstStyle>
            <a:lvl1pPr marL="914400" algn="l">
              <a:defRPr sz="3600" b="0" cap="all" spc="50" baseline="0">
                <a:solidFill>
                  <a:srgbClr val="8EC8DA"/>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0" y="4094305"/>
            <a:ext cx="9144000" cy="761876"/>
          </a:xfrm>
          <a:prstGeom prst="rect">
            <a:avLst/>
          </a:prstGeom>
          <a:solidFill>
            <a:srgbClr val="202020">
              <a:alpha val="80000"/>
            </a:srgbClr>
          </a:solidFill>
        </p:spPr>
        <p:txBody>
          <a:bodyPr anchor="b"/>
          <a:lstStyle>
            <a:lvl1pPr marL="914400" indent="0">
              <a:buNone/>
              <a:defRPr sz="2000">
                <a:solidFill>
                  <a:srgbClr val="F2F0E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4"/>
          <p:cNvSpPr>
            <a:spLocks noGrp="1"/>
          </p:cNvSpPr>
          <p:nvPr>
            <p:ph type="dt" sz="half" idx="11"/>
          </p:nvPr>
        </p:nvSpPr>
        <p:spPr>
          <a:xfrm>
            <a:off x="1258888" y="6365875"/>
            <a:ext cx="2222500" cy="365125"/>
          </a:xfrm>
          <a:prstGeom prst="rect">
            <a:avLst/>
          </a:prstGeom>
        </p:spPr>
        <p:txBody>
          <a:bodyPr/>
          <a:lstStyle>
            <a:lvl1pPr>
              <a:defRPr sz="1400" smtClean="0">
                <a:solidFill>
                  <a:srgbClr val="F2F0E6"/>
                </a:solidFill>
              </a:defRPr>
            </a:lvl1pPr>
          </a:lstStyle>
          <a:p>
            <a:pPr>
              <a:defRPr/>
            </a:pPr>
            <a:fld id="{1181BAE5-EBEB-4F0A-A01E-497B202C6D95}" type="datetime1">
              <a:rPr lang="en-US"/>
              <a:pPr>
                <a:defRPr/>
              </a:pPr>
              <a:t>7/22/2015</a:t>
            </a:fld>
            <a:endParaRPr lang="en-US" dirty="0"/>
          </a:p>
        </p:txBody>
      </p:sp>
      <p:sp>
        <p:nvSpPr>
          <p:cNvPr id="6" name="Slide Number Placeholder 6"/>
          <p:cNvSpPr>
            <a:spLocks noGrp="1"/>
          </p:cNvSpPr>
          <p:nvPr>
            <p:ph type="sldNum" sz="quarter" idx="12"/>
          </p:nvPr>
        </p:nvSpPr>
        <p:spPr>
          <a:xfrm>
            <a:off x="4164013" y="6365875"/>
            <a:ext cx="806450" cy="365125"/>
          </a:xfrm>
          <a:prstGeom prst="rect">
            <a:avLst/>
          </a:prstGeom>
        </p:spPr>
        <p:txBody>
          <a:bodyPr/>
          <a:lstStyle>
            <a:lvl1pPr algn="ctr">
              <a:defRPr sz="1400" smtClean="0">
                <a:solidFill>
                  <a:srgbClr val="F2F0E6"/>
                </a:solidFill>
              </a:defRPr>
            </a:lvl1pPr>
          </a:lstStyle>
          <a:p>
            <a:pPr>
              <a:defRPr/>
            </a:pPr>
            <a:fld id="{94942591-174B-4C8E-A7CC-11B465B9D581}" type="slidenum">
              <a:rPr lang="en-US"/>
              <a:pPr>
                <a:defRPr/>
              </a:pPr>
              <a:t>‹#›</a:t>
            </a:fld>
            <a:endParaRPr lang="en-US" dirty="0"/>
          </a:p>
        </p:txBody>
      </p:sp>
    </p:spTree>
    <p:extLst>
      <p:ext uri="{BB962C8B-B14F-4D97-AF65-F5344CB8AC3E}">
        <p14:creationId xmlns:p14="http://schemas.microsoft.com/office/powerpoint/2010/main" val="13796761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0">
                <a:solidFill>
                  <a:srgbClr val="3589A5"/>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0">
                <a:solidFill>
                  <a:srgbClr val="3589A5"/>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457200" y="304800"/>
            <a:ext cx="8229600" cy="1143000"/>
          </a:xfrm>
          <a:prstGeom prst="rect">
            <a:avLst/>
          </a:prstGeom>
        </p:spPr>
        <p:txBody>
          <a:bodyPr anchor="ctr" anchorCtr="0"/>
          <a:lstStyle>
            <a:lvl1pPr>
              <a:defRPr>
                <a:solidFill>
                  <a:schemeClr val="accent3"/>
                </a:solidFill>
              </a:defRPr>
            </a:lvl1pPr>
          </a:lstStyle>
          <a:p>
            <a:r>
              <a:rPr lang="en-US" smtClean="0"/>
              <a:t>Click to edit Master title style</a:t>
            </a:r>
            <a:endParaRPr lang="en-US" dirty="0"/>
          </a:p>
        </p:txBody>
      </p:sp>
      <p:sp>
        <p:nvSpPr>
          <p:cNvPr id="10" name="Date Placeholder 4"/>
          <p:cNvSpPr>
            <a:spLocks noGrp="1"/>
          </p:cNvSpPr>
          <p:nvPr>
            <p:ph type="dt" sz="half" idx="10"/>
          </p:nvPr>
        </p:nvSpPr>
        <p:spPr>
          <a:xfrm>
            <a:off x="1435100" y="6400800"/>
            <a:ext cx="2222500" cy="276999"/>
          </a:xfrm>
          <a:prstGeom prst="rect">
            <a:avLst/>
          </a:prstGeom>
        </p:spPr>
        <p:txBody>
          <a:bodyPr anchor="ctr" anchorCtr="0">
            <a:spAutoFit/>
          </a:bodyPr>
          <a:lstStyle>
            <a:lvl1pPr fontAlgn="auto">
              <a:spcBef>
                <a:spcPts val="0"/>
              </a:spcBef>
              <a:spcAft>
                <a:spcPts val="0"/>
              </a:spcAft>
              <a:defRPr sz="1200" smtClean="0">
                <a:solidFill>
                  <a:schemeClr val="bg2"/>
                </a:solidFill>
                <a:latin typeface="Franklin Gothic Book" panose="020B0503020102020204" pitchFamily="34" charset="0"/>
                <a:cs typeface="+mn-cs"/>
              </a:defRPr>
            </a:lvl1pPr>
          </a:lstStyle>
          <a:p>
            <a:pPr>
              <a:defRPr/>
            </a:pPr>
            <a:fld id="{41E326CA-F3E5-40FC-BCD1-05323420695D}" type="datetime1">
              <a:rPr lang="en-US" smtClean="0"/>
              <a:pPr>
                <a:defRPr/>
              </a:pPr>
              <a:t>7/22/2015</a:t>
            </a:fld>
            <a:endParaRPr lang="en-US" dirty="0"/>
          </a:p>
        </p:txBody>
      </p:sp>
      <p:sp>
        <p:nvSpPr>
          <p:cNvPr id="11" name="Slide Number Placeholder 6"/>
          <p:cNvSpPr>
            <a:spLocks noGrp="1"/>
          </p:cNvSpPr>
          <p:nvPr>
            <p:ph type="sldNum" sz="quarter" idx="11"/>
          </p:nvPr>
        </p:nvSpPr>
        <p:spPr>
          <a:xfrm>
            <a:off x="4168775" y="6400800"/>
            <a:ext cx="806450" cy="276999"/>
          </a:xfrm>
          <a:prstGeom prst="rect">
            <a:avLst/>
          </a:prstGeom>
        </p:spPr>
        <p:txBody>
          <a:bodyPr anchor="ctr" anchorCtr="0">
            <a:spAutoFit/>
          </a:bodyPr>
          <a:lstStyle>
            <a:lvl1pPr algn="ctr" fontAlgn="auto">
              <a:spcBef>
                <a:spcPts val="0"/>
              </a:spcBef>
              <a:spcAft>
                <a:spcPts val="0"/>
              </a:spcAft>
              <a:defRPr sz="1200" smtClean="0">
                <a:solidFill>
                  <a:schemeClr val="bg2"/>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Tree>
    <p:extLst>
      <p:ext uri="{BB962C8B-B14F-4D97-AF65-F5344CB8AC3E}">
        <p14:creationId xmlns:p14="http://schemas.microsoft.com/office/powerpoint/2010/main" val="19577188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normAutofit/>
          </a:bodyPr>
          <a:lstStyle>
            <a:lvl1pPr algn="l">
              <a:defRPr sz="2200" b="0">
                <a:solidFill>
                  <a:srgbClr val="DC3B0F"/>
                </a:solidFill>
                <a:latin typeface="Franklin Gothic Medium" panose="020B06030201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accent3"/>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normAutofit/>
          </a:bodyPr>
          <a:lstStyle>
            <a:lvl1pPr marL="0" indent="0">
              <a:buNone/>
              <a:defRPr sz="1800">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1435100" y="6400800"/>
            <a:ext cx="2222500" cy="276999"/>
          </a:xfrm>
          <a:prstGeom prst="rect">
            <a:avLst/>
          </a:prstGeom>
        </p:spPr>
        <p:txBody>
          <a:bodyPr anchor="ctr" anchorCtr="0">
            <a:spAutoFit/>
          </a:bodyPr>
          <a:lstStyle>
            <a:lvl1pPr fontAlgn="auto">
              <a:spcBef>
                <a:spcPts val="0"/>
              </a:spcBef>
              <a:spcAft>
                <a:spcPts val="0"/>
              </a:spcAft>
              <a:defRPr sz="1200" smtClean="0">
                <a:solidFill>
                  <a:schemeClr val="bg2"/>
                </a:solidFill>
                <a:latin typeface="Franklin Gothic Book" panose="020B0503020102020204" pitchFamily="34" charset="0"/>
                <a:cs typeface="+mn-cs"/>
              </a:defRPr>
            </a:lvl1pPr>
          </a:lstStyle>
          <a:p>
            <a:pPr>
              <a:defRPr/>
            </a:pPr>
            <a:fld id="{41E326CA-F3E5-40FC-BCD1-05323420695D}" type="datetime1">
              <a:rPr lang="en-US" smtClean="0"/>
              <a:pPr>
                <a:defRPr/>
              </a:pPr>
              <a:t>7/22/2015</a:t>
            </a:fld>
            <a:endParaRPr lang="en-US" dirty="0"/>
          </a:p>
        </p:txBody>
      </p:sp>
      <p:sp>
        <p:nvSpPr>
          <p:cNvPr id="8" name="Slide Number Placeholder 6"/>
          <p:cNvSpPr>
            <a:spLocks noGrp="1"/>
          </p:cNvSpPr>
          <p:nvPr>
            <p:ph type="sldNum" sz="quarter" idx="4"/>
          </p:nvPr>
        </p:nvSpPr>
        <p:spPr>
          <a:xfrm>
            <a:off x="4168775" y="6400800"/>
            <a:ext cx="806450" cy="276999"/>
          </a:xfrm>
          <a:prstGeom prst="rect">
            <a:avLst/>
          </a:prstGeom>
        </p:spPr>
        <p:txBody>
          <a:bodyPr anchor="ctr" anchorCtr="0">
            <a:spAutoFit/>
          </a:bodyPr>
          <a:lstStyle>
            <a:lvl1pPr algn="ctr" fontAlgn="auto">
              <a:spcBef>
                <a:spcPts val="0"/>
              </a:spcBef>
              <a:spcAft>
                <a:spcPts val="0"/>
              </a:spcAft>
              <a:defRPr sz="1200" smtClean="0">
                <a:solidFill>
                  <a:schemeClr val="bg2"/>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Tree>
    <p:extLst>
      <p:ext uri="{BB962C8B-B14F-4D97-AF65-F5344CB8AC3E}">
        <p14:creationId xmlns:p14="http://schemas.microsoft.com/office/powerpoint/2010/main" val="9041623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normAutofit/>
          </a:bodyPr>
          <a:lstStyle>
            <a:lvl1pPr algn="l">
              <a:defRPr sz="2400" b="0" spc="0" baseline="0">
                <a:solidFill>
                  <a:schemeClr val="accent3"/>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normAutofit/>
          </a:bodyPr>
          <a:lstStyle>
            <a:lvl1pPr marL="0" indent="0">
              <a:buNone/>
              <a:defRPr sz="1600" spc="20" baseline="0">
                <a:solidFill>
                  <a:srgbClr val="3589A5"/>
                </a:solidFill>
                <a:latin typeface="Franklin Gothic Medium" panose="020B06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1435100" y="6400800"/>
            <a:ext cx="2222500" cy="276999"/>
          </a:xfrm>
          <a:prstGeom prst="rect">
            <a:avLst/>
          </a:prstGeom>
        </p:spPr>
        <p:txBody>
          <a:bodyPr anchor="ctr" anchorCtr="0">
            <a:spAutoFit/>
          </a:bodyPr>
          <a:lstStyle>
            <a:lvl1pPr fontAlgn="auto">
              <a:spcBef>
                <a:spcPts val="0"/>
              </a:spcBef>
              <a:spcAft>
                <a:spcPts val="0"/>
              </a:spcAft>
              <a:defRPr sz="1200" smtClean="0">
                <a:solidFill>
                  <a:schemeClr val="bg2"/>
                </a:solidFill>
                <a:latin typeface="Franklin Gothic Book" panose="020B0503020102020204" pitchFamily="34" charset="0"/>
                <a:cs typeface="+mn-cs"/>
              </a:defRPr>
            </a:lvl1pPr>
          </a:lstStyle>
          <a:p>
            <a:pPr>
              <a:defRPr/>
            </a:pPr>
            <a:fld id="{41E326CA-F3E5-40FC-BCD1-05323420695D}" type="datetime1">
              <a:rPr lang="en-US" smtClean="0"/>
              <a:pPr>
                <a:defRPr/>
              </a:pPr>
              <a:t>7/22/2015</a:t>
            </a:fld>
            <a:endParaRPr lang="en-US" dirty="0"/>
          </a:p>
        </p:txBody>
      </p:sp>
      <p:sp>
        <p:nvSpPr>
          <p:cNvPr id="8" name="Slide Number Placeholder 6"/>
          <p:cNvSpPr>
            <a:spLocks noGrp="1"/>
          </p:cNvSpPr>
          <p:nvPr>
            <p:ph type="sldNum" sz="quarter" idx="4"/>
          </p:nvPr>
        </p:nvSpPr>
        <p:spPr>
          <a:xfrm>
            <a:off x="4168775" y="6400800"/>
            <a:ext cx="806450" cy="276999"/>
          </a:xfrm>
          <a:prstGeom prst="rect">
            <a:avLst/>
          </a:prstGeom>
        </p:spPr>
        <p:txBody>
          <a:bodyPr anchor="ctr" anchorCtr="0">
            <a:spAutoFit/>
          </a:bodyPr>
          <a:lstStyle>
            <a:lvl1pPr algn="ctr" fontAlgn="auto">
              <a:spcBef>
                <a:spcPts val="0"/>
              </a:spcBef>
              <a:spcAft>
                <a:spcPts val="0"/>
              </a:spcAft>
              <a:defRPr sz="1200" smtClean="0">
                <a:solidFill>
                  <a:schemeClr val="bg2"/>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Tree>
    <p:extLst>
      <p:ext uri="{BB962C8B-B14F-4D97-AF65-F5344CB8AC3E}">
        <p14:creationId xmlns:p14="http://schemas.microsoft.com/office/powerpoint/2010/main" val="37390152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prstGeom prst="rect">
            <a:avLst/>
          </a:prstGeom>
        </p:spPr>
        <p:txBody>
          <a:bodyPr/>
          <a:lstStyle>
            <a:lvl1pPr>
              <a:defRPr>
                <a:solidFill>
                  <a:schemeClr val="accent3"/>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1435100" y="6400800"/>
            <a:ext cx="2222500" cy="276999"/>
          </a:xfrm>
          <a:prstGeom prst="rect">
            <a:avLst/>
          </a:prstGeom>
        </p:spPr>
        <p:txBody>
          <a:bodyPr anchor="ctr" anchorCtr="0">
            <a:spAutoFit/>
          </a:bodyPr>
          <a:lstStyle>
            <a:lvl1pPr fontAlgn="auto">
              <a:spcBef>
                <a:spcPts val="0"/>
              </a:spcBef>
              <a:spcAft>
                <a:spcPts val="0"/>
              </a:spcAft>
              <a:defRPr sz="1200" smtClean="0">
                <a:solidFill>
                  <a:schemeClr val="bg2"/>
                </a:solidFill>
                <a:latin typeface="Franklin Gothic Book" panose="020B0503020102020204" pitchFamily="34" charset="0"/>
                <a:cs typeface="+mn-cs"/>
              </a:defRPr>
            </a:lvl1pPr>
          </a:lstStyle>
          <a:p>
            <a:pPr>
              <a:defRPr/>
            </a:pPr>
            <a:fld id="{41E326CA-F3E5-40FC-BCD1-05323420695D}" type="datetime1">
              <a:rPr lang="en-US" smtClean="0"/>
              <a:pPr>
                <a:defRPr/>
              </a:pPr>
              <a:t>7/22/2015</a:t>
            </a:fld>
            <a:endParaRPr lang="en-US" dirty="0"/>
          </a:p>
        </p:txBody>
      </p:sp>
      <p:sp>
        <p:nvSpPr>
          <p:cNvPr id="7" name="Slide Number Placeholder 6"/>
          <p:cNvSpPr>
            <a:spLocks noGrp="1"/>
          </p:cNvSpPr>
          <p:nvPr>
            <p:ph type="sldNum" sz="quarter" idx="4"/>
          </p:nvPr>
        </p:nvSpPr>
        <p:spPr>
          <a:xfrm>
            <a:off x="4168775" y="6400800"/>
            <a:ext cx="806450" cy="276999"/>
          </a:xfrm>
          <a:prstGeom prst="rect">
            <a:avLst/>
          </a:prstGeom>
        </p:spPr>
        <p:txBody>
          <a:bodyPr anchor="ctr" anchorCtr="0">
            <a:spAutoFit/>
          </a:bodyPr>
          <a:lstStyle>
            <a:lvl1pPr algn="ctr" fontAlgn="auto">
              <a:spcBef>
                <a:spcPts val="0"/>
              </a:spcBef>
              <a:spcAft>
                <a:spcPts val="0"/>
              </a:spcAft>
              <a:defRPr sz="1200" smtClean="0">
                <a:solidFill>
                  <a:schemeClr val="bg2"/>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Tree>
    <p:extLst>
      <p:ext uri="{BB962C8B-B14F-4D97-AF65-F5344CB8AC3E}">
        <p14:creationId xmlns:p14="http://schemas.microsoft.com/office/powerpoint/2010/main" val="4164053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accent3"/>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1435100" y="6400800"/>
            <a:ext cx="2222500" cy="276999"/>
          </a:xfrm>
          <a:prstGeom prst="rect">
            <a:avLst/>
          </a:prstGeom>
        </p:spPr>
        <p:txBody>
          <a:bodyPr anchor="ctr" anchorCtr="0">
            <a:spAutoFit/>
          </a:bodyPr>
          <a:lstStyle>
            <a:lvl1pPr fontAlgn="auto">
              <a:spcBef>
                <a:spcPts val="0"/>
              </a:spcBef>
              <a:spcAft>
                <a:spcPts val="0"/>
              </a:spcAft>
              <a:defRPr sz="1200" smtClean="0">
                <a:solidFill>
                  <a:schemeClr val="bg2"/>
                </a:solidFill>
                <a:latin typeface="Franklin Gothic Book" panose="020B0503020102020204" pitchFamily="34" charset="0"/>
                <a:cs typeface="+mn-cs"/>
              </a:defRPr>
            </a:lvl1pPr>
          </a:lstStyle>
          <a:p>
            <a:pPr>
              <a:defRPr/>
            </a:pPr>
            <a:fld id="{41E326CA-F3E5-40FC-BCD1-05323420695D}" type="datetime1">
              <a:rPr lang="en-US" smtClean="0"/>
              <a:pPr>
                <a:defRPr/>
              </a:pPr>
              <a:t>7/22/2015</a:t>
            </a:fld>
            <a:endParaRPr lang="en-US" dirty="0"/>
          </a:p>
        </p:txBody>
      </p:sp>
      <p:sp>
        <p:nvSpPr>
          <p:cNvPr id="7" name="Slide Number Placeholder 6"/>
          <p:cNvSpPr>
            <a:spLocks noGrp="1"/>
          </p:cNvSpPr>
          <p:nvPr>
            <p:ph type="sldNum" sz="quarter" idx="4"/>
          </p:nvPr>
        </p:nvSpPr>
        <p:spPr>
          <a:xfrm>
            <a:off x="4168775" y="6400800"/>
            <a:ext cx="806450" cy="276999"/>
          </a:xfrm>
          <a:prstGeom prst="rect">
            <a:avLst/>
          </a:prstGeom>
        </p:spPr>
        <p:txBody>
          <a:bodyPr anchor="ctr" anchorCtr="0">
            <a:spAutoFit/>
          </a:bodyPr>
          <a:lstStyle>
            <a:lvl1pPr algn="ctr" fontAlgn="auto">
              <a:spcBef>
                <a:spcPts val="0"/>
              </a:spcBef>
              <a:spcAft>
                <a:spcPts val="0"/>
              </a:spcAft>
              <a:defRPr sz="1200" smtClean="0">
                <a:solidFill>
                  <a:schemeClr val="bg2"/>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Tree>
    <p:extLst>
      <p:ext uri="{BB962C8B-B14F-4D97-AF65-F5344CB8AC3E}">
        <p14:creationId xmlns:p14="http://schemas.microsoft.com/office/powerpoint/2010/main" val="3049977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Slide - collage">
    <p:spTree>
      <p:nvGrpSpPr>
        <p:cNvPr id="1" name=""/>
        <p:cNvGrpSpPr/>
        <p:nvPr/>
      </p:nvGrpSpPr>
      <p:grpSpPr>
        <a:xfrm>
          <a:off x="0" y="0"/>
          <a:ext cx="0" cy="0"/>
          <a:chOff x="0" y="0"/>
          <a:chExt cx="0" cy="0"/>
        </a:xfrm>
      </p:grpSpPr>
      <p:sp>
        <p:nvSpPr>
          <p:cNvPr id="10" name="Rectangle 9"/>
          <p:cNvSpPr/>
          <p:nvPr/>
        </p:nvSpPr>
        <p:spPr>
          <a:xfrm>
            <a:off x="1187450" y="2187575"/>
            <a:ext cx="6819900" cy="2808288"/>
          </a:xfrm>
          <a:prstGeom prst="rect">
            <a:avLst/>
          </a:prstGeom>
          <a:solidFill>
            <a:srgbClr val="DC3B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404041"/>
              </a:solidFill>
            </a:endParaRPr>
          </a:p>
        </p:txBody>
      </p:sp>
      <p:pic>
        <p:nvPicPr>
          <p:cNvPr id="11"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77813"/>
            <a:ext cx="1522413"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Picture Placeholder 7"/>
          <p:cNvSpPr>
            <a:spLocks noGrp="1"/>
          </p:cNvSpPr>
          <p:nvPr>
            <p:ph type="pic" sz="quarter" idx="10"/>
          </p:nvPr>
        </p:nvSpPr>
        <p:spPr>
          <a:xfrm>
            <a:off x="1332181" y="2350791"/>
            <a:ext cx="2087905" cy="2501230"/>
          </a:xfrm>
          <a:prstGeom prst="rect">
            <a:avLst/>
          </a:prstGeom>
        </p:spPr>
        <p:txBody>
          <a:bodyPr rtlCol="0">
            <a:normAutofit/>
          </a:bodyPr>
          <a:lstStyle>
            <a:lvl1pPr>
              <a:defRPr sz="1600">
                <a:solidFill>
                  <a:schemeClr val="bg2"/>
                </a:solidFill>
              </a:defRPr>
            </a:lvl1pPr>
          </a:lstStyle>
          <a:p>
            <a:pPr lvl="0"/>
            <a:r>
              <a:rPr lang="en-US" noProof="0" smtClean="0"/>
              <a:t>Click icon to add picture</a:t>
            </a:r>
            <a:endParaRPr lang="bg-BG" noProof="0" dirty="0"/>
          </a:p>
        </p:txBody>
      </p:sp>
      <p:sp>
        <p:nvSpPr>
          <p:cNvPr id="41" name="Picture Placeholder 7"/>
          <p:cNvSpPr>
            <a:spLocks noGrp="1"/>
          </p:cNvSpPr>
          <p:nvPr>
            <p:ph type="pic" sz="quarter" idx="12"/>
          </p:nvPr>
        </p:nvSpPr>
        <p:spPr>
          <a:xfrm>
            <a:off x="3561830" y="2352443"/>
            <a:ext cx="2087905" cy="1177868"/>
          </a:xfrm>
          <a:prstGeom prst="rect">
            <a:avLst/>
          </a:prstGeom>
        </p:spPr>
        <p:txBody>
          <a:bodyPr rtlCol="0">
            <a:normAutofit/>
          </a:bodyPr>
          <a:lstStyle>
            <a:lvl1pPr>
              <a:defRPr sz="1600">
                <a:solidFill>
                  <a:schemeClr val="bg2"/>
                </a:solidFill>
              </a:defRPr>
            </a:lvl1pPr>
          </a:lstStyle>
          <a:p>
            <a:pPr lvl="0"/>
            <a:r>
              <a:rPr lang="en-US" noProof="0" smtClean="0"/>
              <a:t>Click icon to add picture</a:t>
            </a:r>
            <a:endParaRPr lang="bg-BG" noProof="0" dirty="0"/>
          </a:p>
        </p:txBody>
      </p:sp>
      <p:sp>
        <p:nvSpPr>
          <p:cNvPr id="42" name="Picture Placeholder 7"/>
          <p:cNvSpPr>
            <a:spLocks noGrp="1"/>
          </p:cNvSpPr>
          <p:nvPr>
            <p:ph type="pic" sz="quarter" idx="13"/>
          </p:nvPr>
        </p:nvSpPr>
        <p:spPr>
          <a:xfrm>
            <a:off x="3561830" y="3680843"/>
            <a:ext cx="2087905" cy="1177868"/>
          </a:xfrm>
          <a:prstGeom prst="rect">
            <a:avLst/>
          </a:prstGeom>
        </p:spPr>
        <p:txBody>
          <a:bodyPr rtlCol="0">
            <a:normAutofit/>
          </a:bodyPr>
          <a:lstStyle>
            <a:lvl1pPr>
              <a:defRPr sz="1600">
                <a:solidFill>
                  <a:schemeClr val="bg2"/>
                </a:solidFill>
              </a:defRPr>
            </a:lvl1pPr>
          </a:lstStyle>
          <a:p>
            <a:pPr lvl="0"/>
            <a:r>
              <a:rPr lang="en-US" noProof="0" smtClean="0"/>
              <a:t>Click icon to add picture</a:t>
            </a:r>
            <a:endParaRPr lang="bg-BG" noProof="0"/>
          </a:p>
        </p:txBody>
      </p:sp>
      <p:sp>
        <p:nvSpPr>
          <p:cNvPr id="43" name="Picture Placeholder 7"/>
          <p:cNvSpPr>
            <a:spLocks noGrp="1"/>
          </p:cNvSpPr>
          <p:nvPr>
            <p:ph type="pic" sz="quarter" idx="14"/>
          </p:nvPr>
        </p:nvSpPr>
        <p:spPr>
          <a:xfrm>
            <a:off x="5783908" y="2352443"/>
            <a:ext cx="2087905" cy="1177868"/>
          </a:xfrm>
          <a:prstGeom prst="rect">
            <a:avLst/>
          </a:prstGeom>
        </p:spPr>
        <p:txBody>
          <a:bodyPr rtlCol="0">
            <a:normAutofit/>
          </a:bodyPr>
          <a:lstStyle>
            <a:lvl1pPr>
              <a:defRPr sz="1600">
                <a:solidFill>
                  <a:schemeClr val="bg2"/>
                </a:solidFill>
              </a:defRPr>
            </a:lvl1pPr>
          </a:lstStyle>
          <a:p>
            <a:pPr lvl="0"/>
            <a:r>
              <a:rPr lang="en-US" noProof="0" smtClean="0"/>
              <a:t>Click icon to add picture</a:t>
            </a:r>
            <a:endParaRPr lang="bg-BG" noProof="0"/>
          </a:p>
        </p:txBody>
      </p:sp>
      <p:sp>
        <p:nvSpPr>
          <p:cNvPr id="44" name="Picture Placeholder 7"/>
          <p:cNvSpPr>
            <a:spLocks noGrp="1"/>
          </p:cNvSpPr>
          <p:nvPr>
            <p:ph type="pic" sz="quarter" idx="15"/>
          </p:nvPr>
        </p:nvSpPr>
        <p:spPr>
          <a:xfrm>
            <a:off x="5783908" y="3680843"/>
            <a:ext cx="2087905" cy="1177868"/>
          </a:xfrm>
          <a:prstGeom prst="rect">
            <a:avLst/>
          </a:prstGeom>
        </p:spPr>
        <p:txBody>
          <a:bodyPr rtlCol="0">
            <a:normAutofit/>
          </a:bodyPr>
          <a:lstStyle>
            <a:lvl1pPr>
              <a:defRPr sz="1600">
                <a:solidFill>
                  <a:schemeClr val="bg2"/>
                </a:solidFill>
              </a:defRPr>
            </a:lvl1pPr>
          </a:lstStyle>
          <a:p>
            <a:pPr lvl="0"/>
            <a:r>
              <a:rPr lang="en-US" noProof="0" smtClean="0"/>
              <a:t>Click icon to add picture</a:t>
            </a:r>
            <a:endParaRPr lang="bg-BG" noProof="0"/>
          </a:p>
        </p:txBody>
      </p:sp>
      <p:sp>
        <p:nvSpPr>
          <p:cNvPr id="16" name="Title 1"/>
          <p:cNvSpPr>
            <a:spLocks noGrp="1"/>
          </p:cNvSpPr>
          <p:nvPr>
            <p:ph type="ctrTitle"/>
          </p:nvPr>
        </p:nvSpPr>
        <p:spPr>
          <a:xfrm>
            <a:off x="1403648" y="332656"/>
            <a:ext cx="6408712" cy="720080"/>
          </a:xfrm>
          <a:prstGeom prst="rect">
            <a:avLst/>
          </a:prstGeom>
        </p:spPr>
        <p:txBody>
          <a:bodyPr rtlCol="0">
            <a:normAutofit/>
          </a:bodyPr>
          <a:lstStyle>
            <a:lvl1pPr>
              <a:defRPr lang="bg-BG" dirty="0"/>
            </a:lvl1pPr>
          </a:lstStyle>
          <a:p>
            <a:pPr lvl="0"/>
            <a:r>
              <a:rPr lang="en-US" smtClean="0"/>
              <a:t>Click to edit Master title style</a:t>
            </a:r>
            <a:endParaRPr lang="bg-BG" dirty="0"/>
          </a:p>
        </p:txBody>
      </p:sp>
      <p:sp>
        <p:nvSpPr>
          <p:cNvPr id="17" name="Subtitle 2"/>
          <p:cNvSpPr>
            <a:spLocks noGrp="1"/>
          </p:cNvSpPr>
          <p:nvPr>
            <p:ph type="subTitle" idx="1"/>
          </p:nvPr>
        </p:nvSpPr>
        <p:spPr>
          <a:xfrm>
            <a:off x="1331640" y="5212060"/>
            <a:ext cx="4824536" cy="377180"/>
          </a:xfrm>
          <a:prstGeom prst="rect">
            <a:avLst/>
          </a:prstGeom>
        </p:spPr>
        <p:txBody>
          <a:bodyPr/>
          <a:lstStyle>
            <a:lvl1pPr marL="0" indent="0" algn="l">
              <a:buNone/>
              <a:defRPr sz="1600" b="0">
                <a:solidFill>
                  <a:schemeClr val="tx2"/>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dirty="0"/>
          </a:p>
        </p:txBody>
      </p:sp>
      <p:sp>
        <p:nvSpPr>
          <p:cNvPr id="18" name="Text Placeholder 3"/>
          <p:cNvSpPr>
            <a:spLocks noGrp="1"/>
          </p:cNvSpPr>
          <p:nvPr>
            <p:ph type="body" sz="quarter" idx="11"/>
          </p:nvPr>
        </p:nvSpPr>
        <p:spPr>
          <a:xfrm>
            <a:off x="1403350" y="1125538"/>
            <a:ext cx="6408738" cy="574675"/>
          </a:xfrm>
        </p:spPr>
        <p:txBody>
          <a:bodyPr>
            <a:normAutofit/>
          </a:bodyPr>
          <a:lstStyle>
            <a:lvl1pPr marL="0" indent="0" algn="ctr">
              <a:buNone/>
              <a:defRPr lang="en-US" sz="2400" b="0" kern="1200" dirty="0" smtClean="0">
                <a:solidFill>
                  <a:schemeClr val="tx2"/>
                </a:solidFill>
                <a:latin typeface="Franklin Gothic Demi" panose="020B070302010202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2" name="Date Placeholder 4"/>
          <p:cNvSpPr>
            <a:spLocks noGrp="1"/>
          </p:cNvSpPr>
          <p:nvPr>
            <p:ph type="dt" sz="half" idx="16"/>
          </p:nvPr>
        </p:nvSpPr>
        <p:spPr>
          <a:xfrm>
            <a:off x="1258888" y="6365875"/>
            <a:ext cx="2222500" cy="365125"/>
          </a:xfrm>
        </p:spPr>
        <p:txBody>
          <a:bodyPr/>
          <a:lstStyle>
            <a:lvl1pPr>
              <a:defRPr/>
            </a:lvl1pPr>
          </a:lstStyle>
          <a:p>
            <a:fld id="{CACC9583-2D4D-4CF3-BE11-D76F4642EF14}" type="datetime1">
              <a:rPr lang="en-US" altLang="en-US"/>
              <a:pPr/>
              <a:t>7/22/2015</a:t>
            </a:fld>
            <a:endParaRPr lang="en-US" altLang="en-US"/>
          </a:p>
        </p:txBody>
      </p:sp>
      <p:sp>
        <p:nvSpPr>
          <p:cNvPr id="13" name="Slide Number Placeholder 6"/>
          <p:cNvSpPr>
            <a:spLocks noGrp="1"/>
          </p:cNvSpPr>
          <p:nvPr>
            <p:ph type="sldNum" sz="quarter" idx="17"/>
          </p:nvPr>
        </p:nvSpPr>
        <p:spPr>
          <a:xfrm>
            <a:off x="4164013" y="6365875"/>
            <a:ext cx="806450" cy="365125"/>
          </a:xfrm>
        </p:spPr>
        <p:txBody>
          <a:bodyPr/>
          <a:lstStyle>
            <a:lvl1pPr>
              <a:defRPr/>
            </a:lvl1pPr>
          </a:lstStyle>
          <a:p>
            <a:fld id="{104797D3-8134-4AEE-A2D8-ADD95AC1FCCB}" type="slidenum">
              <a:rPr lang="en-US" altLang="en-US"/>
              <a:pPr/>
              <a:t>‹#›</a:t>
            </a:fld>
            <a:endParaRPr lang="en-US" altLang="en-US"/>
          </a:p>
        </p:txBody>
      </p:sp>
    </p:spTree>
    <p:extLst>
      <p:ext uri="{BB962C8B-B14F-4D97-AF65-F5344CB8AC3E}">
        <p14:creationId xmlns:p14="http://schemas.microsoft.com/office/powerpoint/2010/main" val="4085439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 collage">
    <p:spTree>
      <p:nvGrpSpPr>
        <p:cNvPr id="1" name=""/>
        <p:cNvGrpSpPr/>
        <p:nvPr/>
      </p:nvGrpSpPr>
      <p:grpSpPr>
        <a:xfrm>
          <a:off x="0" y="0"/>
          <a:ext cx="0" cy="0"/>
          <a:chOff x="0" y="0"/>
          <a:chExt cx="0" cy="0"/>
        </a:xfrm>
      </p:grpSpPr>
      <p:sp>
        <p:nvSpPr>
          <p:cNvPr id="11" name="Rectangle 10"/>
          <p:cNvSpPr/>
          <p:nvPr/>
        </p:nvSpPr>
        <p:spPr>
          <a:xfrm>
            <a:off x="1187450" y="1844675"/>
            <a:ext cx="6769100" cy="2736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pic>
        <p:nvPicPr>
          <p:cNvPr id="12"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77813"/>
            <a:ext cx="1522413"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Picture Placeholder 7"/>
          <p:cNvSpPr>
            <a:spLocks noGrp="1"/>
          </p:cNvSpPr>
          <p:nvPr>
            <p:ph type="pic" sz="quarter" idx="12"/>
          </p:nvPr>
        </p:nvSpPr>
        <p:spPr>
          <a:xfrm>
            <a:off x="3523568" y="1961302"/>
            <a:ext cx="2087905" cy="1177868"/>
          </a:xfrm>
          <a:prstGeom prst="rect">
            <a:avLst/>
          </a:prstGeom>
        </p:spPr>
        <p:txBody>
          <a:bodyPr rtlCol="0">
            <a:normAutofit/>
          </a:bodyPr>
          <a:lstStyle>
            <a:lvl1pPr>
              <a:defRPr sz="1600">
                <a:solidFill>
                  <a:schemeClr val="bg2"/>
                </a:solidFill>
              </a:defRPr>
            </a:lvl1pPr>
          </a:lstStyle>
          <a:p>
            <a:pPr lvl="0"/>
            <a:r>
              <a:rPr lang="en-US" noProof="0" smtClean="0"/>
              <a:t>Click icon to add picture</a:t>
            </a:r>
            <a:endParaRPr lang="bg-BG" noProof="0" dirty="0"/>
          </a:p>
        </p:txBody>
      </p:sp>
      <p:sp>
        <p:nvSpPr>
          <p:cNvPr id="42" name="Picture Placeholder 7"/>
          <p:cNvSpPr>
            <a:spLocks noGrp="1"/>
          </p:cNvSpPr>
          <p:nvPr>
            <p:ph type="pic" sz="quarter" idx="13"/>
          </p:nvPr>
        </p:nvSpPr>
        <p:spPr>
          <a:xfrm>
            <a:off x="3523568" y="3289702"/>
            <a:ext cx="2087905" cy="1177868"/>
          </a:xfrm>
          <a:prstGeom prst="rect">
            <a:avLst/>
          </a:prstGeom>
        </p:spPr>
        <p:txBody>
          <a:bodyPr rtlCol="0">
            <a:normAutofit/>
          </a:bodyPr>
          <a:lstStyle>
            <a:lvl1pPr>
              <a:defRPr sz="1600">
                <a:solidFill>
                  <a:schemeClr val="bg2"/>
                </a:solidFill>
              </a:defRPr>
            </a:lvl1pPr>
          </a:lstStyle>
          <a:p>
            <a:pPr lvl="0"/>
            <a:r>
              <a:rPr lang="en-US" noProof="0" smtClean="0"/>
              <a:t>Click icon to add picture</a:t>
            </a:r>
            <a:endParaRPr lang="bg-BG" noProof="0"/>
          </a:p>
        </p:txBody>
      </p:sp>
      <p:sp>
        <p:nvSpPr>
          <p:cNvPr id="43" name="Picture Placeholder 7"/>
          <p:cNvSpPr>
            <a:spLocks noGrp="1"/>
          </p:cNvSpPr>
          <p:nvPr>
            <p:ph type="pic" sz="quarter" idx="14"/>
          </p:nvPr>
        </p:nvSpPr>
        <p:spPr>
          <a:xfrm>
            <a:off x="5747632" y="1961302"/>
            <a:ext cx="2087905" cy="1177868"/>
          </a:xfrm>
          <a:prstGeom prst="rect">
            <a:avLst/>
          </a:prstGeom>
        </p:spPr>
        <p:txBody>
          <a:bodyPr rtlCol="0">
            <a:normAutofit/>
          </a:bodyPr>
          <a:lstStyle>
            <a:lvl1pPr>
              <a:defRPr sz="1600">
                <a:solidFill>
                  <a:schemeClr val="bg2"/>
                </a:solidFill>
              </a:defRPr>
            </a:lvl1pPr>
          </a:lstStyle>
          <a:p>
            <a:pPr lvl="0"/>
            <a:r>
              <a:rPr lang="en-US" noProof="0" smtClean="0"/>
              <a:t>Click icon to add picture</a:t>
            </a:r>
            <a:endParaRPr lang="bg-BG" noProof="0"/>
          </a:p>
        </p:txBody>
      </p:sp>
      <p:sp>
        <p:nvSpPr>
          <p:cNvPr id="44" name="Picture Placeholder 7"/>
          <p:cNvSpPr>
            <a:spLocks noGrp="1"/>
          </p:cNvSpPr>
          <p:nvPr>
            <p:ph type="pic" sz="quarter" idx="15"/>
          </p:nvPr>
        </p:nvSpPr>
        <p:spPr>
          <a:xfrm>
            <a:off x="5747632" y="3289702"/>
            <a:ext cx="2087905" cy="1177868"/>
          </a:xfrm>
          <a:prstGeom prst="rect">
            <a:avLst/>
          </a:prstGeom>
        </p:spPr>
        <p:txBody>
          <a:bodyPr rtlCol="0">
            <a:normAutofit/>
          </a:bodyPr>
          <a:lstStyle>
            <a:lvl1pPr>
              <a:defRPr sz="1600">
                <a:solidFill>
                  <a:schemeClr val="bg2"/>
                </a:solidFill>
              </a:defRPr>
            </a:lvl1pPr>
          </a:lstStyle>
          <a:p>
            <a:pPr lvl="0"/>
            <a:r>
              <a:rPr lang="en-US" noProof="0" smtClean="0"/>
              <a:t>Click icon to add picture</a:t>
            </a:r>
            <a:endParaRPr lang="bg-BG" noProof="0"/>
          </a:p>
        </p:txBody>
      </p:sp>
      <p:sp>
        <p:nvSpPr>
          <p:cNvPr id="20" name="Picture Placeholder 7"/>
          <p:cNvSpPr>
            <a:spLocks noGrp="1"/>
          </p:cNvSpPr>
          <p:nvPr>
            <p:ph type="pic" sz="quarter" idx="17"/>
          </p:nvPr>
        </p:nvSpPr>
        <p:spPr>
          <a:xfrm>
            <a:off x="1295538" y="1958579"/>
            <a:ext cx="2087905" cy="1177868"/>
          </a:xfrm>
          <a:prstGeom prst="rect">
            <a:avLst/>
          </a:prstGeom>
        </p:spPr>
        <p:txBody>
          <a:bodyPr rtlCol="0">
            <a:normAutofit/>
          </a:bodyPr>
          <a:lstStyle>
            <a:lvl1pPr>
              <a:defRPr sz="1600">
                <a:solidFill>
                  <a:schemeClr val="bg2"/>
                </a:solidFill>
              </a:defRPr>
            </a:lvl1pPr>
          </a:lstStyle>
          <a:p>
            <a:pPr lvl="0"/>
            <a:r>
              <a:rPr lang="en-US" noProof="0" smtClean="0"/>
              <a:t>Click icon to add picture</a:t>
            </a:r>
            <a:endParaRPr lang="bg-BG" noProof="0" dirty="0"/>
          </a:p>
        </p:txBody>
      </p:sp>
      <p:sp>
        <p:nvSpPr>
          <p:cNvPr id="21" name="Picture Placeholder 7"/>
          <p:cNvSpPr>
            <a:spLocks noGrp="1"/>
          </p:cNvSpPr>
          <p:nvPr>
            <p:ph type="pic" sz="quarter" idx="18"/>
          </p:nvPr>
        </p:nvSpPr>
        <p:spPr>
          <a:xfrm>
            <a:off x="1295538" y="3286979"/>
            <a:ext cx="2087905" cy="1177868"/>
          </a:xfrm>
          <a:prstGeom prst="rect">
            <a:avLst/>
          </a:prstGeom>
        </p:spPr>
        <p:txBody>
          <a:bodyPr rtlCol="0">
            <a:normAutofit/>
          </a:bodyPr>
          <a:lstStyle>
            <a:lvl1pPr>
              <a:defRPr sz="1600">
                <a:solidFill>
                  <a:schemeClr val="bg2"/>
                </a:solidFill>
              </a:defRPr>
            </a:lvl1pPr>
          </a:lstStyle>
          <a:p>
            <a:pPr lvl="0"/>
            <a:r>
              <a:rPr lang="en-US" noProof="0" smtClean="0"/>
              <a:t>Click icon to add picture</a:t>
            </a:r>
            <a:endParaRPr lang="bg-BG" noProof="0"/>
          </a:p>
        </p:txBody>
      </p:sp>
      <p:sp>
        <p:nvSpPr>
          <p:cNvPr id="17" name="Title 1"/>
          <p:cNvSpPr>
            <a:spLocks noGrp="1"/>
          </p:cNvSpPr>
          <p:nvPr>
            <p:ph type="ctrTitle"/>
          </p:nvPr>
        </p:nvSpPr>
        <p:spPr>
          <a:xfrm>
            <a:off x="1403648" y="332656"/>
            <a:ext cx="6408712" cy="720080"/>
          </a:xfrm>
          <a:prstGeom prst="rect">
            <a:avLst/>
          </a:prstGeom>
        </p:spPr>
        <p:txBody>
          <a:bodyPr rtlCol="0">
            <a:normAutofit/>
          </a:bodyPr>
          <a:lstStyle>
            <a:lvl1pPr>
              <a:defRPr lang="bg-BG" dirty="0"/>
            </a:lvl1pPr>
          </a:lstStyle>
          <a:p>
            <a:pPr lvl="0"/>
            <a:r>
              <a:rPr lang="en-US" smtClean="0"/>
              <a:t>Click to edit Master title style</a:t>
            </a:r>
            <a:endParaRPr lang="bg-BG" dirty="0"/>
          </a:p>
        </p:txBody>
      </p:sp>
      <p:sp>
        <p:nvSpPr>
          <p:cNvPr id="18" name="Subtitle 2"/>
          <p:cNvSpPr>
            <a:spLocks noGrp="1"/>
          </p:cNvSpPr>
          <p:nvPr>
            <p:ph type="subTitle" idx="1"/>
          </p:nvPr>
        </p:nvSpPr>
        <p:spPr>
          <a:xfrm>
            <a:off x="1331640" y="4797152"/>
            <a:ext cx="4824536" cy="377180"/>
          </a:xfrm>
          <a:prstGeom prst="rect">
            <a:avLst/>
          </a:prstGeom>
        </p:spPr>
        <p:txBody>
          <a:bodyPr/>
          <a:lstStyle>
            <a:lvl1pPr marL="0" indent="0" algn="l">
              <a:buNone/>
              <a:defRPr sz="1600" b="0">
                <a:solidFill>
                  <a:schemeClr val="tx2"/>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dirty="0"/>
          </a:p>
        </p:txBody>
      </p:sp>
      <p:sp>
        <p:nvSpPr>
          <p:cNvPr id="19" name="Text Placeholder 3"/>
          <p:cNvSpPr>
            <a:spLocks noGrp="1"/>
          </p:cNvSpPr>
          <p:nvPr>
            <p:ph type="body" sz="quarter" idx="11"/>
          </p:nvPr>
        </p:nvSpPr>
        <p:spPr>
          <a:xfrm>
            <a:off x="1403350" y="1125538"/>
            <a:ext cx="6408738" cy="574675"/>
          </a:xfrm>
        </p:spPr>
        <p:txBody>
          <a:bodyPr>
            <a:normAutofit/>
          </a:bodyPr>
          <a:lstStyle>
            <a:lvl1pPr marL="0" indent="0" algn="ctr">
              <a:buNone/>
              <a:defRPr lang="en-US" sz="2400" b="0" kern="1200" dirty="0" smtClean="0">
                <a:solidFill>
                  <a:schemeClr val="tx2"/>
                </a:solidFill>
                <a:latin typeface="Franklin Gothic Demi" panose="020B070302010202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3" name="Date Placeholder 4"/>
          <p:cNvSpPr>
            <a:spLocks noGrp="1"/>
          </p:cNvSpPr>
          <p:nvPr>
            <p:ph type="dt" sz="half" idx="19"/>
          </p:nvPr>
        </p:nvSpPr>
        <p:spPr>
          <a:xfrm>
            <a:off x="1258888" y="6365875"/>
            <a:ext cx="2222500" cy="365125"/>
          </a:xfrm>
        </p:spPr>
        <p:txBody>
          <a:bodyPr/>
          <a:lstStyle>
            <a:lvl1pPr>
              <a:defRPr/>
            </a:lvl1pPr>
          </a:lstStyle>
          <a:p>
            <a:fld id="{46EA6DD8-2B1D-4244-8A81-873F3695EA17}" type="datetime1">
              <a:rPr lang="en-US" altLang="en-US"/>
              <a:pPr/>
              <a:t>7/22/2015</a:t>
            </a:fld>
            <a:endParaRPr lang="en-US" altLang="en-US"/>
          </a:p>
        </p:txBody>
      </p:sp>
      <p:sp>
        <p:nvSpPr>
          <p:cNvPr id="14" name="Slide Number Placeholder 6"/>
          <p:cNvSpPr>
            <a:spLocks noGrp="1"/>
          </p:cNvSpPr>
          <p:nvPr>
            <p:ph type="sldNum" sz="quarter" idx="20"/>
          </p:nvPr>
        </p:nvSpPr>
        <p:spPr>
          <a:xfrm>
            <a:off x="4164013" y="6365875"/>
            <a:ext cx="806450" cy="365125"/>
          </a:xfrm>
        </p:spPr>
        <p:txBody>
          <a:bodyPr/>
          <a:lstStyle>
            <a:lvl1pPr>
              <a:defRPr/>
            </a:lvl1pPr>
          </a:lstStyle>
          <a:p>
            <a:fld id="{9F41FADE-25E5-48CD-8A06-8770935A431F}" type="slidenum">
              <a:rPr lang="en-US" altLang="en-US"/>
              <a:pPr/>
              <a:t>‹#›</a:t>
            </a:fld>
            <a:endParaRPr lang="en-US" altLang="en-US"/>
          </a:p>
        </p:txBody>
      </p:sp>
    </p:spTree>
    <p:extLst>
      <p:ext uri="{BB962C8B-B14F-4D97-AF65-F5344CB8AC3E}">
        <p14:creationId xmlns:p14="http://schemas.microsoft.com/office/powerpoint/2010/main" val="33100997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 single image">
    <p:spTree>
      <p:nvGrpSpPr>
        <p:cNvPr id="1" name=""/>
        <p:cNvGrpSpPr/>
        <p:nvPr/>
      </p:nvGrpSpPr>
      <p:grpSpPr>
        <a:xfrm>
          <a:off x="0" y="0"/>
          <a:ext cx="0" cy="0"/>
          <a:chOff x="0" y="0"/>
          <a:chExt cx="0" cy="0"/>
        </a:xfrm>
      </p:grpSpPr>
      <p:sp>
        <p:nvSpPr>
          <p:cNvPr id="6" name="Rectangle 5"/>
          <p:cNvSpPr/>
          <p:nvPr/>
        </p:nvSpPr>
        <p:spPr>
          <a:xfrm>
            <a:off x="1238250" y="1830388"/>
            <a:ext cx="6769100" cy="2755900"/>
          </a:xfrm>
          <a:prstGeom prst="rect">
            <a:avLst/>
          </a:prstGeom>
          <a:solidFill>
            <a:srgbClr val="758E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pic>
        <p:nvPicPr>
          <p:cNvPr id="9"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77813"/>
            <a:ext cx="1522413"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1403648" y="332656"/>
            <a:ext cx="6408712" cy="720080"/>
          </a:xfrm>
          <a:prstGeom prst="rect">
            <a:avLst/>
          </a:prstGeom>
        </p:spPr>
        <p:txBody>
          <a:bodyPr rtlCol="0">
            <a:normAutofit/>
          </a:bodyPr>
          <a:lstStyle>
            <a:lvl1pPr>
              <a:defRPr lang="bg-BG" dirty="0"/>
            </a:lvl1pPr>
          </a:lstStyle>
          <a:p>
            <a:pPr lvl="0"/>
            <a:r>
              <a:rPr lang="en-US" smtClean="0"/>
              <a:t>Click to edit Master title style</a:t>
            </a:r>
            <a:endParaRPr lang="bg-BG" dirty="0"/>
          </a:p>
        </p:txBody>
      </p:sp>
      <p:sp>
        <p:nvSpPr>
          <p:cNvPr id="8" name="Subtitle 2"/>
          <p:cNvSpPr>
            <a:spLocks noGrp="1"/>
          </p:cNvSpPr>
          <p:nvPr>
            <p:ph type="subTitle" idx="1"/>
          </p:nvPr>
        </p:nvSpPr>
        <p:spPr>
          <a:xfrm>
            <a:off x="1331640" y="4797152"/>
            <a:ext cx="4824536" cy="377180"/>
          </a:xfrm>
          <a:prstGeom prst="rect">
            <a:avLst/>
          </a:prstGeom>
        </p:spPr>
        <p:txBody>
          <a:bodyPr/>
          <a:lstStyle>
            <a:lvl1pPr marL="0" indent="0" algn="l">
              <a:buNone/>
              <a:defRPr sz="1600" b="0">
                <a:solidFill>
                  <a:schemeClr val="tx2"/>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dirty="0"/>
          </a:p>
        </p:txBody>
      </p:sp>
      <p:sp>
        <p:nvSpPr>
          <p:cNvPr id="39" name="Picture Placeholder 7"/>
          <p:cNvSpPr>
            <a:spLocks noGrp="1"/>
          </p:cNvSpPr>
          <p:nvPr>
            <p:ph type="pic" sz="quarter" idx="10"/>
          </p:nvPr>
        </p:nvSpPr>
        <p:spPr>
          <a:xfrm>
            <a:off x="1333808" y="1937535"/>
            <a:ext cx="6543405" cy="2521611"/>
          </a:xfrm>
          <a:prstGeom prst="rect">
            <a:avLst/>
          </a:prstGeom>
        </p:spPr>
        <p:txBody>
          <a:bodyPr rtlCol="0">
            <a:normAutofit/>
          </a:bodyPr>
          <a:lstStyle>
            <a:lvl1pPr>
              <a:defRPr sz="1600">
                <a:solidFill>
                  <a:schemeClr val="bg2"/>
                </a:solidFill>
              </a:defRPr>
            </a:lvl1pPr>
          </a:lstStyle>
          <a:p>
            <a:pPr lvl="0"/>
            <a:r>
              <a:rPr lang="en-US" noProof="0" smtClean="0"/>
              <a:t>Click icon to add picture</a:t>
            </a:r>
            <a:endParaRPr lang="bg-BG" noProof="0" dirty="0"/>
          </a:p>
        </p:txBody>
      </p:sp>
      <p:sp>
        <p:nvSpPr>
          <p:cNvPr id="4" name="Text Placeholder 3"/>
          <p:cNvSpPr>
            <a:spLocks noGrp="1"/>
          </p:cNvSpPr>
          <p:nvPr>
            <p:ph type="body" sz="quarter" idx="11"/>
          </p:nvPr>
        </p:nvSpPr>
        <p:spPr>
          <a:xfrm>
            <a:off x="1403350" y="1125538"/>
            <a:ext cx="6408738" cy="574675"/>
          </a:xfrm>
        </p:spPr>
        <p:txBody>
          <a:bodyPr>
            <a:normAutofit/>
          </a:bodyPr>
          <a:lstStyle>
            <a:lvl1pPr marL="0" indent="0" algn="ctr">
              <a:buNone/>
              <a:defRPr lang="en-US" sz="2400" b="0" kern="1200" dirty="0" smtClean="0">
                <a:solidFill>
                  <a:schemeClr val="tx2"/>
                </a:solidFill>
                <a:latin typeface="Franklin Gothic Demi" panose="020B070302010202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0" name="Date Placeholder 4"/>
          <p:cNvSpPr>
            <a:spLocks noGrp="1"/>
          </p:cNvSpPr>
          <p:nvPr>
            <p:ph type="dt" sz="half" idx="12"/>
          </p:nvPr>
        </p:nvSpPr>
        <p:spPr>
          <a:xfrm>
            <a:off x="1258888" y="6365875"/>
            <a:ext cx="2222500" cy="365125"/>
          </a:xfrm>
        </p:spPr>
        <p:txBody>
          <a:bodyPr/>
          <a:lstStyle>
            <a:lvl1pPr>
              <a:defRPr/>
            </a:lvl1pPr>
          </a:lstStyle>
          <a:p>
            <a:fld id="{92362F64-9EC9-4009-BCEE-5DAFEC618A15}" type="datetime1">
              <a:rPr lang="en-US" altLang="en-US"/>
              <a:pPr/>
              <a:t>7/22/2015</a:t>
            </a:fld>
            <a:endParaRPr lang="en-US" altLang="en-US"/>
          </a:p>
        </p:txBody>
      </p:sp>
      <p:sp>
        <p:nvSpPr>
          <p:cNvPr id="11" name="Slide Number Placeholder 6"/>
          <p:cNvSpPr>
            <a:spLocks noGrp="1"/>
          </p:cNvSpPr>
          <p:nvPr>
            <p:ph type="sldNum" sz="quarter" idx="13"/>
          </p:nvPr>
        </p:nvSpPr>
        <p:spPr>
          <a:xfrm>
            <a:off x="4164013" y="6365875"/>
            <a:ext cx="806450" cy="365125"/>
          </a:xfrm>
        </p:spPr>
        <p:txBody>
          <a:bodyPr/>
          <a:lstStyle>
            <a:lvl1pPr>
              <a:defRPr/>
            </a:lvl1pPr>
          </a:lstStyle>
          <a:p>
            <a:fld id="{BC5900B2-8711-425A-A1F8-8CC50F105985}" type="slidenum">
              <a:rPr lang="en-US" altLang="en-US"/>
              <a:pPr/>
              <a:t>‹#›</a:t>
            </a:fld>
            <a:endParaRPr lang="en-US" altLang="en-US"/>
          </a:p>
        </p:txBody>
      </p:sp>
    </p:spTree>
    <p:extLst>
      <p:ext uri="{BB962C8B-B14F-4D97-AF65-F5344CB8AC3E}">
        <p14:creationId xmlns:p14="http://schemas.microsoft.com/office/powerpoint/2010/main" val="604245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0" y="0"/>
            <a:ext cx="9144000" cy="6165304"/>
          </a:xfrm>
          <a:prstGeom prst="rect">
            <a:avLst/>
          </a:prstGeom>
        </p:spPr>
        <p:txBody>
          <a:bodyPr rtlCol="0">
            <a:normAutofit/>
          </a:bodyPr>
          <a:lstStyle/>
          <a:p>
            <a:pPr lvl="0"/>
            <a:r>
              <a:rPr lang="en-US" noProof="0" smtClean="0"/>
              <a:t>Click icon to add picture</a:t>
            </a:r>
            <a:endParaRPr lang="bg-BG" noProof="0" dirty="0"/>
          </a:p>
        </p:txBody>
      </p:sp>
      <p:sp>
        <p:nvSpPr>
          <p:cNvPr id="2" name="Title 1"/>
          <p:cNvSpPr>
            <a:spLocks noGrp="1"/>
          </p:cNvSpPr>
          <p:nvPr>
            <p:ph type="title"/>
          </p:nvPr>
        </p:nvSpPr>
        <p:spPr>
          <a:xfrm>
            <a:off x="0" y="4803229"/>
            <a:ext cx="9144000" cy="1362075"/>
          </a:xfrm>
          <a:prstGeom prst="rect">
            <a:avLst/>
          </a:prstGeom>
          <a:solidFill>
            <a:srgbClr val="202020">
              <a:alpha val="80000"/>
            </a:srgbClr>
          </a:solidFill>
        </p:spPr>
        <p:txBody>
          <a:bodyPr anchor="t"/>
          <a:lstStyle>
            <a:lvl1pPr marL="914400" algn="l">
              <a:defRPr sz="3600" b="0" cap="all" spc="50" baseline="0">
                <a:solidFill>
                  <a:srgbClr val="8EC8DA"/>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0" y="4041353"/>
            <a:ext cx="9144000" cy="761876"/>
          </a:xfrm>
          <a:prstGeom prst="rect">
            <a:avLst/>
          </a:prstGeom>
          <a:solidFill>
            <a:srgbClr val="202020">
              <a:alpha val="80000"/>
            </a:srgbClr>
          </a:solidFill>
        </p:spPr>
        <p:txBody>
          <a:bodyPr anchor="b"/>
          <a:lstStyle>
            <a:lvl1pPr marL="914400" indent="0">
              <a:buNone/>
              <a:defRPr sz="2000">
                <a:solidFill>
                  <a:srgbClr val="F2F0E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4"/>
          <p:cNvSpPr>
            <a:spLocks noGrp="1"/>
          </p:cNvSpPr>
          <p:nvPr>
            <p:ph type="dt" sz="half" idx="11"/>
          </p:nvPr>
        </p:nvSpPr>
        <p:spPr>
          <a:xfrm>
            <a:off x="1258888" y="6365875"/>
            <a:ext cx="2222500" cy="365125"/>
          </a:xfrm>
        </p:spPr>
        <p:txBody>
          <a:bodyPr/>
          <a:lstStyle>
            <a:lvl1pPr>
              <a:defRPr/>
            </a:lvl1pPr>
          </a:lstStyle>
          <a:p>
            <a:fld id="{101A000B-14D3-4CB5-BB8B-D703F4319B4F}" type="datetime1">
              <a:rPr lang="en-US" altLang="en-US"/>
              <a:pPr/>
              <a:t>7/22/2015</a:t>
            </a:fld>
            <a:endParaRPr lang="en-US" altLang="en-US"/>
          </a:p>
        </p:txBody>
      </p:sp>
      <p:sp>
        <p:nvSpPr>
          <p:cNvPr id="6" name="Slide Number Placeholder 6"/>
          <p:cNvSpPr>
            <a:spLocks noGrp="1"/>
          </p:cNvSpPr>
          <p:nvPr>
            <p:ph type="sldNum" sz="quarter" idx="12"/>
          </p:nvPr>
        </p:nvSpPr>
        <p:spPr>
          <a:xfrm>
            <a:off x="4164013" y="6365875"/>
            <a:ext cx="806450" cy="365125"/>
          </a:xfrm>
        </p:spPr>
        <p:txBody>
          <a:bodyPr/>
          <a:lstStyle>
            <a:lvl1pPr>
              <a:defRPr/>
            </a:lvl1pPr>
          </a:lstStyle>
          <a:p>
            <a:fld id="{DB66E316-CCAF-47E2-AA37-864999789682}" type="slidenum">
              <a:rPr lang="en-US" altLang="en-US"/>
              <a:pPr/>
              <a:t>‹#›</a:t>
            </a:fld>
            <a:endParaRPr lang="en-US" altLang="en-US"/>
          </a:p>
        </p:txBody>
      </p:sp>
    </p:spTree>
    <p:extLst>
      <p:ext uri="{BB962C8B-B14F-4D97-AF65-F5344CB8AC3E}">
        <p14:creationId xmlns:p14="http://schemas.microsoft.com/office/powerpoint/2010/main" val="12241014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77813"/>
            <a:ext cx="1522413"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905000"/>
            <a:ext cx="7772400" cy="1470025"/>
          </a:xfrm>
          <a:prstGeom prst="rect">
            <a:avLst/>
          </a:prstGeom>
        </p:spPr>
        <p:txBody>
          <a:bodyPr rtlCol="0">
            <a:normAutofit/>
          </a:bodyPr>
          <a:lstStyle>
            <a:lvl1pPr>
              <a:defRPr lang="en-US" sz="4000" spc="150" baseline="0" dirty="0">
                <a:solidFill>
                  <a:schemeClr val="accent3"/>
                </a:solidFill>
                <a:latin typeface="Franklin Gothic Medium" panose="020B0603020102020204" pitchFamily="34" charset="0"/>
                <a:cs typeface="Arial" panose="020B0604020202020204" pitchFamily="34" charset="0"/>
              </a:defRPr>
            </a:lvl1pPr>
          </a:lstStyle>
          <a:p>
            <a:pPr lvl="0"/>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spc="0" baseline="0">
                <a:solidFill>
                  <a:srgbClr val="D2380E"/>
                </a:solidFill>
                <a:latin typeface="Franklin Gothic Book" panose="020B05030201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4"/>
          <p:cNvSpPr>
            <a:spLocks noGrp="1"/>
          </p:cNvSpPr>
          <p:nvPr>
            <p:ph type="dt" sz="half" idx="10"/>
          </p:nvPr>
        </p:nvSpPr>
        <p:spPr>
          <a:xfrm>
            <a:off x="1258888" y="6365875"/>
            <a:ext cx="2222500" cy="365125"/>
          </a:xfrm>
        </p:spPr>
        <p:txBody>
          <a:bodyPr/>
          <a:lstStyle>
            <a:lvl1pPr>
              <a:defRPr/>
            </a:lvl1pPr>
          </a:lstStyle>
          <a:p>
            <a:fld id="{2C5FCEA9-8C92-4A44-8294-CFDC226D1BB7}" type="datetime1">
              <a:rPr lang="en-US" altLang="en-US"/>
              <a:pPr/>
              <a:t>7/22/2015</a:t>
            </a:fld>
            <a:endParaRPr lang="en-US" altLang="en-US"/>
          </a:p>
        </p:txBody>
      </p:sp>
      <p:sp>
        <p:nvSpPr>
          <p:cNvPr id="6" name="Slide Number Placeholder 6"/>
          <p:cNvSpPr>
            <a:spLocks noGrp="1"/>
          </p:cNvSpPr>
          <p:nvPr>
            <p:ph type="sldNum" sz="quarter" idx="11"/>
          </p:nvPr>
        </p:nvSpPr>
        <p:spPr>
          <a:xfrm>
            <a:off x="4164013" y="6365875"/>
            <a:ext cx="806450" cy="365125"/>
          </a:xfrm>
        </p:spPr>
        <p:txBody>
          <a:bodyPr/>
          <a:lstStyle>
            <a:lvl1pPr>
              <a:defRPr/>
            </a:lvl1pPr>
          </a:lstStyle>
          <a:p>
            <a:fld id="{A2020EDE-2B0A-41D6-B220-91DE16C0A44D}" type="slidenum">
              <a:rPr lang="en-US" altLang="en-US"/>
              <a:pPr/>
              <a:t>‹#›</a:t>
            </a:fld>
            <a:endParaRPr lang="en-US" altLang="en-US"/>
          </a:p>
        </p:txBody>
      </p:sp>
    </p:spTree>
    <p:extLst>
      <p:ext uri="{BB962C8B-B14F-4D97-AF65-F5344CB8AC3E}">
        <p14:creationId xmlns:p14="http://schemas.microsoft.com/office/powerpoint/2010/main" val="2007327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rtlCol="0">
            <a:normAutofit/>
          </a:bodyPr>
          <a:lstStyle>
            <a:lvl1pPr>
              <a:defRPr lang="en-US" sz="4000" spc="0" baseline="0" dirty="0">
                <a:solidFill>
                  <a:schemeClr val="accent3"/>
                </a:solidFill>
                <a:latin typeface="Franklin Gothic Medium" panose="020B0603020102020204" pitchFamily="34" charset="0"/>
                <a:cs typeface="Arial" panose="020B0604020202020204" pitchFamily="34" charset="0"/>
              </a:defRPr>
            </a:lvl1pPr>
          </a:lstStyle>
          <a:p>
            <a:pPr lvl="0"/>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spc="0" baseline="0">
                <a:solidFill>
                  <a:srgbClr val="D2380E"/>
                </a:solidFill>
                <a:latin typeface="Franklin Gothic Book" panose="020B05030201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6"/>
          <p:cNvSpPr>
            <a:spLocks noGrp="1"/>
          </p:cNvSpPr>
          <p:nvPr>
            <p:ph type="sldNum" sz="quarter" idx="11"/>
          </p:nvPr>
        </p:nvSpPr>
        <p:spPr>
          <a:xfrm>
            <a:off x="4164013" y="6365875"/>
            <a:ext cx="806450" cy="365125"/>
          </a:xfrm>
          <a:prstGeom prst="rect">
            <a:avLst/>
          </a:prstGeom>
        </p:spPr>
        <p:txBody>
          <a:bodyPr/>
          <a:lstStyle>
            <a:lvl1pPr algn="ctr">
              <a:defRPr sz="1400" smtClean="0">
                <a:solidFill>
                  <a:srgbClr val="F2F0E6"/>
                </a:solidFill>
              </a:defRPr>
            </a:lvl1pPr>
          </a:lstStyle>
          <a:p>
            <a:pPr>
              <a:defRPr/>
            </a:pPr>
            <a:fld id="{98849925-93ED-4E45-985B-AD5A9B5080D3}" type="slidenum">
              <a:rPr lang="en-US"/>
              <a:pPr>
                <a:defRPr/>
              </a:pPr>
              <a:t>‹#›</a:t>
            </a:fld>
            <a:endParaRPr lang="en-US" dirty="0"/>
          </a:p>
        </p:txBody>
      </p:sp>
    </p:spTree>
    <p:extLst>
      <p:ext uri="{BB962C8B-B14F-4D97-AF65-F5344CB8AC3E}">
        <p14:creationId xmlns:p14="http://schemas.microsoft.com/office/powerpoint/2010/main" val="175261470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alf Slide">
    <p:spTree>
      <p:nvGrpSpPr>
        <p:cNvPr id="1" name=""/>
        <p:cNvGrpSpPr/>
        <p:nvPr/>
      </p:nvGrpSpPr>
      <p:grpSpPr>
        <a:xfrm>
          <a:off x="0" y="0"/>
          <a:ext cx="0" cy="0"/>
          <a:chOff x="0" y="0"/>
          <a:chExt cx="0" cy="0"/>
        </a:xfrm>
      </p:grpSpPr>
      <p:sp>
        <p:nvSpPr>
          <p:cNvPr id="7" name="Picture Placeholder 7"/>
          <p:cNvSpPr>
            <a:spLocks noGrp="1"/>
          </p:cNvSpPr>
          <p:nvPr>
            <p:ph type="pic" sz="quarter" idx="10"/>
          </p:nvPr>
        </p:nvSpPr>
        <p:spPr>
          <a:xfrm>
            <a:off x="0" y="0"/>
            <a:ext cx="4355976" cy="6165304"/>
          </a:xfrm>
          <a:prstGeom prst="rect">
            <a:avLst/>
          </a:prstGeom>
        </p:spPr>
        <p:txBody>
          <a:bodyPr rtlCol="0">
            <a:normAutofit/>
          </a:bodyPr>
          <a:lstStyle/>
          <a:p>
            <a:pPr lvl="0"/>
            <a:r>
              <a:rPr lang="en-US" noProof="0" smtClean="0"/>
              <a:t>Click icon to add picture</a:t>
            </a:r>
            <a:endParaRPr lang="bg-BG" noProof="0" dirty="0"/>
          </a:p>
        </p:txBody>
      </p:sp>
      <p:sp>
        <p:nvSpPr>
          <p:cNvPr id="8" name="Title 1"/>
          <p:cNvSpPr>
            <a:spLocks noGrp="1"/>
          </p:cNvSpPr>
          <p:nvPr>
            <p:ph type="ctrTitle"/>
          </p:nvPr>
        </p:nvSpPr>
        <p:spPr>
          <a:xfrm>
            <a:off x="4573116" y="123478"/>
            <a:ext cx="4378530" cy="720080"/>
          </a:xfrm>
          <a:prstGeom prst="rect">
            <a:avLst/>
          </a:prstGeom>
        </p:spPr>
        <p:txBody>
          <a:bodyPr/>
          <a:lstStyle>
            <a:lvl1pPr>
              <a:defRPr baseline="0">
                <a:solidFill>
                  <a:schemeClr val="accent3"/>
                </a:solidFill>
              </a:defRPr>
            </a:lvl1pPr>
          </a:lstStyle>
          <a:p>
            <a:r>
              <a:rPr lang="en-US" smtClean="0"/>
              <a:t>Click to edit Master title style</a:t>
            </a:r>
            <a:endParaRPr lang="bg-BG" dirty="0"/>
          </a:p>
        </p:txBody>
      </p:sp>
      <p:sp>
        <p:nvSpPr>
          <p:cNvPr id="9" name="Subtitle 2"/>
          <p:cNvSpPr>
            <a:spLocks noGrp="1"/>
          </p:cNvSpPr>
          <p:nvPr>
            <p:ph type="subTitle" idx="1"/>
          </p:nvPr>
        </p:nvSpPr>
        <p:spPr>
          <a:xfrm>
            <a:off x="4573115" y="764704"/>
            <a:ext cx="4378531" cy="377180"/>
          </a:xfrm>
          <a:prstGeom prst="rect">
            <a:avLst/>
          </a:prstGeom>
        </p:spPr>
        <p:txBody>
          <a:bodyPr rtlCol="0">
            <a:normAutofit/>
          </a:bodyPr>
          <a:lstStyle>
            <a:lvl1pPr>
              <a:defRPr lang="bg-BG" sz="2400" b="0" dirty="0">
                <a:solidFill>
                  <a:schemeClr val="tx2"/>
                </a:solidFill>
                <a:latin typeface="Franklin Gothic Book" panose="020B0503020102020204" pitchFamily="34" charset="0"/>
              </a:defRPr>
            </a:lvl1pPr>
          </a:lstStyle>
          <a:p>
            <a:pPr lvl="0"/>
            <a:r>
              <a:rPr lang="en-US" smtClean="0"/>
              <a:t>Click to edit Master subtitle style</a:t>
            </a:r>
            <a:endParaRPr lang="bg-BG" dirty="0"/>
          </a:p>
        </p:txBody>
      </p:sp>
      <p:sp>
        <p:nvSpPr>
          <p:cNvPr id="5" name="Date Placeholder 4"/>
          <p:cNvSpPr>
            <a:spLocks noGrp="1"/>
          </p:cNvSpPr>
          <p:nvPr>
            <p:ph type="dt" sz="half" idx="11"/>
          </p:nvPr>
        </p:nvSpPr>
        <p:spPr>
          <a:xfrm>
            <a:off x="1258888" y="6365875"/>
            <a:ext cx="2222500" cy="365125"/>
          </a:xfrm>
        </p:spPr>
        <p:txBody>
          <a:bodyPr/>
          <a:lstStyle>
            <a:lvl1pPr>
              <a:defRPr/>
            </a:lvl1pPr>
          </a:lstStyle>
          <a:p>
            <a:fld id="{3910ACB0-A110-455A-AF7C-5044B2E76D78}" type="datetime1">
              <a:rPr lang="en-US" altLang="en-US"/>
              <a:pPr/>
              <a:t>7/22/2015</a:t>
            </a:fld>
            <a:endParaRPr lang="en-US" altLang="en-US"/>
          </a:p>
        </p:txBody>
      </p:sp>
      <p:sp>
        <p:nvSpPr>
          <p:cNvPr id="6" name="Slide Number Placeholder 6"/>
          <p:cNvSpPr>
            <a:spLocks noGrp="1"/>
          </p:cNvSpPr>
          <p:nvPr>
            <p:ph type="sldNum" sz="quarter" idx="12"/>
          </p:nvPr>
        </p:nvSpPr>
        <p:spPr>
          <a:xfrm>
            <a:off x="4164013" y="6365875"/>
            <a:ext cx="806450" cy="365125"/>
          </a:xfrm>
        </p:spPr>
        <p:txBody>
          <a:bodyPr/>
          <a:lstStyle>
            <a:lvl1pPr>
              <a:defRPr/>
            </a:lvl1pPr>
          </a:lstStyle>
          <a:p>
            <a:fld id="{7B326135-B89A-48D4-B98F-72CBE476D50A}" type="slidenum">
              <a:rPr lang="en-US" altLang="en-US"/>
              <a:pPr/>
              <a:t>‹#›</a:t>
            </a:fld>
            <a:endParaRPr lang="en-US" altLang="en-US"/>
          </a:p>
        </p:txBody>
      </p:sp>
    </p:spTree>
    <p:extLst>
      <p:ext uri="{BB962C8B-B14F-4D97-AF65-F5344CB8AC3E}">
        <p14:creationId xmlns:p14="http://schemas.microsoft.com/office/powerpoint/2010/main" val="19519347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nly Picture Slide">
    <p:spTree>
      <p:nvGrpSpPr>
        <p:cNvPr id="1" name=""/>
        <p:cNvGrpSpPr/>
        <p:nvPr/>
      </p:nvGrpSpPr>
      <p:grpSpPr>
        <a:xfrm>
          <a:off x="0" y="0"/>
          <a:ext cx="0" cy="0"/>
          <a:chOff x="0" y="0"/>
          <a:chExt cx="0" cy="0"/>
        </a:xfrm>
      </p:grpSpPr>
      <p:sp>
        <p:nvSpPr>
          <p:cNvPr id="7" name="Picture Placeholder 7"/>
          <p:cNvSpPr>
            <a:spLocks noGrp="1"/>
          </p:cNvSpPr>
          <p:nvPr>
            <p:ph type="pic" sz="quarter" idx="10"/>
          </p:nvPr>
        </p:nvSpPr>
        <p:spPr>
          <a:xfrm>
            <a:off x="0" y="0"/>
            <a:ext cx="9144000" cy="6165304"/>
          </a:xfrm>
          <a:prstGeom prst="rect">
            <a:avLst/>
          </a:prstGeom>
        </p:spPr>
        <p:txBody>
          <a:bodyPr rtlCol="0">
            <a:normAutofit/>
          </a:bodyPr>
          <a:lstStyle/>
          <a:p>
            <a:pPr lvl="0"/>
            <a:r>
              <a:rPr lang="en-US" noProof="0" smtClean="0"/>
              <a:t>Click icon to add picture</a:t>
            </a:r>
            <a:endParaRPr lang="bg-BG" noProof="0"/>
          </a:p>
        </p:txBody>
      </p:sp>
      <p:sp>
        <p:nvSpPr>
          <p:cNvPr id="3" name="Date Placeholder 4"/>
          <p:cNvSpPr>
            <a:spLocks noGrp="1"/>
          </p:cNvSpPr>
          <p:nvPr>
            <p:ph type="dt" sz="half" idx="11"/>
          </p:nvPr>
        </p:nvSpPr>
        <p:spPr>
          <a:xfrm>
            <a:off x="1258888" y="6365875"/>
            <a:ext cx="2222500" cy="365125"/>
          </a:xfrm>
        </p:spPr>
        <p:txBody>
          <a:bodyPr/>
          <a:lstStyle>
            <a:lvl1pPr>
              <a:defRPr/>
            </a:lvl1pPr>
          </a:lstStyle>
          <a:p>
            <a:fld id="{BBB6F3F5-7E1D-4260-85F6-9F337B9D06E7}" type="datetime1">
              <a:rPr lang="en-US" altLang="en-US"/>
              <a:pPr/>
              <a:t>7/22/2015</a:t>
            </a:fld>
            <a:endParaRPr lang="en-US" altLang="en-US"/>
          </a:p>
        </p:txBody>
      </p:sp>
      <p:sp>
        <p:nvSpPr>
          <p:cNvPr id="4" name="Slide Number Placeholder 6"/>
          <p:cNvSpPr>
            <a:spLocks noGrp="1"/>
          </p:cNvSpPr>
          <p:nvPr>
            <p:ph type="sldNum" sz="quarter" idx="12"/>
          </p:nvPr>
        </p:nvSpPr>
        <p:spPr>
          <a:xfrm>
            <a:off x="4164013" y="6365875"/>
            <a:ext cx="806450" cy="365125"/>
          </a:xfrm>
        </p:spPr>
        <p:txBody>
          <a:bodyPr/>
          <a:lstStyle>
            <a:lvl1pPr>
              <a:defRPr/>
            </a:lvl1pPr>
          </a:lstStyle>
          <a:p>
            <a:fld id="{D3C04AB3-B21A-4A53-8E7E-3D49B0C575D3}" type="slidenum">
              <a:rPr lang="en-US" altLang="en-US"/>
              <a:pPr/>
              <a:t>‹#›</a:t>
            </a:fld>
            <a:endParaRPr lang="en-US" altLang="en-US"/>
          </a:p>
        </p:txBody>
      </p:sp>
    </p:spTree>
    <p:extLst>
      <p:ext uri="{BB962C8B-B14F-4D97-AF65-F5344CB8AC3E}">
        <p14:creationId xmlns:p14="http://schemas.microsoft.com/office/powerpoint/2010/main" val="11426024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2" name="Date Placeholder 4"/>
          <p:cNvSpPr>
            <a:spLocks noGrp="1"/>
          </p:cNvSpPr>
          <p:nvPr>
            <p:ph type="dt" sz="half" idx="10"/>
          </p:nvPr>
        </p:nvSpPr>
        <p:spPr>
          <a:xfrm>
            <a:off x="1258888" y="6365875"/>
            <a:ext cx="2222500" cy="365125"/>
          </a:xfrm>
        </p:spPr>
        <p:txBody>
          <a:bodyPr/>
          <a:lstStyle>
            <a:lvl1pPr>
              <a:defRPr/>
            </a:lvl1pPr>
          </a:lstStyle>
          <a:p>
            <a:fld id="{3852BCD1-36AC-4ADE-8894-90369E63FB37}" type="datetime1">
              <a:rPr lang="en-US" altLang="en-US"/>
              <a:pPr/>
              <a:t>7/22/2015</a:t>
            </a:fld>
            <a:endParaRPr lang="en-US" altLang="en-US"/>
          </a:p>
        </p:txBody>
      </p:sp>
      <p:sp>
        <p:nvSpPr>
          <p:cNvPr id="3" name="Slide Number Placeholder 6"/>
          <p:cNvSpPr>
            <a:spLocks noGrp="1"/>
          </p:cNvSpPr>
          <p:nvPr>
            <p:ph type="sldNum" sz="quarter" idx="11"/>
          </p:nvPr>
        </p:nvSpPr>
        <p:spPr>
          <a:xfrm>
            <a:off x="4164013" y="6365875"/>
            <a:ext cx="806450" cy="365125"/>
          </a:xfrm>
        </p:spPr>
        <p:txBody>
          <a:bodyPr/>
          <a:lstStyle>
            <a:lvl1pPr>
              <a:defRPr/>
            </a:lvl1pPr>
          </a:lstStyle>
          <a:p>
            <a:fld id="{88E5F0B5-202E-4C7D-A4DD-30CF4D5F3843}" type="slidenum">
              <a:rPr lang="en-US" altLang="en-US"/>
              <a:pPr/>
              <a:t>‹#›</a:t>
            </a:fld>
            <a:endParaRPr lang="en-US" altLang="en-US"/>
          </a:p>
        </p:txBody>
      </p:sp>
    </p:spTree>
    <p:extLst>
      <p:ext uri="{BB962C8B-B14F-4D97-AF65-F5344CB8AC3E}">
        <p14:creationId xmlns:p14="http://schemas.microsoft.com/office/powerpoint/2010/main" val="32875158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5"/>
          <p:cNvPicPr>
            <a:picLocks noChangeAspect="1"/>
          </p:cNvPicPr>
          <p:nvPr/>
        </p:nvPicPr>
        <p:blipFill>
          <a:blip r:embed="rId2" cstate="print">
            <a:extLst>
              <a:ext uri="{28A0092B-C50C-407E-A947-70E740481C1C}">
                <a14:useLocalDpi xmlns:a14="http://schemas.microsoft.com/office/drawing/2010/main" val="0"/>
              </a:ext>
            </a:extLst>
          </a:blip>
          <a:srcRect t="61658"/>
          <a:stretch>
            <a:fillRect/>
          </a:stretch>
        </p:blipFill>
        <p:spPr bwMode="auto">
          <a:xfrm>
            <a:off x="6948488" y="6219825"/>
            <a:ext cx="19431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1143000"/>
          </a:xfrm>
          <a:prstGeom prst="rect">
            <a:avLst/>
          </a:prstGeom>
        </p:spPr>
        <p:txBody>
          <a:bodyPr/>
          <a:lstStyle>
            <a:lvl1pPr>
              <a:defRPr>
                <a:solidFill>
                  <a:schemeClr val="accent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DC3B0F"/>
              </a:buClr>
              <a:defRPr>
                <a:solidFill>
                  <a:schemeClr val="accent3"/>
                </a:solidFill>
                <a:latin typeface="Franklin Gothic Book" panose="020B0503020102020204" pitchFamily="34" charset="0"/>
              </a:defRPr>
            </a:lvl1pPr>
            <a:lvl2pPr>
              <a:buClr>
                <a:schemeClr val="bg2"/>
              </a:buClr>
              <a:defRPr/>
            </a:lvl2pPr>
            <a:lvl3pPr>
              <a:buClr>
                <a:schemeClr val="tx2"/>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258888" y="6365875"/>
            <a:ext cx="2222500" cy="365125"/>
          </a:xfrm>
        </p:spPr>
        <p:txBody>
          <a:bodyPr/>
          <a:lstStyle>
            <a:lvl1pPr>
              <a:defRPr/>
            </a:lvl1pPr>
          </a:lstStyle>
          <a:p>
            <a:fld id="{9A42A12D-E98A-4125-AD1A-F3894BE1A49B}" type="datetime1">
              <a:rPr lang="en-US" altLang="en-US"/>
              <a:pPr/>
              <a:t>7/22/2015</a:t>
            </a:fld>
            <a:endParaRPr lang="en-US" altLang="en-US"/>
          </a:p>
        </p:txBody>
      </p:sp>
      <p:sp>
        <p:nvSpPr>
          <p:cNvPr id="6" name="Slide Number Placeholder 6"/>
          <p:cNvSpPr>
            <a:spLocks noGrp="1"/>
          </p:cNvSpPr>
          <p:nvPr>
            <p:ph type="sldNum" sz="quarter" idx="11"/>
          </p:nvPr>
        </p:nvSpPr>
        <p:spPr>
          <a:xfrm>
            <a:off x="4164013" y="6365875"/>
            <a:ext cx="806450" cy="365125"/>
          </a:xfrm>
        </p:spPr>
        <p:txBody>
          <a:bodyPr/>
          <a:lstStyle>
            <a:lvl1pPr>
              <a:defRPr/>
            </a:lvl1pPr>
          </a:lstStyle>
          <a:p>
            <a:fld id="{2CAE0FFE-240F-4E13-BB9C-42F3BDB0B913}" type="slidenum">
              <a:rPr lang="en-US" altLang="en-US"/>
              <a:pPr/>
              <a:t>‹#›</a:t>
            </a:fld>
            <a:endParaRPr lang="en-US" altLang="en-US"/>
          </a:p>
        </p:txBody>
      </p:sp>
    </p:spTree>
    <p:extLst>
      <p:ext uri="{BB962C8B-B14F-4D97-AF65-F5344CB8AC3E}">
        <p14:creationId xmlns:p14="http://schemas.microsoft.com/office/powerpoint/2010/main" val="29132860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prstGeom prst="rect">
            <a:avLst/>
          </a:prstGeom>
        </p:spPr>
        <p:txBody>
          <a:bodyPr/>
          <a:lstStyle>
            <a:lvl1pPr>
              <a:defRPr>
                <a:solidFill>
                  <a:schemeClr val="accent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mn-l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defRPr lang="en-US" sz="2800" kern="1200" dirty="0" smtClean="0">
                <a:solidFill>
                  <a:schemeClr val="tx1"/>
                </a:solidFill>
                <a:latin typeface="+mn-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258888" y="6365875"/>
            <a:ext cx="2222500" cy="365125"/>
          </a:xfrm>
        </p:spPr>
        <p:txBody>
          <a:bodyPr/>
          <a:lstStyle>
            <a:lvl1pPr>
              <a:defRPr/>
            </a:lvl1pPr>
          </a:lstStyle>
          <a:p>
            <a:fld id="{C0D719EC-4B57-4D04-A347-34B9E4A04AAF}" type="datetime1">
              <a:rPr lang="en-US" altLang="en-US"/>
              <a:pPr/>
              <a:t>7/22/2015</a:t>
            </a:fld>
            <a:endParaRPr lang="en-US" altLang="en-US"/>
          </a:p>
        </p:txBody>
      </p:sp>
      <p:sp>
        <p:nvSpPr>
          <p:cNvPr id="6" name="Slide Number Placeholder 6"/>
          <p:cNvSpPr>
            <a:spLocks noGrp="1"/>
          </p:cNvSpPr>
          <p:nvPr>
            <p:ph type="sldNum" sz="quarter" idx="11"/>
          </p:nvPr>
        </p:nvSpPr>
        <p:spPr>
          <a:xfrm>
            <a:off x="4164013" y="6365875"/>
            <a:ext cx="806450" cy="365125"/>
          </a:xfrm>
        </p:spPr>
        <p:txBody>
          <a:bodyPr/>
          <a:lstStyle>
            <a:lvl1pPr>
              <a:defRPr/>
            </a:lvl1pPr>
          </a:lstStyle>
          <a:p>
            <a:fld id="{B5BE2EDD-DC6C-476F-BEAB-83D087A461F9}" type="slidenum">
              <a:rPr lang="en-US" altLang="en-US"/>
              <a:pPr/>
              <a:t>‹#›</a:t>
            </a:fld>
            <a:endParaRPr lang="en-US" altLang="en-US"/>
          </a:p>
        </p:txBody>
      </p:sp>
    </p:spTree>
    <p:extLst>
      <p:ext uri="{BB962C8B-B14F-4D97-AF65-F5344CB8AC3E}">
        <p14:creationId xmlns:p14="http://schemas.microsoft.com/office/powerpoint/2010/main" val="9147519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a:xfrm>
            <a:off x="1258888" y="6365875"/>
            <a:ext cx="2222500" cy="365125"/>
          </a:xfrm>
        </p:spPr>
        <p:txBody>
          <a:bodyPr/>
          <a:lstStyle>
            <a:lvl1pPr>
              <a:defRPr/>
            </a:lvl1pPr>
          </a:lstStyle>
          <a:p>
            <a:fld id="{C9998712-1D3B-4118-8E59-CFE81FB39D60}" type="datetime1">
              <a:rPr lang="en-US" altLang="en-US"/>
              <a:pPr/>
              <a:t>7/22/2015</a:t>
            </a:fld>
            <a:endParaRPr lang="en-US" altLang="en-US"/>
          </a:p>
        </p:txBody>
      </p:sp>
      <p:sp>
        <p:nvSpPr>
          <p:cNvPr id="3" name="Slide Number Placeholder 6"/>
          <p:cNvSpPr>
            <a:spLocks noGrp="1"/>
          </p:cNvSpPr>
          <p:nvPr>
            <p:ph type="sldNum" sz="quarter" idx="11"/>
          </p:nvPr>
        </p:nvSpPr>
        <p:spPr>
          <a:xfrm>
            <a:off x="4164013" y="6365875"/>
            <a:ext cx="806450" cy="365125"/>
          </a:xfrm>
        </p:spPr>
        <p:txBody>
          <a:bodyPr/>
          <a:lstStyle>
            <a:lvl1pPr>
              <a:defRPr/>
            </a:lvl1pPr>
          </a:lstStyle>
          <a:p>
            <a:fld id="{0CC62AB2-BC2C-47FC-8C7A-18A98DB985D2}" type="slidenum">
              <a:rPr lang="en-US" altLang="en-US"/>
              <a:pPr/>
              <a:t>‹#›</a:t>
            </a:fld>
            <a:endParaRPr lang="en-US" altLang="en-US"/>
          </a:p>
        </p:txBody>
      </p:sp>
    </p:spTree>
    <p:extLst>
      <p:ext uri="{BB962C8B-B14F-4D97-AF65-F5344CB8AC3E}">
        <p14:creationId xmlns:p14="http://schemas.microsoft.com/office/powerpoint/2010/main" val="34938033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prstGeom prst="rect">
            <a:avLst/>
          </a:prstGeom>
        </p:spPr>
        <p:txBody>
          <a:bodyPr/>
          <a:lstStyle>
            <a:lvl1pPr>
              <a:defRPr>
                <a:solidFill>
                  <a:schemeClr val="accent3"/>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a:xfrm>
            <a:off x="1258888" y="6365875"/>
            <a:ext cx="2222500" cy="365125"/>
          </a:xfrm>
        </p:spPr>
        <p:txBody>
          <a:bodyPr/>
          <a:lstStyle>
            <a:lvl1pPr>
              <a:defRPr/>
            </a:lvl1pPr>
          </a:lstStyle>
          <a:p>
            <a:fld id="{2006857A-21E7-4463-8FB9-2FFA1D46C51F}" type="datetime1">
              <a:rPr lang="en-US" altLang="en-US"/>
              <a:pPr/>
              <a:t>7/22/2015</a:t>
            </a:fld>
            <a:endParaRPr lang="en-US" altLang="en-US"/>
          </a:p>
        </p:txBody>
      </p:sp>
      <p:sp>
        <p:nvSpPr>
          <p:cNvPr id="8" name="Slide Number Placeholder 6"/>
          <p:cNvSpPr>
            <a:spLocks noGrp="1"/>
          </p:cNvSpPr>
          <p:nvPr>
            <p:ph type="sldNum" sz="quarter" idx="11"/>
          </p:nvPr>
        </p:nvSpPr>
        <p:spPr>
          <a:xfrm>
            <a:off x="4164013" y="6365875"/>
            <a:ext cx="806450" cy="365125"/>
          </a:xfrm>
        </p:spPr>
        <p:txBody>
          <a:bodyPr/>
          <a:lstStyle>
            <a:lvl1pPr>
              <a:defRPr/>
            </a:lvl1pPr>
          </a:lstStyle>
          <a:p>
            <a:fld id="{30D14649-621A-4543-B587-152CF95746BA}" type="slidenum">
              <a:rPr lang="en-US" altLang="en-US"/>
              <a:pPr/>
              <a:t>‹#›</a:t>
            </a:fld>
            <a:endParaRPr lang="en-US" altLang="en-US"/>
          </a:p>
        </p:txBody>
      </p:sp>
    </p:spTree>
    <p:extLst>
      <p:ext uri="{BB962C8B-B14F-4D97-AF65-F5344CB8AC3E}">
        <p14:creationId xmlns:p14="http://schemas.microsoft.com/office/powerpoint/2010/main" val="22620275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prstGeom prst="rect">
            <a:avLst/>
          </a:prstGeom>
        </p:spPr>
        <p:txBody>
          <a:bodyPr/>
          <a:lstStyle>
            <a:lvl1pPr>
              <a:defRPr>
                <a:solidFill>
                  <a:schemeClr val="accent3"/>
                </a:solidFill>
              </a:defRPr>
            </a:lvl1pPr>
          </a:lstStyle>
          <a:p>
            <a:r>
              <a:rPr lang="en-US" smtClean="0"/>
              <a:t>Click to edit Master title style</a:t>
            </a:r>
            <a:endParaRPr lang="en-US"/>
          </a:p>
        </p:txBody>
      </p:sp>
      <p:sp>
        <p:nvSpPr>
          <p:cNvPr id="3" name="Date Placeholder 4"/>
          <p:cNvSpPr>
            <a:spLocks noGrp="1"/>
          </p:cNvSpPr>
          <p:nvPr>
            <p:ph type="dt" sz="half" idx="10"/>
          </p:nvPr>
        </p:nvSpPr>
        <p:spPr>
          <a:xfrm>
            <a:off x="1258888" y="6365875"/>
            <a:ext cx="2222500" cy="365125"/>
          </a:xfrm>
        </p:spPr>
        <p:txBody>
          <a:bodyPr/>
          <a:lstStyle>
            <a:lvl1pPr>
              <a:defRPr/>
            </a:lvl1pPr>
          </a:lstStyle>
          <a:p>
            <a:fld id="{1D209730-63D4-4C93-86F0-35BD9870B7C5}" type="datetime1">
              <a:rPr lang="en-US" altLang="en-US"/>
              <a:pPr/>
              <a:t>7/22/2015</a:t>
            </a:fld>
            <a:endParaRPr lang="en-US" altLang="en-US"/>
          </a:p>
        </p:txBody>
      </p:sp>
      <p:sp>
        <p:nvSpPr>
          <p:cNvPr id="4" name="Slide Number Placeholder 6"/>
          <p:cNvSpPr>
            <a:spLocks noGrp="1"/>
          </p:cNvSpPr>
          <p:nvPr>
            <p:ph type="sldNum" sz="quarter" idx="11"/>
          </p:nvPr>
        </p:nvSpPr>
        <p:spPr>
          <a:xfrm>
            <a:off x="4164013" y="6365875"/>
            <a:ext cx="806450" cy="365125"/>
          </a:xfrm>
        </p:spPr>
        <p:txBody>
          <a:bodyPr/>
          <a:lstStyle>
            <a:lvl1pPr>
              <a:defRPr/>
            </a:lvl1pPr>
          </a:lstStyle>
          <a:p>
            <a:fld id="{E18782C5-B745-43AC-896D-5EAA25A5A775}" type="slidenum">
              <a:rPr lang="en-US" altLang="en-US"/>
              <a:pPr/>
              <a:t>‹#›</a:t>
            </a:fld>
            <a:endParaRPr lang="en-US" altLang="en-US"/>
          </a:p>
        </p:txBody>
      </p:sp>
    </p:spTree>
    <p:extLst>
      <p:ext uri="{BB962C8B-B14F-4D97-AF65-F5344CB8AC3E}">
        <p14:creationId xmlns:p14="http://schemas.microsoft.com/office/powerpoint/2010/main" val="7613870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normAutofit/>
          </a:bodyPr>
          <a:lstStyle>
            <a:lvl1pPr algn="l">
              <a:defRPr sz="2200" b="0">
                <a:solidFill>
                  <a:srgbClr val="DC3B0F"/>
                </a:solidFill>
                <a:latin typeface="Franklin Gothic Medium" panose="020B06030201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accent3"/>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normAutofit/>
          </a:bodyPr>
          <a:lstStyle>
            <a:lvl1pPr marL="0" indent="0">
              <a:buNone/>
              <a:defRPr sz="1800">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258888" y="6365875"/>
            <a:ext cx="2222500" cy="365125"/>
          </a:xfrm>
        </p:spPr>
        <p:txBody>
          <a:bodyPr/>
          <a:lstStyle>
            <a:lvl1pPr>
              <a:defRPr/>
            </a:lvl1pPr>
          </a:lstStyle>
          <a:p>
            <a:fld id="{8F0818CF-070B-444A-AD10-81F9F901A426}" type="datetime1">
              <a:rPr lang="en-US" altLang="en-US"/>
              <a:pPr/>
              <a:t>7/22/2015</a:t>
            </a:fld>
            <a:endParaRPr lang="en-US" altLang="en-US"/>
          </a:p>
        </p:txBody>
      </p:sp>
      <p:sp>
        <p:nvSpPr>
          <p:cNvPr id="6" name="Slide Number Placeholder 6"/>
          <p:cNvSpPr>
            <a:spLocks noGrp="1"/>
          </p:cNvSpPr>
          <p:nvPr>
            <p:ph type="sldNum" sz="quarter" idx="11"/>
          </p:nvPr>
        </p:nvSpPr>
        <p:spPr>
          <a:xfrm>
            <a:off x="4164013" y="6365875"/>
            <a:ext cx="806450" cy="365125"/>
          </a:xfrm>
        </p:spPr>
        <p:txBody>
          <a:bodyPr/>
          <a:lstStyle>
            <a:lvl1pPr>
              <a:defRPr/>
            </a:lvl1pPr>
          </a:lstStyle>
          <a:p>
            <a:fld id="{02FDAE10-DB19-49FE-B0BB-FF453E38DF4E}" type="slidenum">
              <a:rPr lang="en-US" altLang="en-US"/>
              <a:pPr/>
              <a:t>‹#›</a:t>
            </a:fld>
            <a:endParaRPr lang="en-US" altLang="en-US"/>
          </a:p>
        </p:txBody>
      </p:sp>
    </p:spTree>
    <p:extLst>
      <p:ext uri="{BB962C8B-B14F-4D97-AF65-F5344CB8AC3E}">
        <p14:creationId xmlns:p14="http://schemas.microsoft.com/office/powerpoint/2010/main" val="104392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normAutofit/>
          </a:bodyPr>
          <a:lstStyle>
            <a:lvl1pPr algn="l">
              <a:defRPr sz="2400" b="0" spc="150" baseline="0">
                <a:solidFill>
                  <a:schemeClr val="accent3"/>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normAutofit/>
          </a:bodyPr>
          <a:lstStyle>
            <a:lvl1pPr marL="0" indent="0">
              <a:buNone/>
              <a:defRPr sz="1600" spc="20" baseline="0">
                <a:solidFill>
                  <a:srgbClr val="3589A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258888" y="6365875"/>
            <a:ext cx="2222500" cy="365125"/>
          </a:xfrm>
        </p:spPr>
        <p:txBody>
          <a:bodyPr/>
          <a:lstStyle>
            <a:lvl1pPr>
              <a:defRPr/>
            </a:lvl1pPr>
          </a:lstStyle>
          <a:p>
            <a:fld id="{CB553D0E-6317-40F9-95C4-3EA5B17B2791}" type="datetime1">
              <a:rPr lang="en-US" altLang="en-US"/>
              <a:pPr/>
              <a:t>7/22/2015</a:t>
            </a:fld>
            <a:endParaRPr lang="en-US" altLang="en-US"/>
          </a:p>
        </p:txBody>
      </p:sp>
      <p:sp>
        <p:nvSpPr>
          <p:cNvPr id="6" name="Slide Number Placeholder 6"/>
          <p:cNvSpPr>
            <a:spLocks noGrp="1"/>
          </p:cNvSpPr>
          <p:nvPr>
            <p:ph type="sldNum" sz="quarter" idx="11"/>
          </p:nvPr>
        </p:nvSpPr>
        <p:spPr>
          <a:xfrm>
            <a:off x="4164013" y="6365875"/>
            <a:ext cx="806450" cy="365125"/>
          </a:xfrm>
        </p:spPr>
        <p:txBody>
          <a:bodyPr/>
          <a:lstStyle>
            <a:lvl1pPr>
              <a:defRPr/>
            </a:lvl1pPr>
          </a:lstStyle>
          <a:p>
            <a:fld id="{2D9E3AA2-CA60-47E3-BAA9-1C5ADF1A7838}" type="slidenum">
              <a:rPr lang="en-US" altLang="en-US"/>
              <a:pPr/>
              <a:t>‹#›</a:t>
            </a:fld>
            <a:endParaRPr lang="en-US" altLang="en-US"/>
          </a:p>
        </p:txBody>
      </p:sp>
    </p:spTree>
    <p:extLst>
      <p:ext uri="{BB962C8B-B14F-4D97-AF65-F5344CB8AC3E}">
        <p14:creationId xmlns:p14="http://schemas.microsoft.com/office/powerpoint/2010/main" val="1687943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 collage">
    <p:spTree>
      <p:nvGrpSpPr>
        <p:cNvPr id="1" name=""/>
        <p:cNvGrpSpPr/>
        <p:nvPr/>
      </p:nvGrpSpPr>
      <p:grpSpPr>
        <a:xfrm>
          <a:off x="0" y="0"/>
          <a:ext cx="0" cy="0"/>
          <a:chOff x="0" y="0"/>
          <a:chExt cx="0" cy="0"/>
        </a:xfrm>
      </p:grpSpPr>
      <p:sp>
        <p:nvSpPr>
          <p:cNvPr id="10" name="Rectangle 9"/>
          <p:cNvSpPr/>
          <p:nvPr/>
        </p:nvSpPr>
        <p:spPr>
          <a:xfrm>
            <a:off x="1187450" y="2373312"/>
            <a:ext cx="6819900" cy="2808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solidFill>
            </a:endParaRPr>
          </a:p>
        </p:txBody>
      </p:sp>
      <p:sp>
        <p:nvSpPr>
          <p:cNvPr id="39" name="Picture Placeholder 7"/>
          <p:cNvSpPr>
            <a:spLocks noGrp="1"/>
          </p:cNvSpPr>
          <p:nvPr>
            <p:ph type="pic" sz="quarter" idx="10"/>
          </p:nvPr>
        </p:nvSpPr>
        <p:spPr>
          <a:xfrm>
            <a:off x="1332181" y="2536528"/>
            <a:ext cx="2087905" cy="2501230"/>
          </a:xfrm>
          <a:prstGeom prst="rect">
            <a:avLst/>
          </a:prstGeom>
        </p:spPr>
        <p:txBody>
          <a:bodyPr rtlCol="0">
            <a:normAutofit/>
          </a:bodyPr>
          <a:lstStyle>
            <a:lvl1pPr marL="0" indent="0">
              <a:buNone/>
              <a:defRPr sz="1600">
                <a:solidFill>
                  <a:schemeClr val="bg1"/>
                </a:solidFill>
              </a:defRPr>
            </a:lvl1pPr>
          </a:lstStyle>
          <a:p>
            <a:pPr lvl="0"/>
            <a:r>
              <a:rPr lang="en-US" noProof="0" smtClean="0"/>
              <a:t>Click icon to add picture</a:t>
            </a:r>
            <a:endParaRPr lang="bg-BG" noProof="0" dirty="0"/>
          </a:p>
        </p:txBody>
      </p:sp>
      <p:sp>
        <p:nvSpPr>
          <p:cNvPr id="41" name="Picture Placeholder 7"/>
          <p:cNvSpPr>
            <a:spLocks noGrp="1"/>
          </p:cNvSpPr>
          <p:nvPr>
            <p:ph type="pic" sz="quarter" idx="12"/>
          </p:nvPr>
        </p:nvSpPr>
        <p:spPr>
          <a:xfrm>
            <a:off x="3561830" y="2538180"/>
            <a:ext cx="2087905" cy="1177868"/>
          </a:xfrm>
          <a:prstGeom prst="rect">
            <a:avLst/>
          </a:prstGeom>
        </p:spPr>
        <p:txBody>
          <a:bodyPr rtlCol="0">
            <a:normAutofit/>
          </a:bodyPr>
          <a:lstStyle>
            <a:lvl1pPr marL="0" indent="0">
              <a:buNone/>
              <a:defRPr sz="1600">
                <a:solidFill>
                  <a:schemeClr val="bg1"/>
                </a:solidFill>
              </a:defRPr>
            </a:lvl1pPr>
          </a:lstStyle>
          <a:p>
            <a:pPr lvl="0"/>
            <a:r>
              <a:rPr lang="en-US" noProof="0" smtClean="0"/>
              <a:t>Click icon to add picture</a:t>
            </a:r>
            <a:endParaRPr lang="bg-BG" noProof="0" dirty="0"/>
          </a:p>
        </p:txBody>
      </p:sp>
      <p:sp>
        <p:nvSpPr>
          <p:cNvPr id="42" name="Picture Placeholder 7"/>
          <p:cNvSpPr>
            <a:spLocks noGrp="1"/>
          </p:cNvSpPr>
          <p:nvPr>
            <p:ph type="pic" sz="quarter" idx="13"/>
          </p:nvPr>
        </p:nvSpPr>
        <p:spPr>
          <a:xfrm>
            <a:off x="3561830" y="3866580"/>
            <a:ext cx="2087905" cy="1177868"/>
          </a:xfrm>
          <a:prstGeom prst="rect">
            <a:avLst/>
          </a:prstGeom>
        </p:spPr>
        <p:txBody>
          <a:bodyPr rtlCol="0">
            <a:normAutofit/>
          </a:bodyPr>
          <a:lstStyle>
            <a:lvl1pPr marL="0" indent="0">
              <a:buNone/>
              <a:defRPr sz="1600">
                <a:solidFill>
                  <a:schemeClr val="bg1"/>
                </a:solidFill>
              </a:defRPr>
            </a:lvl1pPr>
          </a:lstStyle>
          <a:p>
            <a:pPr lvl="0"/>
            <a:r>
              <a:rPr lang="en-US" noProof="0" smtClean="0"/>
              <a:t>Click icon to add picture</a:t>
            </a:r>
            <a:endParaRPr lang="bg-BG" noProof="0" dirty="0"/>
          </a:p>
        </p:txBody>
      </p:sp>
      <p:sp>
        <p:nvSpPr>
          <p:cNvPr id="43" name="Picture Placeholder 7"/>
          <p:cNvSpPr>
            <a:spLocks noGrp="1"/>
          </p:cNvSpPr>
          <p:nvPr>
            <p:ph type="pic" sz="quarter" idx="14"/>
          </p:nvPr>
        </p:nvSpPr>
        <p:spPr>
          <a:xfrm>
            <a:off x="5783908" y="2538180"/>
            <a:ext cx="2087905" cy="1177868"/>
          </a:xfrm>
          <a:prstGeom prst="rect">
            <a:avLst/>
          </a:prstGeom>
        </p:spPr>
        <p:txBody>
          <a:bodyPr rtlCol="0">
            <a:normAutofit/>
          </a:bodyPr>
          <a:lstStyle>
            <a:lvl1pPr marL="0" indent="0">
              <a:buNone/>
              <a:defRPr sz="1600">
                <a:solidFill>
                  <a:schemeClr val="bg1"/>
                </a:solidFill>
              </a:defRPr>
            </a:lvl1pPr>
          </a:lstStyle>
          <a:p>
            <a:pPr lvl="0"/>
            <a:r>
              <a:rPr lang="en-US" noProof="0" smtClean="0"/>
              <a:t>Click icon to add picture</a:t>
            </a:r>
            <a:endParaRPr lang="bg-BG" noProof="0" dirty="0"/>
          </a:p>
        </p:txBody>
      </p:sp>
      <p:sp>
        <p:nvSpPr>
          <p:cNvPr id="44" name="Picture Placeholder 7"/>
          <p:cNvSpPr>
            <a:spLocks noGrp="1"/>
          </p:cNvSpPr>
          <p:nvPr>
            <p:ph type="pic" sz="quarter" idx="15"/>
          </p:nvPr>
        </p:nvSpPr>
        <p:spPr>
          <a:xfrm>
            <a:off x="5783908" y="3866580"/>
            <a:ext cx="2087905" cy="1177868"/>
          </a:xfrm>
          <a:prstGeom prst="rect">
            <a:avLst/>
          </a:prstGeom>
        </p:spPr>
        <p:txBody>
          <a:bodyPr rtlCol="0">
            <a:normAutofit/>
          </a:bodyPr>
          <a:lstStyle>
            <a:lvl1pPr marL="0" indent="0">
              <a:buNone/>
              <a:defRPr sz="1600">
                <a:solidFill>
                  <a:schemeClr val="bg1"/>
                </a:solidFill>
              </a:defRPr>
            </a:lvl1pPr>
          </a:lstStyle>
          <a:p>
            <a:pPr lvl="0"/>
            <a:r>
              <a:rPr lang="en-US" noProof="0" smtClean="0"/>
              <a:t>Click icon to add picture</a:t>
            </a:r>
            <a:endParaRPr lang="bg-BG" noProof="0"/>
          </a:p>
        </p:txBody>
      </p:sp>
      <p:sp>
        <p:nvSpPr>
          <p:cNvPr id="17" name="Subtitle 2"/>
          <p:cNvSpPr>
            <a:spLocks noGrp="1"/>
          </p:cNvSpPr>
          <p:nvPr>
            <p:ph type="subTitle" idx="1"/>
          </p:nvPr>
        </p:nvSpPr>
        <p:spPr>
          <a:xfrm>
            <a:off x="1143000" y="5212060"/>
            <a:ext cx="4824536" cy="377180"/>
          </a:xfrm>
          <a:prstGeom prst="rect">
            <a:avLst/>
          </a:prstGeom>
        </p:spPr>
        <p:txBody>
          <a:bodyPr/>
          <a:lstStyle>
            <a:lvl1pPr marL="0" indent="0" algn="l">
              <a:buNone/>
              <a:defRPr sz="1600" b="0">
                <a:solidFill>
                  <a:schemeClr val="tx2"/>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dirty="0"/>
          </a:p>
        </p:txBody>
      </p:sp>
      <p:sp>
        <p:nvSpPr>
          <p:cNvPr id="12" name="Date Placeholder 4"/>
          <p:cNvSpPr>
            <a:spLocks noGrp="1"/>
          </p:cNvSpPr>
          <p:nvPr>
            <p:ph type="dt" sz="half" idx="16"/>
          </p:nvPr>
        </p:nvSpPr>
        <p:spPr>
          <a:xfrm>
            <a:off x="1258888" y="6365875"/>
            <a:ext cx="2222500" cy="365125"/>
          </a:xfrm>
          <a:prstGeom prst="rect">
            <a:avLst/>
          </a:prstGeom>
        </p:spPr>
        <p:txBody>
          <a:bodyPr/>
          <a:lstStyle>
            <a:lvl1pPr>
              <a:defRPr sz="1400" smtClean="0">
                <a:solidFill>
                  <a:srgbClr val="F2F0E6"/>
                </a:solidFill>
              </a:defRPr>
            </a:lvl1pPr>
          </a:lstStyle>
          <a:p>
            <a:pPr>
              <a:defRPr/>
            </a:pPr>
            <a:fld id="{5F2339B7-9517-47E4-9238-C89FC7116F9E}" type="datetime1">
              <a:rPr lang="en-US"/>
              <a:pPr>
                <a:defRPr/>
              </a:pPr>
              <a:t>7/22/2015</a:t>
            </a:fld>
            <a:endParaRPr lang="en-US" dirty="0"/>
          </a:p>
        </p:txBody>
      </p:sp>
      <p:sp>
        <p:nvSpPr>
          <p:cNvPr id="13" name="Slide Number Placeholder 6"/>
          <p:cNvSpPr>
            <a:spLocks noGrp="1"/>
          </p:cNvSpPr>
          <p:nvPr>
            <p:ph type="sldNum" sz="quarter" idx="17"/>
          </p:nvPr>
        </p:nvSpPr>
        <p:spPr>
          <a:xfrm>
            <a:off x="4164013" y="6365875"/>
            <a:ext cx="806450" cy="365125"/>
          </a:xfrm>
          <a:prstGeom prst="rect">
            <a:avLst/>
          </a:prstGeom>
        </p:spPr>
        <p:txBody>
          <a:bodyPr/>
          <a:lstStyle>
            <a:lvl1pPr algn="ctr">
              <a:defRPr sz="1400" smtClean="0">
                <a:solidFill>
                  <a:srgbClr val="F2F0E6"/>
                </a:solidFill>
              </a:defRPr>
            </a:lvl1pPr>
          </a:lstStyle>
          <a:p>
            <a:pPr>
              <a:defRPr/>
            </a:pPr>
            <a:fld id="{E1936DBB-2E64-4598-8D8B-B6B0ED5CD01B}" type="slidenum">
              <a:rPr lang="en-US"/>
              <a:pPr>
                <a:defRPr/>
              </a:pPr>
              <a:t>‹#›</a:t>
            </a:fld>
            <a:endParaRPr lang="en-US" dirty="0"/>
          </a:p>
        </p:txBody>
      </p:sp>
      <p:sp>
        <p:nvSpPr>
          <p:cNvPr id="15" name="Title 1"/>
          <p:cNvSpPr>
            <a:spLocks noGrp="1"/>
          </p:cNvSpPr>
          <p:nvPr>
            <p:ph type="ctrTitle"/>
          </p:nvPr>
        </p:nvSpPr>
        <p:spPr>
          <a:xfrm>
            <a:off x="1403648" y="772048"/>
            <a:ext cx="6408712" cy="720080"/>
          </a:xfrm>
          <a:prstGeom prst="rect">
            <a:avLst/>
          </a:prstGeom>
        </p:spPr>
        <p:txBody>
          <a:bodyPr rtlCol="0" anchor="ctr" anchorCtr="0">
            <a:normAutofit/>
          </a:bodyPr>
          <a:lstStyle>
            <a:lvl1pPr>
              <a:defRPr lang="bg-BG" dirty="0"/>
            </a:lvl1pPr>
          </a:lstStyle>
          <a:p>
            <a:pPr lvl="0"/>
            <a:r>
              <a:rPr lang="en-US" smtClean="0"/>
              <a:t>Click to edit Master title style</a:t>
            </a:r>
            <a:endParaRPr lang="bg-BG" dirty="0"/>
          </a:p>
        </p:txBody>
      </p:sp>
      <p:sp>
        <p:nvSpPr>
          <p:cNvPr id="19" name="Text Placeholder 3"/>
          <p:cNvSpPr>
            <a:spLocks noGrp="1"/>
          </p:cNvSpPr>
          <p:nvPr>
            <p:ph type="body" sz="quarter" idx="11"/>
          </p:nvPr>
        </p:nvSpPr>
        <p:spPr>
          <a:xfrm>
            <a:off x="1403350" y="1482725"/>
            <a:ext cx="6408738" cy="574675"/>
          </a:xfrm>
        </p:spPr>
        <p:txBody>
          <a:bodyPr>
            <a:normAutofit/>
          </a:bodyPr>
          <a:lstStyle>
            <a:lvl1pPr marL="0" indent="0" algn="ctr">
              <a:buNone/>
              <a:defRPr lang="en-US" sz="2800" b="0" kern="1200" dirty="0" smtClean="0">
                <a:solidFill>
                  <a:schemeClr val="tx2"/>
                </a:solidFill>
                <a:latin typeface="Franklin Gothic Medium" panose="020B060302010202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pic>
        <p:nvPicPr>
          <p:cNvPr id="14"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0" y="277813"/>
            <a:ext cx="1196975" cy="73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54485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prstGeom prst="rect">
            <a:avLst/>
          </a:prstGeom>
        </p:spPr>
        <p:txBody>
          <a:bodyPr/>
          <a:lstStyle>
            <a:lvl1pPr>
              <a:defRPr>
                <a:solidFill>
                  <a:schemeClr val="accent3"/>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a:xfrm>
            <a:off x="1258888" y="6365875"/>
            <a:ext cx="2222500" cy="365125"/>
          </a:xfrm>
        </p:spPr>
        <p:txBody>
          <a:bodyPr/>
          <a:lstStyle>
            <a:lvl1pPr>
              <a:defRPr/>
            </a:lvl1pPr>
          </a:lstStyle>
          <a:p>
            <a:fld id="{90BD199A-59BE-4672-8A9A-4A2FA4E91F77}" type="datetime1">
              <a:rPr lang="en-US" altLang="en-US"/>
              <a:pPr/>
              <a:t>7/22/2015</a:t>
            </a:fld>
            <a:endParaRPr lang="en-US" altLang="en-US"/>
          </a:p>
        </p:txBody>
      </p:sp>
      <p:sp>
        <p:nvSpPr>
          <p:cNvPr id="5" name="Slide Number Placeholder 6"/>
          <p:cNvSpPr>
            <a:spLocks noGrp="1"/>
          </p:cNvSpPr>
          <p:nvPr>
            <p:ph type="sldNum" sz="quarter" idx="11"/>
          </p:nvPr>
        </p:nvSpPr>
        <p:spPr>
          <a:xfrm>
            <a:off x="4164013" y="6365875"/>
            <a:ext cx="806450" cy="365125"/>
          </a:xfrm>
        </p:spPr>
        <p:txBody>
          <a:bodyPr/>
          <a:lstStyle>
            <a:lvl1pPr>
              <a:defRPr/>
            </a:lvl1pPr>
          </a:lstStyle>
          <a:p>
            <a:fld id="{762CDF55-ED9F-4BCC-9436-DC46AAC2BBD2}" type="slidenum">
              <a:rPr lang="en-US" altLang="en-US"/>
              <a:pPr/>
              <a:t>‹#›</a:t>
            </a:fld>
            <a:endParaRPr lang="en-US" altLang="en-US"/>
          </a:p>
        </p:txBody>
      </p:sp>
    </p:spTree>
    <p:extLst>
      <p:ext uri="{BB962C8B-B14F-4D97-AF65-F5344CB8AC3E}">
        <p14:creationId xmlns:p14="http://schemas.microsoft.com/office/powerpoint/2010/main" val="16118262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accent3"/>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a:xfrm>
            <a:off x="1258888" y="6365875"/>
            <a:ext cx="2222500" cy="365125"/>
          </a:xfrm>
        </p:spPr>
        <p:txBody>
          <a:bodyPr/>
          <a:lstStyle>
            <a:lvl1pPr>
              <a:defRPr/>
            </a:lvl1pPr>
          </a:lstStyle>
          <a:p>
            <a:fld id="{3D8C05C5-78C8-4DC4-A7BB-283387B7C9A3}" type="datetime1">
              <a:rPr lang="en-US" altLang="en-US"/>
              <a:pPr/>
              <a:t>7/22/2015</a:t>
            </a:fld>
            <a:endParaRPr lang="en-US" altLang="en-US"/>
          </a:p>
        </p:txBody>
      </p:sp>
      <p:sp>
        <p:nvSpPr>
          <p:cNvPr id="5" name="Slide Number Placeholder 6"/>
          <p:cNvSpPr>
            <a:spLocks noGrp="1"/>
          </p:cNvSpPr>
          <p:nvPr>
            <p:ph type="sldNum" sz="quarter" idx="11"/>
          </p:nvPr>
        </p:nvSpPr>
        <p:spPr>
          <a:xfrm>
            <a:off x="4164013" y="6365875"/>
            <a:ext cx="806450" cy="365125"/>
          </a:xfrm>
        </p:spPr>
        <p:txBody>
          <a:bodyPr/>
          <a:lstStyle>
            <a:lvl1pPr>
              <a:defRPr/>
            </a:lvl1pPr>
          </a:lstStyle>
          <a:p>
            <a:fld id="{73786288-C107-4299-85C3-6483DFDAA548}" type="slidenum">
              <a:rPr lang="en-US" altLang="en-US"/>
              <a:pPr/>
              <a:t>‹#›</a:t>
            </a:fld>
            <a:endParaRPr lang="en-US" altLang="en-US"/>
          </a:p>
        </p:txBody>
      </p:sp>
    </p:spTree>
    <p:extLst>
      <p:ext uri="{BB962C8B-B14F-4D97-AF65-F5344CB8AC3E}">
        <p14:creationId xmlns:p14="http://schemas.microsoft.com/office/powerpoint/2010/main" val="40846076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Slide - collage">
    <p:spTree>
      <p:nvGrpSpPr>
        <p:cNvPr id="1" name=""/>
        <p:cNvGrpSpPr/>
        <p:nvPr/>
      </p:nvGrpSpPr>
      <p:grpSpPr>
        <a:xfrm>
          <a:off x="0" y="0"/>
          <a:ext cx="0" cy="0"/>
          <a:chOff x="0" y="0"/>
          <a:chExt cx="0" cy="0"/>
        </a:xfrm>
      </p:grpSpPr>
      <p:sp>
        <p:nvSpPr>
          <p:cNvPr id="10" name="Rectangle 9"/>
          <p:cNvSpPr/>
          <p:nvPr/>
        </p:nvSpPr>
        <p:spPr>
          <a:xfrm>
            <a:off x="1187450" y="2187575"/>
            <a:ext cx="6819900" cy="2808288"/>
          </a:xfrm>
          <a:prstGeom prst="rect">
            <a:avLst/>
          </a:prstGeom>
          <a:solidFill>
            <a:srgbClr val="DC3B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404041"/>
              </a:solidFill>
            </a:endParaRPr>
          </a:p>
        </p:txBody>
      </p:sp>
      <p:pic>
        <p:nvPicPr>
          <p:cNvPr id="11"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77813"/>
            <a:ext cx="1522413"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Picture Placeholder 7"/>
          <p:cNvSpPr>
            <a:spLocks noGrp="1"/>
          </p:cNvSpPr>
          <p:nvPr>
            <p:ph type="pic" sz="quarter" idx="10"/>
          </p:nvPr>
        </p:nvSpPr>
        <p:spPr>
          <a:xfrm>
            <a:off x="1332181" y="2350791"/>
            <a:ext cx="2087905" cy="2501230"/>
          </a:xfrm>
          <a:prstGeom prst="rect">
            <a:avLst/>
          </a:prstGeom>
        </p:spPr>
        <p:txBody>
          <a:bodyPr rtlCol="0">
            <a:normAutofit/>
          </a:bodyPr>
          <a:lstStyle>
            <a:lvl1pPr>
              <a:defRPr sz="1600">
                <a:solidFill>
                  <a:schemeClr val="bg2"/>
                </a:solidFill>
              </a:defRPr>
            </a:lvl1pPr>
          </a:lstStyle>
          <a:p>
            <a:pPr lvl="0"/>
            <a:r>
              <a:rPr lang="en-US" noProof="0" smtClean="0"/>
              <a:t>Click icon to add picture</a:t>
            </a:r>
            <a:endParaRPr lang="bg-BG" noProof="0" dirty="0"/>
          </a:p>
        </p:txBody>
      </p:sp>
      <p:sp>
        <p:nvSpPr>
          <p:cNvPr id="41" name="Picture Placeholder 7"/>
          <p:cNvSpPr>
            <a:spLocks noGrp="1"/>
          </p:cNvSpPr>
          <p:nvPr>
            <p:ph type="pic" sz="quarter" idx="12"/>
          </p:nvPr>
        </p:nvSpPr>
        <p:spPr>
          <a:xfrm>
            <a:off x="3561830" y="2352443"/>
            <a:ext cx="2087905" cy="1177868"/>
          </a:xfrm>
          <a:prstGeom prst="rect">
            <a:avLst/>
          </a:prstGeom>
        </p:spPr>
        <p:txBody>
          <a:bodyPr rtlCol="0">
            <a:normAutofit/>
          </a:bodyPr>
          <a:lstStyle>
            <a:lvl1pPr>
              <a:defRPr sz="1600">
                <a:solidFill>
                  <a:schemeClr val="bg2"/>
                </a:solidFill>
              </a:defRPr>
            </a:lvl1pPr>
          </a:lstStyle>
          <a:p>
            <a:pPr lvl="0"/>
            <a:r>
              <a:rPr lang="en-US" noProof="0" smtClean="0"/>
              <a:t>Click icon to add picture</a:t>
            </a:r>
            <a:endParaRPr lang="bg-BG" noProof="0" dirty="0"/>
          </a:p>
        </p:txBody>
      </p:sp>
      <p:sp>
        <p:nvSpPr>
          <p:cNvPr id="42" name="Picture Placeholder 7"/>
          <p:cNvSpPr>
            <a:spLocks noGrp="1"/>
          </p:cNvSpPr>
          <p:nvPr>
            <p:ph type="pic" sz="quarter" idx="13"/>
          </p:nvPr>
        </p:nvSpPr>
        <p:spPr>
          <a:xfrm>
            <a:off x="3561830" y="3680843"/>
            <a:ext cx="2087905" cy="1177868"/>
          </a:xfrm>
          <a:prstGeom prst="rect">
            <a:avLst/>
          </a:prstGeom>
        </p:spPr>
        <p:txBody>
          <a:bodyPr rtlCol="0">
            <a:normAutofit/>
          </a:bodyPr>
          <a:lstStyle>
            <a:lvl1pPr>
              <a:defRPr sz="1600">
                <a:solidFill>
                  <a:schemeClr val="bg2"/>
                </a:solidFill>
              </a:defRPr>
            </a:lvl1pPr>
          </a:lstStyle>
          <a:p>
            <a:pPr lvl="0"/>
            <a:r>
              <a:rPr lang="en-US" noProof="0" smtClean="0"/>
              <a:t>Click icon to add picture</a:t>
            </a:r>
            <a:endParaRPr lang="bg-BG" noProof="0"/>
          </a:p>
        </p:txBody>
      </p:sp>
      <p:sp>
        <p:nvSpPr>
          <p:cNvPr id="43" name="Picture Placeholder 7"/>
          <p:cNvSpPr>
            <a:spLocks noGrp="1"/>
          </p:cNvSpPr>
          <p:nvPr>
            <p:ph type="pic" sz="quarter" idx="14"/>
          </p:nvPr>
        </p:nvSpPr>
        <p:spPr>
          <a:xfrm>
            <a:off x="5783908" y="2352443"/>
            <a:ext cx="2087905" cy="1177868"/>
          </a:xfrm>
          <a:prstGeom prst="rect">
            <a:avLst/>
          </a:prstGeom>
        </p:spPr>
        <p:txBody>
          <a:bodyPr rtlCol="0">
            <a:normAutofit/>
          </a:bodyPr>
          <a:lstStyle>
            <a:lvl1pPr>
              <a:defRPr sz="1600">
                <a:solidFill>
                  <a:schemeClr val="bg2"/>
                </a:solidFill>
              </a:defRPr>
            </a:lvl1pPr>
          </a:lstStyle>
          <a:p>
            <a:pPr lvl="0"/>
            <a:r>
              <a:rPr lang="en-US" noProof="0" smtClean="0"/>
              <a:t>Click icon to add picture</a:t>
            </a:r>
            <a:endParaRPr lang="bg-BG" noProof="0"/>
          </a:p>
        </p:txBody>
      </p:sp>
      <p:sp>
        <p:nvSpPr>
          <p:cNvPr id="44" name="Picture Placeholder 7"/>
          <p:cNvSpPr>
            <a:spLocks noGrp="1"/>
          </p:cNvSpPr>
          <p:nvPr>
            <p:ph type="pic" sz="quarter" idx="15"/>
          </p:nvPr>
        </p:nvSpPr>
        <p:spPr>
          <a:xfrm>
            <a:off x="5783908" y="3680843"/>
            <a:ext cx="2087905" cy="1177868"/>
          </a:xfrm>
          <a:prstGeom prst="rect">
            <a:avLst/>
          </a:prstGeom>
        </p:spPr>
        <p:txBody>
          <a:bodyPr rtlCol="0">
            <a:normAutofit/>
          </a:bodyPr>
          <a:lstStyle>
            <a:lvl1pPr>
              <a:defRPr sz="1600">
                <a:solidFill>
                  <a:schemeClr val="bg2"/>
                </a:solidFill>
              </a:defRPr>
            </a:lvl1pPr>
          </a:lstStyle>
          <a:p>
            <a:pPr lvl="0"/>
            <a:r>
              <a:rPr lang="en-US" noProof="0" smtClean="0"/>
              <a:t>Click icon to add picture</a:t>
            </a:r>
            <a:endParaRPr lang="bg-BG" noProof="0"/>
          </a:p>
        </p:txBody>
      </p:sp>
      <p:sp>
        <p:nvSpPr>
          <p:cNvPr id="16" name="Title 1"/>
          <p:cNvSpPr>
            <a:spLocks noGrp="1"/>
          </p:cNvSpPr>
          <p:nvPr>
            <p:ph type="ctrTitle"/>
          </p:nvPr>
        </p:nvSpPr>
        <p:spPr>
          <a:xfrm>
            <a:off x="1403648" y="332656"/>
            <a:ext cx="6408712" cy="720080"/>
          </a:xfrm>
          <a:prstGeom prst="rect">
            <a:avLst/>
          </a:prstGeom>
        </p:spPr>
        <p:txBody>
          <a:bodyPr rtlCol="0">
            <a:normAutofit/>
          </a:bodyPr>
          <a:lstStyle>
            <a:lvl1pPr>
              <a:defRPr lang="bg-BG" dirty="0"/>
            </a:lvl1pPr>
          </a:lstStyle>
          <a:p>
            <a:pPr lvl="0"/>
            <a:r>
              <a:rPr lang="en-US" smtClean="0"/>
              <a:t>Click to edit Master title style</a:t>
            </a:r>
            <a:endParaRPr lang="bg-BG" dirty="0"/>
          </a:p>
        </p:txBody>
      </p:sp>
      <p:sp>
        <p:nvSpPr>
          <p:cNvPr id="17" name="Subtitle 2"/>
          <p:cNvSpPr>
            <a:spLocks noGrp="1"/>
          </p:cNvSpPr>
          <p:nvPr>
            <p:ph type="subTitle" idx="1"/>
          </p:nvPr>
        </p:nvSpPr>
        <p:spPr>
          <a:xfrm>
            <a:off x="1331640" y="5212060"/>
            <a:ext cx="4824536" cy="377180"/>
          </a:xfrm>
          <a:prstGeom prst="rect">
            <a:avLst/>
          </a:prstGeom>
        </p:spPr>
        <p:txBody>
          <a:bodyPr/>
          <a:lstStyle>
            <a:lvl1pPr marL="0" indent="0" algn="l">
              <a:buNone/>
              <a:defRPr sz="1600" b="0">
                <a:solidFill>
                  <a:schemeClr val="tx2"/>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dirty="0"/>
          </a:p>
        </p:txBody>
      </p:sp>
      <p:sp>
        <p:nvSpPr>
          <p:cNvPr id="18" name="Text Placeholder 3"/>
          <p:cNvSpPr>
            <a:spLocks noGrp="1"/>
          </p:cNvSpPr>
          <p:nvPr>
            <p:ph type="body" sz="quarter" idx="11"/>
          </p:nvPr>
        </p:nvSpPr>
        <p:spPr>
          <a:xfrm>
            <a:off x="1403350" y="1125538"/>
            <a:ext cx="6408738" cy="574675"/>
          </a:xfrm>
        </p:spPr>
        <p:txBody>
          <a:bodyPr>
            <a:normAutofit/>
          </a:bodyPr>
          <a:lstStyle>
            <a:lvl1pPr marL="0" indent="0" algn="ctr">
              <a:buNone/>
              <a:defRPr lang="en-US" sz="2400" b="0" kern="1200" dirty="0" smtClean="0">
                <a:solidFill>
                  <a:schemeClr val="tx2"/>
                </a:solidFill>
                <a:latin typeface="Franklin Gothic Demi" panose="020B070302010202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2" name="Date Placeholder 4"/>
          <p:cNvSpPr>
            <a:spLocks noGrp="1"/>
          </p:cNvSpPr>
          <p:nvPr>
            <p:ph type="dt" sz="half" idx="16"/>
          </p:nvPr>
        </p:nvSpPr>
        <p:spPr>
          <a:xfrm>
            <a:off x="1258888" y="6365875"/>
            <a:ext cx="2222500" cy="365125"/>
          </a:xfrm>
        </p:spPr>
        <p:txBody>
          <a:bodyPr/>
          <a:lstStyle>
            <a:lvl1pPr>
              <a:defRPr sz="1400">
                <a:solidFill>
                  <a:srgbClr val="F2F0E6"/>
                </a:solidFill>
              </a:defRPr>
            </a:lvl1pPr>
          </a:lstStyle>
          <a:p>
            <a:pPr>
              <a:defRPr/>
            </a:pPr>
            <a:fld id="{9EAF4A3F-9E9F-427E-B45C-47E95CE41A5D}" type="datetime1">
              <a:rPr lang="en-US"/>
              <a:pPr>
                <a:defRPr/>
              </a:pPr>
              <a:t>7/22/2015</a:t>
            </a:fld>
            <a:endParaRPr lang="en-US" dirty="0"/>
          </a:p>
        </p:txBody>
      </p:sp>
      <p:sp>
        <p:nvSpPr>
          <p:cNvPr id="13" name="Slide Number Placeholder 6"/>
          <p:cNvSpPr>
            <a:spLocks noGrp="1"/>
          </p:cNvSpPr>
          <p:nvPr>
            <p:ph type="sldNum" sz="quarter" idx="17"/>
          </p:nvPr>
        </p:nvSpPr>
        <p:spPr>
          <a:xfrm>
            <a:off x="4164013" y="6365875"/>
            <a:ext cx="806450" cy="365125"/>
          </a:xfrm>
        </p:spPr>
        <p:txBody>
          <a:bodyPr/>
          <a:lstStyle>
            <a:lvl1pPr algn="ctr">
              <a:defRPr sz="1400">
                <a:solidFill>
                  <a:srgbClr val="F2F0E6"/>
                </a:solidFill>
              </a:defRPr>
            </a:lvl1pPr>
          </a:lstStyle>
          <a:p>
            <a:pPr>
              <a:defRPr/>
            </a:pPr>
            <a:fld id="{4FE44C44-A1F0-44EB-ACB9-40E2A06B525E}" type="slidenum">
              <a:rPr lang="en-US"/>
              <a:pPr>
                <a:defRPr/>
              </a:pPr>
              <a:t>‹#›</a:t>
            </a:fld>
            <a:endParaRPr lang="en-US" dirty="0"/>
          </a:p>
        </p:txBody>
      </p:sp>
    </p:spTree>
    <p:extLst>
      <p:ext uri="{BB962C8B-B14F-4D97-AF65-F5344CB8AC3E}">
        <p14:creationId xmlns:p14="http://schemas.microsoft.com/office/powerpoint/2010/main" val="12648130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 collage">
    <p:spTree>
      <p:nvGrpSpPr>
        <p:cNvPr id="1" name=""/>
        <p:cNvGrpSpPr/>
        <p:nvPr/>
      </p:nvGrpSpPr>
      <p:grpSpPr>
        <a:xfrm>
          <a:off x="0" y="0"/>
          <a:ext cx="0" cy="0"/>
          <a:chOff x="0" y="0"/>
          <a:chExt cx="0" cy="0"/>
        </a:xfrm>
      </p:grpSpPr>
      <p:sp>
        <p:nvSpPr>
          <p:cNvPr id="11" name="Rectangle 10"/>
          <p:cNvSpPr/>
          <p:nvPr/>
        </p:nvSpPr>
        <p:spPr>
          <a:xfrm>
            <a:off x="1187450" y="1844675"/>
            <a:ext cx="6769100" cy="2736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pic>
        <p:nvPicPr>
          <p:cNvPr id="12"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77813"/>
            <a:ext cx="1522413"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Picture Placeholder 7"/>
          <p:cNvSpPr>
            <a:spLocks noGrp="1"/>
          </p:cNvSpPr>
          <p:nvPr>
            <p:ph type="pic" sz="quarter" idx="12"/>
          </p:nvPr>
        </p:nvSpPr>
        <p:spPr>
          <a:xfrm>
            <a:off x="3523568" y="1961302"/>
            <a:ext cx="2087905" cy="1177868"/>
          </a:xfrm>
          <a:prstGeom prst="rect">
            <a:avLst/>
          </a:prstGeom>
        </p:spPr>
        <p:txBody>
          <a:bodyPr rtlCol="0">
            <a:normAutofit/>
          </a:bodyPr>
          <a:lstStyle>
            <a:lvl1pPr>
              <a:defRPr sz="1600">
                <a:solidFill>
                  <a:schemeClr val="bg2"/>
                </a:solidFill>
              </a:defRPr>
            </a:lvl1pPr>
          </a:lstStyle>
          <a:p>
            <a:pPr lvl="0"/>
            <a:r>
              <a:rPr lang="en-US" noProof="0" smtClean="0"/>
              <a:t>Click icon to add picture</a:t>
            </a:r>
            <a:endParaRPr lang="bg-BG" noProof="0" dirty="0"/>
          </a:p>
        </p:txBody>
      </p:sp>
      <p:sp>
        <p:nvSpPr>
          <p:cNvPr id="42" name="Picture Placeholder 7"/>
          <p:cNvSpPr>
            <a:spLocks noGrp="1"/>
          </p:cNvSpPr>
          <p:nvPr>
            <p:ph type="pic" sz="quarter" idx="13"/>
          </p:nvPr>
        </p:nvSpPr>
        <p:spPr>
          <a:xfrm>
            <a:off x="3523568" y="3289702"/>
            <a:ext cx="2087905" cy="1177868"/>
          </a:xfrm>
          <a:prstGeom prst="rect">
            <a:avLst/>
          </a:prstGeom>
        </p:spPr>
        <p:txBody>
          <a:bodyPr rtlCol="0">
            <a:normAutofit/>
          </a:bodyPr>
          <a:lstStyle>
            <a:lvl1pPr>
              <a:defRPr sz="1600">
                <a:solidFill>
                  <a:schemeClr val="bg2"/>
                </a:solidFill>
              </a:defRPr>
            </a:lvl1pPr>
          </a:lstStyle>
          <a:p>
            <a:pPr lvl="0"/>
            <a:r>
              <a:rPr lang="en-US" noProof="0" smtClean="0"/>
              <a:t>Click icon to add picture</a:t>
            </a:r>
            <a:endParaRPr lang="bg-BG" noProof="0"/>
          </a:p>
        </p:txBody>
      </p:sp>
      <p:sp>
        <p:nvSpPr>
          <p:cNvPr id="43" name="Picture Placeholder 7"/>
          <p:cNvSpPr>
            <a:spLocks noGrp="1"/>
          </p:cNvSpPr>
          <p:nvPr>
            <p:ph type="pic" sz="quarter" idx="14"/>
          </p:nvPr>
        </p:nvSpPr>
        <p:spPr>
          <a:xfrm>
            <a:off x="5747632" y="1961302"/>
            <a:ext cx="2087905" cy="1177868"/>
          </a:xfrm>
          <a:prstGeom prst="rect">
            <a:avLst/>
          </a:prstGeom>
        </p:spPr>
        <p:txBody>
          <a:bodyPr rtlCol="0">
            <a:normAutofit/>
          </a:bodyPr>
          <a:lstStyle>
            <a:lvl1pPr>
              <a:defRPr sz="1600">
                <a:solidFill>
                  <a:schemeClr val="bg2"/>
                </a:solidFill>
              </a:defRPr>
            </a:lvl1pPr>
          </a:lstStyle>
          <a:p>
            <a:pPr lvl="0"/>
            <a:r>
              <a:rPr lang="en-US" noProof="0" smtClean="0"/>
              <a:t>Click icon to add picture</a:t>
            </a:r>
            <a:endParaRPr lang="bg-BG" noProof="0"/>
          </a:p>
        </p:txBody>
      </p:sp>
      <p:sp>
        <p:nvSpPr>
          <p:cNvPr id="44" name="Picture Placeholder 7"/>
          <p:cNvSpPr>
            <a:spLocks noGrp="1"/>
          </p:cNvSpPr>
          <p:nvPr>
            <p:ph type="pic" sz="quarter" idx="15"/>
          </p:nvPr>
        </p:nvSpPr>
        <p:spPr>
          <a:xfrm>
            <a:off x="5747632" y="3289702"/>
            <a:ext cx="2087905" cy="1177868"/>
          </a:xfrm>
          <a:prstGeom prst="rect">
            <a:avLst/>
          </a:prstGeom>
        </p:spPr>
        <p:txBody>
          <a:bodyPr rtlCol="0">
            <a:normAutofit/>
          </a:bodyPr>
          <a:lstStyle>
            <a:lvl1pPr>
              <a:defRPr sz="1600">
                <a:solidFill>
                  <a:schemeClr val="bg2"/>
                </a:solidFill>
              </a:defRPr>
            </a:lvl1pPr>
          </a:lstStyle>
          <a:p>
            <a:pPr lvl="0"/>
            <a:r>
              <a:rPr lang="en-US" noProof="0" smtClean="0"/>
              <a:t>Click icon to add picture</a:t>
            </a:r>
            <a:endParaRPr lang="bg-BG" noProof="0"/>
          </a:p>
        </p:txBody>
      </p:sp>
      <p:sp>
        <p:nvSpPr>
          <p:cNvPr id="20" name="Picture Placeholder 7"/>
          <p:cNvSpPr>
            <a:spLocks noGrp="1"/>
          </p:cNvSpPr>
          <p:nvPr>
            <p:ph type="pic" sz="quarter" idx="17"/>
          </p:nvPr>
        </p:nvSpPr>
        <p:spPr>
          <a:xfrm>
            <a:off x="1295538" y="1958579"/>
            <a:ext cx="2087905" cy="1177868"/>
          </a:xfrm>
          <a:prstGeom prst="rect">
            <a:avLst/>
          </a:prstGeom>
        </p:spPr>
        <p:txBody>
          <a:bodyPr rtlCol="0">
            <a:normAutofit/>
          </a:bodyPr>
          <a:lstStyle>
            <a:lvl1pPr>
              <a:defRPr sz="1600">
                <a:solidFill>
                  <a:schemeClr val="bg2"/>
                </a:solidFill>
              </a:defRPr>
            </a:lvl1pPr>
          </a:lstStyle>
          <a:p>
            <a:pPr lvl="0"/>
            <a:r>
              <a:rPr lang="en-US" noProof="0" smtClean="0"/>
              <a:t>Click icon to add picture</a:t>
            </a:r>
            <a:endParaRPr lang="bg-BG" noProof="0" dirty="0"/>
          </a:p>
        </p:txBody>
      </p:sp>
      <p:sp>
        <p:nvSpPr>
          <p:cNvPr id="21" name="Picture Placeholder 7"/>
          <p:cNvSpPr>
            <a:spLocks noGrp="1"/>
          </p:cNvSpPr>
          <p:nvPr>
            <p:ph type="pic" sz="quarter" idx="18"/>
          </p:nvPr>
        </p:nvSpPr>
        <p:spPr>
          <a:xfrm>
            <a:off x="1295538" y="3286979"/>
            <a:ext cx="2087905" cy="1177868"/>
          </a:xfrm>
          <a:prstGeom prst="rect">
            <a:avLst/>
          </a:prstGeom>
        </p:spPr>
        <p:txBody>
          <a:bodyPr rtlCol="0">
            <a:normAutofit/>
          </a:bodyPr>
          <a:lstStyle>
            <a:lvl1pPr>
              <a:defRPr sz="1600">
                <a:solidFill>
                  <a:schemeClr val="bg2"/>
                </a:solidFill>
              </a:defRPr>
            </a:lvl1pPr>
          </a:lstStyle>
          <a:p>
            <a:pPr lvl="0"/>
            <a:r>
              <a:rPr lang="en-US" noProof="0" smtClean="0"/>
              <a:t>Click icon to add picture</a:t>
            </a:r>
            <a:endParaRPr lang="bg-BG" noProof="0"/>
          </a:p>
        </p:txBody>
      </p:sp>
      <p:sp>
        <p:nvSpPr>
          <p:cNvPr id="17" name="Title 1"/>
          <p:cNvSpPr>
            <a:spLocks noGrp="1"/>
          </p:cNvSpPr>
          <p:nvPr>
            <p:ph type="ctrTitle"/>
          </p:nvPr>
        </p:nvSpPr>
        <p:spPr>
          <a:xfrm>
            <a:off x="1403648" y="332656"/>
            <a:ext cx="6408712" cy="720080"/>
          </a:xfrm>
          <a:prstGeom prst="rect">
            <a:avLst/>
          </a:prstGeom>
        </p:spPr>
        <p:txBody>
          <a:bodyPr rtlCol="0">
            <a:normAutofit/>
          </a:bodyPr>
          <a:lstStyle>
            <a:lvl1pPr>
              <a:defRPr lang="bg-BG" dirty="0"/>
            </a:lvl1pPr>
          </a:lstStyle>
          <a:p>
            <a:pPr lvl="0"/>
            <a:r>
              <a:rPr lang="en-US" smtClean="0"/>
              <a:t>Click to edit Master title style</a:t>
            </a:r>
            <a:endParaRPr lang="bg-BG" dirty="0"/>
          </a:p>
        </p:txBody>
      </p:sp>
      <p:sp>
        <p:nvSpPr>
          <p:cNvPr id="18" name="Subtitle 2"/>
          <p:cNvSpPr>
            <a:spLocks noGrp="1"/>
          </p:cNvSpPr>
          <p:nvPr>
            <p:ph type="subTitle" idx="1"/>
          </p:nvPr>
        </p:nvSpPr>
        <p:spPr>
          <a:xfrm>
            <a:off x="1331640" y="4797152"/>
            <a:ext cx="4824536" cy="377180"/>
          </a:xfrm>
          <a:prstGeom prst="rect">
            <a:avLst/>
          </a:prstGeom>
        </p:spPr>
        <p:txBody>
          <a:bodyPr/>
          <a:lstStyle>
            <a:lvl1pPr marL="0" indent="0" algn="l">
              <a:buNone/>
              <a:defRPr sz="1600" b="0">
                <a:solidFill>
                  <a:schemeClr val="tx2"/>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dirty="0"/>
          </a:p>
        </p:txBody>
      </p:sp>
      <p:sp>
        <p:nvSpPr>
          <p:cNvPr id="19" name="Text Placeholder 3"/>
          <p:cNvSpPr>
            <a:spLocks noGrp="1"/>
          </p:cNvSpPr>
          <p:nvPr>
            <p:ph type="body" sz="quarter" idx="11"/>
          </p:nvPr>
        </p:nvSpPr>
        <p:spPr>
          <a:xfrm>
            <a:off x="1403350" y="1125538"/>
            <a:ext cx="6408738" cy="574675"/>
          </a:xfrm>
        </p:spPr>
        <p:txBody>
          <a:bodyPr>
            <a:normAutofit/>
          </a:bodyPr>
          <a:lstStyle>
            <a:lvl1pPr marL="0" indent="0" algn="ctr">
              <a:buNone/>
              <a:defRPr lang="en-US" sz="2400" b="0" kern="1200" dirty="0" smtClean="0">
                <a:solidFill>
                  <a:schemeClr val="tx2"/>
                </a:solidFill>
                <a:latin typeface="Franklin Gothic Demi" panose="020B070302010202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3" name="Date Placeholder 4"/>
          <p:cNvSpPr>
            <a:spLocks noGrp="1"/>
          </p:cNvSpPr>
          <p:nvPr>
            <p:ph type="dt" sz="half" idx="19"/>
          </p:nvPr>
        </p:nvSpPr>
        <p:spPr>
          <a:xfrm>
            <a:off x="1258888" y="6365875"/>
            <a:ext cx="2222500" cy="365125"/>
          </a:xfrm>
        </p:spPr>
        <p:txBody>
          <a:bodyPr/>
          <a:lstStyle>
            <a:lvl1pPr>
              <a:defRPr sz="1400">
                <a:solidFill>
                  <a:srgbClr val="F2F0E6"/>
                </a:solidFill>
              </a:defRPr>
            </a:lvl1pPr>
          </a:lstStyle>
          <a:p>
            <a:pPr>
              <a:defRPr/>
            </a:pPr>
            <a:fld id="{706CDE0A-2382-4A30-AEF8-7A9F81833CE8}" type="datetime1">
              <a:rPr lang="en-US"/>
              <a:pPr>
                <a:defRPr/>
              </a:pPr>
              <a:t>7/22/2015</a:t>
            </a:fld>
            <a:endParaRPr lang="en-US" dirty="0"/>
          </a:p>
        </p:txBody>
      </p:sp>
      <p:sp>
        <p:nvSpPr>
          <p:cNvPr id="14" name="Slide Number Placeholder 6"/>
          <p:cNvSpPr>
            <a:spLocks noGrp="1"/>
          </p:cNvSpPr>
          <p:nvPr>
            <p:ph type="sldNum" sz="quarter" idx="20"/>
          </p:nvPr>
        </p:nvSpPr>
        <p:spPr>
          <a:xfrm>
            <a:off x="4164013" y="6365875"/>
            <a:ext cx="806450" cy="365125"/>
          </a:xfrm>
        </p:spPr>
        <p:txBody>
          <a:bodyPr/>
          <a:lstStyle>
            <a:lvl1pPr algn="ctr">
              <a:defRPr sz="1400">
                <a:solidFill>
                  <a:srgbClr val="F2F0E6"/>
                </a:solidFill>
              </a:defRPr>
            </a:lvl1pPr>
          </a:lstStyle>
          <a:p>
            <a:pPr>
              <a:defRPr/>
            </a:pPr>
            <a:fld id="{6DA04708-0535-47C9-A7F2-7F00117F40E0}" type="slidenum">
              <a:rPr lang="en-US"/>
              <a:pPr>
                <a:defRPr/>
              </a:pPr>
              <a:t>‹#›</a:t>
            </a:fld>
            <a:endParaRPr lang="en-US" dirty="0"/>
          </a:p>
        </p:txBody>
      </p:sp>
    </p:spTree>
    <p:extLst>
      <p:ext uri="{BB962C8B-B14F-4D97-AF65-F5344CB8AC3E}">
        <p14:creationId xmlns:p14="http://schemas.microsoft.com/office/powerpoint/2010/main" val="3650027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 single image">
    <p:spTree>
      <p:nvGrpSpPr>
        <p:cNvPr id="1" name=""/>
        <p:cNvGrpSpPr/>
        <p:nvPr/>
      </p:nvGrpSpPr>
      <p:grpSpPr>
        <a:xfrm>
          <a:off x="0" y="0"/>
          <a:ext cx="0" cy="0"/>
          <a:chOff x="0" y="0"/>
          <a:chExt cx="0" cy="0"/>
        </a:xfrm>
      </p:grpSpPr>
      <p:sp>
        <p:nvSpPr>
          <p:cNvPr id="6" name="Rectangle 5"/>
          <p:cNvSpPr/>
          <p:nvPr/>
        </p:nvSpPr>
        <p:spPr>
          <a:xfrm>
            <a:off x="1238250" y="1830388"/>
            <a:ext cx="6769100" cy="2755900"/>
          </a:xfrm>
          <a:prstGeom prst="rect">
            <a:avLst/>
          </a:prstGeom>
          <a:solidFill>
            <a:srgbClr val="758E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pic>
        <p:nvPicPr>
          <p:cNvPr id="9"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77813"/>
            <a:ext cx="1522413"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1403648" y="332656"/>
            <a:ext cx="6408712" cy="720080"/>
          </a:xfrm>
          <a:prstGeom prst="rect">
            <a:avLst/>
          </a:prstGeom>
        </p:spPr>
        <p:txBody>
          <a:bodyPr rtlCol="0">
            <a:normAutofit/>
          </a:bodyPr>
          <a:lstStyle>
            <a:lvl1pPr>
              <a:defRPr lang="bg-BG" dirty="0"/>
            </a:lvl1pPr>
          </a:lstStyle>
          <a:p>
            <a:pPr lvl="0"/>
            <a:r>
              <a:rPr lang="en-US" smtClean="0"/>
              <a:t>Click to edit Master title style</a:t>
            </a:r>
            <a:endParaRPr lang="bg-BG" dirty="0"/>
          </a:p>
        </p:txBody>
      </p:sp>
      <p:sp>
        <p:nvSpPr>
          <p:cNvPr id="8" name="Subtitle 2"/>
          <p:cNvSpPr>
            <a:spLocks noGrp="1"/>
          </p:cNvSpPr>
          <p:nvPr>
            <p:ph type="subTitle" idx="1"/>
          </p:nvPr>
        </p:nvSpPr>
        <p:spPr>
          <a:xfrm>
            <a:off x="1331640" y="4797152"/>
            <a:ext cx="4824536" cy="377180"/>
          </a:xfrm>
          <a:prstGeom prst="rect">
            <a:avLst/>
          </a:prstGeom>
        </p:spPr>
        <p:txBody>
          <a:bodyPr/>
          <a:lstStyle>
            <a:lvl1pPr marL="0" indent="0" algn="l">
              <a:buNone/>
              <a:defRPr sz="1600" b="0">
                <a:solidFill>
                  <a:schemeClr val="tx2"/>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dirty="0"/>
          </a:p>
        </p:txBody>
      </p:sp>
      <p:sp>
        <p:nvSpPr>
          <p:cNvPr id="39" name="Picture Placeholder 7"/>
          <p:cNvSpPr>
            <a:spLocks noGrp="1"/>
          </p:cNvSpPr>
          <p:nvPr>
            <p:ph type="pic" sz="quarter" idx="10"/>
          </p:nvPr>
        </p:nvSpPr>
        <p:spPr>
          <a:xfrm>
            <a:off x="1333808" y="1937535"/>
            <a:ext cx="6543405" cy="2521611"/>
          </a:xfrm>
          <a:prstGeom prst="rect">
            <a:avLst/>
          </a:prstGeom>
        </p:spPr>
        <p:txBody>
          <a:bodyPr rtlCol="0">
            <a:normAutofit/>
          </a:bodyPr>
          <a:lstStyle>
            <a:lvl1pPr>
              <a:defRPr sz="1600">
                <a:solidFill>
                  <a:schemeClr val="bg2"/>
                </a:solidFill>
              </a:defRPr>
            </a:lvl1pPr>
          </a:lstStyle>
          <a:p>
            <a:pPr lvl="0"/>
            <a:r>
              <a:rPr lang="en-US" noProof="0" smtClean="0"/>
              <a:t>Click icon to add picture</a:t>
            </a:r>
            <a:endParaRPr lang="bg-BG" noProof="0" dirty="0"/>
          </a:p>
        </p:txBody>
      </p:sp>
      <p:sp>
        <p:nvSpPr>
          <p:cNvPr id="4" name="Text Placeholder 3"/>
          <p:cNvSpPr>
            <a:spLocks noGrp="1"/>
          </p:cNvSpPr>
          <p:nvPr>
            <p:ph type="body" sz="quarter" idx="11"/>
          </p:nvPr>
        </p:nvSpPr>
        <p:spPr>
          <a:xfrm>
            <a:off x="1403350" y="1125538"/>
            <a:ext cx="6408738" cy="574675"/>
          </a:xfrm>
        </p:spPr>
        <p:txBody>
          <a:bodyPr>
            <a:normAutofit/>
          </a:bodyPr>
          <a:lstStyle>
            <a:lvl1pPr marL="0" indent="0" algn="ctr">
              <a:buNone/>
              <a:defRPr lang="en-US" sz="2400" b="0" kern="1200" dirty="0" smtClean="0">
                <a:solidFill>
                  <a:schemeClr val="tx2"/>
                </a:solidFill>
                <a:latin typeface="Franklin Gothic Demi" panose="020B070302010202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0" name="Date Placeholder 4"/>
          <p:cNvSpPr>
            <a:spLocks noGrp="1"/>
          </p:cNvSpPr>
          <p:nvPr>
            <p:ph type="dt" sz="half" idx="12"/>
          </p:nvPr>
        </p:nvSpPr>
        <p:spPr>
          <a:xfrm>
            <a:off x="1258888" y="6365875"/>
            <a:ext cx="2222500" cy="365125"/>
          </a:xfrm>
        </p:spPr>
        <p:txBody>
          <a:bodyPr/>
          <a:lstStyle>
            <a:lvl1pPr>
              <a:defRPr sz="1400">
                <a:solidFill>
                  <a:srgbClr val="F2F0E6"/>
                </a:solidFill>
              </a:defRPr>
            </a:lvl1pPr>
          </a:lstStyle>
          <a:p>
            <a:pPr>
              <a:defRPr/>
            </a:pPr>
            <a:fld id="{8BA9B679-4204-4164-8F45-C11FF0560C30}" type="datetime1">
              <a:rPr lang="en-US"/>
              <a:pPr>
                <a:defRPr/>
              </a:pPr>
              <a:t>7/22/2015</a:t>
            </a:fld>
            <a:endParaRPr lang="en-US" dirty="0"/>
          </a:p>
        </p:txBody>
      </p:sp>
      <p:sp>
        <p:nvSpPr>
          <p:cNvPr id="11" name="Slide Number Placeholder 6"/>
          <p:cNvSpPr>
            <a:spLocks noGrp="1"/>
          </p:cNvSpPr>
          <p:nvPr>
            <p:ph type="sldNum" sz="quarter" idx="13"/>
          </p:nvPr>
        </p:nvSpPr>
        <p:spPr>
          <a:xfrm>
            <a:off x="4164013" y="6365875"/>
            <a:ext cx="806450" cy="365125"/>
          </a:xfrm>
        </p:spPr>
        <p:txBody>
          <a:bodyPr/>
          <a:lstStyle>
            <a:lvl1pPr algn="ctr">
              <a:defRPr sz="1400">
                <a:solidFill>
                  <a:srgbClr val="F2F0E6"/>
                </a:solidFill>
              </a:defRPr>
            </a:lvl1pPr>
          </a:lstStyle>
          <a:p>
            <a:pPr>
              <a:defRPr/>
            </a:pPr>
            <a:fld id="{595BCDB8-2848-4FCF-ABF1-789E19A4A68B}" type="slidenum">
              <a:rPr lang="en-US"/>
              <a:pPr>
                <a:defRPr/>
              </a:pPr>
              <a:t>‹#›</a:t>
            </a:fld>
            <a:endParaRPr lang="en-US" dirty="0"/>
          </a:p>
        </p:txBody>
      </p:sp>
    </p:spTree>
    <p:extLst>
      <p:ext uri="{BB962C8B-B14F-4D97-AF65-F5344CB8AC3E}">
        <p14:creationId xmlns:p14="http://schemas.microsoft.com/office/powerpoint/2010/main" val="17447305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0" y="0"/>
            <a:ext cx="9144000" cy="6165304"/>
          </a:xfrm>
          <a:prstGeom prst="rect">
            <a:avLst/>
          </a:prstGeom>
        </p:spPr>
        <p:txBody>
          <a:bodyPr rtlCol="0">
            <a:normAutofit/>
          </a:bodyPr>
          <a:lstStyle/>
          <a:p>
            <a:pPr lvl="0"/>
            <a:r>
              <a:rPr lang="en-US" noProof="0" smtClean="0"/>
              <a:t>Click icon to add picture</a:t>
            </a:r>
            <a:endParaRPr lang="bg-BG" noProof="0" dirty="0"/>
          </a:p>
        </p:txBody>
      </p:sp>
      <p:sp>
        <p:nvSpPr>
          <p:cNvPr id="2" name="Title 1"/>
          <p:cNvSpPr>
            <a:spLocks noGrp="1"/>
          </p:cNvSpPr>
          <p:nvPr>
            <p:ph type="title"/>
          </p:nvPr>
        </p:nvSpPr>
        <p:spPr>
          <a:xfrm>
            <a:off x="0" y="4803229"/>
            <a:ext cx="9144000" cy="1362075"/>
          </a:xfrm>
          <a:prstGeom prst="rect">
            <a:avLst/>
          </a:prstGeom>
          <a:solidFill>
            <a:srgbClr val="202020">
              <a:alpha val="80000"/>
            </a:srgbClr>
          </a:solidFill>
        </p:spPr>
        <p:txBody>
          <a:bodyPr anchor="t"/>
          <a:lstStyle>
            <a:lvl1pPr marL="914400" algn="l">
              <a:defRPr sz="3600" b="0" cap="all" spc="50" baseline="0">
                <a:solidFill>
                  <a:srgbClr val="8EC8DA"/>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0" y="4041353"/>
            <a:ext cx="9144000" cy="761876"/>
          </a:xfrm>
          <a:prstGeom prst="rect">
            <a:avLst/>
          </a:prstGeom>
          <a:solidFill>
            <a:srgbClr val="202020">
              <a:alpha val="80000"/>
            </a:srgbClr>
          </a:solidFill>
        </p:spPr>
        <p:txBody>
          <a:bodyPr anchor="b"/>
          <a:lstStyle>
            <a:lvl1pPr marL="914400" indent="0">
              <a:buNone/>
              <a:defRPr sz="2000">
                <a:solidFill>
                  <a:srgbClr val="F2F0E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4"/>
          <p:cNvSpPr>
            <a:spLocks noGrp="1"/>
          </p:cNvSpPr>
          <p:nvPr>
            <p:ph type="dt" sz="half" idx="11"/>
          </p:nvPr>
        </p:nvSpPr>
        <p:spPr>
          <a:xfrm>
            <a:off x="1258888" y="6365875"/>
            <a:ext cx="2222500" cy="365125"/>
          </a:xfrm>
        </p:spPr>
        <p:txBody>
          <a:bodyPr/>
          <a:lstStyle>
            <a:lvl1pPr>
              <a:defRPr sz="1400">
                <a:solidFill>
                  <a:srgbClr val="F2F0E6"/>
                </a:solidFill>
              </a:defRPr>
            </a:lvl1pPr>
          </a:lstStyle>
          <a:p>
            <a:pPr>
              <a:defRPr/>
            </a:pPr>
            <a:fld id="{7DCE72B4-84B6-498E-8837-7151A813F41A}" type="datetime1">
              <a:rPr lang="en-US"/>
              <a:pPr>
                <a:defRPr/>
              </a:pPr>
              <a:t>7/22/2015</a:t>
            </a:fld>
            <a:endParaRPr lang="en-US" dirty="0"/>
          </a:p>
        </p:txBody>
      </p:sp>
      <p:sp>
        <p:nvSpPr>
          <p:cNvPr id="6" name="Slide Number Placeholder 6"/>
          <p:cNvSpPr>
            <a:spLocks noGrp="1"/>
          </p:cNvSpPr>
          <p:nvPr>
            <p:ph type="sldNum" sz="quarter" idx="12"/>
          </p:nvPr>
        </p:nvSpPr>
        <p:spPr>
          <a:xfrm>
            <a:off x="4164013" y="6365875"/>
            <a:ext cx="806450" cy="365125"/>
          </a:xfrm>
        </p:spPr>
        <p:txBody>
          <a:bodyPr/>
          <a:lstStyle>
            <a:lvl1pPr algn="ctr">
              <a:defRPr sz="1400">
                <a:solidFill>
                  <a:srgbClr val="F2F0E6"/>
                </a:solidFill>
              </a:defRPr>
            </a:lvl1pPr>
          </a:lstStyle>
          <a:p>
            <a:pPr>
              <a:defRPr/>
            </a:pPr>
            <a:fld id="{8DC4B241-C340-4607-AB1C-FA3FF632A5CF}" type="slidenum">
              <a:rPr lang="en-US"/>
              <a:pPr>
                <a:defRPr/>
              </a:pPr>
              <a:t>‹#›</a:t>
            </a:fld>
            <a:endParaRPr lang="en-US" dirty="0"/>
          </a:p>
        </p:txBody>
      </p:sp>
    </p:spTree>
    <p:extLst>
      <p:ext uri="{BB962C8B-B14F-4D97-AF65-F5344CB8AC3E}">
        <p14:creationId xmlns:p14="http://schemas.microsoft.com/office/powerpoint/2010/main" val="14172006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77813"/>
            <a:ext cx="1522413"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905000"/>
            <a:ext cx="7772400" cy="1470025"/>
          </a:xfrm>
          <a:prstGeom prst="rect">
            <a:avLst/>
          </a:prstGeom>
        </p:spPr>
        <p:txBody>
          <a:bodyPr rtlCol="0">
            <a:normAutofit/>
          </a:bodyPr>
          <a:lstStyle>
            <a:lvl1pPr>
              <a:defRPr lang="en-US" sz="4000" spc="150" baseline="0" dirty="0">
                <a:solidFill>
                  <a:schemeClr val="accent3"/>
                </a:solidFill>
                <a:latin typeface="Franklin Gothic Medium" panose="020B0603020102020204" pitchFamily="34" charset="0"/>
                <a:cs typeface="Arial" panose="020B0604020202020204" pitchFamily="34" charset="0"/>
              </a:defRPr>
            </a:lvl1pPr>
          </a:lstStyle>
          <a:p>
            <a:pPr lvl="0"/>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spc="0" baseline="0">
                <a:solidFill>
                  <a:srgbClr val="D2380E"/>
                </a:solidFill>
                <a:latin typeface="Franklin Gothic Book" panose="020B05030201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4"/>
          <p:cNvSpPr>
            <a:spLocks noGrp="1"/>
          </p:cNvSpPr>
          <p:nvPr>
            <p:ph type="dt" sz="half" idx="10"/>
          </p:nvPr>
        </p:nvSpPr>
        <p:spPr>
          <a:xfrm>
            <a:off x="1258888" y="6365875"/>
            <a:ext cx="2222500" cy="365125"/>
          </a:xfrm>
        </p:spPr>
        <p:txBody>
          <a:bodyPr/>
          <a:lstStyle>
            <a:lvl1pPr>
              <a:defRPr sz="1400">
                <a:solidFill>
                  <a:srgbClr val="F2F0E6"/>
                </a:solidFill>
              </a:defRPr>
            </a:lvl1pPr>
          </a:lstStyle>
          <a:p>
            <a:pPr>
              <a:defRPr/>
            </a:pPr>
            <a:fld id="{820B90AF-CDB0-4F83-8BD7-9A9D32AFB963}" type="datetime1">
              <a:rPr lang="en-US"/>
              <a:pPr>
                <a:defRPr/>
              </a:pPr>
              <a:t>7/22/2015</a:t>
            </a:fld>
            <a:endParaRPr lang="en-US" dirty="0"/>
          </a:p>
        </p:txBody>
      </p:sp>
      <p:sp>
        <p:nvSpPr>
          <p:cNvPr id="6" name="Slide Number Placeholder 6"/>
          <p:cNvSpPr>
            <a:spLocks noGrp="1"/>
          </p:cNvSpPr>
          <p:nvPr>
            <p:ph type="sldNum" sz="quarter" idx="11"/>
          </p:nvPr>
        </p:nvSpPr>
        <p:spPr>
          <a:xfrm>
            <a:off x="4164013" y="6365875"/>
            <a:ext cx="806450" cy="365125"/>
          </a:xfrm>
        </p:spPr>
        <p:txBody>
          <a:bodyPr/>
          <a:lstStyle>
            <a:lvl1pPr algn="ctr">
              <a:defRPr sz="1400">
                <a:solidFill>
                  <a:srgbClr val="F2F0E6"/>
                </a:solidFill>
              </a:defRPr>
            </a:lvl1pPr>
          </a:lstStyle>
          <a:p>
            <a:pPr>
              <a:defRPr/>
            </a:pPr>
            <a:fld id="{8A64CB96-A75B-4538-A889-ECBA600BAE94}" type="slidenum">
              <a:rPr lang="en-US"/>
              <a:pPr>
                <a:defRPr/>
              </a:pPr>
              <a:t>‹#›</a:t>
            </a:fld>
            <a:endParaRPr lang="en-US" dirty="0"/>
          </a:p>
        </p:txBody>
      </p:sp>
    </p:spTree>
    <p:extLst>
      <p:ext uri="{BB962C8B-B14F-4D97-AF65-F5344CB8AC3E}">
        <p14:creationId xmlns:p14="http://schemas.microsoft.com/office/powerpoint/2010/main" val="27752274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Half Slide">
    <p:spTree>
      <p:nvGrpSpPr>
        <p:cNvPr id="1" name=""/>
        <p:cNvGrpSpPr/>
        <p:nvPr/>
      </p:nvGrpSpPr>
      <p:grpSpPr>
        <a:xfrm>
          <a:off x="0" y="0"/>
          <a:ext cx="0" cy="0"/>
          <a:chOff x="0" y="0"/>
          <a:chExt cx="0" cy="0"/>
        </a:xfrm>
      </p:grpSpPr>
      <p:sp>
        <p:nvSpPr>
          <p:cNvPr id="7" name="Picture Placeholder 7"/>
          <p:cNvSpPr>
            <a:spLocks noGrp="1"/>
          </p:cNvSpPr>
          <p:nvPr>
            <p:ph type="pic" sz="quarter" idx="10"/>
          </p:nvPr>
        </p:nvSpPr>
        <p:spPr>
          <a:xfrm>
            <a:off x="0" y="0"/>
            <a:ext cx="4355976" cy="6165304"/>
          </a:xfrm>
          <a:prstGeom prst="rect">
            <a:avLst/>
          </a:prstGeom>
        </p:spPr>
        <p:txBody>
          <a:bodyPr rtlCol="0">
            <a:normAutofit/>
          </a:bodyPr>
          <a:lstStyle/>
          <a:p>
            <a:pPr lvl="0"/>
            <a:r>
              <a:rPr lang="en-US" noProof="0" smtClean="0"/>
              <a:t>Click icon to add picture</a:t>
            </a:r>
            <a:endParaRPr lang="bg-BG" noProof="0" dirty="0"/>
          </a:p>
        </p:txBody>
      </p:sp>
      <p:sp>
        <p:nvSpPr>
          <p:cNvPr id="8" name="Title 1"/>
          <p:cNvSpPr>
            <a:spLocks noGrp="1"/>
          </p:cNvSpPr>
          <p:nvPr>
            <p:ph type="ctrTitle"/>
          </p:nvPr>
        </p:nvSpPr>
        <p:spPr>
          <a:xfrm>
            <a:off x="4573116" y="123478"/>
            <a:ext cx="4378530" cy="720080"/>
          </a:xfrm>
          <a:prstGeom prst="rect">
            <a:avLst/>
          </a:prstGeom>
        </p:spPr>
        <p:txBody>
          <a:bodyPr/>
          <a:lstStyle>
            <a:lvl1pPr>
              <a:defRPr baseline="0">
                <a:solidFill>
                  <a:schemeClr val="accent3"/>
                </a:solidFill>
              </a:defRPr>
            </a:lvl1pPr>
          </a:lstStyle>
          <a:p>
            <a:r>
              <a:rPr lang="en-US" smtClean="0"/>
              <a:t>Click to edit Master title style</a:t>
            </a:r>
            <a:endParaRPr lang="bg-BG" dirty="0"/>
          </a:p>
        </p:txBody>
      </p:sp>
      <p:sp>
        <p:nvSpPr>
          <p:cNvPr id="9" name="Subtitle 2"/>
          <p:cNvSpPr>
            <a:spLocks noGrp="1"/>
          </p:cNvSpPr>
          <p:nvPr>
            <p:ph type="subTitle" idx="1"/>
          </p:nvPr>
        </p:nvSpPr>
        <p:spPr>
          <a:xfrm>
            <a:off x="4573115" y="764704"/>
            <a:ext cx="4378531" cy="377180"/>
          </a:xfrm>
          <a:prstGeom prst="rect">
            <a:avLst/>
          </a:prstGeom>
        </p:spPr>
        <p:txBody>
          <a:bodyPr rtlCol="0">
            <a:normAutofit/>
          </a:bodyPr>
          <a:lstStyle>
            <a:lvl1pPr>
              <a:defRPr lang="bg-BG" sz="2400" b="0" dirty="0">
                <a:solidFill>
                  <a:schemeClr val="tx2"/>
                </a:solidFill>
                <a:latin typeface="Franklin Gothic Book" panose="020B0503020102020204" pitchFamily="34" charset="0"/>
              </a:defRPr>
            </a:lvl1pPr>
          </a:lstStyle>
          <a:p>
            <a:pPr lvl="0"/>
            <a:r>
              <a:rPr lang="en-US" smtClean="0"/>
              <a:t>Click to edit Master subtitle style</a:t>
            </a:r>
            <a:endParaRPr lang="bg-BG" dirty="0"/>
          </a:p>
        </p:txBody>
      </p:sp>
      <p:sp>
        <p:nvSpPr>
          <p:cNvPr id="5" name="Date Placeholder 4"/>
          <p:cNvSpPr>
            <a:spLocks noGrp="1"/>
          </p:cNvSpPr>
          <p:nvPr>
            <p:ph type="dt" sz="half" idx="11"/>
          </p:nvPr>
        </p:nvSpPr>
        <p:spPr>
          <a:xfrm>
            <a:off x="1258888" y="6365875"/>
            <a:ext cx="2222500" cy="365125"/>
          </a:xfrm>
        </p:spPr>
        <p:txBody>
          <a:bodyPr/>
          <a:lstStyle>
            <a:lvl1pPr>
              <a:defRPr sz="1400">
                <a:solidFill>
                  <a:srgbClr val="F2F0E6"/>
                </a:solidFill>
              </a:defRPr>
            </a:lvl1pPr>
          </a:lstStyle>
          <a:p>
            <a:pPr>
              <a:defRPr/>
            </a:pPr>
            <a:fld id="{C51B21C7-D029-47D4-A9DC-F1755AC0086A}" type="datetime1">
              <a:rPr lang="en-US"/>
              <a:pPr>
                <a:defRPr/>
              </a:pPr>
              <a:t>7/22/2015</a:t>
            </a:fld>
            <a:endParaRPr lang="en-US" dirty="0"/>
          </a:p>
        </p:txBody>
      </p:sp>
      <p:sp>
        <p:nvSpPr>
          <p:cNvPr id="6" name="Slide Number Placeholder 6"/>
          <p:cNvSpPr>
            <a:spLocks noGrp="1"/>
          </p:cNvSpPr>
          <p:nvPr>
            <p:ph type="sldNum" sz="quarter" idx="12"/>
          </p:nvPr>
        </p:nvSpPr>
        <p:spPr>
          <a:xfrm>
            <a:off x="4164013" y="6365875"/>
            <a:ext cx="806450" cy="365125"/>
          </a:xfrm>
        </p:spPr>
        <p:txBody>
          <a:bodyPr/>
          <a:lstStyle>
            <a:lvl1pPr algn="ctr">
              <a:defRPr sz="1400">
                <a:solidFill>
                  <a:srgbClr val="F2F0E6"/>
                </a:solidFill>
              </a:defRPr>
            </a:lvl1pPr>
          </a:lstStyle>
          <a:p>
            <a:pPr>
              <a:defRPr/>
            </a:pPr>
            <a:fld id="{D296C03B-7DDC-4AC6-849D-D0437CBEB004}" type="slidenum">
              <a:rPr lang="en-US"/>
              <a:pPr>
                <a:defRPr/>
              </a:pPr>
              <a:t>‹#›</a:t>
            </a:fld>
            <a:endParaRPr lang="en-US" dirty="0"/>
          </a:p>
        </p:txBody>
      </p:sp>
    </p:spTree>
    <p:extLst>
      <p:ext uri="{BB962C8B-B14F-4D97-AF65-F5344CB8AC3E}">
        <p14:creationId xmlns:p14="http://schemas.microsoft.com/office/powerpoint/2010/main" val="17808262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Only Picture Slide">
    <p:spTree>
      <p:nvGrpSpPr>
        <p:cNvPr id="1" name=""/>
        <p:cNvGrpSpPr/>
        <p:nvPr/>
      </p:nvGrpSpPr>
      <p:grpSpPr>
        <a:xfrm>
          <a:off x="0" y="0"/>
          <a:ext cx="0" cy="0"/>
          <a:chOff x="0" y="0"/>
          <a:chExt cx="0" cy="0"/>
        </a:xfrm>
      </p:grpSpPr>
      <p:sp>
        <p:nvSpPr>
          <p:cNvPr id="7" name="Picture Placeholder 7"/>
          <p:cNvSpPr>
            <a:spLocks noGrp="1"/>
          </p:cNvSpPr>
          <p:nvPr>
            <p:ph type="pic" sz="quarter" idx="10"/>
          </p:nvPr>
        </p:nvSpPr>
        <p:spPr>
          <a:xfrm>
            <a:off x="0" y="0"/>
            <a:ext cx="9144000" cy="6165304"/>
          </a:xfrm>
          <a:prstGeom prst="rect">
            <a:avLst/>
          </a:prstGeom>
        </p:spPr>
        <p:txBody>
          <a:bodyPr rtlCol="0">
            <a:normAutofit/>
          </a:bodyPr>
          <a:lstStyle/>
          <a:p>
            <a:pPr lvl="0"/>
            <a:r>
              <a:rPr lang="en-US" noProof="0" smtClean="0"/>
              <a:t>Click icon to add picture</a:t>
            </a:r>
            <a:endParaRPr lang="bg-BG" noProof="0"/>
          </a:p>
        </p:txBody>
      </p:sp>
      <p:sp>
        <p:nvSpPr>
          <p:cNvPr id="3" name="Date Placeholder 4"/>
          <p:cNvSpPr>
            <a:spLocks noGrp="1"/>
          </p:cNvSpPr>
          <p:nvPr>
            <p:ph type="dt" sz="half" idx="11"/>
          </p:nvPr>
        </p:nvSpPr>
        <p:spPr>
          <a:xfrm>
            <a:off x="1258888" y="6365875"/>
            <a:ext cx="2222500" cy="365125"/>
          </a:xfrm>
        </p:spPr>
        <p:txBody>
          <a:bodyPr/>
          <a:lstStyle>
            <a:lvl1pPr>
              <a:defRPr sz="1400">
                <a:solidFill>
                  <a:srgbClr val="F2F0E6"/>
                </a:solidFill>
              </a:defRPr>
            </a:lvl1pPr>
          </a:lstStyle>
          <a:p>
            <a:pPr>
              <a:defRPr/>
            </a:pPr>
            <a:fld id="{8D3FB87A-02F6-43DA-AD40-4A88087AA2FE}" type="datetime1">
              <a:rPr lang="en-US"/>
              <a:pPr>
                <a:defRPr/>
              </a:pPr>
              <a:t>7/22/2015</a:t>
            </a:fld>
            <a:endParaRPr lang="en-US" dirty="0"/>
          </a:p>
        </p:txBody>
      </p:sp>
      <p:sp>
        <p:nvSpPr>
          <p:cNvPr id="4" name="Slide Number Placeholder 6"/>
          <p:cNvSpPr>
            <a:spLocks noGrp="1"/>
          </p:cNvSpPr>
          <p:nvPr>
            <p:ph type="sldNum" sz="quarter" idx="12"/>
          </p:nvPr>
        </p:nvSpPr>
        <p:spPr>
          <a:xfrm>
            <a:off x="4164013" y="6365875"/>
            <a:ext cx="806450" cy="365125"/>
          </a:xfrm>
        </p:spPr>
        <p:txBody>
          <a:bodyPr/>
          <a:lstStyle>
            <a:lvl1pPr algn="ctr">
              <a:defRPr sz="1400">
                <a:solidFill>
                  <a:srgbClr val="F2F0E6"/>
                </a:solidFill>
              </a:defRPr>
            </a:lvl1pPr>
          </a:lstStyle>
          <a:p>
            <a:pPr>
              <a:defRPr/>
            </a:pPr>
            <a:fld id="{ADE01C9D-7468-4A52-9BDC-825292E52C0C}" type="slidenum">
              <a:rPr lang="en-US"/>
              <a:pPr>
                <a:defRPr/>
              </a:pPr>
              <a:t>‹#›</a:t>
            </a:fld>
            <a:endParaRPr lang="en-US" dirty="0"/>
          </a:p>
        </p:txBody>
      </p:sp>
    </p:spTree>
    <p:extLst>
      <p:ext uri="{BB962C8B-B14F-4D97-AF65-F5344CB8AC3E}">
        <p14:creationId xmlns:p14="http://schemas.microsoft.com/office/powerpoint/2010/main" val="12881921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2" name="Date Placeholder 4"/>
          <p:cNvSpPr>
            <a:spLocks noGrp="1"/>
          </p:cNvSpPr>
          <p:nvPr>
            <p:ph type="dt" sz="half" idx="10"/>
          </p:nvPr>
        </p:nvSpPr>
        <p:spPr>
          <a:xfrm>
            <a:off x="1258888" y="6365875"/>
            <a:ext cx="2222500" cy="365125"/>
          </a:xfrm>
        </p:spPr>
        <p:txBody>
          <a:bodyPr/>
          <a:lstStyle>
            <a:lvl1pPr>
              <a:defRPr sz="1400">
                <a:solidFill>
                  <a:srgbClr val="F2F0E6"/>
                </a:solidFill>
              </a:defRPr>
            </a:lvl1pPr>
          </a:lstStyle>
          <a:p>
            <a:pPr>
              <a:defRPr/>
            </a:pPr>
            <a:fld id="{F23FD0A4-496A-4AA4-B27E-21FC436623F0}" type="datetime1">
              <a:rPr lang="en-US"/>
              <a:pPr>
                <a:defRPr/>
              </a:pPr>
              <a:t>7/22/2015</a:t>
            </a:fld>
            <a:endParaRPr lang="en-US" dirty="0"/>
          </a:p>
        </p:txBody>
      </p:sp>
      <p:sp>
        <p:nvSpPr>
          <p:cNvPr id="3" name="Slide Number Placeholder 6"/>
          <p:cNvSpPr>
            <a:spLocks noGrp="1"/>
          </p:cNvSpPr>
          <p:nvPr>
            <p:ph type="sldNum" sz="quarter" idx="11"/>
          </p:nvPr>
        </p:nvSpPr>
        <p:spPr>
          <a:xfrm>
            <a:off x="4164013" y="6365875"/>
            <a:ext cx="806450" cy="365125"/>
          </a:xfrm>
        </p:spPr>
        <p:txBody>
          <a:bodyPr/>
          <a:lstStyle>
            <a:lvl1pPr algn="ctr">
              <a:defRPr sz="1400">
                <a:solidFill>
                  <a:srgbClr val="F2F0E6"/>
                </a:solidFill>
              </a:defRPr>
            </a:lvl1pPr>
          </a:lstStyle>
          <a:p>
            <a:pPr>
              <a:defRPr/>
            </a:pPr>
            <a:fld id="{8926BE65-404F-4247-8CF3-456F576FF89F}" type="slidenum">
              <a:rPr lang="en-US"/>
              <a:pPr>
                <a:defRPr/>
              </a:pPr>
              <a:t>‹#›</a:t>
            </a:fld>
            <a:endParaRPr lang="en-US" dirty="0"/>
          </a:p>
        </p:txBody>
      </p:sp>
    </p:spTree>
    <p:extLst>
      <p:ext uri="{BB962C8B-B14F-4D97-AF65-F5344CB8AC3E}">
        <p14:creationId xmlns:p14="http://schemas.microsoft.com/office/powerpoint/2010/main" val="3531660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0" y="0"/>
            <a:ext cx="9144000" cy="6165304"/>
          </a:xfrm>
          <a:prstGeom prst="rect">
            <a:avLst/>
          </a:prstGeom>
        </p:spPr>
        <p:txBody>
          <a:bodyPr rtlCol="0">
            <a:normAutofit/>
          </a:bodyPr>
          <a:lstStyle>
            <a:lvl1pPr>
              <a:defRPr lang="bg-BG" sz="3200" kern="1200" noProof="0" dirty="0">
                <a:solidFill>
                  <a:schemeClr val="bg2"/>
                </a:solidFill>
                <a:latin typeface="Franklin Gothic Demi" panose="020B0703020102020204" pitchFamily="34" charset="0"/>
                <a:ea typeface="+mn-ea"/>
                <a:cs typeface="+mn-cs"/>
              </a:defRPr>
            </a:lvl1pPr>
          </a:lstStyle>
          <a:p>
            <a:pPr lvl="0"/>
            <a:r>
              <a:rPr lang="en-US" noProof="0" smtClean="0"/>
              <a:t>Click icon to add picture</a:t>
            </a:r>
            <a:endParaRPr lang="bg-BG" noProof="0" dirty="0"/>
          </a:p>
        </p:txBody>
      </p:sp>
      <p:sp>
        <p:nvSpPr>
          <p:cNvPr id="2" name="Title 1"/>
          <p:cNvSpPr>
            <a:spLocks noGrp="1"/>
          </p:cNvSpPr>
          <p:nvPr>
            <p:ph type="title"/>
          </p:nvPr>
        </p:nvSpPr>
        <p:spPr>
          <a:xfrm>
            <a:off x="0" y="4856181"/>
            <a:ext cx="9144000" cy="1362075"/>
          </a:xfrm>
          <a:prstGeom prst="rect">
            <a:avLst/>
          </a:prstGeom>
          <a:solidFill>
            <a:srgbClr val="3589A5">
              <a:alpha val="80000"/>
            </a:srgbClr>
          </a:solidFill>
        </p:spPr>
        <p:txBody>
          <a:bodyPr anchor="t"/>
          <a:lstStyle>
            <a:lvl1pPr marL="914400" algn="l">
              <a:defRPr sz="3600" b="0" cap="all" spc="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0" y="4094305"/>
            <a:ext cx="9144000" cy="761876"/>
          </a:xfrm>
          <a:prstGeom prst="rect">
            <a:avLst/>
          </a:prstGeom>
          <a:solidFill>
            <a:srgbClr val="3589A5">
              <a:alpha val="80000"/>
            </a:srgbClr>
          </a:solidFill>
        </p:spPr>
        <p:txBody>
          <a:bodyPr anchor="b"/>
          <a:lstStyle>
            <a:lvl1pPr marL="914400" indent="0">
              <a:buNone/>
              <a:defRPr sz="2000">
                <a:solidFill>
                  <a:srgbClr val="F2F0E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4"/>
          <p:cNvSpPr>
            <a:spLocks noGrp="1"/>
          </p:cNvSpPr>
          <p:nvPr>
            <p:ph type="dt" sz="half" idx="11"/>
          </p:nvPr>
        </p:nvSpPr>
        <p:spPr>
          <a:xfrm>
            <a:off x="1258888" y="6365875"/>
            <a:ext cx="2222500" cy="365125"/>
          </a:xfrm>
          <a:prstGeom prst="rect">
            <a:avLst/>
          </a:prstGeom>
        </p:spPr>
        <p:txBody>
          <a:bodyPr/>
          <a:lstStyle>
            <a:lvl1pPr>
              <a:defRPr sz="1400" smtClean="0">
                <a:solidFill>
                  <a:srgbClr val="F2F0E6"/>
                </a:solidFill>
              </a:defRPr>
            </a:lvl1pPr>
          </a:lstStyle>
          <a:p>
            <a:pPr>
              <a:defRPr/>
            </a:pPr>
            <a:fld id="{1181BAE5-EBEB-4F0A-A01E-497B202C6D95}" type="datetime1">
              <a:rPr lang="en-US"/>
              <a:pPr>
                <a:defRPr/>
              </a:pPr>
              <a:t>7/22/2015</a:t>
            </a:fld>
            <a:endParaRPr lang="en-US" dirty="0"/>
          </a:p>
        </p:txBody>
      </p:sp>
      <p:sp>
        <p:nvSpPr>
          <p:cNvPr id="6" name="Slide Number Placeholder 6"/>
          <p:cNvSpPr>
            <a:spLocks noGrp="1"/>
          </p:cNvSpPr>
          <p:nvPr>
            <p:ph type="sldNum" sz="quarter" idx="12"/>
          </p:nvPr>
        </p:nvSpPr>
        <p:spPr>
          <a:xfrm>
            <a:off x="4164013" y="6365875"/>
            <a:ext cx="806450" cy="365125"/>
          </a:xfrm>
          <a:prstGeom prst="rect">
            <a:avLst/>
          </a:prstGeom>
        </p:spPr>
        <p:txBody>
          <a:bodyPr/>
          <a:lstStyle>
            <a:lvl1pPr algn="ctr">
              <a:defRPr sz="1400" smtClean="0">
                <a:solidFill>
                  <a:srgbClr val="F2F0E6"/>
                </a:solidFill>
              </a:defRPr>
            </a:lvl1pPr>
          </a:lstStyle>
          <a:p>
            <a:pPr>
              <a:defRPr/>
            </a:pPr>
            <a:fld id="{94942591-174B-4C8E-A7CC-11B465B9D581}" type="slidenum">
              <a:rPr lang="en-US"/>
              <a:pPr>
                <a:defRPr/>
              </a:pPr>
              <a:t>‹#›</a:t>
            </a:fld>
            <a:endParaRPr lang="en-US" dirty="0"/>
          </a:p>
        </p:txBody>
      </p:sp>
    </p:spTree>
    <p:extLst>
      <p:ext uri="{BB962C8B-B14F-4D97-AF65-F5344CB8AC3E}">
        <p14:creationId xmlns:p14="http://schemas.microsoft.com/office/powerpoint/2010/main" val="9224523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5"/>
          <p:cNvPicPr>
            <a:picLocks noChangeAspect="1"/>
          </p:cNvPicPr>
          <p:nvPr/>
        </p:nvPicPr>
        <p:blipFill>
          <a:blip r:embed="rId2" cstate="print">
            <a:extLst>
              <a:ext uri="{28A0092B-C50C-407E-A947-70E740481C1C}">
                <a14:useLocalDpi xmlns:a14="http://schemas.microsoft.com/office/drawing/2010/main" val="0"/>
              </a:ext>
            </a:extLst>
          </a:blip>
          <a:srcRect t="61658"/>
          <a:stretch>
            <a:fillRect/>
          </a:stretch>
        </p:blipFill>
        <p:spPr bwMode="auto">
          <a:xfrm>
            <a:off x="6948488" y="6219825"/>
            <a:ext cx="19431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1143000"/>
          </a:xfrm>
          <a:prstGeom prst="rect">
            <a:avLst/>
          </a:prstGeom>
        </p:spPr>
        <p:txBody>
          <a:bodyPr/>
          <a:lstStyle>
            <a:lvl1pPr>
              <a:defRPr>
                <a:solidFill>
                  <a:schemeClr val="accent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DC3B0F"/>
              </a:buClr>
              <a:defRPr>
                <a:solidFill>
                  <a:schemeClr val="accent3"/>
                </a:solidFill>
                <a:latin typeface="Franklin Gothic Book" panose="020B0503020102020204" pitchFamily="34" charset="0"/>
              </a:defRPr>
            </a:lvl1pPr>
            <a:lvl2pPr>
              <a:buClr>
                <a:schemeClr val="bg2"/>
              </a:buClr>
              <a:defRPr/>
            </a:lvl2pPr>
            <a:lvl3pPr>
              <a:buClr>
                <a:schemeClr val="tx2"/>
              </a:buClr>
              <a:defRPr/>
            </a:lvl3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258888" y="6365875"/>
            <a:ext cx="2222500" cy="365125"/>
          </a:xfrm>
        </p:spPr>
        <p:txBody>
          <a:bodyPr/>
          <a:lstStyle>
            <a:lvl1pPr>
              <a:defRPr sz="1400">
                <a:solidFill>
                  <a:srgbClr val="F2F0E6"/>
                </a:solidFill>
              </a:defRPr>
            </a:lvl1pPr>
          </a:lstStyle>
          <a:p>
            <a:pPr>
              <a:defRPr/>
            </a:pPr>
            <a:fld id="{A81D9D2C-4CC6-47CB-A3AA-9AC111F9E39B}" type="datetime1">
              <a:rPr lang="en-US"/>
              <a:pPr>
                <a:defRPr/>
              </a:pPr>
              <a:t>7/22/2015</a:t>
            </a:fld>
            <a:endParaRPr lang="en-US" dirty="0"/>
          </a:p>
        </p:txBody>
      </p:sp>
      <p:sp>
        <p:nvSpPr>
          <p:cNvPr id="6" name="Slide Number Placeholder 6"/>
          <p:cNvSpPr>
            <a:spLocks noGrp="1"/>
          </p:cNvSpPr>
          <p:nvPr>
            <p:ph type="sldNum" sz="quarter" idx="11"/>
          </p:nvPr>
        </p:nvSpPr>
        <p:spPr>
          <a:xfrm>
            <a:off x="4164013" y="6365875"/>
            <a:ext cx="806450" cy="365125"/>
          </a:xfrm>
        </p:spPr>
        <p:txBody>
          <a:bodyPr/>
          <a:lstStyle>
            <a:lvl1pPr algn="ctr">
              <a:defRPr sz="1400">
                <a:solidFill>
                  <a:srgbClr val="F2F0E6"/>
                </a:solidFill>
              </a:defRPr>
            </a:lvl1pPr>
          </a:lstStyle>
          <a:p>
            <a:pPr>
              <a:defRPr/>
            </a:pPr>
            <a:fld id="{0573691A-4FC7-4534-9287-2017166A72C7}" type="slidenum">
              <a:rPr lang="en-US"/>
              <a:pPr>
                <a:defRPr/>
              </a:pPr>
              <a:t>‹#›</a:t>
            </a:fld>
            <a:endParaRPr lang="en-US" dirty="0"/>
          </a:p>
        </p:txBody>
      </p:sp>
    </p:spTree>
    <p:extLst>
      <p:ext uri="{BB962C8B-B14F-4D97-AF65-F5344CB8AC3E}">
        <p14:creationId xmlns:p14="http://schemas.microsoft.com/office/powerpoint/2010/main" val="17995625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prstGeom prst="rect">
            <a:avLst/>
          </a:prstGeom>
        </p:spPr>
        <p:txBody>
          <a:bodyPr/>
          <a:lstStyle>
            <a:lvl1pPr>
              <a:defRPr>
                <a:solidFill>
                  <a:schemeClr val="accent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mn-l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defRPr lang="en-US" sz="2800" kern="1200" dirty="0" smtClean="0">
                <a:solidFill>
                  <a:schemeClr val="tx1"/>
                </a:solidFill>
                <a:latin typeface="+mn-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258888" y="6365875"/>
            <a:ext cx="2222500" cy="365125"/>
          </a:xfrm>
        </p:spPr>
        <p:txBody>
          <a:bodyPr/>
          <a:lstStyle>
            <a:lvl1pPr>
              <a:defRPr sz="1400">
                <a:solidFill>
                  <a:srgbClr val="F2F0E6"/>
                </a:solidFill>
              </a:defRPr>
            </a:lvl1pPr>
          </a:lstStyle>
          <a:p>
            <a:pPr>
              <a:defRPr/>
            </a:pPr>
            <a:fld id="{1A145B7A-0F34-4EF9-91F5-B6D3A38B013A}" type="datetime1">
              <a:rPr lang="en-US"/>
              <a:pPr>
                <a:defRPr/>
              </a:pPr>
              <a:t>7/22/2015</a:t>
            </a:fld>
            <a:endParaRPr lang="en-US" dirty="0"/>
          </a:p>
        </p:txBody>
      </p:sp>
      <p:sp>
        <p:nvSpPr>
          <p:cNvPr id="6" name="Slide Number Placeholder 6"/>
          <p:cNvSpPr>
            <a:spLocks noGrp="1"/>
          </p:cNvSpPr>
          <p:nvPr>
            <p:ph type="sldNum" sz="quarter" idx="11"/>
          </p:nvPr>
        </p:nvSpPr>
        <p:spPr>
          <a:xfrm>
            <a:off x="4164013" y="6365875"/>
            <a:ext cx="806450" cy="365125"/>
          </a:xfrm>
        </p:spPr>
        <p:txBody>
          <a:bodyPr/>
          <a:lstStyle>
            <a:lvl1pPr algn="ctr">
              <a:defRPr sz="1400">
                <a:solidFill>
                  <a:srgbClr val="F2F0E6"/>
                </a:solidFill>
              </a:defRPr>
            </a:lvl1pPr>
          </a:lstStyle>
          <a:p>
            <a:pPr>
              <a:defRPr/>
            </a:pPr>
            <a:fld id="{71A5D159-0FD0-4963-B4CE-9D97D5587E12}" type="slidenum">
              <a:rPr lang="en-US"/>
              <a:pPr>
                <a:defRPr/>
              </a:pPr>
              <a:t>‹#›</a:t>
            </a:fld>
            <a:endParaRPr lang="en-US" dirty="0"/>
          </a:p>
        </p:txBody>
      </p:sp>
    </p:spTree>
    <p:extLst>
      <p:ext uri="{BB962C8B-B14F-4D97-AF65-F5344CB8AC3E}">
        <p14:creationId xmlns:p14="http://schemas.microsoft.com/office/powerpoint/2010/main" val="19871886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a:xfrm>
            <a:off x="1258888" y="6365875"/>
            <a:ext cx="2222500" cy="365125"/>
          </a:xfrm>
        </p:spPr>
        <p:txBody>
          <a:bodyPr/>
          <a:lstStyle>
            <a:lvl1pPr>
              <a:defRPr sz="1400">
                <a:solidFill>
                  <a:srgbClr val="F2F0E6"/>
                </a:solidFill>
              </a:defRPr>
            </a:lvl1pPr>
          </a:lstStyle>
          <a:p>
            <a:pPr>
              <a:defRPr/>
            </a:pPr>
            <a:fld id="{0E2850E2-ADE8-43AE-8EF9-9D7526BB7461}" type="datetime1">
              <a:rPr lang="en-US"/>
              <a:pPr>
                <a:defRPr/>
              </a:pPr>
              <a:t>7/22/2015</a:t>
            </a:fld>
            <a:endParaRPr lang="en-US" dirty="0"/>
          </a:p>
        </p:txBody>
      </p:sp>
      <p:sp>
        <p:nvSpPr>
          <p:cNvPr id="3" name="Slide Number Placeholder 6"/>
          <p:cNvSpPr>
            <a:spLocks noGrp="1"/>
          </p:cNvSpPr>
          <p:nvPr>
            <p:ph type="sldNum" sz="quarter" idx="11"/>
          </p:nvPr>
        </p:nvSpPr>
        <p:spPr>
          <a:xfrm>
            <a:off x="4164013" y="6365875"/>
            <a:ext cx="806450" cy="365125"/>
          </a:xfrm>
        </p:spPr>
        <p:txBody>
          <a:bodyPr/>
          <a:lstStyle>
            <a:lvl1pPr algn="ctr">
              <a:defRPr sz="1400">
                <a:solidFill>
                  <a:srgbClr val="F2F0E6"/>
                </a:solidFill>
              </a:defRPr>
            </a:lvl1pPr>
          </a:lstStyle>
          <a:p>
            <a:pPr>
              <a:defRPr/>
            </a:pPr>
            <a:fld id="{0F3D1B78-4C23-4EF3-BD34-9E771D911426}" type="slidenum">
              <a:rPr lang="en-US"/>
              <a:pPr>
                <a:defRPr/>
              </a:pPr>
              <a:t>‹#›</a:t>
            </a:fld>
            <a:endParaRPr lang="en-US" dirty="0"/>
          </a:p>
        </p:txBody>
      </p:sp>
    </p:spTree>
    <p:extLst>
      <p:ext uri="{BB962C8B-B14F-4D97-AF65-F5344CB8AC3E}">
        <p14:creationId xmlns:p14="http://schemas.microsoft.com/office/powerpoint/2010/main" val="14831478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prstGeom prst="rect">
            <a:avLst/>
          </a:prstGeom>
        </p:spPr>
        <p:txBody>
          <a:bodyPr/>
          <a:lstStyle>
            <a:lvl1pPr>
              <a:defRPr>
                <a:solidFill>
                  <a:schemeClr val="accent3"/>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a:xfrm>
            <a:off x="1258888" y="6365875"/>
            <a:ext cx="2222500" cy="365125"/>
          </a:xfrm>
        </p:spPr>
        <p:txBody>
          <a:bodyPr/>
          <a:lstStyle>
            <a:lvl1pPr>
              <a:defRPr sz="1400">
                <a:solidFill>
                  <a:srgbClr val="F2F0E6"/>
                </a:solidFill>
              </a:defRPr>
            </a:lvl1pPr>
          </a:lstStyle>
          <a:p>
            <a:pPr>
              <a:defRPr/>
            </a:pPr>
            <a:fld id="{5F0723A3-73C4-4078-AD63-6B505A1D2A5C}" type="datetime1">
              <a:rPr lang="en-US"/>
              <a:pPr>
                <a:defRPr/>
              </a:pPr>
              <a:t>7/22/2015</a:t>
            </a:fld>
            <a:endParaRPr lang="en-US" dirty="0"/>
          </a:p>
        </p:txBody>
      </p:sp>
      <p:sp>
        <p:nvSpPr>
          <p:cNvPr id="8" name="Slide Number Placeholder 6"/>
          <p:cNvSpPr>
            <a:spLocks noGrp="1"/>
          </p:cNvSpPr>
          <p:nvPr>
            <p:ph type="sldNum" sz="quarter" idx="11"/>
          </p:nvPr>
        </p:nvSpPr>
        <p:spPr>
          <a:xfrm>
            <a:off x="4164013" y="6365875"/>
            <a:ext cx="806450" cy="365125"/>
          </a:xfrm>
        </p:spPr>
        <p:txBody>
          <a:bodyPr/>
          <a:lstStyle>
            <a:lvl1pPr algn="ctr">
              <a:defRPr sz="1400">
                <a:solidFill>
                  <a:srgbClr val="F2F0E6"/>
                </a:solidFill>
              </a:defRPr>
            </a:lvl1pPr>
          </a:lstStyle>
          <a:p>
            <a:pPr>
              <a:defRPr/>
            </a:pPr>
            <a:fld id="{04EC8DB9-6E46-47F1-918B-4907F48373B9}" type="slidenum">
              <a:rPr lang="en-US"/>
              <a:pPr>
                <a:defRPr/>
              </a:pPr>
              <a:t>‹#›</a:t>
            </a:fld>
            <a:endParaRPr lang="en-US" dirty="0"/>
          </a:p>
        </p:txBody>
      </p:sp>
    </p:spTree>
    <p:extLst>
      <p:ext uri="{BB962C8B-B14F-4D97-AF65-F5344CB8AC3E}">
        <p14:creationId xmlns:p14="http://schemas.microsoft.com/office/powerpoint/2010/main" val="28056889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prstGeom prst="rect">
            <a:avLst/>
          </a:prstGeom>
        </p:spPr>
        <p:txBody>
          <a:bodyPr/>
          <a:lstStyle>
            <a:lvl1pPr>
              <a:defRPr>
                <a:solidFill>
                  <a:schemeClr val="accent3"/>
                </a:solidFill>
              </a:defRPr>
            </a:lvl1pPr>
          </a:lstStyle>
          <a:p>
            <a:r>
              <a:rPr lang="en-US" smtClean="0"/>
              <a:t>Click to edit Master title style</a:t>
            </a:r>
            <a:endParaRPr lang="en-US"/>
          </a:p>
        </p:txBody>
      </p:sp>
      <p:sp>
        <p:nvSpPr>
          <p:cNvPr id="3" name="Date Placeholder 4"/>
          <p:cNvSpPr>
            <a:spLocks noGrp="1"/>
          </p:cNvSpPr>
          <p:nvPr>
            <p:ph type="dt" sz="half" idx="10"/>
          </p:nvPr>
        </p:nvSpPr>
        <p:spPr>
          <a:xfrm>
            <a:off x="1258888" y="6365875"/>
            <a:ext cx="2222500" cy="365125"/>
          </a:xfrm>
        </p:spPr>
        <p:txBody>
          <a:bodyPr/>
          <a:lstStyle>
            <a:lvl1pPr>
              <a:defRPr sz="1400">
                <a:solidFill>
                  <a:srgbClr val="F2F0E6"/>
                </a:solidFill>
              </a:defRPr>
            </a:lvl1pPr>
          </a:lstStyle>
          <a:p>
            <a:pPr>
              <a:defRPr/>
            </a:pPr>
            <a:fld id="{AF079CB1-8ECB-478C-84E5-DE3F67B8F3F9}" type="datetime1">
              <a:rPr lang="en-US"/>
              <a:pPr>
                <a:defRPr/>
              </a:pPr>
              <a:t>7/22/2015</a:t>
            </a:fld>
            <a:endParaRPr lang="en-US" dirty="0"/>
          </a:p>
        </p:txBody>
      </p:sp>
      <p:sp>
        <p:nvSpPr>
          <p:cNvPr id="4" name="Slide Number Placeholder 6"/>
          <p:cNvSpPr>
            <a:spLocks noGrp="1"/>
          </p:cNvSpPr>
          <p:nvPr>
            <p:ph type="sldNum" sz="quarter" idx="11"/>
          </p:nvPr>
        </p:nvSpPr>
        <p:spPr>
          <a:xfrm>
            <a:off x="4164013" y="6365875"/>
            <a:ext cx="806450" cy="365125"/>
          </a:xfrm>
        </p:spPr>
        <p:txBody>
          <a:bodyPr/>
          <a:lstStyle>
            <a:lvl1pPr algn="ctr">
              <a:defRPr sz="1400">
                <a:solidFill>
                  <a:srgbClr val="F2F0E6"/>
                </a:solidFill>
              </a:defRPr>
            </a:lvl1pPr>
          </a:lstStyle>
          <a:p>
            <a:pPr>
              <a:defRPr/>
            </a:pPr>
            <a:fld id="{5D9F112A-2E6F-46F8-9657-093B74125CEB}" type="slidenum">
              <a:rPr lang="en-US"/>
              <a:pPr>
                <a:defRPr/>
              </a:pPr>
              <a:t>‹#›</a:t>
            </a:fld>
            <a:endParaRPr lang="en-US" dirty="0"/>
          </a:p>
        </p:txBody>
      </p:sp>
    </p:spTree>
    <p:extLst>
      <p:ext uri="{BB962C8B-B14F-4D97-AF65-F5344CB8AC3E}">
        <p14:creationId xmlns:p14="http://schemas.microsoft.com/office/powerpoint/2010/main" val="196275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normAutofit/>
          </a:bodyPr>
          <a:lstStyle>
            <a:lvl1pPr algn="l">
              <a:defRPr sz="2200" b="0">
                <a:solidFill>
                  <a:srgbClr val="DC3B0F"/>
                </a:solidFill>
                <a:latin typeface="Franklin Gothic Medium" panose="020B06030201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accent3"/>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normAutofit/>
          </a:bodyPr>
          <a:lstStyle>
            <a:lvl1pPr marL="0" indent="0">
              <a:buNone/>
              <a:defRPr sz="1800">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258888" y="6365875"/>
            <a:ext cx="2222500" cy="365125"/>
          </a:xfrm>
        </p:spPr>
        <p:txBody>
          <a:bodyPr/>
          <a:lstStyle>
            <a:lvl1pPr>
              <a:defRPr sz="1400">
                <a:solidFill>
                  <a:srgbClr val="F2F0E6"/>
                </a:solidFill>
              </a:defRPr>
            </a:lvl1pPr>
          </a:lstStyle>
          <a:p>
            <a:pPr>
              <a:defRPr/>
            </a:pPr>
            <a:fld id="{07CA64B6-C10D-4D81-8A09-BC2A5BE8A02D}" type="datetime1">
              <a:rPr lang="en-US"/>
              <a:pPr>
                <a:defRPr/>
              </a:pPr>
              <a:t>7/22/2015</a:t>
            </a:fld>
            <a:endParaRPr lang="en-US" dirty="0"/>
          </a:p>
        </p:txBody>
      </p:sp>
      <p:sp>
        <p:nvSpPr>
          <p:cNvPr id="6" name="Slide Number Placeholder 6"/>
          <p:cNvSpPr>
            <a:spLocks noGrp="1"/>
          </p:cNvSpPr>
          <p:nvPr>
            <p:ph type="sldNum" sz="quarter" idx="11"/>
          </p:nvPr>
        </p:nvSpPr>
        <p:spPr>
          <a:xfrm>
            <a:off x="4164013" y="6365875"/>
            <a:ext cx="806450" cy="365125"/>
          </a:xfrm>
        </p:spPr>
        <p:txBody>
          <a:bodyPr/>
          <a:lstStyle>
            <a:lvl1pPr algn="ctr">
              <a:defRPr sz="1400">
                <a:solidFill>
                  <a:srgbClr val="F2F0E6"/>
                </a:solidFill>
              </a:defRPr>
            </a:lvl1pPr>
          </a:lstStyle>
          <a:p>
            <a:pPr>
              <a:defRPr/>
            </a:pPr>
            <a:fld id="{FB8B087C-AAE2-4171-BFFD-807321F577A4}" type="slidenum">
              <a:rPr lang="en-US"/>
              <a:pPr>
                <a:defRPr/>
              </a:pPr>
              <a:t>‹#›</a:t>
            </a:fld>
            <a:endParaRPr lang="en-US" dirty="0"/>
          </a:p>
        </p:txBody>
      </p:sp>
    </p:spTree>
    <p:extLst>
      <p:ext uri="{BB962C8B-B14F-4D97-AF65-F5344CB8AC3E}">
        <p14:creationId xmlns:p14="http://schemas.microsoft.com/office/powerpoint/2010/main" val="35614782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normAutofit/>
          </a:bodyPr>
          <a:lstStyle>
            <a:lvl1pPr algn="l">
              <a:defRPr sz="2400" b="0" spc="150" baseline="0">
                <a:solidFill>
                  <a:schemeClr val="accent3"/>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normAutofit/>
          </a:bodyPr>
          <a:lstStyle>
            <a:lvl1pPr marL="0" indent="0">
              <a:buNone/>
              <a:defRPr sz="1600" spc="20" baseline="0">
                <a:solidFill>
                  <a:srgbClr val="3589A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258888" y="6365875"/>
            <a:ext cx="2222500" cy="365125"/>
          </a:xfrm>
        </p:spPr>
        <p:txBody>
          <a:bodyPr/>
          <a:lstStyle>
            <a:lvl1pPr>
              <a:defRPr sz="1400">
                <a:solidFill>
                  <a:srgbClr val="F2F0E6"/>
                </a:solidFill>
              </a:defRPr>
            </a:lvl1pPr>
          </a:lstStyle>
          <a:p>
            <a:pPr>
              <a:defRPr/>
            </a:pPr>
            <a:fld id="{DCB90A2E-68EF-465E-81B9-E257E13B83D8}" type="datetime1">
              <a:rPr lang="en-US"/>
              <a:pPr>
                <a:defRPr/>
              </a:pPr>
              <a:t>7/22/2015</a:t>
            </a:fld>
            <a:endParaRPr lang="en-US" dirty="0"/>
          </a:p>
        </p:txBody>
      </p:sp>
      <p:sp>
        <p:nvSpPr>
          <p:cNvPr id="6" name="Slide Number Placeholder 6"/>
          <p:cNvSpPr>
            <a:spLocks noGrp="1"/>
          </p:cNvSpPr>
          <p:nvPr>
            <p:ph type="sldNum" sz="quarter" idx="11"/>
          </p:nvPr>
        </p:nvSpPr>
        <p:spPr>
          <a:xfrm>
            <a:off x="4164013" y="6365875"/>
            <a:ext cx="806450" cy="365125"/>
          </a:xfrm>
        </p:spPr>
        <p:txBody>
          <a:bodyPr/>
          <a:lstStyle>
            <a:lvl1pPr algn="ctr">
              <a:defRPr sz="1400">
                <a:solidFill>
                  <a:srgbClr val="F2F0E6"/>
                </a:solidFill>
              </a:defRPr>
            </a:lvl1pPr>
          </a:lstStyle>
          <a:p>
            <a:pPr>
              <a:defRPr/>
            </a:pPr>
            <a:fld id="{DE37C369-EE19-4B46-8559-1B7A1BCDC781}" type="slidenum">
              <a:rPr lang="en-US"/>
              <a:pPr>
                <a:defRPr/>
              </a:pPr>
              <a:t>‹#›</a:t>
            </a:fld>
            <a:endParaRPr lang="en-US" dirty="0"/>
          </a:p>
        </p:txBody>
      </p:sp>
    </p:spTree>
    <p:extLst>
      <p:ext uri="{BB962C8B-B14F-4D97-AF65-F5344CB8AC3E}">
        <p14:creationId xmlns:p14="http://schemas.microsoft.com/office/powerpoint/2010/main" val="13075428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prstGeom prst="rect">
            <a:avLst/>
          </a:prstGeom>
        </p:spPr>
        <p:txBody>
          <a:bodyPr/>
          <a:lstStyle>
            <a:lvl1pPr>
              <a:defRPr>
                <a:solidFill>
                  <a:schemeClr val="accent3"/>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a:xfrm>
            <a:off x="1258888" y="6365875"/>
            <a:ext cx="2222500" cy="365125"/>
          </a:xfrm>
        </p:spPr>
        <p:txBody>
          <a:bodyPr/>
          <a:lstStyle>
            <a:lvl1pPr>
              <a:defRPr sz="1400">
                <a:solidFill>
                  <a:srgbClr val="F2F0E6"/>
                </a:solidFill>
              </a:defRPr>
            </a:lvl1pPr>
          </a:lstStyle>
          <a:p>
            <a:pPr>
              <a:defRPr/>
            </a:pPr>
            <a:fld id="{81585846-D9E3-498D-AC1A-280848EC7F18}" type="datetime1">
              <a:rPr lang="en-US"/>
              <a:pPr>
                <a:defRPr/>
              </a:pPr>
              <a:t>7/22/2015</a:t>
            </a:fld>
            <a:endParaRPr lang="en-US" dirty="0"/>
          </a:p>
        </p:txBody>
      </p:sp>
      <p:sp>
        <p:nvSpPr>
          <p:cNvPr id="5" name="Slide Number Placeholder 6"/>
          <p:cNvSpPr>
            <a:spLocks noGrp="1"/>
          </p:cNvSpPr>
          <p:nvPr>
            <p:ph type="sldNum" sz="quarter" idx="11"/>
          </p:nvPr>
        </p:nvSpPr>
        <p:spPr>
          <a:xfrm>
            <a:off x="4164013" y="6365875"/>
            <a:ext cx="806450" cy="365125"/>
          </a:xfrm>
        </p:spPr>
        <p:txBody>
          <a:bodyPr/>
          <a:lstStyle>
            <a:lvl1pPr algn="ctr">
              <a:defRPr sz="1400">
                <a:solidFill>
                  <a:srgbClr val="F2F0E6"/>
                </a:solidFill>
              </a:defRPr>
            </a:lvl1pPr>
          </a:lstStyle>
          <a:p>
            <a:pPr>
              <a:defRPr/>
            </a:pPr>
            <a:fld id="{89F80E63-4162-4849-892A-C4B83A09860C}" type="slidenum">
              <a:rPr lang="en-US"/>
              <a:pPr>
                <a:defRPr/>
              </a:pPr>
              <a:t>‹#›</a:t>
            </a:fld>
            <a:endParaRPr lang="en-US" dirty="0"/>
          </a:p>
        </p:txBody>
      </p:sp>
    </p:spTree>
    <p:extLst>
      <p:ext uri="{BB962C8B-B14F-4D97-AF65-F5344CB8AC3E}">
        <p14:creationId xmlns:p14="http://schemas.microsoft.com/office/powerpoint/2010/main" val="39382939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accent3"/>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a:xfrm>
            <a:off x="1258888" y="6365875"/>
            <a:ext cx="2222500" cy="365125"/>
          </a:xfrm>
        </p:spPr>
        <p:txBody>
          <a:bodyPr/>
          <a:lstStyle>
            <a:lvl1pPr>
              <a:defRPr sz="1400">
                <a:solidFill>
                  <a:srgbClr val="F2F0E6"/>
                </a:solidFill>
              </a:defRPr>
            </a:lvl1pPr>
          </a:lstStyle>
          <a:p>
            <a:pPr>
              <a:defRPr/>
            </a:pPr>
            <a:fld id="{B2A01D3C-8D30-49BF-A934-D9A1283E9DFC}" type="datetime1">
              <a:rPr lang="en-US"/>
              <a:pPr>
                <a:defRPr/>
              </a:pPr>
              <a:t>7/22/2015</a:t>
            </a:fld>
            <a:endParaRPr lang="en-US" dirty="0"/>
          </a:p>
        </p:txBody>
      </p:sp>
      <p:sp>
        <p:nvSpPr>
          <p:cNvPr id="5" name="Slide Number Placeholder 6"/>
          <p:cNvSpPr>
            <a:spLocks noGrp="1"/>
          </p:cNvSpPr>
          <p:nvPr>
            <p:ph type="sldNum" sz="quarter" idx="11"/>
          </p:nvPr>
        </p:nvSpPr>
        <p:spPr>
          <a:xfrm>
            <a:off x="4164013" y="6365875"/>
            <a:ext cx="806450" cy="365125"/>
          </a:xfrm>
        </p:spPr>
        <p:txBody>
          <a:bodyPr/>
          <a:lstStyle>
            <a:lvl1pPr algn="ctr">
              <a:defRPr sz="1400">
                <a:solidFill>
                  <a:srgbClr val="F2F0E6"/>
                </a:solidFill>
              </a:defRPr>
            </a:lvl1pPr>
          </a:lstStyle>
          <a:p>
            <a:pPr>
              <a:defRPr/>
            </a:pPr>
            <a:fld id="{C6FA4517-3F16-43EC-90F5-CDCA38413B80}" type="slidenum">
              <a:rPr lang="en-US"/>
              <a:pPr>
                <a:defRPr/>
              </a:pPr>
              <a:t>‹#›</a:t>
            </a:fld>
            <a:endParaRPr lang="en-US" dirty="0"/>
          </a:p>
        </p:txBody>
      </p:sp>
    </p:spTree>
    <p:extLst>
      <p:ext uri="{BB962C8B-B14F-4D97-AF65-F5344CB8AC3E}">
        <p14:creationId xmlns:p14="http://schemas.microsoft.com/office/powerpoint/2010/main" val="2734632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 collage">
    <p:spTree>
      <p:nvGrpSpPr>
        <p:cNvPr id="1" name=""/>
        <p:cNvGrpSpPr/>
        <p:nvPr/>
      </p:nvGrpSpPr>
      <p:grpSpPr>
        <a:xfrm>
          <a:off x="0" y="0"/>
          <a:ext cx="0" cy="0"/>
          <a:chOff x="0" y="0"/>
          <a:chExt cx="0" cy="0"/>
        </a:xfrm>
      </p:grpSpPr>
      <p:sp>
        <p:nvSpPr>
          <p:cNvPr id="17" name="Subtitle 2"/>
          <p:cNvSpPr>
            <a:spLocks noGrp="1"/>
          </p:cNvSpPr>
          <p:nvPr>
            <p:ph type="subTitle" idx="1"/>
          </p:nvPr>
        </p:nvSpPr>
        <p:spPr>
          <a:xfrm>
            <a:off x="1331640" y="5212060"/>
            <a:ext cx="4824536" cy="377180"/>
          </a:xfrm>
          <a:prstGeom prst="rect">
            <a:avLst/>
          </a:prstGeom>
        </p:spPr>
        <p:txBody>
          <a:bodyPr/>
          <a:lstStyle>
            <a:lvl1pPr marL="0" indent="0" algn="l">
              <a:buNone/>
              <a:defRPr sz="1600" b="0">
                <a:solidFill>
                  <a:schemeClr val="tx2"/>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dirty="0"/>
          </a:p>
        </p:txBody>
      </p:sp>
      <p:sp>
        <p:nvSpPr>
          <p:cNvPr id="12" name="Date Placeholder 4"/>
          <p:cNvSpPr>
            <a:spLocks noGrp="1"/>
          </p:cNvSpPr>
          <p:nvPr>
            <p:ph type="dt" sz="half" idx="16"/>
          </p:nvPr>
        </p:nvSpPr>
        <p:spPr>
          <a:xfrm>
            <a:off x="1258888" y="6365875"/>
            <a:ext cx="2222500" cy="365125"/>
          </a:xfrm>
          <a:prstGeom prst="rect">
            <a:avLst/>
          </a:prstGeom>
        </p:spPr>
        <p:txBody>
          <a:bodyPr/>
          <a:lstStyle>
            <a:lvl1pPr>
              <a:defRPr sz="1400" smtClean="0">
                <a:solidFill>
                  <a:srgbClr val="F2F0E6"/>
                </a:solidFill>
              </a:defRPr>
            </a:lvl1pPr>
          </a:lstStyle>
          <a:p>
            <a:pPr>
              <a:defRPr/>
            </a:pPr>
            <a:fld id="{5F2339B7-9517-47E4-9238-C89FC7116F9E}" type="datetime1">
              <a:rPr lang="en-US"/>
              <a:pPr>
                <a:defRPr/>
              </a:pPr>
              <a:t>7/22/2015</a:t>
            </a:fld>
            <a:endParaRPr lang="en-US" dirty="0"/>
          </a:p>
        </p:txBody>
      </p:sp>
      <p:sp>
        <p:nvSpPr>
          <p:cNvPr id="13" name="Slide Number Placeholder 6"/>
          <p:cNvSpPr>
            <a:spLocks noGrp="1"/>
          </p:cNvSpPr>
          <p:nvPr>
            <p:ph type="sldNum" sz="quarter" idx="17"/>
          </p:nvPr>
        </p:nvSpPr>
        <p:spPr>
          <a:xfrm>
            <a:off x="4164013" y="6365875"/>
            <a:ext cx="806450" cy="365125"/>
          </a:xfrm>
          <a:prstGeom prst="rect">
            <a:avLst/>
          </a:prstGeom>
        </p:spPr>
        <p:txBody>
          <a:bodyPr/>
          <a:lstStyle>
            <a:lvl1pPr algn="ctr">
              <a:defRPr sz="1400" smtClean="0">
                <a:solidFill>
                  <a:srgbClr val="F2F0E6"/>
                </a:solidFill>
              </a:defRPr>
            </a:lvl1pPr>
          </a:lstStyle>
          <a:p>
            <a:pPr>
              <a:defRPr/>
            </a:pPr>
            <a:fld id="{E1936DBB-2E64-4598-8D8B-B6B0ED5CD01B}" type="slidenum">
              <a:rPr lang="en-US"/>
              <a:pPr>
                <a:defRPr/>
              </a:pPr>
              <a:t>‹#›</a:t>
            </a:fld>
            <a:endParaRPr lang="en-US" dirty="0"/>
          </a:p>
        </p:txBody>
      </p:sp>
      <p:sp>
        <p:nvSpPr>
          <p:cNvPr id="15" name="Picture Placeholder 7"/>
          <p:cNvSpPr>
            <a:spLocks noGrp="1"/>
          </p:cNvSpPr>
          <p:nvPr>
            <p:ph type="pic" sz="quarter" idx="10"/>
          </p:nvPr>
        </p:nvSpPr>
        <p:spPr>
          <a:xfrm>
            <a:off x="1333808" y="2316947"/>
            <a:ext cx="6543405" cy="2521611"/>
          </a:xfrm>
          <a:prstGeom prst="rect">
            <a:avLst/>
          </a:prstGeom>
        </p:spPr>
        <p:txBody>
          <a:bodyPr rtlCol="0">
            <a:normAutofit/>
          </a:bodyPr>
          <a:lstStyle>
            <a:lvl1pPr marL="0" indent="0">
              <a:buNone/>
              <a:defRPr sz="1600">
                <a:solidFill>
                  <a:schemeClr val="bg2"/>
                </a:solidFill>
              </a:defRPr>
            </a:lvl1pPr>
          </a:lstStyle>
          <a:p>
            <a:pPr lvl="0"/>
            <a:r>
              <a:rPr lang="en-US" noProof="0" smtClean="0"/>
              <a:t>Click icon to add picture</a:t>
            </a:r>
            <a:endParaRPr lang="bg-BG" noProof="0" dirty="0"/>
          </a:p>
        </p:txBody>
      </p:sp>
      <p:sp>
        <p:nvSpPr>
          <p:cNvPr id="9" name="Title 1"/>
          <p:cNvSpPr>
            <a:spLocks noGrp="1"/>
          </p:cNvSpPr>
          <p:nvPr>
            <p:ph type="ctrTitle"/>
          </p:nvPr>
        </p:nvSpPr>
        <p:spPr>
          <a:xfrm>
            <a:off x="1403648" y="772048"/>
            <a:ext cx="6408712" cy="720080"/>
          </a:xfrm>
          <a:prstGeom prst="rect">
            <a:avLst/>
          </a:prstGeom>
        </p:spPr>
        <p:txBody>
          <a:bodyPr rtlCol="0" anchor="ctr" anchorCtr="0">
            <a:normAutofit/>
          </a:bodyPr>
          <a:lstStyle>
            <a:lvl1pPr>
              <a:defRPr lang="bg-BG" dirty="0"/>
            </a:lvl1pPr>
          </a:lstStyle>
          <a:p>
            <a:pPr lvl="0"/>
            <a:r>
              <a:rPr lang="en-US" smtClean="0"/>
              <a:t>Click to edit Master title style</a:t>
            </a:r>
            <a:endParaRPr lang="bg-BG" dirty="0"/>
          </a:p>
        </p:txBody>
      </p:sp>
      <p:sp>
        <p:nvSpPr>
          <p:cNvPr id="10" name="Text Placeholder 3"/>
          <p:cNvSpPr>
            <a:spLocks noGrp="1"/>
          </p:cNvSpPr>
          <p:nvPr>
            <p:ph type="body" sz="quarter" idx="11"/>
          </p:nvPr>
        </p:nvSpPr>
        <p:spPr>
          <a:xfrm>
            <a:off x="1403350" y="1482725"/>
            <a:ext cx="6408738" cy="574675"/>
          </a:xfrm>
        </p:spPr>
        <p:txBody>
          <a:bodyPr>
            <a:normAutofit/>
          </a:bodyPr>
          <a:lstStyle>
            <a:lvl1pPr marL="0" indent="0" algn="ctr">
              <a:buNone/>
              <a:defRPr lang="en-US" sz="2800" b="0" kern="1200" dirty="0" smtClean="0">
                <a:solidFill>
                  <a:schemeClr val="tx2"/>
                </a:solidFill>
                <a:latin typeface="Franklin Gothic Medium" panose="020B060302010202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pic>
        <p:nvPicPr>
          <p:cNvPr id="14"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0" y="277813"/>
            <a:ext cx="1196975" cy="73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8872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4"/>
          <p:cNvSpPr>
            <a:spLocks noGrp="1"/>
          </p:cNvSpPr>
          <p:nvPr>
            <p:ph type="dt" sz="half" idx="10"/>
          </p:nvPr>
        </p:nvSpPr>
        <p:spPr>
          <a:xfrm>
            <a:off x="1258888" y="6365875"/>
            <a:ext cx="2222500" cy="365125"/>
          </a:xfrm>
          <a:prstGeom prst="rect">
            <a:avLst/>
          </a:prstGeom>
        </p:spPr>
        <p:txBody>
          <a:bodyPr/>
          <a:lstStyle>
            <a:lvl1pPr>
              <a:defRPr sz="1400" smtClean="0">
                <a:solidFill>
                  <a:srgbClr val="F2F0E6"/>
                </a:solidFill>
              </a:defRPr>
            </a:lvl1pPr>
          </a:lstStyle>
          <a:p>
            <a:pPr>
              <a:defRPr/>
            </a:pPr>
            <a:fld id="{4C8EC6E4-FFAC-4ECF-9653-1458EC9FEDAF}" type="datetime1">
              <a:rPr lang="en-US"/>
              <a:pPr>
                <a:defRPr/>
              </a:pPr>
              <a:t>7/22/2015</a:t>
            </a:fld>
            <a:endParaRPr lang="en-US" dirty="0"/>
          </a:p>
        </p:txBody>
      </p:sp>
      <p:sp>
        <p:nvSpPr>
          <p:cNvPr id="4" name="Slide Number Placeholder 6"/>
          <p:cNvSpPr>
            <a:spLocks noGrp="1"/>
          </p:cNvSpPr>
          <p:nvPr>
            <p:ph type="sldNum" sz="quarter" idx="11"/>
          </p:nvPr>
        </p:nvSpPr>
        <p:spPr>
          <a:xfrm>
            <a:off x="4164013" y="6365875"/>
            <a:ext cx="806450" cy="365125"/>
          </a:xfrm>
          <a:prstGeom prst="rect">
            <a:avLst/>
          </a:prstGeom>
        </p:spPr>
        <p:txBody>
          <a:bodyPr/>
          <a:lstStyle>
            <a:lvl1pPr algn="ctr">
              <a:defRPr sz="1400" smtClean="0">
                <a:solidFill>
                  <a:srgbClr val="F2F0E6"/>
                </a:solidFill>
              </a:defRPr>
            </a:lvl1pPr>
          </a:lstStyle>
          <a:p>
            <a:pPr>
              <a:defRPr/>
            </a:pPr>
            <a:fld id="{C773BCFB-F5CA-4A62-BA61-3FDED4262A57}" type="slidenum">
              <a:rPr lang="en-US"/>
              <a:pPr>
                <a:defRPr/>
              </a:pPr>
              <a:t>‹#›</a:t>
            </a:fld>
            <a:endParaRPr lang="en-US" dirty="0"/>
          </a:p>
        </p:txBody>
      </p:sp>
      <p:sp>
        <p:nvSpPr>
          <p:cNvPr id="5" name="Title 1"/>
          <p:cNvSpPr>
            <a:spLocks noGrp="1"/>
          </p:cNvSpPr>
          <p:nvPr>
            <p:ph type="ctrTitle"/>
          </p:nvPr>
        </p:nvSpPr>
        <p:spPr>
          <a:xfrm>
            <a:off x="1403648" y="651520"/>
            <a:ext cx="6408712" cy="720080"/>
          </a:xfrm>
          <a:prstGeom prst="rect">
            <a:avLst/>
          </a:prstGeom>
        </p:spPr>
        <p:txBody>
          <a:bodyPr rtlCol="0" anchor="ctr" anchorCtr="0">
            <a:normAutofit/>
          </a:bodyPr>
          <a:lstStyle>
            <a:lvl1pPr>
              <a:defRPr lang="bg-BG" dirty="0"/>
            </a:lvl1pPr>
          </a:lstStyle>
          <a:p>
            <a:pPr lvl="0"/>
            <a:r>
              <a:rPr lang="en-US" smtClean="0"/>
              <a:t>Click to edit Master title style</a:t>
            </a:r>
            <a:endParaRPr lang="bg-BG" dirty="0"/>
          </a:p>
        </p:txBody>
      </p:sp>
    </p:spTree>
    <p:extLst>
      <p:ext uri="{BB962C8B-B14F-4D97-AF65-F5344CB8AC3E}">
        <p14:creationId xmlns:p14="http://schemas.microsoft.com/office/powerpoint/2010/main" val="1895326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image" Target="../media/image1.png"/><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theme" Target="../theme/theme2.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image" Target="../media/image5.png"/><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3.xml"/><Relationship Id="rId3" Type="http://schemas.openxmlformats.org/officeDocument/2006/relationships/slideLayout" Target="../slideLayouts/slideLayout47.xml"/><Relationship Id="rId21" Type="http://schemas.openxmlformats.org/officeDocument/2006/relationships/hyperlink" Target="https://www.facebook.com/helpendhiv" TargetMode="Externa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hyperlink" Target="https://twitter.com/HelpEndHIV" TargetMode="Externa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image" Target="../media/image1.pn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theme" Target="../theme/theme4.xml"/><Relationship Id="rId3" Type="http://schemas.openxmlformats.org/officeDocument/2006/relationships/slideLayout" Target="../slideLayouts/slideLayout64.xml"/><Relationship Id="rId21" Type="http://schemas.openxmlformats.org/officeDocument/2006/relationships/hyperlink" Target="https://www.facebook.com/helpendhiv" TargetMode="Externa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hyperlink" Target="https://twitter.com/HelpEndHIV" TargetMode="Externa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image" Target="../media/image1.png"/><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6219824"/>
            <a:ext cx="9144000" cy="6381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nchorCtr="0"/>
          <a:lstStyle/>
          <a:p>
            <a:pPr algn="ctr" fontAlgn="auto">
              <a:spcBef>
                <a:spcPts val="0"/>
              </a:spcBef>
              <a:spcAft>
                <a:spcPts val="0"/>
              </a:spcAft>
              <a:defRPr/>
            </a:pPr>
            <a:endParaRPr lang="en-US" dirty="0"/>
          </a:p>
        </p:txBody>
      </p:sp>
      <p:pic>
        <p:nvPicPr>
          <p:cNvPr id="1027" name="Picture 9"/>
          <p:cNvPicPr>
            <a:picLocks noChangeAspect="1"/>
          </p:cNvPicPr>
          <p:nvPr/>
        </p:nvPicPr>
        <p:blipFill>
          <a:blip r:embed="rId27">
            <a:extLst>
              <a:ext uri="{28A0092B-C50C-407E-A947-70E740481C1C}">
                <a14:useLocalDpi xmlns:a14="http://schemas.microsoft.com/office/drawing/2010/main" val="0"/>
              </a:ext>
            </a:extLst>
          </a:blip>
          <a:srcRect r="59486"/>
          <a:stretch>
            <a:fillRect/>
          </a:stretch>
        </p:blipFill>
        <p:spPr bwMode="auto">
          <a:xfrm>
            <a:off x="146050" y="6210300"/>
            <a:ext cx="920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6"/>
          <p:cNvSpPr>
            <a:spLocks noGrp="1"/>
          </p:cNvSpPr>
          <p:nvPr>
            <p:ph type="title"/>
          </p:nvPr>
        </p:nvSpPr>
        <p:spPr bwMode="auto">
          <a:xfrm>
            <a:off x="457200" y="709752"/>
            <a:ext cx="822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p>
            <a:pPr lvl="0"/>
            <a:r>
              <a:rPr lang="en-US" altLang="en-US" smtClean="0"/>
              <a:t>Click to edit Master title style</a:t>
            </a:r>
          </a:p>
        </p:txBody>
      </p:sp>
      <p:sp>
        <p:nvSpPr>
          <p:cNvPr id="1029" name="Text Placeholder 7"/>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34" name="Picture 14"/>
          <p:cNvPicPr>
            <a:picLocks noChangeAspect="1"/>
          </p:cNvPicPr>
          <p:nvPr/>
        </p:nvPicPr>
        <p:blipFill>
          <a:blip r:embed="rId28" cstate="print">
            <a:extLst>
              <a:ext uri="{28A0092B-C50C-407E-A947-70E740481C1C}">
                <a14:useLocalDpi xmlns:a14="http://schemas.microsoft.com/office/drawing/2010/main" val="0"/>
              </a:ext>
            </a:extLst>
          </a:blip>
          <a:srcRect t="61658"/>
          <a:stretch>
            <a:fillRect/>
          </a:stretch>
        </p:blipFill>
        <p:spPr bwMode="auto">
          <a:xfrm>
            <a:off x="6994544" y="6288273"/>
            <a:ext cx="1738312" cy="41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ate Placeholder 4"/>
          <p:cNvSpPr>
            <a:spLocks noGrp="1"/>
          </p:cNvSpPr>
          <p:nvPr>
            <p:ph type="dt" sz="half" idx="2"/>
          </p:nvPr>
        </p:nvSpPr>
        <p:spPr>
          <a:xfrm>
            <a:off x="1258888" y="6365875"/>
            <a:ext cx="2222500" cy="365125"/>
          </a:xfrm>
          <a:prstGeom prst="rect">
            <a:avLst/>
          </a:prstGeom>
        </p:spPr>
        <p:txBody>
          <a:bodyPr/>
          <a:lstStyle>
            <a:lvl1pPr>
              <a:defRPr sz="1400" smtClean="0">
                <a:solidFill>
                  <a:srgbClr val="F2F0E6"/>
                </a:solidFill>
              </a:defRPr>
            </a:lvl1pPr>
          </a:lstStyle>
          <a:p>
            <a:pPr>
              <a:defRPr/>
            </a:pPr>
            <a:fld id="{5F2339B7-9517-47E4-9238-C89FC7116F9E}" type="datetime1">
              <a:rPr lang="en-US"/>
              <a:pPr>
                <a:defRPr/>
              </a:pPr>
              <a:t>7/22/2015</a:t>
            </a:fld>
            <a:endParaRPr lang="en-US" dirty="0"/>
          </a:p>
        </p:txBody>
      </p:sp>
      <p:sp>
        <p:nvSpPr>
          <p:cNvPr id="16" name="Slide Number Placeholder 6"/>
          <p:cNvSpPr>
            <a:spLocks noGrp="1"/>
          </p:cNvSpPr>
          <p:nvPr>
            <p:ph type="sldNum" sz="quarter" idx="4"/>
          </p:nvPr>
        </p:nvSpPr>
        <p:spPr>
          <a:xfrm>
            <a:off x="4164013" y="6365875"/>
            <a:ext cx="806450" cy="365125"/>
          </a:xfrm>
          <a:prstGeom prst="rect">
            <a:avLst/>
          </a:prstGeom>
        </p:spPr>
        <p:txBody>
          <a:bodyPr/>
          <a:lstStyle>
            <a:lvl1pPr algn="ctr">
              <a:defRPr sz="1400" smtClean="0">
                <a:solidFill>
                  <a:srgbClr val="F2F0E6"/>
                </a:solidFill>
              </a:defRPr>
            </a:lvl1pPr>
          </a:lstStyle>
          <a:p>
            <a:pPr>
              <a:defRPr/>
            </a:pPr>
            <a:fld id="{E1936DBB-2E64-4598-8D8B-B6B0ED5CD01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4" r:id="rId1"/>
    <p:sldLayoutId id="2147483722" r:id="rId2"/>
    <p:sldLayoutId id="2147483719" r:id="rId3"/>
    <p:sldLayoutId id="2147483755" r:id="rId4"/>
    <p:sldLayoutId id="2147483718" r:id="rId5"/>
    <p:sldLayoutId id="2147483731" r:id="rId6"/>
    <p:sldLayoutId id="2147483734" r:id="rId7"/>
    <p:sldLayoutId id="2147483733" r:id="rId8"/>
    <p:sldLayoutId id="2147483726" r:id="rId9"/>
    <p:sldLayoutId id="2147483756" r:id="rId10"/>
    <p:sldLayoutId id="2147483732" r:id="rId11"/>
    <p:sldLayoutId id="2147483720" r:id="rId12"/>
    <p:sldLayoutId id="2147483721" r:id="rId13"/>
    <p:sldLayoutId id="2147483723" r:id="rId14"/>
    <p:sldLayoutId id="2147483724" r:id="rId15"/>
    <p:sldLayoutId id="2147483725" r:id="rId16"/>
    <p:sldLayoutId id="2147483727" r:id="rId17"/>
    <p:sldLayoutId id="2147483728" r:id="rId18"/>
    <p:sldLayoutId id="2147483729" r:id="rId19"/>
    <p:sldLayoutId id="2147483730" r:id="rId20"/>
    <p:sldLayoutId id="2147483824" r:id="rId21"/>
    <p:sldLayoutId id="2147483828" r:id="rId22"/>
    <p:sldLayoutId id="2147483829" r:id="rId23"/>
    <p:sldLayoutId id="2147483831" r:id="rId24"/>
    <p:sldLayoutId id="2147483832" r:id="rId25"/>
  </p:sldLayoutIdLst>
  <p:hf hdr="0" ftr="0"/>
  <p:txStyles>
    <p:titleStyle>
      <a:lvl1pPr algn="ctr" rtl="0" eaLnBrk="1" fontAlgn="base" hangingPunct="1">
        <a:spcBef>
          <a:spcPct val="0"/>
        </a:spcBef>
        <a:spcAft>
          <a:spcPct val="0"/>
        </a:spcAft>
        <a:defRPr sz="4000" kern="1200">
          <a:solidFill>
            <a:srgbClr val="404041"/>
          </a:solidFill>
          <a:latin typeface="Franklin Gothic Demi" panose="020B0703020102020204" pitchFamily="34" charset="0"/>
          <a:ea typeface="+mj-ea"/>
          <a:cs typeface="+mj-cs"/>
        </a:defRPr>
      </a:lvl1pPr>
      <a:lvl2pPr algn="ctr" rtl="0" eaLnBrk="1" fontAlgn="base" hangingPunct="1">
        <a:spcBef>
          <a:spcPct val="0"/>
        </a:spcBef>
        <a:spcAft>
          <a:spcPct val="0"/>
        </a:spcAft>
        <a:defRPr sz="4400">
          <a:solidFill>
            <a:srgbClr val="404041"/>
          </a:solidFill>
          <a:latin typeface="Franklin Gothic Demi" pitchFamily="34" charset="0"/>
        </a:defRPr>
      </a:lvl2pPr>
      <a:lvl3pPr algn="ctr" rtl="0" eaLnBrk="1" fontAlgn="base" hangingPunct="1">
        <a:spcBef>
          <a:spcPct val="0"/>
        </a:spcBef>
        <a:spcAft>
          <a:spcPct val="0"/>
        </a:spcAft>
        <a:defRPr sz="4400">
          <a:solidFill>
            <a:srgbClr val="404041"/>
          </a:solidFill>
          <a:latin typeface="Franklin Gothic Demi" pitchFamily="34" charset="0"/>
        </a:defRPr>
      </a:lvl3pPr>
      <a:lvl4pPr algn="ctr" rtl="0" eaLnBrk="1" fontAlgn="base" hangingPunct="1">
        <a:spcBef>
          <a:spcPct val="0"/>
        </a:spcBef>
        <a:spcAft>
          <a:spcPct val="0"/>
        </a:spcAft>
        <a:defRPr sz="4400">
          <a:solidFill>
            <a:srgbClr val="404041"/>
          </a:solidFill>
          <a:latin typeface="Franklin Gothic Demi" pitchFamily="34" charset="0"/>
        </a:defRPr>
      </a:lvl4pPr>
      <a:lvl5pPr algn="ctr" rtl="0" eaLnBrk="1" fontAlgn="base" hangingPunct="1">
        <a:spcBef>
          <a:spcPct val="0"/>
        </a:spcBef>
        <a:spcAft>
          <a:spcPct val="0"/>
        </a:spcAft>
        <a:defRPr sz="4400">
          <a:solidFill>
            <a:srgbClr val="404041"/>
          </a:solidFill>
          <a:latin typeface="Franklin Gothic Demi" pitchFamily="34" charset="0"/>
        </a:defRPr>
      </a:lvl5pPr>
      <a:lvl6pPr marL="457200" algn="ctr" rtl="0" eaLnBrk="1" fontAlgn="base" hangingPunct="1">
        <a:spcBef>
          <a:spcPct val="0"/>
        </a:spcBef>
        <a:spcAft>
          <a:spcPct val="0"/>
        </a:spcAft>
        <a:defRPr sz="4400">
          <a:solidFill>
            <a:srgbClr val="404041"/>
          </a:solidFill>
          <a:latin typeface="Franklin Gothic Demi" pitchFamily="34" charset="0"/>
        </a:defRPr>
      </a:lvl6pPr>
      <a:lvl7pPr marL="914400" algn="ctr" rtl="0" eaLnBrk="1" fontAlgn="base" hangingPunct="1">
        <a:spcBef>
          <a:spcPct val="0"/>
        </a:spcBef>
        <a:spcAft>
          <a:spcPct val="0"/>
        </a:spcAft>
        <a:defRPr sz="4400">
          <a:solidFill>
            <a:srgbClr val="404041"/>
          </a:solidFill>
          <a:latin typeface="Franklin Gothic Demi" pitchFamily="34" charset="0"/>
        </a:defRPr>
      </a:lvl7pPr>
      <a:lvl8pPr marL="1371600" algn="ctr" rtl="0" eaLnBrk="1" fontAlgn="base" hangingPunct="1">
        <a:spcBef>
          <a:spcPct val="0"/>
        </a:spcBef>
        <a:spcAft>
          <a:spcPct val="0"/>
        </a:spcAft>
        <a:defRPr sz="4400">
          <a:solidFill>
            <a:srgbClr val="404041"/>
          </a:solidFill>
          <a:latin typeface="Franklin Gothic Demi" pitchFamily="34" charset="0"/>
        </a:defRPr>
      </a:lvl8pPr>
      <a:lvl9pPr marL="1828800" algn="ctr" rtl="0" eaLnBrk="1" fontAlgn="base" hangingPunct="1">
        <a:spcBef>
          <a:spcPct val="0"/>
        </a:spcBef>
        <a:spcAft>
          <a:spcPct val="0"/>
        </a:spcAft>
        <a:defRPr sz="4400">
          <a:solidFill>
            <a:srgbClr val="404041"/>
          </a:solidFill>
          <a:latin typeface="Franklin Gothic Demi" pitchFamily="34" charset="0"/>
        </a:defRPr>
      </a:lvl9pPr>
    </p:titleStyle>
    <p:bodyStyle>
      <a:lvl1pPr marL="342900" indent="-342900" algn="l" rtl="0" eaLnBrk="1" fontAlgn="base" hangingPunct="1">
        <a:spcBef>
          <a:spcPct val="20000"/>
        </a:spcBef>
        <a:spcAft>
          <a:spcPct val="0"/>
        </a:spcAft>
        <a:buFont typeface="Arial" charset="0"/>
        <a:buChar char="•"/>
        <a:defRPr sz="3400" kern="1200">
          <a:solidFill>
            <a:schemeClr val="tx1"/>
          </a:solidFill>
          <a:latin typeface="Franklin Gothic Demi" panose="020B0703020102020204" pitchFamily="34" charset="0"/>
          <a:ea typeface="+mn-ea"/>
          <a:cs typeface="+mn-cs"/>
        </a:defRPr>
      </a:lvl1pPr>
      <a:lvl2pPr marL="742950" indent="-285750" algn="l" rtl="0" eaLnBrk="1" fontAlgn="base" hangingPunct="1">
        <a:spcBef>
          <a:spcPct val="20000"/>
        </a:spcBef>
        <a:spcAft>
          <a:spcPct val="0"/>
        </a:spcAft>
        <a:buClr>
          <a:schemeClr val="tx2"/>
        </a:buClr>
        <a:buFont typeface="Arial" charset="0"/>
        <a:buChar char="•"/>
        <a:defRPr sz="2800" kern="1200">
          <a:solidFill>
            <a:schemeClr val="tx1"/>
          </a:solidFill>
          <a:latin typeface="Franklin Gothic Book" panose="020B0503020102020204" pitchFamily="34"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Franklin Gothic Book" panose="020B0503020102020204" pitchFamily="34" charset="0"/>
          <a:ea typeface="+mn-ea"/>
          <a:cs typeface="+mn-cs"/>
        </a:defRPr>
      </a:lvl3pPr>
      <a:lvl4pPr marL="1600200" indent="-228600" algn="l" rtl="0" eaLnBrk="1" fontAlgn="base" hangingPunct="1">
        <a:spcBef>
          <a:spcPct val="20000"/>
        </a:spcBef>
        <a:spcAft>
          <a:spcPct val="0"/>
        </a:spcAft>
        <a:buClr>
          <a:schemeClr val="tx2"/>
        </a:buClr>
        <a:buFont typeface="Arial" charset="0"/>
        <a:buChar char="•"/>
        <a:defRPr sz="2000" kern="1200">
          <a:solidFill>
            <a:schemeClr val="tx1"/>
          </a:solidFill>
          <a:latin typeface="Franklin Gothic Book" panose="020B0503020102020204" pitchFamily="34" charset="0"/>
          <a:ea typeface="+mn-ea"/>
          <a:cs typeface="+mn-cs"/>
        </a:defRPr>
      </a:lvl4pPr>
      <a:lvl5pPr marL="2057400" indent="-228600" algn="l" rtl="0" eaLnBrk="1" fontAlgn="base" hangingPunct="1">
        <a:spcBef>
          <a:spcPct val="20000"/>
        </a:spcBef>
        <a:spcAft>
          <a:spcPct val="0"/>
        </a:spcAft>
        <a:buClr>
          <a:schemeClr val="tx2"/>
        </a:buClr>
        <a:buFont typeface="Century Gothic"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7" name="Picture 9"/>
          <p:cNvPicPr>
            <a:picLocks noChangeAspect="1"/>
          </p:cNvPicPr>
          <p:nvPr/>
        </p:nvPicPr>
        <p:blipFill>
          <a:blip r:embed="rId21">
            <a:duotone>
              <a:prstClr val="black"/>
              <a:schemeClr val="accent4">
                <a:tint val="45000"/>
                <a:satMod val="400000"/>
              </a:schemeClr>
            </a:duotone>
            <a:extLst>
              <a:ext uri="{28A0092B-C50C-407E-A947-70E740481C1C}">
                <a14:useLocalDpi xmlns:a14="http://schemas.microsoft.com/office/drawing/2010/main" val="0"/>
              </a:ext>
            </a:extLst>
          </a:blip>
          <a:srcRect r="59486"/>
          <a:stretch>
            <a:fillRect/>
          </a:stretch>
        </p:blipFill>
        <p:spPr bwMode="auto">
          <a:xfrm>
            <a:off x="152400" y="6210300"/>
            <a:ext cx="920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6"/>
          <p:cNvSpPr>
            <a:spLocks noGrp="1"/>
          </p:cNvSpPr>
          <p:nvPr>
            <p:ph type="title"/>
          </p:nvPr>
        </p:nvSpPr>
        <p:spPr bwMode="auto">
          <a:xfrm>
            <a:off x="457200" y="709752"/>
            <a:ext cx="822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p>
            <a:pPr lvl="0"/>
            <a:r>
              <a:rPr lang="en-US" altLang="en-US" smtClean="0"/>
              <a:t>Click to edit Master title style</a:t>
            </a:r>
          </a:p>
        </p:txBody>
      </p:sp>
      <p:sp>
        <p:nvSpPr>
          <p:cNvPr id="1029" name="Text Placeholder 7"/>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34" name="Picture 14"/>
          <p:cNvPicPr>
            <a:picLocks noChangeAspect="1"/>
          </p:cNvPicPr>
          <p:nvPr/>
        </p:nvPicPr>
        <p:blipFill>
          <a:blip r:embed="rId22" cstate="print">
            <a:extLst>
              <a:ext uri="{28A0092B-C50C-407E-A947-70E740481C1C}">
                <a14:useLocalDpi xmlns:a14="http://schemas.microsoft.com/office/drawing/2010/main" val="0"/>
              </a:ext>
            </a:extLst>
          </a:blip>
          <a:srcRect t="61658"/>
          <a:stretch>
            <a:fillRect/>
          </a:stretch>
        </p:blipFill>
        <p:spPr bwMode="auto">
          <a:xfrm>
            <a:off x="6994544" y="6288273"/>
            <a:ext cx="1738312" cy="41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rotWithShape="1">
          <a:blip r:embed="rId23" cstate="print">
            <a:extLst>
              <a:ext uri="{28A0092B-C50C-407E-A947-70E740481C1C}">
                <a14:useLocalDpi xmlns:a14="http://schemas.microsoft.com/office/drawing/2010/main" val="0"/>
              </a:ext>
            </a:extLst>
          </a:blip>
          <a:srcRect t="67298"/>
          <a:stretch/>
        </p:blipFill>
        <p:spPr bwMode="auto">
          <a:xfrm>
            <a:off x="6994545" y="6346825"/>
            <a:ext cx="1748360" cy="351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132425"/>
      </p:ext>
    </p:extLst>
  </p:cSld>
  <p:clrMap bg1="lt1" tx1="dk1" bg2="lt2" tx2="dk2" accent1="accent1" accent2="accent2" accent3="accent3" accent4="accent4" accent5="accent5" accent6="accent6" hlink="hlink" folHlink="folHlink"/>
  <p:sldLayoutIdLst>
    <p:sldLayoutId id="2147483737" r:id="rId1"/>
    <p:sldLayoutId id="2147483736" r:id="rId2"/>
    <p:sldLayoutId id="2147483747" r:id="rId3"/>
    <p:sldLayoutId id="2147483738" r:id="rId4"/>
    <p:sldLayoutId id="2147483739" r:id="rId5"/>
    <p:sldLayoutId id="2147483740" r:id="rId6"/>
    <p:sldLayoutId id="2147483741" r:id="rId7"/>
    <p:sldLayoutId id="2147483743" r:id="rId8"/>
    <p:sldLayoutId id="2147483757" r:id="rId9"/>
    <p:sldLayoutId id="2147483744" r:id="rId10"/>
    <p:sldLayoutId id="2147483745" r:id="rId11"/>
    <p:sldLayoutId id="2147483746" r:id="rId12"/>
    <p:sldLayoutId id="2147483748" r:id="rId13"/>
    <p:sldLayoutId id="2147483749" r:id="rId14"/>
    <p:sldLayoutId id="2147483750" r:id="rId15"/>
    <p:sldLayoutId id="2147483751" r:id="rId16"/>
    <p:sldLayoutId id="2147483752" r:id="rId17"/>
    <p:sldLayoutId id="2147483753" r:id="rId18"/>
    <p:sldLayoutId id="2147483754" r:id="rId19"/>
  </p:sldLayoutIdLst>
  <p:timing>
    <p:tnLst>
      <p:par>
        <p:cTn id="1" dur="indefinite" restart="never" nodeType="tmRoot"/>
      </p:par>
    </p:tnLst>
  </p:timing>
  <p:hf hdr="0" ftr="0"/>
  <p:txStyles>
    <p:titleStyle>
      <a:lvl1pPr algn="ctr" rtl="0" eaLnBrk="1" fontAlgn="base" hangingPunct="1">
        <a:spcBef>
          <a:spcPct val="0"/>
        </a:spcBef>
        <a:spcAft>
          <a:spcPct val="0"/>
        </a:spcAft>
        <a:defRPr sz="4000" kern="1200">
          <a:solidFill>
            <a:srgbClr val="404041"/>
          </a:solidFill>
          <a:latin typeface="Franklin Gothic Demi" panose="020B0703020102020204" pitchFamily="34" charset="0"/>
          <a:ea typeface="+mj-ea"/>
          <a:cs typeface="+mj-cs"/>
        </a:defRPr>
      </a:lvl1pPr>
      <a:lvl2pPr algn="ctr" rtl="0" eaLnBrk="1" fontAlgn="base" hangingPunct="1">
        <a:spcBef>
          <a:spcPct val="0"/>
        </a:spcBef>
        <a:spcAft>
          <a:spcPct val="0"/>
        </a:spcAft>
        <a:defRPr sz="4400">
          <a:solidFill>
            <a:srgbClr val="404041"/>
          </a:solidFill>
          <a:latin typeface="Franklin Gothic Demi" pitchFamily="34" charset="0"/>
        </a:defRPr>
      </a:lvl2pPr>
      <a:lvl3pPr algn="ctr" rtl="0" eaLnBrk="1" fontAlgn="base" hangingPunct="1">
        <a:spcBef>
          <a:spcPct val="0"/>
        </a:spcBef>
        <a:spcAft>
          <a:spcPct val="0"/>
        </a:spcAft>
        <a:defRPr sz="4400">
          <a:solidFill>
            <a:srgbClr val="404041"/>
          </a:solidFill>
          <a:latin typeface="Franklin Gothic Demi" pitchFamily="34" charset="0"/>
        </a:defRPr>
      </a:lvl3pPr>
      <a:lvl4pPr algn="ctr" rtl="0" eaLnBrk="1" fontAlgn="base" hangingPunct="1">
        <a:spcBef>
          <a:spcPct val="0"/>
        </a:spcBef>
        <a:spcAft>
          <a:spcPct val="0"/>
        </a:spcAft>
        <a:defRPr sz="4400">
          <a:solidFill>
            <a:srgbClr val="404041"/>
          </a:solidFill>
          <a:latin typeface="Franklin Gothic Demi" pitchFamily="34" charset="0"/>
        </a:defRPr>
      </a:lvl4pPr>
      <a:lvl5pPr algn="ctr" rtl="0" eaLnBrk="1" fontAlgn="base" hangingPunct="1">
        <a:spcBef>
          <a:spcPct val="0"/>
        </a:spcBef>
        <a:spcAft>
          <a:spcPct val="0"/>
        </a:spcAft>
        <a:defRPr sz="4400">
          <a:solidFill>
            <a:srgbClr val="404041"/>
          </a:solidFill>
          <a:latin typeface="Franklin Gothic Demi" pitchFamily="34" charset="0"/>
        </a:defRPr>
      </a:lvl5pPr>
      <a:lvl6pPr marL="457200" algn="ctr" rtl="0" eaLnBrk="1" fontAlgn="base" hangingPunct="1">
        <a:spcBef>
          <a:spcPct val="0"/>
        </a:spcBef>
        <a:spcAft>
          <a:spcPct val="0"/>
        </a:spcAft>
        <a:defRPr sz="4400">
          <a:solidFill>
            <a:srgbClr val="404041"/>
          </a:solidFill>
          <a:latin typeface="Franklin Gothic Demi" pitchFamily="34" charset="0"/>
        </a:defRPr>
      </a:lvl6pPr>
      <a:lvl7pPr marL="914400" algn="ctr" rtl="0" eaLnBrk="1" fontAlgn="base" hangingPunct="1">
        <a:spcBef>
          <a:spcPct val="0"/>
        </a:spcBef>
        <a:spcAft>
          <a:spcPct val="0"/>
        </a:spcAft>
        <a:defRPr sz="4400">
          <a:solidFill>
            <a:srgbClr val="404041"/>
          </a:solidFill>
          <a:latin typeface="Franklin Gothic Demi" pitchFamily="34" charset="0"/>
        </a:defRPr>
      </a:lvl7pPr>
      <a:lvl8pPr marL="1371600" algn="ctr" rtl="0" eaLnBrk="1" fontAlgn="base" hangingPunct="1">
        <a:spcBef>
          <a:spcPct val="0"/>
        </a:spcBef>
        <a:spcAft>
          <a:spcPct val="0"/>
        </a:spcAft>
        <a:defRPr sz="4400">
          <a:solidFill>
            <a:srgbClr val="404041"/>
          </a:solidFill>
          <a:latin typeface="Franklin Gothic Demi" pitchFamily="34" charset="0"/>
        </a:defRPr>
      </a:lvl8pPr>
      <a:lvl9pPr marL="1828800" algn="ctr" rtl="0" eaLnBrk="1" fontAlgn="base" hangingPunct="1">
        <a:spcBef>
          <a:spcPct val="0"/>
        </a:spcBef>
        <a:spcAft>
          <a:spcPct val="0"/>
        </a:spcAft>
        <a:defRPr sz="4400">
          <a:solidFill>
            <a:srgbClr val="404041"/>
          </a:solidFill>
          <a:latin typeface="Franklin Gothic Demi" pitchFamily="34" charset="0"/>
        </a:defRPr>
      </a:lvl9pPr>
    </p:titleStyle>
    <p:bodyStyle>
      <a:lvl1pPr marL="342900" indent="-342900" algn="l" rtl="0" eaLnBrk="1" fontAlgn="base" hangingPunct="1">
        <a:spcBef>
          <a:spcPct val="20000"/>
        </a:spcBef>
        <a:spcAft>
          <a:spcPct val="0"/>
        </a:spcAft>
        <a:buFont typeface="Arial" charset="0"/>
        <a:buChar char="•"/>
        <a:defRPr sz="3400" kern="1200">
          <a:solidFill>
            <a:schemeClr val="tx1"/>
          </a:solidFill>
          <a:latin typeface="Franklin Gothic Demi" panose="020B0703020102020204" pitchFamily="34" charset="0"/>
          <a:ea typeface="+mn-ea"/>
          <a:cs typeface="+mn-cs"/>
        </a:defRPr>
      </a:lvl1pPr>
      <a:lvl2pPr marL="742950" indent="-285750" algn="l" rtl="0" eaLnBrk="1" fontAlgn="base" hangingPunct="1">
        <a:spcBef>
          <a:spcPct val="20000"/>
        </a:spcBef>
        <a:spcAft>
          <a:spcPct val="0"/>
        </a:spcAft>
        <a:buClr>
          <a:schemeClr val="tx2"/>
        </a:buClr>
        <a:buFont typeface="Arial" charset="0"/>
        <a:buChar char="•"/>
        <a:defRPr sz="2800" kern="1200">
          <a:solidFill>
            <a:schemeClr val="tx1"/>
          </a:solidFill>
          <a:latin typeface="Franklin Gothic Book" panose="020B0503020102020204" pitchFamily="34"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Franklin Gothic Book" panose="020B0503020102020204" pitchFamily="34" charset="0"/>
          <a:ea typeface="+mn-ea"/>
          <a:cs typeface="+mn-cs"/>
        </a:defRPr>
      </a:lvl3pPr>
      <a:lvl4pPr marL="1600200" indent="-228600" algn="l" rtl="0" eaLnBrk="1" fontAlgn="base" hangingPunct="1">
        <a:spcBef>
          <a:spcPct val="20000"/>
        </a:spcBef>
        <a:spcAft>
          <a:spcPct val="0"/>
        </a:spcAft>
        <a:buClr>
          <a:schemeClr val="tx2"/>
        </a:buClr>
        <a:buFont typeface="Arial" charset="0"/>
        <a:buChar char="•"/>
        <a:defRPr sz="2000" kern="1200">
          <a:solidFill>
            <a:schemeClr val="tx1"/>
          </a:solidFill>
          <a:latin typeface="Franklin Gothic Book" panose="020B0503020102020204" pitchFamily="34" charset="0"/>
          <a:ea typeface="+mn-ea"/>
          <a:cs typeface="+mn-cs"/>
        </a:defRPr>
      </a:lvl4pPr>
      <a:lvl5pPr marL="2057400" indent="-228600" algn="l" rtl="0" eaLnBrk="1" fontAlgn="base" hangingPunct="1">
        <a:spcBef>
          <a:spcPct val="20000"/>
        </a:spcBef>
        <a:spcAft>
          <a:spcPct val="0"/>
        </a:spcAft>
        <a:buClr>
          <a:schemeClr val="tx2"/>
        </a:buClr>
        <a:buFont typeface="Century Gothic"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6165850"/>
            <a:ext cx="9144000" cy="692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pic>
        <p:nvPicPr>
          <p:cNvPr id="1027" name="Picture 9"/>
          <p:cNvPicPr>
            <a:picLocks noChangeAspect="1"/>
          </p:cNvPicPr>
          <p:nvPr/>
        </p:nvPicPr>
        <p:blipFill>
          <a:blip r:embed="rId19">
            <a:extLst>
              <a:ext uri="{28A0092B-C50C-407E-A947-70E740481C1C}">
                <a14:useLocalDpi xmlns:a14="http://schemas.microsoft.com/office/drawing/2010/main" val="0"/>
              </a:ext>
            </a:extLst>
          </a:blip>
          <a:srcRect r="59486"/>
          <a:stretch>
            <a:fillRect/>
          </a:stretch>
        </p:blipFill>
        <p:spPr bwMode="auto">
          <a:xfrm>
            <a:off x="128588" y="6188075"/>
            <a:ext cx="920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6"/>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Text Placeholder 7"/>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 name="Rectangle 10">
            <a:hlinkClick r:id="rId20"/>
          </p:cNvPr>
          <p:cNvSpPr/>
          <p:nvPr/>
        </p:nvSpPr>
        <p:spPr>
          <a:xfrm>
            <a:off x="633413" y="6330950"/>
            <a:ext cx="409575" cy="411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ectangle 11">
            <a:hlinkClick r:id="rId21"/>
          </p:cNvPr>
          <p:cNvSpPr/>
          <p:nvPr/>
        </p:nvSpPr>
        <p:spPr>
          <a:xfrm>
            <a:off x="179388" y="6308725"/>
            <a:ext cx="431800" cy="433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 name="Date Placeholder 4"/>
          <p:cNvSpPr>
            <a:spLocks noGrp="1"/>
          </p:cNvSpPr>
          <p:nvPr>
            <p:ph type="dt" sz="half" idx="2"/>
          </p:nvPr>
        </p:nvSpPr>
        <p:spPr>
          <a:xfrm>
            <a:off x="1258888" y="6356350"/>
            <a:ext cx="2222500" cy="365125"/>
          </a:xfrm>
          <a:prstGeom prst="rect">
            <a:avLst/>
          </a:prstGeom>
        </p:spPr>
        <p:txBody>
          <a:bodyPr vert="horz" wrap="square" lIns="91440" tIns="45720" rIns="91440" bIns="45720" numCol="1" anchor="t" anchorCtr="0" compatLnSpc="1">
            <a:prstTxWarp prst="textNoShape">
              <a:avLst/>
            </a:prstTxWarp>
          </a:bodyPr>
          <a:lstStyle>
            <a:lvl1pPr>
              <a:defRPr sz="1400">
                <a:solidFill>
                  <a:srgbClr val="F2F0E6"/>
                </a:solidFill>
              </a:defRPr>
            </a:lvl1pPr>
          </a:lstStyle>
          <a:p>
            <a:fld id="{2C537844-4AF3-482B-B75C-327F5FF9CB02}" type="datetime1">
              <a:rPr lang="en-US" altLang="en-US">
                <a:latin typeface="Franklin Gothic Book" pitchFamily="6" charset="0"/>
                <a:ea typeface="MS PGothic" pitchFamily="34" charset="-128"/>
              </a:rPr>
              <a:pPr/>
              <a:t>7/22/2015</a:t>
            </a:fld>
            <a:endParaRPr lang="en-US" altLang="en-US">
              <a:latin typeface="Franklin Gothic Book" pitchFamily="6" charset="0"/>
              <a:ea typeface="MS PGothic" pitchFamily="34" charset="-128"/>
            </a:endParaRPr>
          </a:p>
        </p:txBody>
      </p:sp>
      <p:sp>
        <p:nvSpPr>
          <p:cNvPr id="14" name="Slide Number Placeholder 6"/>
          <p:cNvSpPr>
            <a:spLocks noGrp="1"/>
          </p:cNvSpPr>
          <p:nvPr>
            <p:ph type="sldNum" sz="quarter" idx="4"/>
          </p:nvPr>
        </p:nvSpPr>
        <p:spPr>
          <a:xfrm>
            <a:off x="4168775" y="6356350"/>
            <a:ext cx="806450" cy="365125"/>
          </a:xfrm>
          <a:prstGeom prst="rect">
            <a:avLst/>
          </a:prstGeom>
        </p:spPr>
        <p:txBody>
          <a:bodyPr vert="horz" wrap="square" lIns="91440" tIns="45720" rIns="91440" bIns="45720" numCol="1" anchor="t" anchorCtr="0" compatLnSpc="1">
            <a:prstTxWarp prst="textNoShape">
              <a:avLst/>
            </a:prstTxWarp>
          </a:bodyPr>
          <a:lstStyle>
            <a:lvl1pPr algn="ctr">
              <a:defRPr sz="1400">
                <a:solidFill>
                  <a:srgbClr val="F2F0E6"/>
                </a:solidFill>
              </a:defRPr>
            </a:lvl1pPr>
          </a:lstStyle>
          <a:p>
            <a:fld id="{12739967-5E41-4005-908B-62DAB6137F25}" type="slidenum">
              <a:rPr lang="en-US" altLang="en-US">
                <a:latin typeface="Franklin Gothic Book" pitchFamily="6" charset="0"/>
                <a:ea typeface="MS PGothic" pitchFamily="34" charset="-128"/>
              </a:rPr>
              <a:pPr/>
              <a:t>‹#›</a:t>
            </a:fld>
            <a:endParaRPr lang="en-US" altLang="en-US">
              <a:latin typeface="Franklin Gothic Book" pitchFamily="6" charset="0"/>
              <a:ea typeface="MS PGothic" pitchFamily="34" charset="-128"/>
            </a:endParaRPr>
          </a:p>
        </p:txBody>
      </p:sp>
      <p:pic>
        <p:nvPicPr>
          <p:cNvPr id="1034" name="Picture 14"/>
          <p:cNvPicPr>
            <a:picLocks noChangeAspect="1"/>
          </p:cNvPicPr>
          <p:nvPr/>
        </p:nvPicPr>
        <p:blipFill>
          <a:blip r:embed="rId22" cstate="print">
            <a:extLst>
              <a:ext uri="{28A0092B-C50C-407E-A947-70E740481C1C}">
                <a14:useLocalDpi xmlns:a14="http://schemas.microsoft.com/office/drawing/2010/main" val="0"/>
              </a:ext>
            </a:extLst>
          </a:blip>
          <a:srcRect t="61658"/>
          <a:stretch>
            <a:fillRect/>
          </a:stretch>
        </p:blipFill>
        <p:spPr bwMode="auto">
          <a:xfrm>
            <a:off x="6948488" y="6219825"/>
            <a:ext cx="19431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351784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Lst>
  <p:hf hdr="0" ftr="0"/>
  <p:txStyles>
    <p:titleStyle>
      <a:lvl1pPr algn="ctr" rtl="0" eaLnBrk="1" fontAlgn="base" hangingPunct="1">
        <a:spcBef>
          <a:spcPct val="0"/>
        </a:spcBef>
        <a:spcAft>
          <a:spcPct val="0"/>
        </a:spcAft>
        <a:defRPr sz="4400" kern="1200">
          <a:solidFill>
            <a:srgbClr val="404041"/>
          </a:solidFill>
          <a:latin typeface="Franklin Gothic Demi" panose="020B0703020102020204" pitchFamily="34" charset="0"/>
          <a:ea typeface="MS PGothic" pitchFamily="34" charset="-128"/>
          <a:cs typeface="+mj-cs"/>
        </a:defRPr>
      </a:lvl1pPr>
      <a:lvl2pPr algn="ctr" rtl="0" eaLnBrk="1" fontAlgn="base" hangingPunct="1">
        <a:spcBef>
          <a:spcPct val="0"/>
        </a:spcBef>
        <a:spcAft>
          <a:spcPct val="0"/>
        </a:spcAft>
        <a:defRPr sz="4400">
          <a:solidFill>
            <a:srgbClr val="404041"/>
          </a:solidFill>
          <a:latin typeface="Franklin Gothic Demi" pitchFamily="34" charset="0"/>
          <a:ea typeface="MS PGothic" pitchFamily="34" charset="-128"/>
        </a:defRPr>
      </a:lvl2pPr>
      <a:lvl3pPr algn="ctr" rtl="0" eaLnBrk="1" fontAlgn="base" hangingPunct="1">
        <a:spcBef>
          <a:spcPct val="0"/>
        </a:spcBef>
        <a:spcAft>
          <a:spcPct val="0"/>
        </a:spcAft>
        <a:defRPr sz="4400">
          <a:solidFill>
            <a:srgbClr val="404041"/>
          </a:solidFill>
          <a:latin typeface="Franklin Gothic Demi" pitchFamily="34" charset="0"/>
          <a:ea typeface="MS PGothic" pitchFamily="34" charset="-128"/>
        </a:defRPr>
      </a:lvl3pPr>
      <a:lvl4pPr algn="ctr" rtl="0" eaLnBrk="1" fontAlgn="base" hangingPunct="1">
        <a:spcBef>
          <a:spcPct val="0"/>
        </a:spcBef>
        <a:spcAft>
          <a:spcPct val="0"/>
        </a:spcAft>
        <a:defRPr sz="4400">
          <a:solidFill>
            <a:srgbClr val="404041"/>
          </a:solidFill>
          <a:latin typeface="Franklin Gothic Demi" pitchFamily="34" charset="0"/>
          <a:ea typeface="MS PGothic" pitchFamily="34" charset="-128"/>
        </a:defRPr>
      </a:lvl4pPr>
      <a:lvl5pPr algn="ctr" rtl="0" eaLnBrk="1" fontAlgn="base" hangingPunct="1">
        <a:spcBef>
          <a:spcPct val="0"/>
        </a:spcBef>
        <a:spcAft>
          <a:spcPct val="0"/>
        </a:spcAft>
        <a:defRPr sz="4400">
          <a:solidFill>
            <a:srgbClr val="404041"/>
          </a:solidFill>
          <a:latin typeface="Franklin Gothic Demi" pitchFamily="34" charset="0"/>
          <a:ea typeface="MS PGothic" pitchFamily="34" charset="-128"/>
        </a:defRPr>
      </a:lvl5pPr>
      <a:lvl6pPr marL="457200" algn="ctr" rtl="0" eaLnBrk="1" fontAlgn="base" hangingPunct="1">
        <a:spcBef>
          <a:spcPct val="0"/>
        </a:spcBef>
        <a:spcAft>
          <a:spcPct val="0"/>
        </a:spcAft>
        <a:defRPr sz="4400">
          <a:solidFill>
            <a:srgbClr val="404041"/>
          </a:solidFill>
          <a:latin typeface="Franklin Gothic Demi" pitchFamily="34" charset="0"/>
        </a:defRPr>
      </a:lvl6pPr>
      <a:lvl7pPr marL="914400" algn="ctr" rtl="0" eaLnBrk="1" fontAlgn="base" hangingPunct="1">
        <a:spcBef>
          <a:spcPct val="0"/>
        </a:spcBef>
        <a:spcAft>
          <a:spcPct val="0"/>
        </a:spcAft>
        <a:defRPr sz="4400">
          <a:solidFill>
            <a:srgbClr val="404041"/>
          </a:solidFill>
          <a:latin typeface="Franklin Gothic Demi" pitchFamily="34" charset="0"/>
        </a:defRPr>
      </a:lvl7pPr>
      <a:lvl8pPr marL="1371600" algn="ctr" rtl="0" eaLnBrk="1" fontAlgn="base" hangingPunct="1">
        <a:spcBef>
          <a:spcPct val="0"/>
        </a:spcBef>
        <a:spcAft>
          <a:spcPct val="0"/>
        </a:spcAft>
        <a:defRPr sz="4400">
          <a:solidFill>
            <a:srgbClr val="404041"/>
          </a:solidFill>
          <a:latin typeface="Franklin Gothic Demi" pitchFamily="34" charset="0"/>
        </a:defRPr>
      </a:lvl8pPr>
      <a:lvl9pPr marL="1828800" algn="ctr" rtl="0" eaLnBrk="1" fontAlgn="base" hangingPunct="1">
        <a:spcBef>
          <a:spcPct val="0"/>
        </a:spcBef>
        <a:spcAft>
          <a:spcPct val="0"/>
        </a:spcAft>
        <a:defRPr sz="4400">
          <a:solidFill>
            <a:srgbClr val="404041"/>
          </a:solidFill>
          <a:latin typeface="Franklin Gothic Demi" pitchFamily="34" charset="0"/>
        </a:defRPr>
      </a:lvl9pPr>
    </p:titleStyle>
    <p:bodyStyle>
      <a:lvl1pPr marL="342900" indent="-342900" algn="l" rtl="0" eaLnBrk="1" fontAlgn="base" hangingPunct="1">
        <a:spcBef>
          <a:spcPct val="20000"/>
        </a:spcBef>
        <a:spcAft>
          <a:spcPct val="0"/>
        </a:spcAft>
        <a:buFont typeface="Arial" pitchFamily="34" charset="0"/>
        <a:buChar char="•"/>
        <a:defRPr sz="3400" kern="1200">
          <a:solidFill>
            <a:schemeClr val="tx1"/>
          </a:solidFill>
          <a:latin typeface="Franklin Gothic Demi" panose="020B0703020102020204" pitchFamily="34" charset="0"/>
          <a:ea typeface="MS PGothic" pitchFamily="34" charset="-128"/>
          <a:cs typeface="+mn-cs"/>
        </a:defRPr>
      </a:lvl1pPr>
      <a:lvl2pPr marL="742950" indent="-285750" algn="l" rtl="0" eaLnBrk="1" fontAlgn="base" hangingPunct="1">
        <a:spcBef>
          <a:spcPct val="20000"/>
        </a:spcBef>
        <a:spcAft>
          <a:spcPct val="0"/>
        </a:spcAft>
        <a:buClr>
          <a:schemeClr val="tx2"/>
        </a:buClr>
        <a:buFont typeface="Arial" pitchFamily="34" charset="0"/>
        <a:buChar char="•"/>
        <a:defRPr sz="2800" kern="1200">
          <a:solidFill>
            <a:schemeClr val="tx1"/>
          </a:solidFill>
          <a:latin typeface="Franklin Gothic Book" panose="020B0503020102020204" pitchFamily="34" charset="0"/>
          <a:ea typeface="MS PGothic" pitchFamily="34" charset="-128"/>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Franklin Gothic Book" panose="020B0503020102020204" pitchFamily="34" charset="0"/>
          <a:ea typeface="MS PGothic" pitchFamily="34" charset="-128"/>
          <a:cs typeface="+mn-cs"/>
        </a:defRPr>
      </a:lvl3pPr>
      <a:lvl4pPr marL="1600200" indent="-228600" algn="l" rtl="0" eaLnBrk="1" fontAlgn="base" hangingPunct="1">
        <a:spcBef>
          <a:spcPct val="20000"/>
        </a:spcBef>
        <a:spcAft>
          <a:spcPct val="0"/>
        </a:spcAft>
        <a:buClr>
          <a:schemeClr val="tx2"/>
        </a:buClr>
        <a:buFont typeface="Arial" pitchFamily="34" charset="0"/>
        <a:buChar char="•"/>
        <a:defRPr sz="2000" kern="1200">
          <a:solidFill>
            <a:schemeClr val="tx1"/>
          </a:solidFill>
          <a:latin typeface="Franklin Gothic Book" panose="020B0503020102020204" pitchFamily="34" charset="0"/>
          <a:ea typeface="MS PGothic" pitchFamily="34" charset="-128"/>
          <a:cs typeface="+mn-cs"/>
        </a:defRPr>
      </a:lvl4pPr>
      <a:lvl5pPr marL="2057400" indent="-228600" algn="l" rtl="0" eaLnBrk="1" fontAlgn="base" hangingPunct="1">
        <a:spcBef>
          <a:spcPct val="20000"/>
        </a:spcBef>
        <a:spcAft>
          <a:spcPct val="0"/>
        </a:spcAft>
        <a:buClr>
          <a:schemeClr val="tx2"/>
        </a:buClr>
        <a:buFont typeface="Century Gothic" pitchFamily="34" charset="0"/>
        <a:buChar char="−"/>
        <a:defRPr sz="2000" kern="1200">
          <a:solidFill>
            <a:schemeClr val="tx1"/>
          </a:solidFill>
          <a:latin typeface="Franklin Gothic Book" panose="020B0503020102020204" pitchFamily="34" charset="0"/>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6165850"/>
            <a:ext cx="9144000" cy="692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pic>
        <p:nvPicPr>
          <p:cNvPr id="1027" name="Picture 9"/>
          <p:cNvPicPr>
            <a:picLocks noChangeAspect="1"/>
          </p:cNvPicPr>
          <p:nvPr/>
        </p:nvPicPr>
        <p:blipFill>
          <a:blip r:embed="rId19">
            <a:extLst>
              <a:ext uri="{28A0092B-C50C-407E-A947-70E740481C1C}">
                <a14:useLocalDpi xmlns:a14="http://schemas.microsoft.com/office/drawing/2010/main" val="0"/>
              </a:ext>
            </a:extLst>
          </a:blip>
          <a:srcRect r="59486"/>
          <a:stretch>
            <a:fillRect/>
          </a:stretch>
        </p:blipFill>
        <p:spPr bwMode="auto">
          <a:xfrm>
            <a:off x="128588" y="6188075"/>
            <a:ext cx="920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6"/>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Text Placeholder 7"/>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 name="Rectangle 10">
            <a:hlinkClick r:id="rId20"/>
          </p:cNvPr>
          <p:cNvSpPr/>
          <p:nvPr/>
        </p:nvSpPr>
        <p:spPr>
          <a:xfrm>
            <a:off x="633413" y="6330950"/>
            <a:ext cx="409575" cy="411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ectangle 11">
            <a:hlinkClick r:id="rId21"/>
          </p:cNvPr>
          <p:cNvSpPr/>
          <p:nvPr/>
        </p:nvSpPr>
        <p:spPr>
          <a:xfrm>
            <a:off x="179388" y="6308725"/>
            <a:ext cx="431800" cy="433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 name="Date Placeholder 4"/>
          <p:cNvSpPr>
            <a:spLocks noGrp="1"/>
          </p:cNvSpPr>
          <p:nvPr>
            <p:ph type="dt" sz="half" idx="2"/>
          </p:nvPr>
        </p:nvSpPr>
        <p:spPr>
          <a:xfrm>
            <a:off x="1258888" y="6356350"/>
            <a:ext cx="2222500" cy="365125"/>
          </a:xfrm>
          <a:prstGeom prst="rect">
            <a:avLst/>
          </a:prstGeom>
        </p:spPr>
        <p:txBody>
          <a:bodyPr/>
          <a:lstStyle>
            <a:lvl1pPr fontAlgn="auto">
              <a:spcBef>
                <a:spcPts val="0"/>
              </a:spcBef>
              <a:spcAft>
                <a:spcPts val="0"/>
              </a:spcAft>
              <a:defRPr sz="1400">
                <a:solidFill>
                  <a:srgbClr val="F2F0E6"/>
                </a:solidFill>
                <a:latin typeface="Franklin Gothic Book" panose="020B0503020102020204" pitchFamily="34" charset="0"/>
                <a:cs typeface="+mn-cs"/>
              </a:defRPr>
            </a:lvl1pPr>
          </a:lstStyle>
          <a:p>
            <a:pPr>
              <a:defRPr/>
            </a:pPr>
            <a:fld id="{0342B522-3874-4A1E-B832-1A6427A48F9B}" type="datetime1">
              <a:rPr lang="en-US"/>
              <a:pPr>
                <a:defRPr/>
              </a:pPr>
              <a:t>7/22/2015</a:t>
            </a:fld>
            <a:endParaRPr lang="en-US" dirty="0"/>
          </a:p>
        </p:txBody>
      </p:sp>
      <p:sp>
        <p:nvSpPr>
          <p:cNvPr id="14" name="Slide Number Placeholder 6"/>
          <p:cNvSpPr>
            <a:spLocks noGrp="1"/>
          </p:cNvSpPr>
          <p:nvPr>
            <p:ph type="sldNum" sz="quarter" idx="4"/>
          </p:nvPr>
        </p:nvSpPr>
        <p:spPr>
          <a:xfrm>
            <a:off x="4168775" y="6356350"/>
            <a:ext cx="806450" cy="365125"/>
          </a:xfrm>
          <a:prstGeom prst="rect">
            <a:avLst/>
          </a:prstGeom>
        </p:spPr>
        <p:txBody>
          <a:bodyPr/>
          <a:lstStyle>
            <a:lvl1pPr algn="ctr" fontAlgn="auto">
              <a:spcBef>
                <a:spcPts val="0"/>
              </a:spcBef>
              <a:spcAft>
                <a:spcPts val="0"/>
              </a:spcAft>
              <a:defRPr sz="1400">
                <a:solidFill>
                  <a:srgbClr val="F2F0E6"/>
                </a:solidFill>
                <a:latin typeface="Franklin Gothic Book" panose="020B0503020102020204" pitchFamily="34" charset="0"/>
                <a:cs typeface="+mn-cs"/>
              </a:defRPr>
            </a:lvl1pPr>
          </a:lstStyle>
          <a:p>
            <a:pPr>
              <a:defRPr/>
            </a:pPr>
            <a:fld id="{95EF343C-9BA6-4D94-920D-589D15B43590}" type="slidenum">
              <a:rPr lang="en-US"/>
              <a:pPr>
                <a:defRPr/>
              </a:pPr>
              <a:t>‹#›</a:t>
            </a:fld>
            <a:endParaRPr lang="en-US" dirty="0"/>
          </a:p>
        </p:txBody>
      </p:sp>
      <p:pic>
        <p:nvPicPr>
          <p:cNvPr id="1034" name="Picture 14"/>
          <p:cNvPicPr>
            <a:picLocks noChangeAspect="1"/>
          </p:cNvPicPr>
          <p:nvPr/>
        </p:nvPicPr>
        <p:blipFill>
          <a:blip r:embed="rId22" cstate="print">
            <a:extLst>
              <a:ext uri="{28A0092B-C50C-407E-A947-70E740481C1C}">
                <a14:useLocalDpi xmlns:a14="http://schemas.microsoft.com/office/drawing/2010/main" val="0"/>
              </a:ext>
            </a:extLst>
          </a:blip>
          <a:srcRect t="61658"/>
          <a:stretch>
            <a:fillRect/>
          </a:stretch>
        </p:blipFill>
        <p:spPr bwMode="auto">
          <a:xfrm>
            <a:off x="6948488" y="6219825"/>
            <a:ext cx="19431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227841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Lst>
  <p:hf hdr="0" ftr="0"/>
  <p:txStyles>
    <p:titleStyle>
      <a:lvl1pPr algn="ctr" rtl="0" eaLnBrk="1" fontAlgn="base" hangingPunct="1">
        <a:spcBef>
          <a:spcPct val="0"/>
        </a:spcBef>
        <a:spcAft>
          <a:spcPct val="0"/>
        </a:spcAft>
        <a:defRPr sz="4400" kern="1200">
          <a:solidFill>
            <a:srgbClr val="404041"/>
          </a:solidFill>
          <a:latin typeface="Franklin Gothic Demi" panose="020B0703020102020204" pitchFamily="34" charset="0"/>
          <a:ea typeface="+mj-ea"/>
          <a:cs typeface="+mj-cs"/>
        </a:defRPr>
      </a:lvl1pPr>
      <a:lvl2pPr algn="ctr" rtl="0" eaLnBrk="1" fontAlgn="base" hangingPunct="1">
        <a:spcBef>
          <a:spcPct val="0"/>
        </a:spcBef>
        <a:spcAft>
          <a:spcPct val="0"/>
        </a:spcAft>
        <a:defRPr sz="4400">
          <a:solidFill>
            <a:srgbClr val="404041"/>
          </a:solidFill>
          <a:latin typeface="Franklin Gothic Demi" pitchFamily="34" charset="0"/>
        </a:defRPr>
      </a:lvl2pPr>
      <a:lvl3pPr algn="ctr" rtl="0" eaLnBrk="1" fontAlgn="base" hangingPunct="1">
        <a:spcBef>
          <a:spcPct val="0"/>
        </a:spcBef>
        <a:spcAft>
          <a:spcPct val="0"/>
        </a:spcAft>
        <a:defRPr sz="4400">
          <a:solidFill>
            <a:srgbClr val="404041"/>
          </a:solidFill>
          <a:latin typeface="Franklin Gothic Demi" pitchFamily="34" charset="0"/>
        </a:defRPr>
      </a:lvl3pPr>
      <a:lvl4pPr algn="ctr" rtl="0" eaLnBrk="1" fontAlgn="base" hangingPunct="1">
        <a:spcBef>
          <a:spcPct val="0"/>
        </a:spcBef>
        <a:spcAft>
          <a:spcPct val="0"/>
        </a:spcAft>
        <a:defRPr sz="4400">
          <a:solidFill>
            <a:srgbClr val="404041"/>
          </a:solidFill>
          <a:latin typeface="Franklin Gothic Demi" pitchFamily="34" charset="0"/>
        </a:defRPr>
      </a:lvl4pPr>
      <a:lvl5pPr algn="ctr" rtl="0" eaLnBrk="1" fontAlgn="base" hangingPunct="1">
        <a:spcBef>
          <a:spcPct val="0"/>
        </a:spcBef>
        <a:spcAft>
          <a:spcPct val="0"/>
        </a:spcAft>
        <a:defRPr sz="4400">
          <a:solidFill>
            <a:srgbClr val="404041"/>
          </a:solidFill>
          <a:latin typeface="Franklin Gothic Demi" pitchFamily="34" charset="0"/>
        </a:defRPr>
      </a:lvl5pPr>
      <a:lvl6pPr marL="457200" algn="ctr" rtl="0" eaLnBrk="1" fontAlgn="base" hangingPunct="1">
        <a:spcBef>
          <a:spcPct val="0"/>
        </a:spcBef>
        <a:spcAft>
          <a:spcPct val="0"/>
        </a:spcAft>
        <a:defRPr sz="4400">
          <a:solidFill>
            <a:srgbClr val="404041"/>
          </a:solidFill>
          <a:latin typeface="Franklin Gothic Demi" pitchFamily="34" charset="0"/>
        </a:defRPr>
      </a:lvl6pPr>
      <a:lvl7pPr marL="914400" algn="ctr" rtl="0" eaLnBrk="1" fontAlgn="base" hangingPunct="1">
        <a:spcBef>
          <a:spcPct val="0"/>
        </a:spcBef>
        <a:spcAft>
          <a:spcPct val="0"/>
        </a:spcAft>
        <a:defRPr sz="4400">
          <a:solidFill>
            <a:srgbClr val="404041"/>
          </a:solidFill>
          <a:latin typeface="Franklin Gothic Demi" pitchFamily="34" charset="0"/>
        </a:defRPr>
      </a:lvl7pPr>
      <a:lvl8pPr marL="1371600" algn="ctr" rtl="0" eaLnBrk="1" fontAlgn="base" hangingPunct="1">
        <a:spcBef>
          <a:spcPct val="0"/>
        </a:spcBef>
        <a:spcAft>
          <a:spcPct val="0"/>
        </a:spcAft>
        <a:defRPr sz="4400">
          <a:solidFill>
            <a:srgbClr val="404041"/>
          </a:solidFill>
          <a:latin typeface="Franklin Gothic Demi" pitchFamily="34" charset="0"/>
        </a:defRPr>
      </a:lvl8pPr>
      <a:lvl9pPr marL="1828800" algn="ctr" rtl="0" eaLnBrk="1" fontAlgn="base" hangingPunct="1">
        <a:spcBef>
          <a:spcPct val="0"/>
        </a:spcBef>
        <a:spcAft>
          <a:spcPct val="0"/>
        </a:spcAft>
        <a:defRPr sz="4400">
          <a:solidFill>
            <a:srgbClr val="404041"/>
          </a:solidFill>
          <a:latin typeface="Franklin Gothic Demi" pitchFamily="34" charset="0"/>
        </a:defRPr>
      </a:lvl9pPr>
    </p:titleStyle>
    <p:bodyStyle>
      <a:lvl1pPr marL="342900" indent="-342900" algn="l" rtl="0" eaLnBrk="1" fontAlgn="base" hangingPunct="1">
        <a:spcBef>
          <a:spcPct val="20000"/>
        </a:spcBef>
        <a:spcAft>
          <a:spcPct val="0"/>
        </a:spcAft>
        <a:buFont typeface="Arial" charset="0"/>
        <a:buChar char="•"/>
        <a:defRPr sz="3400" kern="1200">
          <a:solidFill>
            <a:schemeClr val="tx1"/>
          </a:solidFill>
          <a:latin typeface="Franklin Gothic Demi" panose="020B0703020102020204" pitchFamily="34" charset="0"/>
          <a:ea typeface="+mn-ea"/>
          <a:cs typeface="+mn-cs"/>
        </a:defRPr>
      </a:lvl1pPr>
      <a:lvl2pPr marL="742950" indent="-285750" algn="l" rtl="0" eaLnBrk="1" fontAlgn="base" hangingPunct="1">
        <a:spcBef>
          <a:spcPct val="20000"/>
        </a:spcBef>
        <a:spcAft>
          <a:spcPct val="0"/>
        </a:spcAft>
        <a:buClr>
          <a:schemeClr val="tx2"/>
        </a:buClr>
        <a:buFont typeface="Arial" charset="0"/>
        <a:buChar char="•"/>
        <a:defRPr sz="2800" kern="1200">
          <a:solidFill>
            <a:schemeClr val="tx1"/>
          </a:solidFill>
          <a:latin typeface="Franklin Gothic Book" panose="020B0503020102020204" pitchFamily="34"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Franklin Gothic Book" panose="020B0503020102020204" pitchFamily="34" charset="0"/>
          <a:ea typeface="+mn-ea"/>
          <a:cs typeface="+mn-cs"/>
        </a:defRPr>
      </a:lvl3pPr>
      <a:lvl4pPr marL="1600200" indent="-228600" algn="l" rtl="0" eaLnBrk="1" fontAlgn="base" hangingPunct="1">
        <a:spcBef>
          <a:spcPct val="20000"/>
        </a:spcBef>
        <a:spcAft>
          <a:spcPct val="0"/>
        </a:spcAft>
        <a:buClr>
          <a:schemeClr val="tx2"/>
        </a:buClr>
        <a:buFont typeface="Arial" charset="0"/>
        <a:buChar char="•"/>
        <a:defRPr sz="2000" kern="1200">
          <a:solidFill>
            <a:schemeClr val="tx1"/>
          </a:solidFill>
          <a:latin typeface="Franklin Gothic Book" panose="020B0503020102020204" pitchFamily="34" charset="0"/>
          <a:ea typeface="+mn-ea"/>
          <a:cs typeface="+mn-cs"/>
        </a:defRPr>
      </a:lvl4pPr>
      <a:lvl5pPr marL="2057400" indent="-228600" algn="l" rtl="0" eaLnBrk="1" fontAlgn="base" hangingPunct="1">
        <a:spcBef>
          <a:spcPct val="20000"/>
        </a:spcBef>
        <a:spcAft>
          <a:spcPct val="0"/>
        </a:spcAft>
        <a:buClr>
          <a:schemeClr val="tx2"/>
        </a:buClr>
        <a:buFont typeface="Century Gothic"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gif"/><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2.xml"/><Relationship Id="rId1" Type="http://schemas.openxmlformats.org/officeDocument/2006/relationships/slideLayout" Target="../slideLayouts/slideLayout2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gif"/></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9.emf"/></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3.xml"/><Relationship Id="rId6" Type="http://schemas.openxmlformats.org/officeDocument/2006/relationships/image" Target="../media/image38.png"/><Relationship Id="rId5" Type="http://schemas.openxmlformats.org/officeDocument/2006/relationships/image" Target="../media/image37.wmf"/><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43.emf"/><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2.wmf"/><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5.xml"/><Relationship Id="rId6" Type="http://schemas.openxmlformats.org/officeDocument/2006/relationships/image" Target="../media/image50.jpeg"/><Relationship Id="rId5" Type="http://schemas.openxmlformats.org/officeDocument/2006/relationships/image" Target="../media/image49.emf"/><Relationship Id="rId4" Type="http://schemas.openxmlformats.org/officeDocument/2006/relationships/image" Target="../media/image48.jpg"/></Relationships>
</file>

<file path=ppt/slides/_rels/slide4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32.xml"/><Relationship Id="rId1" Type="http://schemas.openxmlformats.org/officeDocument/2006/relationships/slideLayout" Target="../slideLayouts/slideLayout15.xml"/><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smtClean="0">
                <a:solidFill>
                  <a:srgbClr val="0000CC"/>
                </a:solidFill>
              </a:rPr>
              <a:t>Advancing HIV Vaccines into Efficacy studies: </a:t>
            </a:r>
            <a:r>
              <a:rPr lang="en-ZA" i="1" dirty="0" smtClean="0">
                <a:solidFill>
                  <a:srgbClr val="0000CC"/>
                </a:solidFill>
              </a:rPr>
              <a:t>the time is now</a:t>
            </a:r>
            <a:endParaRPr lang="en-ZA" i="1" dirty="0">
              <a:solidFill>
                <a:srgbClr val="0000CC"/>
              </a:solidFill>
            </a:endParaRPr>
          </a:p>
        </p:txBody>
      </p:sp>
      <p:sp>
        <p:nvSpPr>
          <p:cNvPr id="3" name="Subtitle 2"/>
          <p:cNvSpPr>
            <a:spLocks noGrp="1"/>
          </p:cNvSpPr>
          <p:nvPr>
            <p:ph type="subTitle" idx="1"/>
          </p:nvPr>
        </p:nvSpPr>
        <p:spPr/>
        <p:txBody>
          <a:bodyPr/>
          <a:lstStyle/>
          <a:p>
            <a:r>
              <a:rPr lang="en-ZA" dirty="0" smtClean="0"/>
              <a:t>Glenda Gray</a:t>
            </a:r>
            <a:endParaRPr lang="en-ZA" dirty="0"/>
          </a:p>
        </p:txBody>
      </p:sp>
    </p:spTree>
    <p:extLst>
      <p:ext uri="{BB962C8B-B14F-4D97-AF65-F5344CB8AC3E}">
        <p14:creationId xmlns:p14="http://schemas.microsoft.com/office/powerpoint/2010/main" val="3782143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723"/>
            <a:ext cx="8229600" cy="1143000"/>
          </a:xfrm>
        </p:spPr>
        <p:txBody>
          <a:bodyPr>
            <a:normAutofit fontScale="90000"/>
          </a:bodyPr>
          <a:lstStyle/>
          <a:p>
            <a:r>
              <a:rPr lang="en-ZA" dirty="0" smtClean="0">
                <a:solidFill>
                  <a:srgbClr val="0000CC"/>
                </a:solidFill>
              </a:rPr>
              <a:t>Key correlates that emerged from RV144 that appeared to be related to Vaccine Efficacy (Haynes, 2012)</a:t>
            </a:r>
            <a:endParaRPr lang="en-ZA" dirty="0">
              <a:solidFill>
                <a:srgbClr val="0000CC"/>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70309075"/>
              </p:ext>
            </p:extLst>
          </p:nvPr>
        </p:nvGraphicFramePr>
        <p:xfrm>
          <a:off x="457200" y="1720056"/>
          <a:ext cx="3886200" cy="4406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675826503"/>
              </p:ext>
            </p:extLst>
          </p:nvPr>
        </p:nvGraphicFramePr>
        <p:xfrm>
          <a:off x="3505200" y="198120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5-Point Star 9"/>
          <p:cNvSpPr/>
          <p:nvPr/>
        </p:nvSpPr>
        <p:spPr>
          <a:xfrm>
            <a:off x="4108451" y="4572000"/>
            <a:ext cx="362744" cy="381000"/>
          </a:xfrm>
          <a:prstGeom prst="star5">
            <a:avLst/>
          </a:prstGeom>
          <a:solidFill>
            <a:schemeClr val="accent1"/>
          </a:solidFill>
          <a:ln>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ZA"/>
          </a:p>
        </p:txBody>
      </p:sp>
      <p:sp>
        <p:nvSpPr>
          <p:cNvPr id="11" name="5-Point Star 10"/>
          <p:cNvSpPr/>
          <p:nvPr/>
        </p:nvSpPr>
        <p:spPr>
          <a:xfrm>
            <a:off x="8229600" y="2781300"/>
            <a:ext cx="362744" cy="381000"/>
          </a:xfrm>
          <a:prstGeom prst="star5">
            <a:avLst/>
          </a:prstGeom>
          <a:solidFill>
            <a:schemeClr val="accent1"/>
          </a:solidFill>
          <a:ln>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ZA"/>
          </a:p>
        </p:txBody>
      </p:sp>
      <p:sp>
        <p:nvSpPr>
          <p:cNvPr id="12" name="5-Point Star 11"/>
          <p:cNvSpPr/>
          <p:nvPr/>
        </p:nvSpPr>
        <p:spPr>
          <a:xfrm>
            <a:off x="8305800" y="3678237"/>
            <a:ext cx="362744" cy="381000"/>
          </a:xfrm>
          <a:prstGeom prst="star5">
            <a:avLst/>
          </a:prstGeom>
          <a:solidFill>
            <a:schemeClr val="accent1"/>
          </a:solidFill>
          <a:ln>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ZA"/>
          </a:p>
        </p:txBody>
      </p:sp>
      <p:sp>
        <p:nvSpPr>
          <p:cNvPr id="14" name="5-Point Star 13"/>
          <p:cNvSpPr/>
          <p:nvPr/>
        </p:nvSpPr>
        <p:spPr>
          <a:xfrm>
            <a:off x="6096000" y="5562600"/>
            <a:ext cx="362744" cy="381000"/>
          </a:xfrm>
          <a:prstGeom prst="star5">
            <a:avLst/>
          </a:prstGeom>
          <a:solidFill>
            <a:schemeClr val="accent1"/>
          </a:solidFill>
          <a:ln>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ZA"/>
          </a:p>
        </p:txBody>
      </p:sp>
      <p:sp>
        <p:nvSpPr>
          <p:cNvPr id="15" name="TextBox 14"/>
          <p:cNvSpPr txBox="1"/>
          <p:nvPr/>
        </p:nvSpPr>
        <p:spPr>
          <a:xfrm>
            <a:off x="6458744" y="5468937"/>
            <a:ext cx="2433242" cy="314325"/>
          </a:xfrm>
          <a:prstGeom prst="rect">
            <a:avLst/>
          </a:prstGeom>
        </p:spPr>
        <p:txBody>
          <a:bodyPr vert="horz" wrap="square" lIns="91440" tIns="45720" rIns="91440" bIns="45720" rtlCol="0">
            <a:noAutofit/>
          </a:bodyPr>
          <a:lstStyle/>
          <a:p>
            <a:r>
              <a:rPr lang="en-ZA" sz="1600" dirty="0" smtClean="0">
                <a:solidFill>
                  <a:schemeClr val="bg2"/>
                </a:solidFill>
              </a:rPr>
              <a:t>In </a:t>
            </a:r>
            <a:r>
              <a:rPr lang="en-ZA" sz="1600" dirty="0" err="1" smtClean="0">
                <a:solidFill>
                  <a:schemeClr val="bg2"/>
                </a:solidFill>
              </a:rPr>
              <a:t>vaccinees</a:t>
            </a:r>
            <a:r>
              <a:rPr lang="en-ZA" sz="1600" dirty="0" smtClean="0">
                <a:solidFill>
                  <a:schemeClr val="bg2"/>
                </a:solidFill>
              </a:rPr>
              <a:t> with low plasma IgA responses</a:t>
            </a:r>
          </a:p>
        </p:txBody>
      </p:sp>
    </p:spTree>
    <p:extLst>
      <p:ext uri="{BB962C8B-B14F-4D97-AF65-F5344CB8AC3E}">
        <p14:creationId xmlns:p14="http://schemas.microsoft.com/office/powerpoint/2010/main" val="2441771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293" y="1295400"/>
            <a:ext cx="9030375" cy="3650425"/>
            <a:chOff x="-76200" y="983285"/>
            <a:chExt cx="9030375" cy="3650425"/>
          </a:xfrm>
        </p:grpSpPr>
        <p:grpSp>
          <p:nvGrpSpPr>
            <p:cNvPr id="37" name="Group 36"/>
            <p:cNvGrpSpPr/>
            <p:nvPr/>
          </p:nvGrpSpPr>
          <p:grpSpPr>
            <a:xfrm>
              <a:off x="-76200" y="983285"/>
              <a:ext cx="9030375" cy="3650425"/>
              <a:chOff x="-73702" y="983285"/>
              <a:chExt cx="9030375" cy="3650425"/>
            </a:xfrm>
          </p:grpSpPr>
          <p:grpSp>
            <p:nvGrpSpPr>
              <p:cNvPr id="30" name="Group 29"/>
              <p:cNvGrpSpPr/>
              <p:nvPr/>
            </p:nvGrpSpPr>
            <p:grpSpPr>
              <a:xfrm>
                <a:off x="3396690" y="1659235"/>
                <a:ext cx="5559983" cy="2265373"/>
                <a:chOff x="3431617" y="1534038"/>
                <a:chExt cx="5559983" cy="2265373"/>
              </a:xfrm>
            </p:grpSpPr>
            <p:pic>
              <p:nvPicPr>
                <p:cNvPr id="1027" name="Picture 3"/>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5924" y="1742012"/>
                  <a:ext cx="4815676" cy="197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31617" y="1742012"/>
                  <a:ext cx="838200" cy="261610"/>
                </a:xfrm>
                <a:prstGeom prst="rect">
                  <a:avLst/>
                </a:prstGeom>
                <a:noFill/>
              </p:spPr>
              <p:txBody>
                <a:bodyPr wrap="square" rtlCol="0">
                  <a:spAutoFit/>
                </a:bodyPr>
                <a:lstStyle/>
                <a:p>
                  <a:pPr algn="r" fontAlgn="auto">
                    <a:spcBef>
                      <a:spcPts val="0"/>
                    </a:spcBef>
                    <a:spcAft>
                      <a:spcPts val="0"/>
                    </a:spcAft>
                  </a:pPr>
                  <a:r>
                    <a:rPr lang="en-US" sz="1100" b="1" dirty="0" smtClean="0">
                      <a:solidFill>
                        <a:prstClr val="black"/>
                      </a:solidFill>
                      <a:latin typeface="Arial" panose="020B0604020202020204" pitchFamily="34" charset="0"/>
                      <a:cs typeface="Arial" panose="020B0604020202020204" pitchFamily="34" charset="0"/>
                    </a:rPr>
                    <a:t>0.010</a:t>
                  </a:r>
                  <a:endParaRPr lang="en-US" sz="1100" dirty="0">
                    <a:solidFill>
                      <a:prstClr val="black"/>
                    </a:solidFill>
                    <a:latin typeface="Arial" panose="020B0604020202020204" pitchFamily="34" charset="0"/>
                    <a:cs typeface="Arial" panose="020B0604020202020204" pitchFamily="34" charset="0"/>
                  </a:endParaRPr>
                </a:p>
              </p:txBody>
            </p:sp>
            <p:sp>
              <p:nvSpPr>
                <p:cNvPr id="7" name="TextBox 6"/>
                <p:cNvSpPr txBox="1"/>
                <p:nvPr/>
              </p:nvSpPr>
              <p:spPr>
                <a:xfrm>
                  <a:off x="3431617" y="2079410"/>
                  <a:ext cx="838200" cy="261610"/>
                </a:xfrm>
                <a:prstGeom prst="rect">
                  <a:avLst/>
                </a:prstGeom>
                <a:noFill/>
              </p:spPr>
              <p:txBody>
                <a:bodyPr wrap="square" rtlCol="0">
                  <a:spAutoFit/>
                </a:bodyPr>
                <a:lstStyle/>
                <a:p>
                  <a:pPr algn="r" fontAlgn="auto">
                    <a:spcBef>
                      <a:spcPts val="0"/>
                    </a:spcBef>
                    <a:spcAft>
                      <a:spcPts val="0"/>
                    </a:spcAft>
                  </a:pPr>
                  <a:r>
                    <a:rPr lang="en-US" sz="1100" b="1" dirty="0" smtClean="0">
                      <a:solidFill>
                        <a:prstClr val="black"/>
                      </a:solidFill>
                      <a:latin typeface="Arial" panose="020B0604020202020204" pitchFamily="34" charset="0"/>
                      <a:cs typeface="Arial" panose="020B0604020202020204" pitchFamily="34" charset="0"/>
                    </a:rPr>
                    <a:t>0.008</a:t>
                  </a:r>
                  <a:endParaRPr lang="en-US" sz="1100" dirty="0">
                    <a:solidFill>
                      <a:prstClr val="black"/>
                    </a:solidFill>
                    <a:latin typeface="Arial" panose="020B0604020202020204" pitchFamily="34" charset="0"/>
                    <a:cs typeface="Arial" panose="020B0604020202020204" pitchFamily="34" charset="0"/>
                  </a:endParaRPr>
                </a:p>
              </p:txBody>
            </p:sp>
            <p:sp>
              <p:nvSpPr>
                <p:cNvPr id="8" name="TextBox 7"/>
                <p:cNvSpPr txBox="1"/>
                <p:nvPr/>
              </p:nvSpPr>
              <p:spPr>
                <a:xfrm>
                  <a:off x="3431617" y="2416808"/>
                  <a:ext cx="838200" cy="261610"/>
                </a:xfrm>
                <a:prstGeom prst="rect">
                  <a:avLst/>
                </a:prstGeom>
                <a:noFill/>
              </p:spPr>
              <p:txBody>
                <a:bodyPr wrap="square" rtlCol="0">
                  <a:spAutoFit/>
                </a:bodyPr>
                <a:lstStyle/>
                <a:p>
                  <a:pPr algn="r" fontAlgn="auto">
                    <a:spcBef>
                      <a:spcPts val="0"/>
                    </a:spcBef>
                    <a:spcAft>
                      <a:spcPts val="0"/>
                    </a:spcAft>
                  </a:pPr>
                  <a:r>
                    <a:rPr lang="en-US" sz="1100" b="1" dirty="0" smtClean="0">
                      <a:solidFill>
                        <a:prstClr val="black"/>
                      </a:solidFill>
                      <a:latin typeface="Arial" panose="020B0604020202020204" pitchFamily="34" charset="0"/>
                      <a:cs typeface="Arial" panose="020B0604020202020204" pitchFamily="34" charset="0"/>
                    </a:rPr>
                    <a:t>0.006</a:t>
                  </a:r>
                  <a:endParaRPr lang="en-US" sz="1100" dirty="0">
                    <a:solidFill>
                      <a:prstClr val="black"/>
                    </a:solidFill>
                    <a:latin typeface="Arial" panose="020B0604020202020204" pitchFamily="34" charset="0"/>
                    <a:cs typeface="Arial" panose="020B0604020202020204" pitchFamily="34" charset="0"/>
                  </a:endParaRPr>
                </a:p>
              </p:txBody>
            </p:sp>
            <p:sp>
              <p:nvSpPr>
                <p:cNvPr id="9" name="TextBox 8"/>
                <p:cNvSpPr txBox="1"/>
                <p:nvPr/>
              </p:nvSpPr>
              <p:spPr>
                <a:xfrm>
                  <a:off x="3431617" y="2754206"/>
                  <a:ext cx="838200" cy="261610"/>
                </a:xfrm>
                <a:prstGeom prst="rect">
                  <a:avLst/>
                </a:prstGeom>
                <a:noFill/>
              </p:spPr>
              <p:txBody>
                <a:bodyPr wrap="square" rtlCol="0">
                  <a:spAutoFit/>
                </a:bodyPr>
                <a:lstStyle/>
                <a:p>
                  <a:pPr algn="r" fontAlgn="auto">
                    <a:spcBef>
                      <a:spcPts val="0"/>
                    </a:spcBef>
                    <a:spcAft>
                      <a:spcPts val="0"/>
                    </a:spcAft>
                  </a:pPr>
                  <a:r>
                    <a:rPr lang="en-US" sz="1100" b="1" dirty="0" smtClean="0">
                      <a:solidFill>
                        <a:prstClr val="black"/>
                      </a:solidFill>
                      <a:latin typeface="Arial" panose="020B0604020202020204" pitchFamily="34" charset="0"/>
                      <a:cs typeface="Arial" panose="020B0604020202020204" pitchFamily="34" charset="0"/>
                    </a:rPr>
                    <a:t>0.004</a:t>
                  </a:r>
                  <a:endParaRPr lang="en-US" sz="1100" dirty="0">
                    <a:solidFill>
                      <a:prstClr val="black"/>
                    </a:solidFill>
                    <a:latin typeface="Arial" panose="020B0604020202020204" pitchFamily="34" charset="0"/>
                    <a:cs typeface="Arial" panose="020B0604020202020204" pitchFamily="34" charset="0"/>
                  </a:endParaRPr>
                </a:p>
              </p:txBody>
            </p:sp>
            <p:sp>
              <p:nvSpPr>
                <p:cNvPr id="10" name="TextBox 9"/>
                <p:cNvSpPr txBox="1"/>
                <p:nvPr/>
              </p:nvSpPr>
              <p:spPr>
                <a:xfrm>
                  <a:off x="3431617" y="3091604"/>
                  <a:ext cx="838200" cy="261610"/>
                </a:xfrm>
                <a:prstGeom prst="rect">
                  <a:avLst/>
                </a:prstGeom>
                <a:noFill/>
              </p:spPr>
              <p:txBody>
                <a:bodyPr wrap="square" rtlCol="0">
                  <a:spAutoFit/>
                </a:bodyPr>
                <a:lstStyle/>
                <a:p>
                  <a:pPr algn="r" fontAlgn="auto">
                    <a:spcBef>
                      <a:spcPts val="0"/>
                    </a:spcBef>
                    <a:spcAft>
                      <a:spcPts val="0"/>
                    </a:spcAft>
                  </a:pPr>
                  <a:r>
                    <a:rPr lang="en-US" sz="1100" b="1" dirty="0" smtClean="0">
                      <a:solidFill>
                        <a:prstClr val="black"/>
                      </a:solidFill>
                      <a:latin typeface="Arial" panose="020B0604020202020204" pitchFamily="34" charset="0"/>
                      <a:cs typeface="Arial" panose="020B0604020202020204" pitchFamily="34" charset="0"/>
                    </a:rPr>
                    <a:t>0.002</a:t>
                  </a:r>
                  <a:endParaRPr lang="en-US" sz="1100" dirty="0">
                    <a:solidFill>
                      <a:prstClr val="black"/>
                    </a:solidFill>
                    <a:latin typeface="Arial" panose="020B0604020202020204" pitchFamily="34" charset="0"/>
                    <a:cs typeface="Arial" panose="020B0604020202020204" pitchFamily="34" charset="0"/>
                  </a:endParaRPr>
                </a:p>
              </p:txBody>
            </p:sp>
            <p:sp>
              <p:nvSpPr>
                <p:cNvPr id="11" name="TextBox 10"/>
                <p:cNvSpPr txBox="1"/>
                <p:nvPr/>
              </p:nvSpPr>
              <p:spPr>
                <a:xfrm>
                  <a:off x="3431617" y="3429000"/>
                  <a:ext cx="838200" cy="261610"/>
                </a:xfrm>
                <a:prstGeom prst="rect">
                  <a:avLst/>
                </a:prstGeom>
                <a:noFill/>
              </p:spPr>
              <p:txBody>
                <a:bodyPr wrap="square" rtlCol="0">
                  <a:spAutoFit/>
                </a:bodyPr>
                <a:lstStyle/>
                <a:p>
                  <a:pPr algn="r" fontAlgn="auto">
                    <a:spcBef>
                      <a:spcPts val="0"/>
                    </a:spcBef>
                    <a:spcAft>
                      <a:spcPts val="0"/>
                    </a:spcAft>
                  </a:pPr>
                  <a:r>
                    <a:rPr lang="en-US" sz="1100" b="1" dirty="0" smtClean="0">
                      <a:solidFill>
                        <a:prstClr val="black"/>
                      </a:solidFill>
                      <a:latin typeface="Arial" panose="020B0604020202020204" pitchFamily="34" charset="0"/>
                      <a:cs typeface="Arial" panose="020B0604020202020204" pitchFamily="34" charset="0"/>
                    </a:rPr>
                    <a:t>0.000</a:t>
                  </a:r>
                  <a:endParaRPr lang="en-US" sz="1100" dirty="0">
                    <a:solidFill>
                      <a:prstClr val="black"/>
                    </a:solidFill>
                    <a:latin typeface="Arial" panose="020B0604020202020204" pitchFamily="34" charset="0"/>
                    <a:cs typeface="Arial" panose="020B0604020202020204" pitchFamily="34" charset="0"/>
                  </a:endParaRPr>
                </a:p>
              </p:txBody>
            </p:sp>
            <p:sp>
              <p:nvSpPr>
                <p:cNvPr id="29" name="TextBox 28"/>
                <p:cNvSpPr txBox="1"/>
                <p:nvPr/>
              </p:nvSpPr>
              <p:spPr>
                <a:xfrm rot="16200000" flipH="1">
                  <a:off x="2607306" y="2639906"/>
                  <a:ext cx="2057400" cy="261610"/>
                </a:xfrm>
                <a:prstGeom prst="rect">
                  <a:avLst/>
                </a:prstGeom>
                <a:noFill/>
              </p:spPr>
              <p:txBody>
                <a:bodyPr wrap="square" rtlCol="0">
                  <a:spAutoFit/>
                </a:bodyPr>
                <a:lstStyle/>
                <a:p>
                  <a:pPr algn="ctr" fontAlgn="auto">
                    <a:spcBef>
                      <a:spcPts val="0"/>
                    </a:spcBef>
                    <a:spcAft>
                      <a:spcPts val="0"/>
                    </a:spcAft>
                  </a:pPr>
                  <a:r>
                    <a:rPr lang="en-US" sz="1100" b="1" dirty="0" smtClean="0">
                      <a:solidFill>
                        <a:prstClr val="black"/>
                      </a:solidFill>
                      <a:latin typeface="Arial" panose="020B0604020202020204" pitchFamily="34" charset="0"/>
                      <a:cs typeface="Arial" panose="020B0604020202020204" pitchFamily="34" charset="0"/>
                    </a:rPr>
                    <a:t>Probability of Infection</a:t>
                  </a:r>
                  <a:endParaRPr lang="en-US" sz="1100" b="1" dirty="0">
                    <a:solidFill>
                      <a:prstClr val="black"/>
                    </a:solidFill>
                    <a:latin typeface="Arial" panose="020B0604020202020204" pitchFamily="34" charset="0"/>
                    <a:cs typeface="Arial" panose="020B0604020202020204" pitchFamily="34" charset="0"/>
                  </a:endParaRPr>
                </a:p>
              </p:txBody>
            </p:sp>
            <p:sp>
              <p:nvSpPr>
                <p:cNvPr id="27" name="TextBox 26"/>
                <p:cNvSpPr txBox="1"/>
                <p:nvPr/>
              </p:nvSpPr>
              <p:spPr>
                <a:xfrm>
                  <a:off x="4100170" y="1534038"/>
                  <a:ext cx="522512" cy="307777"/>
                </a:xfrm>
                <a:prstGeom prst="rect">
                  <a:avLst/>
                </a:prstGeom>
                <a:noFill/>
              </p:spPr>
              <p:txBody>
                <a:bodyPr wrap="square" rtlCol="0">
                  <a:spAutoFit/>
                </a:bodyPr>
                <a:lstStyle/>
                <a:p>
                  <a:pPr algn="ctr" fontAlgn="auto">
                    <a:spcBef>
                      <a:spcPts val="0"/>
                    </a:spcBef>
                    <a:spcAft>
                      <a:spcPts val="0"/>
                    </a:spcAft>
                  </a:pPr>
                  <a:r>
                    <a:rPr lang="en-US" sz="1400" b="1" dirty="0" smtClean="0">
                      <a:solidFill>
                        <a:prstClr val="black"/>
                      </a:solidFill>
                      <a:latin typeface="Arial" panose="020B0604020202020204" pitchFamily="34" charset="0"/>
                      <a:cs typeface="Arial" panose="020B0604020202020204" pitchFamily="34" charset="0"/>
                    </a:rPr>
                    <a:t>B</a:t>
                  </a:r>
                  <a:endParaRPr lang="en-US" sz="1400" b="1" dirty="0">
                    <a:solidFill>
                      <a:prstClr val="black"/>
                    </a:solidFill>
                    <a:latin typeface="Arial" panose="020B0604020202020204" pitchFamily="34" charset="0"/>
                    <a:cs typeface="Arial" panose="020B0604020202020204" pitchFamily="34" charset="0"/>
                  </a:endParaRPr>
                </a:p>
              </p:txBody>
            </p:sp>
          </p:grpSp>
          <p:grpSp>
            <p:nvGrpSpPr>
              <p:cNvPr id="28" name="Group 27"/>
              <p:cNvGrpSpPr/>
              <p:nvPr/>
            </p:nvGrpSpPr>
            <p:grpSpPr>
              <a:xfrm>
                <a:off x="-73702" y="983285"/>
                <a:ext cx="3502702" cy="3650425"/>
                <a:chOff x="78698" y="983285"/>
                <a:chExt cx="3502702" cy="3650425"/>
              </a:xfrm>
            </p:grpSpPr>
            <p:sp>
              <p:nvSpPr>
                <p:cNvPr id="14" name="TextBox 13"/>
                <p:cNvSpPr txBox="1"/>
                <p:nvPr/>
              </p:nvSpPr>
              <p:spPr>
                <a:xfrm>
                  <a:off x="78698" y="1464235"/>
                  <a:ext cx="838200" cy="261610"/>
                </a:xfrm>
                <a:prstGeom prst="rect">
                  <a:avLst/>
                </a:prstGeom>
                <a:noFill/>
              </p:spPr>
              <p:txBody>
                <a:bodyPr wrap="square" rtlCol="0">
                  <a:spAutoFit/>
                </a:bodyPr>
                <a:lstStyle/>
                <a:p>
                  <a:pPr algn="r" fontAlgn="auto">
                    <a:spcBef>
                      <a:spcPts val="0"/>
                    </a:spcBef>
                    <a:spcAft>
                      <a:spcPts val="0"/>
                    </a:spcAft>
                  </a:pPr>
                  <a:r>
                    <a:rPr lang="en-US" sz="1100" b="1" dirty="0" smtClean="0">
                      <a:solidFill>
                        <a:prstClr val="black"/>
                      </a:solidFill>
                      <a:latin typeface="Arial" panose="020B0604020202020204" pitchFamily="34" charset="0"/>
                      <a:cs typeface="Arial" panose="020B0604020202020204" pitchFamily="34" charset="0"/>
                    </a:rPr>
                    <a:t>10000</a:t>
                  </a:r>
                  <a:endParaRPr lang="en-US" sz="1100" dirty="0">
                    <a:solidFill>
                      <a:prstClr val="black"/>
                    </a:solidFill>
                    <a:latin typeface="Arial" panose="020B0604020202020204" pitchFamily="34" charset="0"/>
                    <a:cs typeface="Arial" panose="020B0604020202020204" pitchFamily="34" charset="0"/>
                  </a:endParaRPr>
                </a:p>
              </p:txBody>
            </p:sp>
            <p:sp>
              <p:nvSpPr>
                <p:cNvPr id="15" name="TextBox 14"/>
                <p:cNvSpPr txBox="1"/>
                <p:nvPr/>
              </p:nvSpPr>
              <p:spPr>
                <a:xfrm>
                  <a:off x="78698" y="2067897"/>
                  <a:ext cx="838200" cy="261610"/>
                </a:xfrm>
                <a:prstGeom prst="rect">
                  <a:avLst/>
                </a:prstGeom>
                <a:noFill/>
              </p:spPr>
              <p:txBody>
                <a:bodyPr wrap="square" rtlCol="0">
                  <a:spAutoFit/>
                </a:bodyPr>
                <a:lstStyle/>
                <a:p>
                  <a:pPr algn="r" fontAlgn="auto">
                    <a:spcBef>
                      <a:spcPts val="0"/>
                    </a:spcBef>
                    <a:spcAft>
                      <a:spcPts val="0"/>
                    </a:spcAft>
                  </a:pPr>
                  <a:r>
                    <a:rPr lang="en-US" sz="1100" b="1" dirty="0" smtClean="0">
                      <a:solidFill>
                        <a:prstClr val="black"/>
                      </a:solidFill>
                      <a:latin typeface="Arial" panose="020B0604020202020204" pitchFamily="34" charset="0"/>
                      <a:cs typeface="Arial" panose="020B0604020202020204" pitchFamily="34" charset="0"/>
                    </a:rPr>
                    <a:t>1000</a:t>
                  </a:r>
                  <a:endParaRPr lang="en-US" sz="1100" dirty="0">
                    <a:solidFill>
                      <a:prstClr val="black"/>
                    </a:solidFill>
                    <a:latin typeface="Arial" panose="020B0604020202020204" pitchFamily="34" charset="0"/>
                    <a:cs typeface="Arial" panose="020B0604020202020204" pitchFamily="34" charset="0"/>
                  </a:endParaRPr>
                </a:p>
              </p:txBody>
            </p:sp>
            <p:sp>
              <p:nvSpPr>
                <p:cNvPr id="16" name="TextBox 15"/>
                <p:cNvSpPr txBox="1"/>
                <p:nvPr/>
              </p:nvSpPr>
              <p:spPr>
                <a:xfrm>
                  <a:off x="78698" y="2671559"/>
                  <a:ext cx="838200" cy="261610"/>
                </a:xfrm>
                <a:prstGeom prst="rect">
                  <a:avLst/>
                </a:prstGeom>
                <a:noFill/>
              </p:spPr>
              <p:txBody>
                <a:bodyPr wrap="square" rtlCol="0">
                  <a:spAutoFit/>
                </a:bodyPr>
                <a:lstStyle/>
                <a:p>
                  <a:pPr algn="r" fontAlgn="auto">
                    <a:spcBef>
                      <a:spcPts val="0"/>
                    </a:spcBef>
                    <a:spcAft>
                      <a:spcPts val="0"/>
                    </a:spcAft>
                  </a:pPr>
                  <a:r>
                    <a:rPr lang="en-US" sz="1100" b="1" dirty="0" smtClean="0">
                      <a:solidFill>
                        <a:prstClr val="black"/>
                      </a:solidFill>
                      <a:latin typeface="Arial" panose="020B0604020202020204" pitchFamily="34" charset="0"/>
                      <a:cs typeface="Arial" panose="020B0604020202020204" pitchFamily="34" charset="0"/>
                    </a:rPr>
                    <a:t>100</a:t>
                  </a:r>
                  <a:endParaRPr lang="en-US" sz="1100" dirty="0">
                    <a:solidFill>
                      <a:prstClr val="black"/>
                    </a:solidFill>
                    <a:latin typeface="Arial" panose="020B0604020202020204" pitchFamily="34" charset="0"/>
                    <a:cs typeface="Arial" panose="020B0604020202020204" pitchFamily="34" charset="0"/>
                  </a:endParaRPr>
                </a:p>
              </p:txBody>
            </p:sp>
            <p:sp>
              <p:nvSpPr>
                <p:cNvPr id="17" name="TextBox 16"/>
                <p:cNvSpPr txBox="1"/>
                <p:nvPr/>
              </p:nvSpPr>
              <p:spPr>
                <a:xfrm>
                  <a:off x="78698" y="3275221"/>
                  <a:ext cx="838200" cy="261610"/>
                </a:xfrm>
                <a:prstGeom prst="rect">
                  <a:avLst/>
                </a:prstGeom>
                <a:noFill/>
              </p:spPr>
              <p:txBody>
                <a:bodyPr wrap="square" rtlCol="0">
                  <a:spAutoFit/>
                </a:bodyPr>
                <a:lstStyle/>
                <a:p>
                  <a:pPr algn="r" fontAlgn="auto">
                    <a:spcBef>
                      <a:spcPts val="0"/>
                    </a:spcBef>
                    <a:spcAft>
                      <a:spcPts val="0"/>
                    </a:spcAft>
                  </a:pPr>
                  <a:r>
                    <a:rPr lang="en-US" sz="1100" b="1" dirty="0" smtClean="0">
                      <a:solidFill>
                        <a:prstClr val="black"/>
                      </a:solidFill>
                      <a:latin typeface="Arial" panose="020B0604020202020204" pitchFamily="34" charset="0"/>
                      <a:cs typeface="Arial" panose="020B0604020202020204" pitchFamily="34" charset="0"/>
                    </a:rPr>
                    <a:t>10</a:t>
                  </a:r>
                  <a:endParaRPr lang="en-US" sz="1100" dirty="0">
                    <a:solidFill>
                      <a:prstClr val="black"/>
                    </a:solidFill>
                    <a:latin typeface="Arial" panose="020B0604020202020204" pitchFamily="34" charset="0"/>
                    <a:cs typeface="Arial" panose="020B0604020202020204" pitchFamily="34" charset="0"/>
                  </a:endParaRPr>
                </a:p>
              </p:txBody>
            </p:sp>
            <p:sp>
              <p:nvSpPr>
                <p:cNvPr id="18" name="TextBox 17"/>
                <p:cNvSpPr txBox="1"/>
                <p:nvPr/>
              </p:nvSpPr>
              <p:spPr>
                <a:xfrm>
                  <a:off x="78698" y="3878885"/>
                  <a:ext cx="838200" cy="261610"/>
                </a:xfrm>
                <a:prstGeom prst="rect">
                  <a:avLst/>
                </a:prstGeom>
                <a:noFill/>
              </p:spPr>
              <p:txBody>
                <a:bodyPr wrap="square" rtlCol="0">
                  <a:spAutoFit/>
                </a:bodyPr>
                <a:lstStyle/>
                <a:p>
                  <a:pPr algn="r" fontAlgn="auto">
                    <a:spcBef>
                      <a:spcPts val="0"/>
                    </a:spcBef>
                    <a:spcAft>
                      <a:spcPts val="0"/>
                    </a:spcAft>
                  </a:pPr>
                  <a:r>
                    <a:rPr lang="en-US" sz="1100" b="1" dirty="0" smtClean="0">
                      <a:solidFill>
                        <a:prstClr val="black"/>
                      </a:solidFill>
                      <a:latin typeface="Arial" panose="020B0604020202020204" pitchFamily="34" charset="0"/>
                      <a:cs typeface="Arial" panose="020B0604020202020204" pitchFamily="34" charset="0"/>
                    </a:rPr>
                    <a:t>0</a:t>
                  </a:r>
                  <a:endParaRPr lang="en-US" sz="1100" dirty="0">
                    <a:solidFill>
                      <a:prstClr val="black"/>
                    </a:solidFill>
                    <a:latin typeface="Arial" panose="020B0604020202020204" pitchFamily="34" charset="0"/>
                    <a:cs typeface="Arial" panose="020B0604020202020204" pitchFamily="34" charset="0"/>
                  </a:endParaRPr>
                </a:p>
              </p:txBody>
            </p:sp>
            <p:sp>
              <p:nvSpPr>
                <p:cNvPr id="12" name="TextBox 11"/>
                <p:cNvSpPr txBox="1"/>
                <p:nvPr/>
              </p:nvSpPr>
              <p:spPr>
                <a:xfrm rot="16200000" flipH="1">
                  <a:off x="-84540" y="2745604"/>
                  <a:ext cx="1066800" cy="261610"/>
                </a:xfrm>
                <a:prstGeom prst="rect">
                  <a:avLst/>
                </a:prstGeom>
                <a:noFill/>
              </p:spPr>
              <p:txBody>
                <a:bodyPr wrap="square" rtlCol="0">
                  <a:spAutoFit/>
                </a:bodyPr>
                <a:lstStyle/>
                <a:p>
                  <a:pPr algn="ctr" fontAlgn="auto">
                    <a:spcBef>
                      <a:spcPts val="0"/>
                    </a:spcBef>
                    <a:spcAft>
                      <a:spcPts val="0"/>
                    </a:spcAft>
                  </a:pPr>
                  <a:r>
                    <a:rPr lang="en-US" sz="1100" b="1" dirty="0" smtClean="0">
                      <a:solidFill>
                        <a:prstClr val="black"/>
                      </a:solidFill>
                      <a:latin typeface="Arial" panose="020B0604020202020204" pitchFamily="34" charset="0"/>
                      <a:cs typeface="Arial" panose="020B0604020202020204" pitchFamily="34" charset="0"/>
                    </a:rPr>
                    <a:t>MFI</a:t>
                  </a:r>
                  <a:endParaRPr lang="en-US" sz="1100" b="1" dirty="0">
                    <a:solidFill>
                      <a:prstClr val="black"/>
                    </a:solidFill>
                    <a:latin typeface="Arial" panose="020B0604020202020204" pitchFamily="34" charset="0"/>
                    <a:cs typeface="Arial" panose="020B0604020202020204" pitchFamily="34" charset="0"/>
                  </a:endParaRPr>
                </a:p>
              </p:txBody>
            </p:sp>
            <p:sp>
              <p:nvSpPr>
                <p:cNvPr id="20" name="TextBox 19"/>
                <p:cNvSpPr txBox="1"/>
                <p:nvPr/>
              </p:nvSpPr>
              <p:spPr>
                <a:xfrm flipH="1">
                  <a:off x="1327642" y="4191000"/>
                  <a:ext cx="1066800" cy="261610"/>
                </a:xfrm>
                <a:prstGeom prst="rect">
                  <a:avLst/>
                </a:prstGeom>
                <a:noFill/>
              </p:spPr>
              <p:txBody>
                <a:bodyPr wrap="square" rtlCol="0">
                  <a:spAutoFit/>
                </a:bodyPr>
                <a:lstStyle/>
                <a:p>
                  <a:pPr algn="ctr" fontAlgn="auto">
                    <a:spcBef>
                      <a:spcPts val="0"/>
                    </a:spcBef>
                    <a:spcAft>
                      <a:spcPts val="0"/>
                    </a:spcAft>
                  </a:pPr>
                  <a:r>
                    <a:rPr lang="en-US" sz="1100" b="1" dirty="0" smtClean="0">
                      <a:solidFill>
                        <a:prstClr val="black"/>
                      </a:solidFill>
                      <a:latin typeface="Arial" panose="020B0604020202020204" pitchFamily="34" charset="0"/>
                      <a:cs typeface="Arial" panose="020B0604020202020204" pitchFamily="34" charset="0"/>
                    </a:rPr>
                    <a:t>Low</a:t>
                  </a:r>
                  <a:endParaRPr lang="en-US" sz="1100" b="1" dirty="0">
                    <a:solidFill>
                      <a:prstClr val="black"/>
                    </a:solidFill>
                    <a:latin typeface="Arial" panose="020B0604020202020204" pitchFamily="34" charset="0"/>
                    <a:cs typeface="Arial" panose="020B0604020202020204" pitchFamily="34" charset="0"/>
                  </a:endParaRPr>
                </a:p>
              </p:txBody>
            </p:sp>
            <p:sp>
              <p:nvSpPr>
                <p:cNvPr id="21" name="TextBox 20"/>
                <p:cNvSpPr txBox="1"/>
                <p:nvPr/>
              </p:nvSpPr>
              <p:spPr>
                <a:xfrm flipH="1">
                  <a:off x="1921121" y="4191000"/>
                  <a:ext cx="1066800" cy="261610"/>
                </a:xfrm>
                <a:prstGeom prst="rect">
                  <a:avLst/>
                </a:prstGeom>
                <a:noFill/>
              </p:spPr>
              <p:txBody>
                <a:bodyPr wrap="square" rtlCol="0">
                  <a:spAutoFit/>
                </a:bodyPr>
                <a:lstStyle/>
                <a:p>
                  <a:pPr algn="ctr" fontAlgn="auto">
                    <a:spcBef>
                      <a:spcPts val="0"/>
                    </a:spcBef>
                    <a:spcAft>
                      <a:spcPts val="0"/>
                    </a:spcAft>
                  </a:pPr>
                  <a:r>
                    <a:rPr lang="en-US" sz="1100" b="1" dirty="0" smtClean="0">
                      <a:solidFill>
                        <a:prstClr val="black"/>
                      </a:solidFill>
                      <a:latin typeface="Arial" panose="020B0604020202020204" pitchFamily="34" charset="0"/>
                      <a:cs typeface="Arial" panose="020B0604020202020204" pitchFamily="34" charset="0"/>
                    </a:rPr>
                    <a:t>Medium</a:t>
                  </a:r>
                  <a:endParaRPr lang="en-US" sz="1100" b="1" dirty="0">
                    <a:solidFill>
                      <a:prstClr val="black"/>
                    </a:solidFill>
                    <a:latin typeface="Arial" panose="020B0604020202020204" pitchFamily="34" charset="0"/>
                    <a:cs typeface="Arial" panose="020B0604020202020204" pitchFamily="34" charset="0"/>
                  </a:endParaRPr>
                </a:p>
              </p:txBody>
            </p:sp>
            <p:sp>
              <p:nvSpPr>
                <p:cNvPr id="22" name="TextBox 21"/>
                <p:cNvSpPr txBox="1"/>
                <p:nvPr/>
              </p:nvSpPr>
              <p:spPr>
                <a:xfrm flipH="1">
                  <a:off x="2514600" y="4191000"/>
                  <a:ext cx="1066800" cy="261610"/>
                </a:xfrm>
                <a:prstGeom prst="rect">
                  <a:avLst/>
                </a:prstGeom>
                <a:noFill/>
              </p:spPr>
              <p:txBody>
                <a:bodyPr wrap="square" rtlCol="0">
                  <a:spAutoFit/>
                </a:bodyPr>
                <a:lstStyle/>
                <a:p>
                  <a:pPr algn="ctr" fontAlgn="auto">
                    <a:spcBef>
                      <a:spcPts val="0"/>
                    </a:spcBef>
                    <a:spcAft>
                      <a:spcPts val="0"/>
                    </a:spcAft>
                  </a:pPr>
                  <a:r>
                    <a:rPr lang="en-US" sz="1100" b="1" dirty="0" smtClean="0">
                      <a:solidFill>
                        <a:prstClr val="black"/>
                      </a:solidFill>
                      <a:latin typeface="Arial" panose="020B0604020202020204" pitchFamily="34" charset="0"/>
                      <a:cs typeface="Arial" panose="020B0604020202020204" pitchFamily="34" charset="0"/>
                    </a:rPr>
                    <a:t>High</a:t>
                  </a:r>
                  <a:endParaRPr lang="en-US" sz="1100" b="1" dirty="0">
                    <a:solidFill>
                      <a:prstClr val="black"/>
                    </a:solidFill>
                    <a:latin typeface="Arial" panose="020B0604020202020204" pitchFamily="34" charset="0"/>
                    <a:cs typeface="Arial" panose="020B0604020202020204" pitchFamily="34" charset="0"/>
                  </a:endParaRPr>
                </a:p>
              </p:txBody>
            </p:sp>
            <p:sp>
              <p:nvSpPr>
                <p:cNvPr id="23" name="TextBox 22"/>
                <p:cNvSpPr txBox="1"/>
                <p:nvPr/>
              </p:nvSpPr>
              <p:spPr>
                <a:xfrm flipH="1">
                  <a:off x="1650676" y="4372100"/>
                  <a:ext cx="1676399" cy="261610"/>
                </a:xfrm>
                <a:prstGeom prst="rect">
                  <a:avLst/>
                </a:prstGeom>
                <a:noFill/>
              </p:spPr>
              <p:txBody>
                <a:bodyPr wrap="square" rtlCol="0">
                  <a:spAutoFit/>
                </a:bodyPr>
                <a:lstStyle/>
                <a:p>
                  <a:pPr algn="ctr" fontAlgn="auto">
                    <a:spcBef>
                      <a:spcPts val="0"/>
                    </a:spcBef>
                    <a:spcAft>
                      <a:spcPts val="0"/>
                    </a:spcAft>
                  </a:pPr>
                  <a:r>
                    <a:rPr lang="en-US" sz="1100" b="1" dirty="0" smtClean="0">
                      <a:solidFill>
                        <a:prstClr val="black"/>
                      </a:solidFill>
                      <a:latin typeface="Arial" panose="020B0604020202020204" pitchFamily="34" charset="0"/>
                      <a:cs typeface="Arial" panose="020B0604020202020204" pitchFamily="34" charset="0"/>
                    </a:rPr>
                    <a:t>Uninfected Vaccine</a:t>
                  </a:r>
                  <a:endParaRPr lang="en-US" sz="1100" b="1" dirty="0">
                    <a:solidFill>
                      <a:prstClr val="black"/>
                    </a:solidFill>
                    <a:latin typeface="Arial" panose="020B0604020202020204" pitchFamily="34" charset="0"/>
                    <a:cs typeface="Arial" panose="020B0604020202020204" pitchFamily="34" charset="0"/>
                  </a:endParaRPr>
                </a:p>
              </p:txBody>
            </p:sp>
            <p:sp>
              <p:nvSpPr>
                <p:cNvPr id="24" name="TextBox 23"/>
                <p:cNvSpPr txBox="1"/>
                <p:nvPr/>
              </p:nvSpPr>
              <p:spPr>
                <a:xfrm flipH="1">
                  <a:off x="762000" y="4191000"/>
                  <a:ext cx="916374" cy="430887"/>
                </a:xfrm>
                <a:prstGeom prst="rect">
                  <a:avLst/>
                </a:prstGeom>
                <a:noFill/>
              </p:spPr>
              <p:txBody>
                <a:bodyPr wrap="square" rtlCol="0">
                  <a:spAutoFit/>
                </a:bodyPr>
                <a:lstStyle/>
                <a:p>
                  <a:pPr algn="ctr" fontAlgn="auto">
                    <a:spcBef>
                      <a:spcPts val="0"/>
                    </a:spcBef>
                    <a:spcAft>
                      <a:spcPts val="0"/>
                    </a:spcAft>
                  </a:pPr>
                  <a:r>
                    <a:rPr lang="en-US" sz="1100" b="1" dirty="0" smtClean="0">
                      <a:solidFill>
                        <a:prstClr val="black"/>
                      </a:solidFill>
                      <a:latin typeface="Arial" panose="020B0604020202020204" pitchFamily="34" charset="0"/>
                      <a:cs typeface="Arial" panose="020B0604020202020204" pitchFamily="34" charset="0"/>
                    </a:rPr>
                    <a:t>Uninfected</a:t>
                  </a:r>
                </a:p>
                <a:p>
                  <a:pPr algn="ctr" fontAlgn="auto">
                    <a:spcBef>
                      <a:spcPts val="0"/>
                    </a:spcBef>
                    <a:spcAft>
                      <a:spcPts val="0"/>
                    </a:spcAft>
                  </a:pPr>
                  <a:r>
                    <a:rPr lang="en-US" sz="1100" b="1" dirty="0" smtClean="0">
                      <a:solidFill>
                        <a:prstClr val="black"/>
                      </a:solidFill>
                      <a:latin typeface="Arial" panose="020B0604020202020204" pitchFamily="34" charset="0"/>
                      <a:cs typeface="Arial" panose="020B0604020202020204" pitchFamily="34" charset="0"/>
                    </a:rPr>
                    <a:t>Placebo</a:t>
                  </a:r>
                  <a:endParaRPr lang="en-US" sz="1100" b="1" dirty="0">
                    <a:solidFill>
                      <a:prstClr val="black"/>
                    </a:solidFill>
                    <a:latin typeface="Arial" panose="020B0604020202020204" pitchFamily="34" charset="0"/>
                    <a:cs typeface="Arial" panose="020B0604020202020204" pitchFamily="34" charset="0"/>
                  </a:endParaRPr>
                </a:p>
              </p:txBody>
            </p:sp>
            <p:sp>
              <p:nvSpPr>
                <p:cNvPr id="26" name="TextBox 25"/>
                <p:cNvSpPr txBox="1"/>
                <p:nvPr/>
              </p:nvSpPr>
              <p:spPr>
                <a:xfrm>
                  <a:off x="762523" y="983285"/>
                  <a:ext cx="522512" cy="307777"/>
                </a:xfrm>
                <a:prstGeom prst="rect">
                  <a:avLst/>
                </a:prstGeom>
                <a:noFill/>
              </p:spPr>
              <p:txBody>
                <a:bodyPr wrap="square" rtlCol="0">
                  <a:spAutoFit/>
                </a:bodyPr>
                <a:lstStyle/>
                <a:p>
                  <a:pPr algn="ctr" fontAlgn="auto">
                    <a:spcBef>
                      <a:spcPts val="0"/>
                    </a:spcBef>
                    <a:spcAft>
                      <a:spcPts val="0"/>
                    </a:spcAft>
                  </a:pPr>
                  <a:r>
                    <a:rPr lang="en-US" sz="1400" b="1" dirty="0" smtClean="0">
                      <a:solidFill>
                        <a:prstClr val="black"/>
                      </a:solidFill>
                      <a:latin typeface="Arial" panose="020B0604020202020204" pitchFamily="34" charset="0"/>
                      <a:cs typeface="Arial" panose="020B0604020202020204" pitchFamily="34" charset="0"/>
                    </a:rPr>
                    <a:t>A</a:t>
                  </a:r>
                  <a:endParaRPr lang="en-US" sz="1400" b="1" dirty="0">
                    <a:solidFill>
                      <a:prstClr val="black"/>
                    </a:solidFill>
                    <a:latin typeface="Arial" panose="020B0604020202020204" pitchFamily="34" charset="0"/>
                    <a:cs typeface="Arial" panose="020B0604020202020204" pitchFamily="34" charset="0"/>
                  </a:endParaRPr>
                </a:p>
              </p:txBody>
            </p:sp>
            <p:grpSp>
              <p:nvGrpSpPr>
                <p:cNvPr id="31" name="Group 30"/>
                <p:cNvGrpSpPr/>
                <p:nvPr/>
              </p:nvGrpSpPr>
              <p:grpSpPr>
                <a:xfrm>
                  <a:off x="838200" y="1219200"/>
                  <a:ext cx="2596895" cy="2927276"/>
                  <a:chOff x="3124201" y="1295400"/>
                  <a:chExt cx="2596895" cy="2927276"/>
                </a:xfrm>
              </p:grpSpPr>
              <p:pic>
                <p:nvPicPr>
                  <p:cNvPr id="32" name="Picture 2"/>
                  <p:cNvPicPr preferRelativeResize="0">
                    <a:picLocks noChangeAspect="1" noChangeArrowheads="1"/>
                  </p:cNvPicPr>
                  <p:nvPr/>
                </p:nvPicPr>
                <p:blipFill rotWithShape="1">
                  <a:blip r:embed="rId3" cstate="print">
                    <a:extLst>
                      <a:ext uri="{28A0092B-C50C-407E-A947-70E740481C1C}">
                        <a14:useLocalDpi xmlns:a14="http://schemas.microsoft.com/office/drawing/2010/main" val="0"/>
                      </a:ext>
                    </a:extLst>
                  </a:blip>
                  <a:srcRect r="96040"/>
                  <a:stretch/>
                </p:blipFill>
                <p:spPr bwMode="auto">
                  <a:xfrm>
                    <a:off x="3124201" y="1295400"/>
                    <a:ext cx="131064" cy="2927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2"/>
                  <p:cNvPicPr preferRelativeResize="0">
                    <a:picLocks noChangeAspect="1" noChangeArrowheads="1"/>
                  </p:cNvPicPr>
                  <p:nvPr/>
                </p:nvPicPr>
                <p:blipFill rotWithShape="1">
                  <a:blip r:embed="rId4" cstate="print">
                    <a:extLst>
                      <a:ext uri="{28A0092B-C50C-407E-A947-70E740481C1C}">
                        <a14:useLocalDpi xmlns:a14="http://schemas.microsoft.com/office/drawing/2010/main" val="0"/>
                      </a:ext>
                    </a:extLst>
                  </a:blip>
                  <a:srcRect l="7314" r="76993"/>
                  <a:stretch/>
                </p:blipFill>
                <p:spPr bwMode="auto">
                  <a:xfrm>
                    <a:off x="3219907" y="1295400"/>
                    <a:ext cx="519379" cy="2927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3"/>
                  <p:cNvPicPr preferRelativeResize="0">
                    <a:picLocks noChangeAspect="1" noChangeArrowheads="1"/>
                  </p:cNvPicPr>
                  <p:nvPr/>
                </p:nvPicPr>
                <p:blipFill rotWithShape="1">
                  <a:blip r:embed="rId5" cstate="print">
                    <a:extLst>
                      <a:ext uri="{28A0092B-C50C-407E-A947-70E740481C1C}">
                        <a14:useLocalDpi xmlns:a14="http://schemas.microsoft.com/office/drawing/2010/main" val="0"/>
                      </a:ext>
                    </a:extLst>
                  </a:blip>
                  <a:srcRect l="33283" r="47045"/>
                  <a:stretch/>
                </p:blipFill>
                <p:spPr bwMode="auto">
                  <a:xfrm>
                    <a:off x="3736850" y="1295400"/>
                    <a:ext cx="651053" cy="2927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34"/>
                  <p:cNvPicPr preferRelativeResize="0">
                    <a:picLocks noChangeAspect="1" noChangeArrowheads="1"/>
                  </p:cNvPicPr>
                  <p:nvPr/>
                </p:nvPicPr>
                <p:blipFill rotWithShape="1">
                  <a:blip r:embed="rId5" cstate="print">
                    <a:extLst>
                      <a:ext uri="{28A0092B-C50C-407E-A947-70E740481C1C}">
                        <a14:useLocalDpi xmlns:a14="http://schemas.microsoft.com/office/drawing/2010/main" val="0"/>
                      </a:ext>
                    </a:extLst>
                  </a:blip>
                  <a:srcRect l="56988" r="25329"/>
                  <a:stretch/>
                </p:blipFill>
                <p:spPr bwMode="auto">
                  <a:xfrm>
                    <a:off x="4390340" y="1295400"/>
                    <a:ext cx="585216" cy="2927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35"/>
                  <p:cNvPicPr preferRelativeResize="0">
                    <a:picLocks noChangeAspect="1" noChangeArrowheads="1"/>
                  </p:cNvPicPr>
                  <p:nvPr/>
                </p:nvPicPr>
                <p:blipFill rotWithShape="1">
                  <a:blip r:embed="rId5" cstate="print">
                    <a:extLst>
                      <a:ext uri="{28A0092B-C50C-407E-A947-70E740481C1C}">
                        <a14:useLocalDpi xmlns:a14="http://schemas.microsoft.com/office/drawing/2010/main" val="0"/>
                      </a:ext>
                    </a:extLst>
                  </a:blip>
                  <a:srcRect l="76696" r="-126"/>
                  <a:stretch/>
                </p:blipFill>
                <p:spPr bwMode="auto">
                  <a:xfrm>
                    <a:off x="4945685" y="1295400"/>
                    <a:ext cx="775411" cy="2927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grpSp>
          <p:nvGrpSpPr>
            <p:cNvPr id="43" name="Group 42"/>
            <p:cNvGrpSpPr/>
            <p:nvPr/>
          </p:nvGrpSpPr>
          <p:grpSpPr>
            <a:xfrm>
              <a:off x="4386259" y="1919281"/>
              <a:ext cx="990600" cy="707886"/>
              <a:chOff x="4724400" y="533400"/>
              <a:chExt cx="990600" cy="707886"/>
            </a:xfrm>
          </p:grpSpPr>
          <p:sp>
            <p:nvSpPr>
              <p:cNvPr id="44" name="TextBox 43"/>
              <p:cNvSpPr txBox="1"/>
              <p:nvPr/>
            </p:nvSpPr>
            <p:spPr>
              <a:xfrm>
                <a:off x="5029200" y="533400"/>
                <a:ext cx="685800" cy="707886"/>
              </a:xfrm>
              <a:prstGeom prst="rect">
                <a:avLst/>
              </a:prstGeom>
              <a:noFill/>
            </p:spPr>
            <p:txBody>
              <a:bodyPr wrap="square" rtlCol="0">
                <a:spAutoFit/>
              </a:bodyPr>
              <a:lstStyle/>
              <a:p>
                <a:pPr fontAlgn="auto">
                  <a:spcBef>
                    <a:spcPts val="0"/>
                  </a:spcBef>
                  <a:spcAft>
                    <a:spcPts val="0"/>
                  </a:spcAft>
                </a:pPr>
                <a:r>
                  <a:rPr lang="en-US" sz="1000" b="1" dirty="0" smtClean="0">
                    <a:solidFill>
                      <a:prstClr val="black"/>
                    </a:solidFill>
                    <a:latin typeface="Calibri"/>
                  </a:rPr>
                  <a:t>Placebo</a:t>
                </a:r>
              </a:p>
              <a:p>
                <a:pPr fontAlgn="auto">
                  <a:spcBef>
                    <a:spcPts val="0"/>
                  </a:spcBef>
                  <a:spcAft>
                    <a:spcPts val="0"/>
                  </a:spcAft>
                </a:pPr>
                <a:r>
                  <a:rPr lang="en-US" sz="1000" b="1" dirty="0" smtClean="0">
                    <a:solidFill>
                      <a:prstClr val="black"/>
                    </a:solidFill>
                    <a:latin typeface="Calibri"/>
                  </a:rPr>
                  <a:t>Low</a:t>
                </a:r>
              </a:p>
              <a:p>
                <a:pPr fontAlgn="auto">
                  <a:spcBef>
                    <a:spcPts val="0"/>
                  </a:spcBef>
                  <a:spcAft>
                    <a:spcPts val="0"/>
                  </a:spcAft>
                </a:pPr>
                <a:r>
                  <a:rPr lang="en-US" sz="1000" b="1" dirty="0" smtClean="0">
                    <a:solidFill>
                      <a:prstClr val="black"/>
                    </a:solidFill>
                    <a:latin typeface="Calibri"/>
                  </a:rPr>
                  <a:t>Medium</a:t>
                </a:r>
              </a:p>
              <a:p>
                <a:pPr fontAlgn="auto">
                  <a:spcBef>
                    <a:spcPts val="0"/>
                  </a:spcBef>
                  <a:spcAft>
                    <a:spcPts val="0"/>
                  </a:spcAft>
                </a:pPr>
                <a:r>
                  <a:rPr lang="en-US" sz="1000" b="1" dirty="0" smtClean="0">
                    <a:solidFill>
                      <a:prstClr val="black"/>
                    </a:solidFill>
                    <a:latin typeface="Calibri"/>
                  </a:rPr>
                  <a:t>High</a:t>
                </a:r>
                <a:endParaRPr lang="en-US" sz="1000" b="1" dirty="0">
                  <a:solidFill>
                    <a:prstClr val="black"/>
                  </a:solidFill>
                  <a:latin typeface="Calibri"/>
                </a:endParaRPr>
              </a:p>
            </p:txBody>
          </p:sp>
          <p:cxnSp>
            <p:nvCxnSpPr>
              <p:cNvPr id="45" name="Straight Connector 44"/>
              <p:cNvCxnSpPr/>
              <p:nvPr/>
            </p:nvCxnSpPr>
            <p:spPr>
              <a:xfrm>
                <a:off x="4735980" y="656540"/>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724400" y="808940"/>
                <a:ext cx="31638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735980" y="961340"/>
                <a:ext cx="304800" cy="0"/>
              </a:xfrm>
              <a:prstGeom prst="line">
                <a:avLst/>
              </a:prstGeom>
              <a:ln w="190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735980" y="1113740"/>
                <a:ext cx="304800" cy="0"/>
              </a:xfrm>
              <a:prstGeom prst="line">
                <a:avLst/>
              </a:prstGeom>
              <a:ln w="19050">
                <a:solidFill>
                  <a:srgbClr val="7030A0"/>
                </a:solidFill>
                <a:prstDash val="dashDot"/>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8267055" y="3779004"/>
              <a:ext cx="457200" cy="261610"/>
            </a:xfrm>
            <a:prstGeom prst="rect">
              <a:avLst/>
            </a:prstGeom>
            <a:noFill/>
          </p:spPr>
          <p:txBody>
            <a:bodyPr wrap="square" rtlCol="0">
              <a:spAutoFit/>
            </a:bodyPr>
            <a:lstStyle/>
            <a:p>
              <a:pPr algn="ctr" fontAlgn="auto">
                <a:spcBef>
                  <a:spcPts val="0"/>
                </a:spcBef>
                <a:spcAft>
                  <a:spcPts val="0"/>
                </a:spcAft>
              </a:pPr>
              <a:r>
                <a:rPr lang="en-US" sz="1100" b="1" dirty="0" smtClean="0">
                  <a:solidFill>
                    <a:prstClr val="black"/>
                  </a:solidFill>
                  <a:latin typeface="Arial" panose="020B0604020202020204" pitchFamily="34" charset="0"/>
                  <a:cs typeface="Arial" panose="020B0604020202020204" pitchFamily="34" charset="0"/>
                </a:rPr>
                <a:t>36</a:t>
              </a:r>
              <a:endParaRPr lang="en-US" sz="1100" dirty="0">
                <a:solidFill>
                  <a:prstClr val="black"/>
                </a:solidFill>
                <a:latin typeface="Arial" panose="020B0604020202020204" pitchFamily="34" charset="0"/>
                <a:cs typeface="Arial" panose="020B0604020202020204" pitchFamily="34" charset="0"/>
              </a:endParaRPr>
            </a:p>
          </p:txBody>
        </p:sp>
        <p:sp>
          <p:nvSpPr>
            <p:cNvPr id="40" name="TextBox 39"/>
            <p:cNvSpPr txBox="1"/>
            <p:nvPr/>
          </p:nvSpPr>
          <p:spPr>
            <a:xfrm>
              <a:off x="6987153" y="3779004"/>
              <a:ext cx="457200" cy="261610"/>
            </a:xfrm>
            <a:prstGeom prst="rect">
              <a:avLst/>
            </a:prstGeom>
            <a:noFill/>
          </p:spPr>
          <p:txBody>
            <a:bodyPr wrap="square" rtlCol="0">
              <a:spAutoFit/>
            </a:bodyPr>
            <a:lstStyle/>
            <a:p>
              <a:pPr algn="ctr" fontAlgn="auto">
                <a:spcBef>
                  <a:spcPts val="0"/>
                </a:spcBef>
                <a:spcAft>
                  <a:spcPts val="0"/>
                </a:spcAft>
              </a:pPr>
              <a:r>
                <a:rPr lang="en-US" sz="1100" b="1" dirty="0" smtClean="0">
                  <a:solidFill>
                    <a:prstClr val="black"/>
                  </a:solidFill>
                  <a:latin typeface="Arial" panose="020B0604020202020204" pitchFamily="34" charset="0"/>
                  <a:cs typeface="Arial" panose="020B0604020202020204" pitchFamily="34" charset="0"/>
                </a:rPr>
                <a:t>24</a:t>
              </a:r>
              <a:endParaRPr lang="en-US" sz="1100" dirty="0">
                <a:solidFill>
                  <a:prstClr val="black"/>
                </a:solidFill>
                <a:latin typeface="Arial" panose="020B0604020202020204" pitchFamily="34" charset="0"/>
                <a:cs typeface="Arial" panose="020B0604020202020204" pitchFamily="34" charset="0"/>
              </a:endParaRPr>
            </a:p>
          </p:txBody>
        </p:sp>
        <p:sp>
          <p:nvSpPr>
            <p:cNvPr id="41" name="TextBox 40"/>
            <p:cNvSpPr txBox="1"/>
            <p:nvPr/>
          </p:nvSpPr>
          <p:spPr>
            <a:xfrm>
              <a:off x="5707251" y="3779004"/>
              <a:ext cx="457200" cy="261610"/>
            </a:xfrm>
            <a:prstGeom prst="rect">
              <a:avLst/>
            </a:prstGeom>
            <a:noFill/>
          </p:spPr>
          <p:txBody>
            <a:bodyPr wrap="square" rtlCol="0">
              <a:spAutoFit/>
            </a:bodyPr>
            <a:lstStyle/>
            <a:p>
              <a:pPr algn="ctr" fontAlgn="auto">
                <a:spcBef>
                  <a:spcPts val="0"/>
                </a:spcBef>
                <a:spcAft>
                  <a:spcPts val="0"/>
                </a:spcAft>
              </a:pPr>
              <a:r>
                <a:rPr lang="en-US" sz="1100" b="1" dirty="0" smtClean="0">
                  <a:solidFill>
                    <a:prstClr val="black"/>
                  </a:solidFill>
                  <a:latin typeface="Arial" panose="020B0604020202020204" pitchFamily="34" charset="0"/>
                  <a:cs typeface="Arial" panose="020B0604020202020204" pitchFamily="34" charset="0"/>
                </a:rPr>
                <a:t>12</a:t>
              </a:r>
              <a:endParaRPr lang="en-US" sz="1100" dirty="0">
                <a:solidFill>
                  <a:prstClr val="black"/>
                </a:solidFill>
                <a:latin typeface="Arial" panose="020B0604020202020204" pitchFamily="34" charset="0"/>
                <a:cs typeface="Arial" panose="020B0604020202020204" pitchFamily="34" charset="0"/>
              </a:endParaRPr>
            </a:p>
          </p:txBody>
        </p:sp>
        <p:sp>
          <p:nvSpPr>
            <p:cNvPr id="42" name="TextBox 41"/>
            <p:cNvSpPr txBox="1"/>
            <p:nvPr/>
          </p:nvSpPr>
          <p:spPr>
            <a:xfrm>
              <a:off x="4435098" y="3779004"/>
              <a:ext cx="457200" cy="261610"/>
            </a:xfrm>
            <a:prstGeom prst="rect">
              <a:avLst/>
            </a:prstGeom>
            <a:noFill/>
          </p:spPr>
          <p:txBody>
            <a:bodyPr wrap="square" rtlCol="0">
              <a:spAutoFit/>
            </a:bodyPr>
            <a:lstStyle/>
            <a:p>
              <a:pPr algn="ctr" fontAlgn="auto">
                <a:spcBef>
                  <a:spcPts val="0"/>
                </a:spcBef>
                <a:spcAft>
                  <a:spcPts val="0"/>
                </a:spcAft>
              </a:pPr>
              <a:r>
                <a:rPr lang="en-US" sz="1100" b="1" dirty="0" smtClean="0">
                  <a:solidFill>
                    <a:prstClr val="black"/>
                  </a:solidFill>
                  <a:latin typeface="Arial" panose="020B0604020202020204" pitchFamily="34" charset="0"/>
                  <a:cs typeface="Arial" panose="020B0604020202020204" pitchFamily="34" charset="0"/>
                </a:rPr>
                <a:t>0</a:t>
              </a:r>
              <a:endParaRPr lang="en-US" sz="1100" dirty="0">
                <a:solidFill>
                  <a:prstClr val="black"/>
                </a:solidFill>
                <a:latin typeface="Arial" panose="020B0604020202020204" pitchFamily="34" charset="0"/>
                <a:cs typeface="Arial" panose="020B0604020202020204" pitchFamily="34" charset="0"/>
              </a:endParaRPr>
            </a:p>
          </p:txBody>
        </p:sp>
      </p:grpSp>
      <p:sp>
        <p:nvSpPr>
          <p:cNvPr id="49" name="TextBox 48"/>
          <p:cNvSpPr txBox="1"/>
          <p:nvPr/>
        </p:nvSpPr>
        <p:spPr>
          <a:xfrm flipH="1">
            <a:off x="5298330" y="4503115"/>
            <a:ext cx="2666999" cy="261610"/>
          </a:xfrm>
          <a:prstGeom prst="rect">
            <a:avLst/>
          </a:prstGeom>
          <a:noFill/>
        </p:spPr>
        <p:txBody>
          <a:bodyPr wrap="square" rtlCol="0">
            <a:spAutoFit/>
          </a:bodyPr>
          <a:lstStyle/>
          <a:p>
            <a:pPr algn="ctr" fontAlgn="auto">
              <a:spcBef>
                <a:spcPts val="0"/>
              </a:spcBef>
              <a:spcAft>
                <a:spcPts val="0"/>
              </a:spcAft>
            </a:pPr>
            <a:r>
              <a:rPr lang="en-US" sz="1100" b="1" dirty="0" smtClean="0">
                <a:solidFill>
                  <a:prstClr val="black"/>
                </a:solidFill>
                <a:latin typeface="Arial" panose="020B0604020202020204" pitchFamily="34" charset="0"/>
                <a:cs typeface="Arial" panose="020B0604020202020204" pitchFamily="34" charset="0"/>
              </a:rPr>
              <a:t>Time since Week 26 </a:t>
            </a:r>
            <a:r>
              <a:rPr lang="en-US" sz="1100" b="1" dirty="0">
                <a:solidFill>
                  <a:prstClr val="black"/>
                </a:solidFill>
                <a:latin typeface="Arial" panose="020B0604020202020204" pitchFamily="34" charset="0"/>
                <a:cs typeface="Arial" panose="020B0604020202020204" pitchFamily="34" charset="0"/>
              </a:rPr>
              <a:t>v</a:t>
            </a:r>
            <a:r>
              <a:rPr lang="en-US" sz="1100" b="1" dirty="0" smtClean="0">
                <a:solidFill>
                  <a:prstClr val="black"/>
                </a:solidFill>
                <a:latin typeface="Arial" panose="020B0604020202020204" pitchFamily="34" charset="0"/>
                <a:cs typeface="Arial" panose="020B0604020202020204" pitchFamily="34" charset="0"/>
              </a:rPr>
              <a:t>isit (months)</a:t>
            </a:r>
            <a:endParaRPr lang="en-US" sz="1100" b="1" dirty="0">
              <a:solidFill>
                <a:prstClr val="black"/>
              </a:solidFill>
              <a:latin typeface="Arial" panose="020B0604020202020204" pitchFamily="34" charset="0"/>
              <a:cs typeface="Arial" panose="020B0604020202020204" pitchFamily="34" charset="0"/>
            </a:endParaRPr>
          </a:p>
        </p:txBody>
      </p:sp>
      <p:sp>
        <p:nvSpPr>
          <p:cNvPr id="50" name="TextBox 49"/>
          <p:cNvSpPr txBox="1"/>
          <p:nvPr/>
        </p:nvSpPr>
        <p:spPr>
          <a:xfrm>
            <a:off x="76200" y="235306"/>
            <a:ext cx="8991600" cy="1077218"/>
          </a:xfrm>
          <a:prstGeom prst="rect">
            <a:avLst/>
          </a:prstGeom>
          <a:noFill/>
        </p:spPr>
        <p:txBody>
          <a:bodyPr wrap="square" rtlCol="0">
            <a:spAutoFit/>
          </a:bodyPr>
          <a:lstStyle/>
          <a:p>
            <a:pPr algn="ctr" fontAlgn="auto">
              <a:spcBef>
                <a:spcPts val="0"/>
              </a:spcBef>
              <a:spcAft>
                <a:spcPts val="0"/>
              </a:spcAft>
            </a:pPr>
            <a:r>
              <a:rPr lang="en-US" sz="3200" b="1" dirty="0" smtClean="0">
                <a:solidFill>
                  <a:srgbClr val="0000CC"/>
                </a:solidFill>
                <a:latin typeface="Calibri"/>
              </a:rPr>
              <a:t>Association between V1V2 antibodies and HIV acquisition in RV144 is critical to VE</a:t>
            </a:r>
            <a:endParaRPr lang="en-US" sz="3200" b="1" dirty="0">
              <a:solidFill>
                <a:srgbClr val="0000CC"/>
              </a:solidFill>
              <a:latin typeface="Calibri"/>
            </a:endParaRPr>
          </a:p>
        </p:txBody>
      </p:sp>
    </p:spTree>
    <p:extLst>
      <p:ext uri="{BB962C8B-B14F-4D97-AF65-F5344CB8AC3E}">
        <p14:creationId xmlns:p14="http://schemas.microsoft.com/office/powerpoint/2010/main" val="2142461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52400" y="0"/>
            <a:ext cx="8991600" cy="10382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altLang="en-US" sz="4000" b="1" kern="0" dirty="0" smtClean="0">
                <a:solidFill>
                  <a:srgbClr val="000090"/>
                </a:solidFill>
                <a:ea typeface="ＭＳ Ｐゴシック" pitchFamily="-84" charset="-128"/>
                <a:cs typeface="Arial"/>
              </a:rPr>
              <a:t>V1/V2 IgG Correlate of Risk</a:t>
            </a:r>
          </a:p>
        </p:txBody>
      </p:sp>
      <p:sp>
        <p:nvSpPr>
          <p:cNvPr id="2" name="TextBox 1"/>
          <p:cNvSpPr txBox="1"/>
          <p:nvPr/>
        </p:nvSpPr>
        <p:spPr>
          <a:xfrm>
            <a:off x="528363" y="937607"/>
            <a:ext cx="8229600" cy="2492990"/>
          </a:xfrm>
          <a:prstGeom prst="rect">
            <a:avLst/>
          </a:prstGeom>
          <a:noFill/>
        </p:spPr>
        <p:txBody>
          <a:bodyPr wrap="square" rtlCol="0">
            <a:spAutoFit/>
          </a:bodyPr>
          <a:lstStyle/>
          <a:p>
            <a:pPr marL="514350" indent="-514350">
              <a:buFont typeface="Arial"/>
              <a:buChar char="•"/>
            </a:pPr>
            <a:r>
              <a:rPr lang="en-US" sz="2400" b="1" dirty="0" smtClean="0">
                <a:solidFill>
                  <a:srgbClr val="000000"/>
                </a:solidFill>
                <a:cs typeface="Arial"/>
              </a:rPr>
              <a:t>V2 Specific </a:t>
            </a:r>
            <a:r>
              <a:rPr lang="en-US" sz="2400" b="1" dirty="0" err="1" smtClean="0">
                <a:solidFill>
                  <a:srgbClr val="000000"/>
                </a:solidFill>
                <a:cs typeface="Arial"/>
              </a:rPr>
              <a:t>mAbs</a:t>
            </a:r>
            <a:r>
              <a:rPr lang="en-US" sz="2400" b="1" dirty="0" smtClean="0">
                <a:solidFill>
                  <a:srgbClr val="000000"/>
                </a:solidFill>
                <a:cs typeface="Arial"/>
              </a:rPr>
              <a:t> were isolated and characterized that involve position 169 in the V2 loop (Liao </a:t>
            </a:r>
            <a:r>
              <a:rPr lang="en-US" sz="2400" b="1" i="1" dirty="0" smtClean="0">
                <a:solidFill>
                  <a:srgbClr val="000000"/>
                </a:solidFill>
                <a:cs typeface="Arial"/>
              </a:rPr>
              <a:t>et al. </a:t>
            </a:r>
            <a:r>
              <a:rPr lang="en-US" sz="2400" b="1" dirty="0" smtClean="0">
                <a:solidFill>
                  <a:srgbClr val="000000"/>
                </a:solidFill>
                <a:cs typeface="Arial"/>
              </a:rPr>
              <a:t>Immunity 2013).</a:t>
            </a:r>
          </a:p>
          <a:p>
            <a:pPr marL="514350" indent="-514350">
              <a:lnSpc>
                <a:spcPct val="50000"/>
              </a:lnSpc>
              <a:buFont typeface="Arial"/>
              <a:buChar char="•"/>
            </a:pPr>
            <a:endParaRPr lang="en-US" sz="2400" b="1" dirty="0" smtClean="0">
              <a:solidFill>
                <a:srgbClr val="000000"/>
              </a:solidFill>
              <a:cs typeface="Arial"/>
            </a:endParaRPr>
          </a:p>
          <a:p>
            <a:pPr marL="514350" indent="-514350">
              <a:buFont typeface="Arial"/>
              <a:buChar char="•"/>
            </a:pPr>
            <a:r>
              <a:rPr lang="en-US" sz="2400" b="1" dirty="0" smtClean="0">
                <a:solidFill>
                  <a:srgbClr val="000000"/>
                </a:solidFill>
                <a:cs typeface="Arial"/>
              </a:rPr>
              <a:t>Virus sieve analysis in the V2 loop at position 169 (Rolland </a:t>
            </a:r>
            <a:r>
              <a:rPr lang="en-US" sz="2400" b="1" i="1" dirty="0" smtClean="0">
                <a:solidFill>
                  <a:srgbClr val="000000"/>
                </a:solidFill>
                <a:cs typeface="Arial"/>
              </a:rPr>
              <a:t>et al. </a:t>
            </a:r>
            <a:r>
              <a:rPr lang="en-US" sz="2400" b="1" dirty="0" smtClean="0">
                <a:solidFill>
                  <a:srgbClr val="000000"/>
                </a:solidFill>
                <a:cs typeface="Arial"/>
              </a:rPr>
              <a:t>Nature 2012).</a:t>
            </a:r>
          </a:p>
          <a:p>
            <a:pPr marL="514350" indent="-514350">
              <a:lnSpc>
                <a:spcPct val="50000"/>
              </a:lnSpc>
              <a:buFont typeface="Arial"/>
              <a:buChar char="•"/>
            </a:pPr>
            <a:endParaRPr lang="en-US" sz="2400" b="1" dirty="0" smtClean="0">
              <a:solidFill>
                <a:srgbClr val="000000"/>
              </a:solidFill>
              <a:cs typeface="Arial"/>
            </a:endParaRPr>
          </a:p>
          <a:p>
            <a:pPr>
              <a:lnSpc>
                <a:spcPct val="50000"/>
              </a:lnSpc>
            </a:pPr>
            <a:endParaRPr lang="en-US" sz="2400" b="1" dirty="0" smtClean="0">
              <a:solidFill>
                <a:srgbClr val="000000"/>
              </a:solidFill>
              <a:cs typeface="Arial"/>
            </a:endParaRPr>
          </a:p>
        </p:txBody>
      </p:sp>
      <p:grpSp>
        <p:nvGrpSpPr>
          <p:cNvPr id="46" name="Group 32"/>
          <p:cNvGrpSpPr>
            <a:grpSpLocks noChangeAspect="1"/>
          </p:cNvGrpSpPr>
          <p:nvPr/>
        </p:nvGrpSpPr>
        <p:grpSpPr>
          <a:xfrm>
            <a:off x="2743200" y="3124200"/>
            <a:ext cx="5023238" cy="3170706"/>
            <a:chOff x="2222305" y="4285714"/>
            <a:chExt cx="4924668" cy="3108485"/>
          </a:xfrm>
        </p:grpSpPr>
        <p:cxnSp>
          <p:nvCxnSpPr>
            <p:cNvPr id="47" name="Straight Connector 46"/>
            <p:cNvCxnSpPr>
              <a:stCxn id="53" idx="0"/>
            </p:cNvCxnSpPr>
            <p:nvPr/>
          </p:nvCxnSpPr>
          <p:spPr>
            <a:xfrm rot="16200000" flipV="1">
              <a:off x="3879286" y="6584366"/>
              <a:ext cx="345058" cy="6590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53" idx="0"/>
            </p:cNvCxnSpPr>
            <p:nvPr/>
          </p:nvCxnSpPr>
          <p:spPr>
            <a:xfrm rot="5400000" flipH="1" flipV="1">
              <a:off x="4504700" y="6600754"/>
              <a:ext cx="362311" cy="6090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9" name="Group 129"/>
            <p:cNvGrpSpPr>
              <a:grpSpLocks noChangeAspect="1"/>
            </p:cNvGrpSpPr>
            <p:nvPr/>
          </p:nvGrpSpPr>
          <p:grpSpPr bwMode="auto">
            <a:xfrm>
              <a:off x="3041901" y="4538209"/>
              <a:ext cx="2678885" cy="2599364"/>
              <a:chOff x="5714999" y="1946254"/>
              <a:chExt cx="2286000" cy="2295636"/>
            </a:xfrm>
          </p:grpSpPr>
          <p:pic>
            <p:nvPicPr>
              <p:cNvPr id="60" name="Picture 2"/>
              <p:cNvPicPr>
                <a:picLocks noChangeAspect="1" noChangeArrowheads="1"/>
              </p:cNvPicPr>
              <p:nvPr/>
            </p:nvPicPr>
            <p:blipFill>
              <a:blip r:embed="rId2" cstate="print">
                <a:grayscl/>
              </a:blip>
              <a:srcRect l="27344" t="55208" r="47656" b="18750"/>
              <a:stretch>
                <a:fillRect/>
              </a:stretch>
            </p:blipFill>
            <p:spPr bwMode="gray">
              <a:xfrm>
                <a:off x="5714999" y="2018866"/>
                <a:ext cx="2286000" cy="1905000"/>
              </a:xfrm>
              <a:prstGeom prst="rect">
                <a:avLst/>
              </a:prstGeom>
              <a:noFill/>
              <a:ln w="9525">
                <a:noFill/>
                <a:miter lim="800000"/>
                <a:headEnd/>
                <a:tailEnd/>
              </a:ln>
            </p:spPr>
          </p:pic>
          <p:sp>
            <p:nvSpPr>
              <p:cNvPr id="61" name="Moon 60"/>
              <p:cNvSpPr/>
              <p:nvPr/>
            </p:nvSpPr>
            <p:spPr bwMode="gray">
              <a:xfrm rot="19057925">
                <a:off x="5896244" y="2724774"/>
                <a:ext cx="436162" cy="1517116"/>
              </a:xfrm>
              <a:prstGeom prst="moon">
                <a:avLst>
                  <a:gd name="adj" fmla="val 14495"/>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a:solidFill>
                    <a:srgbClr val="404041"/>
                  </a:solidFill>
                  <a:latin typeface="Arial" pitchFamily="34" charset="0"/>
                  <a:ea typeface="ＭＳ Ｐゴシック" pitchFamily="48" charset="-128"/>
                </a:endParaRPr>
              </a:p>
            </p:txBody>
          </p:sp>
          <p:sp>
            <p:nvSpPr>
              <p:cNvPr id="62" name="Moon 61"/>
              <p:cNvSpPr/>
              <p:nvPr/>
            </p:nvSpPr>
            <p:spPr bwMode="gray">
              <a:xfrm rot="12644539">
                <a:off x="7416918" y="2587890"/>
                <a:ext cx="481841" cy="1515690"/>
              </a:xfrm>
              <a:prstGeom prst="moon">
                <a:avLst>
                  <a:gd name="adj" fmla="val 15580"/>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a:solidFill>
                    <a:srgbClr val="404041"/>
                  </a:solidFill>
                  <a:latin typeface="Arial" pitchFamily="34" charset="0"/>
                  <a:ea typeface="ＭＳ Ｐゴシック" pitchFamily="48" charset="-128"/>
                </a:endParaRPr>
              </a:p>
            </p:txBody>
          </p:sp>
          <p:sp>
            <p:nvSpPr>
              <p:cNvPr id="63" name="Moon 62"/>
              <p:cNvSpPr/>
              <p:nvPr/>
            </p:nvSpPr>
            <p:spPr bwMode="gray">
              <a:xfrm rot="4984783">
                <a:off x="6419394" y="1314063"/>
                <a:ext cx="620250" cy="1884632"/>
              </a:xfrm>
              <a:prstGeom prst="moon">
                <a:avLst>
                  <a:gd name="adj" fmla="val 13397"/>
                </a:avLst>
              </a:prstGeom>
              <a:solidFill>
                <a:schemeClr val="tx1">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a:solidFill>
                    <a:srgbClr val="404041"/>
                  </a:solidFill>
                  <a:latin typeface="Arial" pitchFamily="34" charset="0"/>
                  <a:ea typeface="ＭＳ Ｐゴシック" pitchFamily="48" charset="-128"/>
                </a:endParaRPr>
              </a:p>
            </p:txBody>
          </p:sp>
        </p:grpSp>
        <p:sp>
          <p:nvSpPr>
            <p:cNvPr id="50" name="TextBox 49"/>
            <p:cNvSpPr txBox="1"/>
            <p:nvPr/>
          </p:nvSpPr>
          <p:spPr>
            <a:xfrm>
              <a:off x="3566462" y="5280623"/>
              <a:ext cx="1784094" cy="307776"/>
            </a:xfrm>
            <a:prstGeom prst="rect">
              <a:avLst/>
            </a:prstGeom>
            <a:noFill/>
          </p:spPr>
          <p:txBody>
            <a:bodyPr wrap="square" rtlCol="0">
              <a:spAutoFit/>
            </a:bodyPr>
            <a:lstStyle/>
            <a:p>
              <a:r>
                <a:rPr lang="en-US" sz="1400" b="1" dirty="0" smtClean="0">
                  <a:solidFill>
                    <a:srgbClr val="404041">
                      <a:lumMod val="25000"/>
                    </a:srgbClr>
                  </a:solidFill>
                  <a:latin typeface="Arial" pitchFamily="34" charset="0"/>
                  <a:cs typeface="Arial" pitchFamily="34" charset="0"/>
                </a:rPr>
                <a:t>α4β7 binding motif</a:t>
              </a:r>
            </a:p>
          </p:txBody>
        </p:sp>
        <p:sp>
          <p:nvSpPr>
            <p:cNvPr id="51" name="TextBox 50"/>
            <p:cNvSpPr txBox="1"/>
            <p:nvPr/>
          </p:nvSpPr>
          <p:spPr>
            <a:xfrm>
              <a:off x="5608048" y="4285714"/>
              <a:ext cx="1538925" cy="307776"/>
            </a:xfrm>
            <a:prstGeom prst="rect">
              <a:avLst/>
            </a:prstGeom>
            <a:noFill/>
          </p:spPr>
          <p:txBody>
            <a:bodyPr wrap="square" rtlCol="0">
              <a:spAutoFit/>
            </a:bodyPr>
            <a:lstStyle/>
            <a:p>
              <a:pPr algn="ctr"/>
              <a:r>
                <a:rPr lang="en-US" sz="1400" b="1" dirty="0" smtClean="0">
                  <a:solidFill>
                    <a:srgbClr val="404041"/>
                  </a:solidFill>
                  <a:latin typeface="Arial" pitchFamily="34" charset="0"/>
                  <a:cs typeface="Arial" pitchFamily="34" charset="0"/>
                </a:rPr>
                <a:t>V2 Loop Crown</a:t>
              </a:r>
            </a:p>
          </p:txBody>
        </p:sp>
        <p:cxnSp>
          <p:nvCxnSpPr>
            <p:cNvPr id="52" name="Straight Arrow Connector 51"/>
            <p:cNvCxnSpPr/>
            <p:nvPr/>
          </p:nvCxnSpPr>
          <p:spPr>
            <a:xfrm rot="10800000" flipV="1">
              <a:off x="4964491" y="4472617"/>
              <a:ext cx="733246" cy="181156"/>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611880" y="7086423"/>
              <a:ext cx="1538925" cy="307776"/>
            </a:xfrm>
            <a:prstGeom prst="rect">
              <a:avLst/>
            </a:prstGeom>
            <a:noFill/>
          </p:spPr>
          <p:txBody>
            <a:bodyPr wrap="square" rtlCol="0">
              <a:spAutoFit/>
            </a:bodyPr>
            <a:lstStyle/>
            <a:p>
              <a:pPr algn="ctr"/>
              <a:r>
                <a:rPr lang="en-US" sz="1400" b="1" dirty="0" smtClean="0">
                  <a:solidFill>
                    <a:srgbClr val="404041"/>
                  </a:solidFill>
                  <a:latin typeface="Arial" pitchFamily="34" charset="0"/>
                  <a:cs typeface="Arial" pitchFamily="34" charset="0"/>
                </a:rPr>
                <a:t>Flanks</a:t>
              </a:r>
            </a:p>
          </p:txBody>
        </p:sp>
        <p:sp>
          <p:nvSpPr>
            <p:cNvPr id="54" name="TextBox 53"/>
            <p:cNvSpPr txBox="1"/>
            <p:nvPr/>
          </p:nvSpPr>
          <p:spPr>
            <a:xfrm>
              <a:off x="2222305" y="5263110"/>
              <a:ext cx="575096" cy="307776"/>
            </a:xfrm>
            <a:prstGeom prst="rect">
              <a:avLst/>
            </a:prstGeom>
            <a:noFill/>
          </p:spPr>
          <p:txBody>
            <a:bodyPr wrap="square" rtlCol="0">
              <a:spAutoFit/>
            </a:bodyPr>
            <a:lstStyle/>
            <a:p>
              <a:pPr algn="r"/>
              <a:r>
                <a:rPr lang="en-US" sz="1400" b="1" dirty="0" smtClean="0">
                  <a:solidFill>
                    <a:srgbClr val="404041"/>
                  </a:solidFill>
                  <a:latin typeface="Arial" pitchFamily="34" charset="0"/>
                  <a:cs typeface="Arial" pitchFamily="34" charset="0"/>
                </a:rPr>
                <a:t>169</a:t>
              </a:r>
            </a:p>
          </p:txBody>
        </p:sp>
        <p:cxnSp>
          <p:nvCxnSpPr>
            <p:cNvPr id="55" name="Straight Arrow Connector 54"/>
            <p:cNvCxnSpPr/>
            <p:nvPr/>
          </p:nvCxnSpPr>
          <p:spPr>
            <a:xfrm>
              <a:off x="2770897" y="5403746"/>
              <a:ext cx="407950" cy="1588"/>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5860181" y="4670406"/>
              <a:ext cx="575096" cy="307776"/>
            </a:xfrm>
            <a:prstGeom prst="rect">
              <a:avLst/>
            </a:prstGeom>
            <a:noFill/>
          </p:spPr>
          <p:txBody>
            <a:bodyPr wrap="square" rtlCol="0">
              <a:spAutoFit/>
            </a:bodyPr>
            <a:lstStyle/>
            <a:p>
              <a:pPr algn="r"/>
              <a:r>
                <a:rPr lang="en-US" sz="1400" b="1" dirty="0" smtClean="0">
                  <a:solidFill>
                    <a:srgbClr val="404041"/>
                  </a:solidFill>
                  <a:latin typeface="Arial" pitchFamily="34" charset="0"/>
                  <a:cs typeface="Arial" pitchFamily="34" charset="0"/>
                </a:rPr>
                <a:t>181</a:t>
              </a:r>
            </a:p>
          </p:txBody>
        </p:sp>
        <p:cxnSp>
          <p:nvCxnSpPr>
            <p:cNvPr id="57" name="Straight Arrow Connector 56"/>
            <p:cNvCxnSpPr/>
            <p:nvPr/>
          </p:nvCxnSpPr>
          <p:spPr>
            <a:xfrm>
              <a:off x="4914882" y="4851293"/>
              <a:ext cx="1114369" cy="1588"/>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2727295" y="5493527"/>
              <a:ext cx="3339546" cy="1829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9" name="Right Brace 58"/>
            <p:cNvSpPr/>
            <p:nvPr/>
          </p:nvSpPr>
          <p:spPr>
            <a:xfrm rot="6305078" flipV="1">
              <a:off x="4589744" y="4798732"/>
              <a:ext cx="189173" cy="45538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404041"/>
                </a:solidFill>
              </a:endParaRPr>
            </a:p>
          </p:txBody>
        </p:sp>
      </p:grpSp>
      <p:sp>
        <p:nvSpPr>
          <p:cNvPr id="3" name="TextBox 2"/>
          <p:cNvSpPr txBox="1"/>
          <p:nvPr/>
        </p:nvSpPr>
        <p:spPr>
          <a:xfrm>
            <a:off x="1066800" y="5029200"/>
            <a:ext cx="6477000" cy="950799"/>
          </a:xfrm>
          <a:prstGeom prst="rect">
            <a:avLst/>
          </a:prstGeom>
        </p:spPr>
        <p:txBody>
          <a:bodyPr vert="horz" wrap="square" lIns="91440" tIns="45720" rIns="91440" bIns="45720" rtlCol="0">
            <a:normAutofit/>
          </a:bodyPr>
          <a:lstStyle/>
          <a:p>
            <a:pPr marL="342900" indent="-342900">
              <a:buFont typeface="Arial" panose="020B0604020202020204" pitchFamily="34" charset="0"/>
              <a:buChar char="•"/>
            </a:pPr>
            <a:r>
              <a:rPr lang="en-ZA" sz="2000" dirty="0" smtClean="0">
                <a:solidFill>
                  <a:schemeClr val="bg2"/>
                </a:solidFill>
              </a:rPr>
              <a:t>60% of clade C isolates have lysine at position 169 vs 10% of clade B isolates</a:t>
            </a:r>
          </a:p>
        </p:txBody>
      </p:sp>
    </p:spTree>
    <p:extLst>
      <p:ext uri="{BB962C8B-B14F-4D97-AF65-F5344CB8AC3E}">
        <p14:creationId xmlns:p14="http://schemas.microsoft.com/office/powerpoint/2010/main" val="903822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38" y="1219200"/>
            <a:ext cx="8229600" cy="707886"/>
          </a:xfrm>
        </p:spPr>
        <p:txBody>
          <a:bodyPr>
            <a:normAutofit fontScale="90000"/>
          </a:bodyPr>
          <a:lstStyle/>
          <a:p>
            <a:r>
              <a:rPr lang="en-US" dirty="0" smtClean="0">
                <a:solidFill>
                  <a:srgbClr val="0000CC"/>
                </a:solidFill>
              </a:rPr>
              <a:t>lack </a:t>
            </a:r>
            <a:r>
              <a:rPr lang="en-US" dirty="0">
                <a:solidFill>
                  <a:srgbClr val="0000CC"/>
                </a:solidFill>
              </a:rPr>
              <a:t>of a direct correlation between </a:t>
            </a:r>
            <a:r>
              <a:rPr lang="en-US" dirty="0" err="1" smtClean="0">
                <a:solidFill>
                  <a:srgbClr val="0000CC"/>
                </a:solidFill>
              </a:rPr>
              <a:t>neutralising</a:t>
            </a:r>
            <a:r>
              <a:rPr lang="en-US" dirty="0" smtClean="0">
                <a:solidFill>
                  <a:srgbClr val="0000CC"/>
                </a:solidFill>
              </a:rPr>
              <a:t> </a:t>
            </a:r>
            <a:r>
              <a:rPr lang="en-US" dirty="0">
                <a:solidFill>
                  <a:srgbClr val="0000CC"/>
                </a:solidFill>
              </a:rPr>
              <a:t>antibodies and HIV-1 acquisition</a:t>
            </a:r>
            <a:r>
              <a:rPr lang="en-ZA" dirty="0" smtClean="0">
                <a:solidFill>
                  <a:srgbClr val="0000CC"/>
                </a:solidFill>
              </a:rPr>
              <a:t> </a:t>
            </a:r>
            <a:endParaRPr lang="en-ZA" dirty="0">
              <a:solidFill>
                <a:srgbClr val="0000CC"/>
              </a:solidFill>
            </a:endParaRPr>
          </a:p>
        </p:txBody>
      </p:sp>
      <p:sp>
        <p:nvSpPr>
          <p:cNvPr id="5" name="TextBox 4"/>
          <p:cNvSpPr txBox="1"/>
          <p:nvPr/>
        </p:nvSpPr>
        <p:spPr>
          <a:xfrm>
            <a:off x="228600" y="2286000"/>
            <a:ext cx="8915400" cy="2057400"/>
          </a:xfrm>
          <a:prstGeom prst="rect">
            <a:avLst/>
          </a:prstGeom>
        </p:spPr>
        <p:txBody>
          <a:bodyPr vert="horz" wrap="square" lIns="91440" tIns="45720" rIns="91440" bIns="45720" rtlCol="0">
            <a:noAutofit/>
          </a:bodyPr>
          <a:lstStyle/>
          <a:p>
            <a:r>
              <a:rPr lang="en-ZA" sz="3600" i="1" dirty="0" smtClean="0">
                <a:solidFill>
                  <a:schemeClr val="bg2"/>
                </a:solidFill>
                <a:latin typeface="Arial" panose="020B0604020202020204" pitchFamily="34" charset="0"/>
                <a:cs typeface="Arial" panose="020B0604020202020204" pitchFamily="34" charset="0"/>
              </a:rPr>
              <a:t>Even at peak antibody response, none of the sera from the </a:t>
            </a:r>
            <a:r>
              <a:rPr lang="en-ZA" sz="3600" i="1" dirty="0" err="1" smtClean="0">
                <a:solidFill>
                  <a:schemeClr val="bg2"/>
                </a:solidFill>
                <a:latin typeface="Arial" panose="020B0604020202020204" pitchFamily="34" charset="0"/>
                <a:cs typeface="Arial" panose="020B0604020202020204" pitchFamily="34" charset="0"/>
              </a:rPr>
              <a:t>vaccinees</a:t>
            </a:r>
            <a:r>
              <a:rPr lang="en-ZA" sz="3600" i="1" dirty="0" smtClean="0">
                <a:solidFill>
                  <a:schemeClr val="bg2"/>
                </a:solidFill>
                <a:latin typeface="Arial" panose="020B0604020202020204" pitchFamily="34" charset="0"/>
                <a:cs typeface="Arial" panose="020B0604020202020204" pitchFamily="34" charset="0"/>
              </a:rPr>
              <a:t> neutralised a panel of 20 contemporaneous isolates of HIV-1 circulating in Thailand </a:t>
            </a:r>
            <a:r>
              <a:rPr lang="en-ZA" sz="3600" i="1" dirty="0">
                <a:solidFill>
                  <a:schemeClr val="bg2"/>
                </a:solidFill>
                <a:latin typeface="Arial" panose="020B0604020202020204" pitchFamily="34" charset="0"/>
                <a:cs typeface="Arial" panose="020B0604020202020204" pitchFamily="34" charset="0"/>
              </a:rPr>
              <a:t>d</a:t>
            </a:r>
            <a:r>
              <a:rPr lang="en-ZA" sz="3600" i="1" dirty="0" smtClean="0">
                <a:solidFill>
                  <a:schemeClr val="bg2"/>
                </a:solidFill>
                <a:latin typeface="Arial" panose="020B0604020202020204" pitchFamily="34" charset="0"/>
                <a:cs typeface="Arial" panose="020B0604020202020204" pitchFamily="34" charset="0"/>
              </a:rPr>
              <a:t>uring the course of the trial…..</a:t>
            </a:r>
          </a:p>
        </p:txBody>
      </p:sp>
    </p:spTree>
    <p:extLst>
      <p:ext uri="{BB962C8B-B14F-4D97-AF65-F5344CB8AC3E}">
        <p14:creationId xmlns:p14="http://schemas.microsoft.com/office/powerpoint/2010/main" val="13481910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solidFill>
                  <a:srgbClr val="0000CC"/>
                </a:solidFill>
              </a:rPr>
              <a:t>Post RV144 world: conceptual summary of the correlates work</a:t>
            </a:r>
            <a:endParaRPr lang="en-ZA" dirty="0">
              <a:solidFill>
                <a:srgbClr val="0000CC"/>
              </a:solidFill>
            </a:endParaRPr>
          </a:p>
        </p:txBody>
      </p:sp>
      <p:sp>
        <p:nvSpPr>
          <p:cNvPr id="5" name="TextBox 4"/>
          <p:cNvSpPr txBox="1"/>
          <p:nvPr/>
        </p:nvSpPr>
        <p:spPr>
          <a:xfrm>
            <a:off x="963613" y="1752600"/>
            <a:ext cx="6400800" cy="3962400"/>
          </a:xfrm>
          <a:prstGeom prst="rect">
            <a:avLst/>
          </a:prstGeom>
        </p:spPr>
        <p:txBody>
          <a:bodyPr vert="horz" wrap="square" lIns="91440" tIns="45720" rIns="91440" bIns="45720" rtlCol="0">
            <a:normAutofit/>
          </a:bodyPr>
          <a:lstStyle/>
          <a:p>
            <a:endParaRPr lang="en-ZA" sz="2000" dirty="0" smtClean="0">
              <a:solidFill>
                <a:schemeClr val="bg2"/>
              </a:solidFill>
            </a:endParaRPr>
          </a:p>
        </p:txBody>
      </p:sp>
      <p:sp>
        <p:nvSpPr>
          <p:cNvPr id="6" name="TextBox 5"/>
          <p:cNvSpPr txBox="1"/>
          <p:nvPr/>
        </p:nvSpPr>
        <p:spPr>
          <a:xfrm>
            <a:off x="533401" y="1417638"/>
            <a:ext cx="8153399" cy="4343399"/>
          </a:xfrm>
          <a:prstGeom prst="rect">
            <a:avLst/>
          </a:prstGeom>
        </p:spPr>
        <p:txBody>
          <a:bodyPr vert="horz" wrap="square" lIns="91440" tIns="45720" rIns="91440" bIns="45720" rtlCol="0">
            <a:noAutofit/>
          </a:bodyPr>
          <a:lstStyle/>
          <a:p>
            <a:pPr marL="342900" indent="-342900">
              <a:buFont typeface="Arial" panose="020B0604020202020204" pitchFamily="34" charset="0"/>
              <a:buChar char="•"/>
            </a:pPr>
            <a:r>
              <a:rPr lang="en-ZA" sz="2800" dirty="0" smtClean="0">
                <a:solidFill>
                  <a:schemeClr val="bg2"/>
                </a:solidFill>
              </a:rPr>
              <a:t>Non neutralising antibodies with antibody functions such as ADCC, ADCP &amp; </a:t>
            </a:r>
            <a:r>
              <a:rPr lang="en-ZA" sz="2800" dirty="0" err="1" smtClean="0">
                <a:solidFill>
                  <a:schemeClr val="bg2"/>
                </a:solidFill>
              </a:rPr>
              <a:t>virion</a:t>
            </a:r>
            <a:r>
              <a:rPr lang="en-ZA" sz="2800" dirty="0" smtClean="0">
                <a:solidFill>
                  <a:schemeClr val="bg2"/>
                </a:solidFill>
              </a:rPr>
              <a:t> capture, as well as </a:t>
            </a:r>
            <a:r>
              <a:rPr lang="en-ZA" sz="2800" dirty="0" err="1" smtClean="0">
                <a:solidFill>
                  <a:schemeClr val="bg2"/>
                </a:solidFill>
              </a:rPr>
              <a:t>polyfunctional</a:t>
            </a:r>
            <a:r>
              <a:rPr lang="en-ZA" sz="2800" dirty="0" smtClean="0">
                <a:solidFill>
                  <a:schemeClr val="bg2"/>
                </a:solidFill>
              </a:rPr>
              <a:t> CD4 T cell responses were associated with VE</a:t>
            </a:r>
          </a:p>
          <a:p>
            <a:pPr marL="342900" indent="-342900">
              <a:buFont typeface="Arial" panose="020B0604020202020204" pitchFamily="34" charset="0"/>
              <a:buChar char="•"/>
            </a:pPr>
            <a:endParaRPr lang="en-ZA" sz="2800" dirty="0">
              <a:solidFill>
                <a:schemeClr val="bg2"/>
              </a:solidFill>
            </a:endParaRPr>
          </a:p>
          <a:p>
            <a:pPr marL="342900" indent="-342900">
              <a:buFont typeface="Arial" panose="020B0604020202020204" pitchFamily="34" charset="0"/>
              <a:buChar char="•"/>
            </a:pPr>
            <a:r>
              <a:rPr lang="en-ZA" sz="2800" dirty="0" smtClean="0">
                <a:solidFill>
                  <a:schemeClr val="bg2"/>
                </a:solidFill>
              </a:rPr>
              <a:t>Neutralisation was not the mechanism that protected against HIV acquisition</a:t>
            </a:r>
          </a:p>
          <a:p>
            <a:pPr marL="342900" indent="-342900">
              <a:buFont typeface="Arial" panose="020B0604020202020204" pitchFamily="34" charset="0"/>
              <a:buChar char="•"/>
            </a:pPr>
            <a:endParaRPr lang="en-ZA" sz="2800" dirty="0">
              <a:solidFill>
                <a:schemeClr val="bg2"/>
              </a:solidFill>
            </a:endParaRPr>
          </a:p>
          <a:p>
            <a:pPr marL="342900" indent="-342900">
              <a:buFont typeface="Arial" panose="020B0604020202020204" pitchFamily="34" charset="0"/>
              <a:buChar char="•"/>
            </a:pPr>
            <a:r>
              <a:rPr lang="en-ZA" sz="2800" dirty="0" smtClean="0">
                <a:solidFill>
                  <a:schemeClr val="bg2"/>
                </a:solidFill>
              </a:rPr>
              <a:t>Strategies that build on these concepts have formed the basis of the efficacy studies taken forward </a:t>
            </a:r>
          </a:p>
          <a:p>
            <a:endParaRPr lang="en-ZA" sz="2800" dirty="0" smtClean="0">
              <a:solidFill>
                <a:schemeClr val="bg2"/>
              </a:solidFill>
            </a:endParaRPr>
          </a:p>
        </p:txBody>
      </p:sp>
    </p:spTree>
    <p:extLst>
      <p:ext uri="{BB962C8B-B14F-4D97-AF65-F5344CB8AC3E}">
        <p14:creationId xmlns:p14="http://schemas.microsoft.com/office/powerpoint/2010/main" val="6325294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24200"/>
            <a:ext cx="8229600" cy="707886"/>
          </a:xfrm>
        </p:spPr>
        <p:txBody>
          <a:bodyPr>
            <a:normAutofit fontScale="90000"/>
          </a:bodyPr>
          <a:lstStyle/>
          <a:p>
            <a:r>
              <a:rPr lang="en-ZA" dirty="0" smtClean="0">
                <a:solidFill>
                  <a:srgbClr val="0000CC"/>
                </a:solidFill>
              </a:rPr>
              <a:t>Besides non neutralising HIV vaccine approaches….other things were happening in the neutralising space</a:t>
            </a:r>
            <a:endParaRPr lang="en-ZA" dirty="0">
              <a:solidFill>
                <a:srgbClr val="0000CC"/>
              </a:solidFill>
            </a:endParaRPr>
          </a:p>
        </p:txBody>
      </p:sp>
    </p:spTree>
    <p:extLst>
      <p:ext uri="{BB962C8B-B14F-4D97-AF65-F5344CB8AC3E}">
        <p14:creationId xmlns:p14="http://schemas.microsoft.com/office/powerpoint/2010/main" val="3098715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err="1" smtClean="0">
                <a:solidFill>
                  <a:srgbClr val="0000CC"/>
                </a:solidFill>
              </a:rPr>
              <a:t>Immunogen</a:t>
            </a:r>
            <a:r>
              <a:rPr lang="en-ZA" dirty="0" smtClean="0">
                <a:solidFill>
                  <a:srgbClr val="0000CC"/>
                </a:solidFill>
              </a:rPr>
              <a:t> design to induce neutralisation</a:t>
            </a:r>
            <a:endParaRPr lang="en-ZA" dirty="0">
              <a:solidFill>
                <a:srgbClr val="0000CC"/>
              </a:solidFill>
            </a:endParaRPr>
          </a:p>
        </p:txBody>
      </p:sp>
      <p:sp>
        <p:nvSpPr>
          <p:cNvPr id="5" name="TextBox 4"/>
          <p:cNvSpPr txBox="1"/>
          <p:nvPr/>
        </p:nvSpPr>
        <p:spPr>
          <a:xfrm>
            <a:off x="479898" y="1417638"/>
            <a:ext cx="8001000" cy="4343400"/>
          </a:xfrm>
          <a:prstGeom prst="rect">
            <a:avLst/>
          </a:prstGeom>
        </p:spPr>
        <p:txBody>
          <a:bodyPr vert="horz" wrap="square" lIns="91440" tIns="45720" rIns="91440" bIns="45720" rtlCol="0">
            <a:normAutofit fontScale="92500" lnSpcReduction="10000"/>
          </a:bodyPr>
          <a:lstStyle/>
          <a:p>
            <a:pPr marL="285750" indent="-285750">
              <a:buFont typeface="Arial" panose="020B0604020202020204" pitchFamily="34" charset="0"/>
              <a:buChar char="•"/>
            </a:pPr>
            <a:r>
              <a:rPr lang="en-ZA" sz="2800" dirty="0" smtClean="0">
                <a:solidFill>
                  <a:schemeClr val="bg2"/>
                </a:solidFill>
              </a:rPr>
              <a:t>Advances in B cell technology have enabled the field to identify and isolate broadly neutralising antibodies from persons with chronic HIV infection</a:t>
            </a:r>
          </a:p>
          <a:p>
            <a:pPr marL="285750" indent="-285750">
              <a:buFont typeface="Arial" panose="020B0604020202020204" pitchFamily="34" charset="0"/>
              <a:buChar char="•"/>
            </a:pPr>
            <a:endParaRPr lang="en-ZA" sz="2800" dirty="0">
              <a:solidFill>
                <a:schemeClr val="bg2"/>
              </a:solidFill>
            </a:endParaRPr>
          </a:p>
          <a:p>
            <a:pPr marL="285750" indent="-285750">
              <a:buFont typeface="Arial" panose="020B0604020202020204" pitchFamily="34" charset="0"/>
              <a:buChar char="•"/>
            </a:pPr>
            <a:r>
              <a:rPr lang="en-ZA" sz="2800" dirty="0" smtClean="0">
                <a:solidFill>
                  <a:schemeClr val="bg2"/>
                </a:solidFill>
              </a:rPr>
              <a:t>Passive transfer of these BNABS have demonstrated protection in NHPs from experimental challenge</a:t>
            </a:r>
          </a:p>
          <a:p>
            <a:pPr marL="285750" indent="-285750">
              <a:buFont typeface="Arial" panose="020B0604020202020204" pitchFamily="34" charset="0"/>
              <a:buChar char="•"/>
            </a:pPr>
            <a:endParaRPr lang="en-ZA" sz="2800" dirty="0">
              <a:solidFill>
                <a:schemeClr val="bg2"/>
              </a:solidFill>
            </a:endParaRPr>
          </a:p>
          <a:p>
            <a:pPr marL="285750" indent="-285750">
              <a:buFont typeface="Arial" panose="020B0604020202020204" pitchFamily="34" charset="0"/>
              <a:buChar char="•"/>
            </a:pPr>
            <a:r>
              <a:rPr lang="en-ZA" sz="2800" dirty="0" smtClean="0">
                <a:solidFill>
                  <a:schemeClr val="bg2"/>
                </a:solidFill>
              </a:rPr>
              <a:t>Opening up a new vaccine approach either utilising these BNABS as passive immunisation or to form the basis of new </a:t>
            </a:r>
            <a:r>
              <a:rPr lang="en-ZA" sz="2800" dirty="0" err="1" smtClean="0">
                <a:solidFill>
                  <a:schemeClr val="bg2"/>
                </a:solidFill>
              </a:rPr>
              <a:t>immunogen</a:t>
            </a:r>
            <a:r>
              <a:rPr lang="en-ZA" sz="2800" dirty="0" smtClean="0">
                <a:solidFill>
                  <a:schemeClr val="bg2"/>
                </a:solidFill>
              </a:rPr>
              <a:t> design</a:t>
            </a:r>
          </a:p>
        </p:txBody>
      </p:sp>
    </p:spTree>
    <p:extLst>
      <p:ext uri="{BB962C8B-B14F-4D97-AF65-F5344CB8AC3E}">
        <p14:creationId xmlns:p14="http://schemas.microsoft.com/office/powerpoint/2010/main" val="96753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solidFill>
                  <a:srgbClr val="0000CC"/>
                </a:solidFill>
              </a:rPr>
              <a:t>This leads us to evaluate 3 strategies to advance HIV immunization</a:t>
            </a:r>
            <a:endParaRPr lang="en-ZA" dirty="0">
              <a:solidFill>
                <a:srgbClr val="0000CC"/>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9985643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4559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73025"/>
            <a:ext cx="7858125" cy="841375"/>
          </a:xfrm>
        </p:spPr>
        <p:txBody>
          <a:bodyPr>
            <a:normAutofit fontScale="90000"/>
          </a:bodyPr>
          <a:lstStyle/>
          <a:p>
            <a:r>
              <a:rPr lang="en-US" b="1" dirty="0" smtClean="0">
                <a:solidFill>
                  <a:srgbClr val="0000CC"/>
                </a:solidFill>
              </a:rPr>
              <a:t>2010 Formation of the P5 Partnership </a:t>
            </a:r>
            <a:endParaRPr lang="en-US" b="1" dirty="0">
              <a:solidFill>
                <a:srgbClr val="0000CC"/>
              </a:solidFill>
            </a:endParaRPr>
          </a:p>
        </p:txBody>
      </p:sp>
      <p:sp>
        <p:nvSpPr>
          <p:cNvPr id="3" name="TextBox 2"/>
          <p:cNvSpPr txBox="1"/>
          <p:nvPr/>
        </p:nvSpPr>
        <p:spPr>
          <a:xfrm>
            <a:off x="1403648" y="5805264"/>
            <a:ext cx="184731" cy="461665"/>
          </a:xfrm>
          <a:prstGeom prst="rect">
            <a:avLst/>
          </a:prstGeom>
          <a:noFill/>
        </p:spPr>
        <p:txBody>
          <a:bodyPr wrap="none" rtlCol="0">
            <a:spAutoFit/>
          </a:bodyPr>
          <a:lstStyle/>
          <a:p>
            <a:endParaRPr lang="en-US" dirty="0">
              <a:solidFill>
                <a:srgbClr val="404041"/>
              </a:solidFill>
            </a:endParaRPr>
          </a:p>
        </p:txBody>
      </p:sp>
      <p:grpSp>
        <p:nvGrpSpPr>
          <p:cNvPr id="7" name="Group 6"/>
          <p:cNvGrpSpPr/>
          <p:nvPr/>
        </p:nvGrpSpPr>
        <p:grpSpPr>
          <a:xfrm>
            <a:off x="407474" y="4212053"/>
            <a:ext cx="8329614" cy="1420087"/>
            <a:chOff x="365125" y="3257015"/>
            <a:chExt cx="8329614" cy="1420087"/>
          </a:xfrm>
        </p:grpSpPr>
        <p:pic>
          <p:nvPicPr>
            <p:cNvPr id="8" name="Picture 26"/>
            <p:cNvPicPr>
              <a:picLocks noChangeAspect="1"/>
            </p:cNvPicPr>
            <p:nvPr/>
          </p:nvPicPr>
          <p:blipFill rotWithShape="1">
            <a:blip r:embed="rId3" cstate="print"/>
            <a:srcRect l="9679" r="7076"/>
            <a:stretch/>
          </p:blipFill>
          <p:spPr bwMode="auto">
            <a:xfrm>
              <a:off x="2493534" y="3607379"/>
              <a:ext cx="1654237" cy="999751"/>
            </a:xfrm>
            <a:prstGeom prst="rect">
              <a:avLst/>
            </a:prstGeom>
            <a:noFill/>
            <a:ln w="9525">
              <a:noFill/>
              <a:miter lim="800000"/>
              <a:headEnd/>
              <a:tailEnd/>
            </a:ln>
          </p:spPr>
        </p:pic>
        <p:grpSp>
          <p:nvGrpSpPr>
            <p:cNvPr id="9" name="Group 8"/>
            <p:cNvGrpSpPr/>
            <p:nvPr/>
          </p:nvGrpSpPr>
          <p:grpSpPr>
            <a:xfrm>
              <a:off x="4282203" y="3554478"/>
              <a:ext cx="2356130" cy="1105553"/>
              <a:chOff x="4139952" y="2176734"/>
              <a:chExt cx="2125583" cy="1086120"/>
            </a:xfrm>
          </p:grpSpPr>
          <p:pic>
            <p:nvPicPr>
              <p:cNvPr id="17" name="Picture 6" descr="http://www.patentlyo.com/photos/uncategorized/2008/07/24/gates_logo.gif"/>
              <p:cNvPicPr>
                <a:picLocks noChangeAspect="1" noChangeArrowheads="1"/>
              </p:cNvPicPr>
              <p:nvPr/>
            </p:nvPicPr>
            <p:blipFill>
              <a:blip r:embed="rId4" cstate="print"/>
              <a:srcRect/>
              <a:stretch>
                <a:fillRect/>
              </a:stretch>
            </p:blipFill>
            <p:spPr bwMode="auto">
              <a:xfrm>
                <a:off x="4139952" y="2176734"/>
                <a:ext cx="2125583" cy="526134"/>
              </a:xfrm>
              <a:prstGeom prst="rect">
                <a:avLst/>
              </a:prstGeom>
              <a:noFill/>
            </p:spPr>
          </p:pic>
          <p:pic>
            <p:nvPicPr>
              <p:cNvPr id="18" name="Picture 8" descr="http://t1.gstatic.com/images?q=tbn:ANd9GcRxEFe8PJAc0VnyXtQvJzNZxUSZ_7XrCd0E0AVbmeqdCYbJxr9HIw"/>
              <p:cNvPicPr>
                <a:picLocks noChangeAspect="1" noChangeArrowheads="1"/>
              </p:cNvPicPr>
              <p:nvPr/>
            </p:nvPicPr>
            <p:blipFill>
              <a:blip r:embed="rId5" cstate="print"/>
              <a:srcRect/>
              <a:stretch>
                <a:fillRect/>
              </a:stretch>
            </p:blipFill>
            <p:spPr bwMode="auto">
              <a:xfrm>
                <a:off x="4401646" y="2710661"/>
                <a:ext cx="1602195" cy="552193"/>
              </a:xfrm>
              <a:prstGeom prst="rect">
                <a:avLst/>
              </a:prstGeom>
              <a:noFill/>
            </p:spPr>
          </p:pic>
        </p:grpSp>
        <p:grpSp>
          <p:nvGrpSpPr>
            <p:cNvPr id="10" name="Group 9"/>
            <p:cNvGrpSpPr/>
            <p:nvPr/>
          </p:nvGrpSpPr>
          <p:grpSpPr>
            <a:xfrm>
              <a:off x="365125" y="3537407"/>
              <a:ext cx="1993976" cy="1139695"/>
              <a:chOff x="309625" y="2192891"/>
              <a:chExt cx="1798866" cy="1119662"/>
            </a:xfrm>
          </p:grpSpPr>
          <p:pic>
            <p:nvPicPr>
              <p:cNvPr id="15" name="Picture 2" descr="http://t2.gstatic.com/images?q=tbn:ANd9GcR2PC93CJ0ci1MSVn4HYEKbeBVFxCElkhhWpkO_3dOWHQWeZ_BBIA"/>
              <p:cNvPicPr>
                <a:picLocks noChangeAspect="1" noChangeArrowheads="1"/>
              </p:cNvPicPr>
              <p:nvPr/>
            </p:nvPicPr>
            <p:blipFill>
              <a:blip r:embed="rId6" cstate="print"/>
              <a:srcRect/>
              <a:stretch>
                <a:fillRect/>
              </a:stretch>
            </p:blipFill>
            <p:spPr bwMode="auto">
              <a:xfrm>
                <a:off x="309625" y="2192891"/>
                <a:ext cx="1798866" cy="481914"/>
              </a:xfrm>
              <a:prstGeom prst="rect">
                <a:avLst/>
              </a:prstGeom>
              <a:noFill/>
            </p:spPr>
          </p:pic>
          <p:pic>
            <p:nvPicPr>
              <p:cNvPr id="16" name="Picture 15" descr="MHRP logo 2011-hires.jpg"/>
              <p:cNvPicPr>
                <a:picLocks noChangeAspect="1"/>
              </p:cNvPicPr>
              <p:nvPr/>
            </p:nvPicPr>
            <p:blipFill rotWithShape="1">
              <a:blip r:embed="rId7" cstate="print"/>
              <a:srcRect l="6474" t="14145" r="11105" b="19885"/>
              <a:stretch/>
            </p:blipFill>
            <p:spPr>
              <a:xfrm>
                <a:off x="570704" y="2656945"/>
                <a:ext cx="1276709" cy="655608"/>
              </a:xfrm>
              <a:prstGeom prst="rect">
                <a:avLst/>
              </a:prstGeom>
            </p:spPr>
          </p:pic>
        </p:grpSp>
        <p:grpSp>
          <p:nvGrpSpPr>
            <p:cNvPr id="11" name="Group 10"/>
            <p:cNvGrpSpPr/>
            <p:nvPr/>
          </p:nvGrpSpPr>
          <p:grpSpPr>
            <a:xfrm>
              <a:off x="6772765" y="3579667"/>
              <a:ext cx="1921974" cy="1055175"/>
              <a:chOff x="6685472" y="2173853"/>
              <a:chExt cx="1733909" cy="1036628"/>
            </a:xfrm>
          </p:grpSpPr>
          <p:pic>
            <p:nvPicPr>
              <p:cNvPr id="13" name="Picture 2" descr="C:\Users\AMullin\AppData\Local\Microsoft\Windows\Temporary Internet Files\Content.Outlook\NWQ1JHEK\SANOFI%20Pasteur%20-%20RVB%20-%20Colors1.JPG"/>
              <p:cNvPicPr>
                <a:picLocks noChangeAspect="1" noChangeArrowheads="1"/>
              </p:cNvPicPr>
              <p:nvPr/>
            </p:nvPicPr>
            <p:blipFill rotWithShape="1">
              <a:blip r:embed="rId8" cstate="print"/>
              <a:srcRect l="10316" t="33813" r="8650" b="32482"/>
              <a:stretch/>
            </p:blipFill>
            <p:spPr bwMode="auto">
              <a:xfrm>
                <a:off x="6685472" y="2173853"/>
                <a:ext cx="1733909" cy="207034"/>
              </a:xfrm>
              <a:prstGeom prst="rect">
                <a:avLst/>
              </a:prstGeom>
              <a:noFill/>
            </p:spPr>
          </p:pic>
          <p:pic>
            <p:nvPicPr>
              <p:cNvPr id="14" name="Picture 3" descr="MRC-Logo-&amp;-logotype-WEB-100"/>
              <p:cNvPicPr>
                <a:picLocks noChangeAspect="1" noChangeArrowheads="1"/>
              </p:cNvPicPr>
              <p:nvPr/>
            </p:nvPicPr>
            <p:blipFill>
              <a:blip r:embed="rId9" cstate="print"/>
              <a:srcRect/>
              <a:stretch>
                <a:fillRect/>
              </a:stretch>
            </p:blipFill>
            <p:spPr bwMode="auto">
              <a:xfrm>
                <a:off x="6914251" y="2410381"/>
                <a:ext cx="1276350" cy="800100"/>
              </a:xfrm>
              <a:prstGeom prst="rect">
                <a:avLst/>
              </a:prstGeom>
              <a:noFill/>
              <a:ln w="9525">
                <a:noFill/>
                <a:miter lim="800000"/>
                <a:headEnd/>
                <a:tailEnd/>
              </a:ln>
            </p:spPr>
          </p:pic>
        </p:grpSp>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63991" y="3257015"/>
              <a:ext cx="536981" cy="489189"/>
            </a:xfrm>
            <a:prstGeom prst="rect">
              <a:avLst/>
            </a:prstGeom>
          </p:spPr>
        </p:pic>
      </p:grpSp>
      <p:grpSp>
        <p:nvGrpSpPr>
          <p:cNvPr id="19" name="Group 18"/>
          <p:cNvGrpSpPr/>
          <p:nvPr/>
        </p:nvGrpSpPr>
        <p:grpSpPr>
          <a:xfrm>
            <a:off x="532048" y="990600"/>
            <a:ext cx="8080466" cy="2955796"/>
            <a:chOff x="559820" y="2892725"/>
            <a:chExt cx="8080466" cy="2955796"/>
          </a:xfrm>
        </p:grpSpPr>
        <p:sp>
          <p:nvSpPr>
            <p:cNvPr id="20" name="Rounded Rectangle 19"/>
            <p:cNvSpPr/>
            <p:nvPr/>
          </p:nvSpPr>
          <p:spPr>
            <a:xfrm>
              <a:off x="559820" y="2892725"/>
              <a:ext cx="3316914" cy="2955796"/>
            </a:xfrm>
            <a:prstGeom prst="roundRect">
              <a:avLst/>
            </a:prstGeom>
            <a:solidFill>
              <a:schemeClr val="tx2">
                <a:lumMod val="60000"/>
                <a:lumOff val="40000"/>
              </a:schemeClr>
            </a:solidFill>
            <a:ln w="12700" cap="flat" cmpd="sng" algn="ctr">
              <a:noFill/>
              <a:prstDash val="solid"/>
            </a:ln>
            <a:effectLst>
              <a:outerShdw blurRad="38100" dist="25400" dir="6600000" sx="101000" sy="101000" rotWithShape="0">
                <a:srgbClr val="000000">
                  <a:alpha val="75000"/>
                </a:srgbClr>
              </a:outerShdw>
            </a:effectLst>
          </p:spPr>
          <p:txBody>
            <a:bodyPr rtlCol="0" anchor="ctr"/>
            <a:lstStyle/>
            <a:p>
              <a:pPr defTabSz="912813" fontAlgn="auto">
                <a:lnSpc>
                  <a:spcPct val="90000"/>
                </a:lnSpc>
                <a:spcBef>
                  <a:spcPct val="20000"/>
                </a:spcBef>
                <a:spcAft>
                  <a:spcPts val="0"/>
                </a:spcAft>
                <a:buClr>
                  <a:srgbClr val="CE6B28"/>
                </a:buClr>
                <a:defRPr/>
              </a:pPr>
              <a:r>
                <a:rPr lang="en-CA" b="1" u="sng" kern="0" dirty="0" smtClean="0">
                  <a:solidFill>
                    <a:srgbClr val="404041"/>
                  </a:solidFill>
                  <a:latin typeface="Franklin Gothic Medium"/>
                  <a:cs typeface="Arial" pitchFamily="34" charset="0"/>
                </a:rPr>
                <a:t>Purpose:</a:t>
              </a:r>
            </a:p>
            <a:p>
              <a:pPr defTabSz="912813" fontAlgn="auto">
                <a:lnSpc>
                  <a:spcPct val="90000"/>
                </a:lnSpc>
                <a:spcBef>
                  <a:spcPct val="20000"/>
                </a:spcBef>
                <a:spcAft>
                  <a:spcPts val="0"/>
                </a:spcAft>
                <a:buClr>
                  <a:srgbClr val="CE6B28"/>
                </a:buClr>
                <a:defRPr/>
              </a:pPr>
              <a:r>
                <a:rPr lang="en-CA" kern="0" dirty="0" smtClean="0">
                  <a:solidFill>
                    <a:srgbClr val="404041"/>
                  </a:solidFill>
                  <a:latin typeface="Franklin Gothic Book"/>
                  <a:cs typeface="Arial" pitchFamily="34" charset="0"/>
                </a:rPr>
                <a:t>To build on RV144 data and ultimately license a pox-protein based HIV vaccine with the potential for broad and timely public health impact.</a:t>
              </a:r>
              <a:endParaRPr lang="en-CA" kern="0" dirty="0">
                <a:solidFill>
                  <a:srgbClr val="404041"/>
                </a:solidFill>
                <a:latin typeface="Franklin Gothic Book"/>
                <a:cs typeface="Arial" pitchFamily="34" charset="0"/>
              </a:endParaRPr>
            </a:p>
          </p:txBody>
        </p:sp>
        <p:sp>
          <p:nvSpPr>
            <p:cNvPr id="21" name="Rounded Rectangle 20"/>
            <p:cNvSpPr/>
            <p:nvPr/>
          </p:nvSpPr>
          <p:spPr>
            <a:xfrm>
              <a:off x="4220686" y="2968925"/>
              <a:ext cx="4419600" cy="2861900"/>
            </a:xfrm>
            <a:prstGeom prst="roundRect">
              <a:avLst/>
            </a:prstGeom>
            <a:solidFill>
              <a:schemeClr val="tx2">
                <a:lumMod val="20000"/>
                <a:lumOff val="80000"/>
              </a:schemeClr>
            </a:solidFill>
            <a:ln w="38100" cap="flat" cmpd="sng" algn="ctr">
              <a:solidFill>
                <a:srgbClr val="264486"/>
              </a:solidFill>
              <a:prstDash val="solid"/>
            </a:ln>
            <a:effectLst>
              <a:outerShdw blurRad="38100" dist="25400" dir="6600000" sx="101000" sy="101000" rotWithShape="0">
                <a:srgbClr val="000000">
                  <a:alpha val="75000"/>
                </a:srgbClr>
              </a:outerShdw>
            </a:effectLst>
          </p:spPr>
          <p:txBody>
            <a:bodyPr lIns="36000" tIns="36000" rIns="36000" bIns="36000" rtlCol="0" anchor="ctr"/>
            <a:lstStyle/>
            <a:p>
              <a:pPr marL="225425" lvl="1" defTabSz="912813" fontAlgn="auto">
                <a:lnSpc>
                  <a:spcPct val="90000"/>
                </a:lnSpc>
                <a:spcBef>
                  <a:spcPct val="20000"/>
                </a:spcBef>
                <a:spcAft>
                  <a:spcPts val="0"/>
                </a:spcAft>
                <a:buClr>
                  <a:srgbClr val="264486"/>
                </a:buClr>
                <a:buSzPct val="100000"/>
                <a:defRPr/>
              </a:pPr>
              <a:r>
                <a:rPr lang="en-US" b="1" u="sng" kern="0" dirty="0" smtClean="0">
                  <a:solidFill>
                    <a:srgbClr val="264486"/>
                  </a:solidFill>
                  <a:latin typeface="Franklin Gothic Medium"/>
                  <a:cs typeface="Arial" pitchFamily="34" charset="0"/>
                </a:rPr>
                <a:t>Strategy:</a:t>
              </a:r>
            </a:p>
            <a:p>
              <a:pPr marL="225425" lvl="1" defTabSz="912813" fontAlgn="auto">
                <a:lnSpc>
                  <a:spcPct val="90000"/>
                </a:lnSpc>
                <a:spcBef>
                  <a:spcPct val="20000"/>
                </a:spcBef>
                <a:spcAft>
                  <a:spcPts val="0"/>
                </a:spcAft>
                <a:buClr>
                  <a:srgbClr val="264486"/>
                </a:buClr>
                <a:buSzPct val="100000"/>
                <a:defRPr/>
              </a:pPr>
              <a:r>
                <a:rPr lang="en-US" kern="0" dirty="0" smtClean="0">
                  <a:solidFill>
                    <a:srgbClr val="264486"/>
                  </a:solidFill>
                  <a:latin typeface="Franklin Gothic Book"/>
                  <a:cs typeface="Arial" pitchFamily="34" charset="0"/>
                </a:rPr>
                <a:t>Continue to build public-private  partnerships critical for success.</a:t>
              </a:r>
            </a:p>
            <a:p>
              <a:pPr marL="447675" lvl="1" indent="-222250" defTabSz="912813" fontAlgn="auto">
                <a:lnSpc>
                  <a:spcPct val="90000"/>
                </a:lnSpc>
                <a:spcBef>
                  <a:spcPct val="20000"/>
                </a:spcBef>
                <a:spcAft>
                  <a:spcPts val="0"/>
                </a:spcAft>
                <a:buClr>
                  <a:srgbClr val="264486"/>
                </a:buClr>
                <a:buSzPct val="100000"/>
                <a:buFont typeface="+mj-lt"/>
                <a:buAutoNum type="arabicPeriod"/>
                <a:defRPr/>
              </a:pPr>
              <a:r>
                <a:rPr lang="en-CA" kern="0" dirty="0" smtClean="0">
                  <a:solidFill>
                    <a:srgbClr val="264486"/>
                  </a:solidFill>
                  <a:latin typeface="Franklin Gothic Book"/>
                  <a:cs typeface="Arial" pitchFamily="34" charset="0"/>
                </a:rPr>
                <a:t>Work with host countries to support a flexible regulatory strategy in target populations and regions.</a:t>
              </a:r>
            </a:p>
            <a:p>
              <a:pPr marL="447675" lvl="1" indent="-222250" defTabSz="912813" fontAlgn="auto">
                <a:lnSpc>
                  <a:spcPct val="90000"/>
                </a:lnSpc>
                <a:spcBef>
                  <a:spcPct val="20000"/>
                </a:spcBef>
                <a:spcAft>
                  <a:spcPts val="0"/>
                </a:spcAft>
                <a:buClr>
                  <a:srgbClr val="264486"/>
                </a:buClr>
                <a:buSzPct val="100000"/>
                <a:buFont typeface="+mj-lt"/>
                <a:buAutoNum type="arabicPeriod"/>
                <a:defRPr/>
              </a:pPr>
              <a:r>
                <a:rPr lang="en-CA" kern="0" dirty="0" smtClean="0">
                  <a:solidFill>
                    <a:srgbClr val="264486"/>
                  </a:solidFill>
                  <a:latin typeface="Franklin Gothic Book"/>
                  <a:cs typeface="Arial" pitchFamily="34" charset="0"/>
                </a:rPr>
                <a:t>Generate and incorporate knowledge from the assessment of next-generation vaccine concepts.</a:t>
              </a:r>
            </a:p>
          </p:txBody>
        </p:sp>
        <p:sp>
          <p:nvSpPr>
            <p:cNvPr id="22" name="Isosceles Triangle 21"/>
            <p:cNvSpPr/>
            <p:nvPr/>
          </p:nvSpPr>
          <p:spPr>
            <a:xfrm rot="5400000">
              <a:off x="3280934" y="4452249"/>
              <a:ext cx="1371600" cy="180000"/>
            </a:xfrm>
            <a:prstGeom prst="triangle">
              <a:avLst/>
            </a:prstGeom>
            <a:solidFill>
              <a:srgbClr val="264486"/>
            </a:solidFill>
            <a:ln w="12700" cap="flat" cmpd="sng" algn="ctr">
              <a:solidFill>
                <a:srgbClr val="2C7C9F">
                  <a:shade val="95000"/>
                  <a:satMod val="105000"/>
                </a:srgbClr>
              </a:solidFill>
              <a:prstDash val="solid"/>
            </a:ln>
            <a:effectLst>
              <a:outerShdw blurRad="38100" dist="25400" dir="6600000" sx="101000" sy="101000" rotWithShape="0">
                <a:srgbClr val="000000">
                  <a:alpha val="75000"/>
                </a:srgbClr>
              </a:outerShdw>
            </a:effectLst>
          </p:spPr>
          <p:txBody>
            <a:bodyPr rtlCol="0" anchor="ctr"/>
            <a:lstStyle/>
            <a:p>
              <a:pPr algn="ctr" fontAlgn="auto">
                <a:spcBef>
                  <a:spcPts val="0"/>
                </a:spcBef>
                <a:spcAft>
                  <a:spcPts val="0"/>
                </a:spcAft>
                <a:defRPr/>
              </a:pPr>
              <a:endParaRPr lang="en-CA" kern="0">
                <a:solidFill>
                  <a:sysClr val="window" lastClr="FFFFFF"/>
                </a:solidFill>
                <a:latin typeface="Calibri"/>
              </a:endParaRPr>
            </a:p>
          </p:txBody>
        </p:sp>
      </p:grpSp>
    </p:spTree>
    <p:extLst>
      <p:ext uri="{BB962C8B-B14F-4D97-AF65-F5344CB8AC3E}">
        <p14:creationId xmlns:p14="http://schemas.microsoft.com/office/powerpoint/2010/main" val="42564302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4712"/>
            <a:ext cx="8229600" cy="707886"/>
          </a:xfrm>
        </p:spPr>
        <p:txBody>
          <a:bodyPr>
            <a:noAutofit/>
          </a:bodyPr>
          <a:lstStyle/>
          <a:p>
            <a:r>
              <a:rPr lang="en-US" sz="3200" dirty="0">
                <a:solidFill>
                  <a:srgbClr val="0000CC"/>
                </a:solidFill>
              </a:rPr>
              <a:t>The Strategy for the ALVAC/Protein</a:t>
            </a:r>
            <a:br>
              <a:rPr lang="en-US" sz="3200" dirty="0">
                <a:solidFill>
                  <a:srgbClr val="0000CC"/>
                </a:solidFill>
              </a:rPr>
            </a:br>
            <a:r>
              <a:rPr lang="en-US" sz="3200" dirty="0">
                <a:solidFill>
                  <a:srgbClr val="0000CC"/>
                </a:solidFill>
              </a:rPr>
              <a:t>Phase 3 </a:t>
            </a:r>
            <a:r>
              <a:rPr lang="en-US" sz="3200" dirty="0" smtClean="0">
                <a:solidFill>
                  <a:srgbClr val="0000CC"/>
                </a:solidFill>
              </a:rPr>
              <a:t>Program</a:t>
            </a:r>
            <a:endParaRPr lang="en-US" sz="3200" dirty="0">
              <a:solidFill>
                <a:srgbClr val="0000CC"/>
              </a:solidFill>
            </a:endParaRPr>
          </a:p>
        </p:txBody>
      </p:sp>
      <p:grpSp>
        <p:nvGrpSpPr>
          <p:cNvPr id="27" name="Group 26"/>
          <p:cNvGrpSpPr/>
          <p:nvPr/>
        </p:nvGrpSpPr>
        <p:grpSpPr>
          <a:xfrm>
            <a:off x="457935" y="1216335"/>
            <a:ext cx="8228131" cy="4580621"/>
            <a:chOff x="457935" y="1216335"/>
            <a:chExt cx="8228131" cy="4580621"/>
          </a:xfrm>
        </p:grpSpPr>
        <p:cxnSp>
          <p:nvCxnSpPr>
            <p:cNvPr id="24" name="Straight Arrow Connector 23"/>
            <p:cNvCxnSpPr/>
            <p:nvPr/>
          </p:nvCxnSpPr>
          <p:spPr>
            <a:xfrm flipV="1">
              <a:off x="5859931" y="3709358"/>
              <a:ext cx="587962" cy="548709"/>
            </a:xfrm>
            <a:prstGeom prst="straightConnector1">
              <a:avLst/>
            </a:prstGeom>
            <a:ln w="127000">
              <a:solidFill>
                <a:srgbClr val="339933"/>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2696981" y="3709358"/>
              <a:ext cx="587962" cy="548709"/>
            </a:xfrm>
            <a:prstGeom prst="straightConnector1">
              <a:avLst/>
            </a:prstGeom>
            <a:ln w="127000">
              <a:solidFill>
                <a:srgbClr val="339933"/>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3385869" y="1216335"/>
              <a:ext cx="2372263" cy="1570002"/>
              <a:chOff x="3424688" y="1328473"/>
              <a:chExt cx="2372263" cy="1570002"/>
            </a:xfrm>
          </p:grpSpPr>
          <p:sp>
            <p:nvSpPr>
              <p:cNvPr id="9" name="Rounded Rectangle 8"/>
              <p:cNvSpPr/>
              <p:nvPr/>
            </p:nvSpPr>
            <p:spPr>
              <a:xfrm>
                <a:off x="3441940" y="1354347"/>
                <a:ext cx="2355011" cy="1544128"/>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tx1"/>
                  </a:solidFill>
                </a:endParaRPr>
              </a:p>
            </p:txBody>
          </p:sp>
          <p:sp>
            <p:nvSpPr>
              <p:cNvPr id="5" name="TextBox 4"/>
              <p:cNvSpPr txBox="1"/>
              <p:nvPr/>
            </p:nvSpPr>
            <p:spPr>
              <a:xfrm>
                <a:off x="3424688" y="1328473"/>
                <a:ext cx="2294626" cy="1483744"/>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rtlCol="0">
                <a:noAutofit/>
              </a:bodyPr>
              <a:lstStyle/>
              <a:p>
                <a:pPr algn="ctr"/>
                <a:r>
                  <a:rPr lang="en-US" sz="2400" dirty="0" smtClean="0">
                    <a:solidFill>
                      <a:schemeClr val="bg1"/>
                    </a:solidFill>
                    <a:latin typeface="+mj-lt"/>
                  </a:rPr>
                  <a:t>Construction of Bivalent Subtype C gp120/MF59</a:t>
                </a:r>
              </a:p>
            </p:txBody>
          </p:sp>
        </p:grpSp>
        <p:grpSp>
          <p:nvGrpSpPr>
            <p:cNvPr id="12" name="Group 11"/>
            <p:cNvGrpSpPr/>
            <p:nvPr/>
          </p:nvGrpSpPr>
          <p:grpSpPr>
            <a:xfrm>
              <a:off x="6331055" y="2291756"/>
              <a:ext cx="2355011" cy="1544128"/>
              <a:chOff x="6037772" y="2403894"/>
              <a:chExt cx="2355011" cy="1544128"/>
            </a:xfrm>
          </p:grpSpPr>
          <p:sp>
            <p:nvSpPr>
              <p:cNvPr id="10" name="Rounded Rectangle 9"/>
              <p:cNvSpPr/>
              <p:nvPr/>
            </p:nvSpPr>
            <p:spPr>
              <a:xfrm>
                <a:off x="6037772" y="2403894"/>
                <a:ext cx="2355011" cy="1544128"/>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tx1"/>
                  </a:solidFill>
                </a:endParaRPr>
              </a:p>
            </p:txBody>
          </p:sp>
          <p:sp>
            <p:nvSpPr>
              <p:cNvPr id="6" name="TextBox 5"/>
              <p:cNvSpPr txBox="1"/>
              <p:nvPr/>
            </p:nvSpPr>
            <p:spPr>
              <a:xfrm>
                <a:off x="6067964" y="2756142"/>
                <a:ext cx="2294626" cy="839633"/>
              </a:xfrm>
              <a:prstGeom prst="rect">
                <a:avLst/>
              </a:prstGeom>
            </p:spPr>
            <p:txBody>
              <a:bodyPr vert="horz" wrap="square" lIns="91440" tIns="45720" rIns="91440" bIns="45720" rtlCol="0">
                <a:noAutofit/>
              </a:bodyPr>
              <a:lstStyle/>
              <a:p>
                <a:pPr algn="ctr"/>
                <a:r>
                  <a:rPr lang="en-US" sz="2400" dirty="0" smtClean="0">
                    <a:solidFill>
                      <a:schemeClr val="bg1"/>
                    </a:solidFill>
                    <a:latin typeface="+mj-lt"/>
                  </a:rPr>
                  <a:t>Booster at</a:t>
                </a:r>
              </a:p>
              <a:p>
                <a:pPr algn="ctr"/>
                <a:r>
                  <a:rPr lang="en-US" sz="2400" dirty="0" smtClean="0">
                    <a:solidFill>
                      <a:schemeClr val="bg1"/>
                    </a:solidFill>
                    <a:latin typeface="+mj-lt"/>
                  </a:rPr>
                  <a:t>12 months</a:t>
                </a:r>
              </a:p>
            </p:txBody>
          </p:sp>
        </p:grpSp>
        <p:grpSp>
          <p:nvGrpSpPr>
            <p:cNvPr id="13" name="Group 12"/>
            <p:cNvGrpSpPr/>
            <p:nvPr/>
          </p:nvGrpSpPr>
          <p:grpSpPr>
            <a:xfrm>
              <a:off x="457935" y="2291756"/>
              <a:ext cx="2355011" cy="1544128"/>
              <a:chOff x="794350" y="2340634"/>
              <a:chExt cx="2355011" cy="1544128"/>
            </a:xfrm>
          </p:grpSpPr>
          <p:sp>
            <p:nvSpPr>
              <p:cNvPr id="11" name="Rounded Rectangle 10"/>
              <p:cNvSpPr/>
              <p:nvPr/>
            </p:nvSpPr>
            <p:spPr>
              <a:xfrm>
                <a:off x="794350" y="2340634"/>
                <a:ext cx="2355011" cy="1544128"/>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tx1"/>
                  </a:solidFill>
                </a:endParaRPr>
              </a:p>
            </p:txBody>
          </p:sp>
          <p:sp>
            <p:nvSpPr>
              <p:cNvPr id="7" name="TextBox 6"/>
              <p:cNvSpPr txBox="1"/>
              <p:nvPr/>
            </p:nvSpPr>
            <p:spPr>
              <a:xfrm>
                <a:off x="824542" y="2528980"/>
                <a:ext cx="2294626" cy="1167436"/>
              </a:xfrm>
              <a:prstGeom prst="rect">
                <a:avLst/>
              </a:prstGeom>
              <a:solidFill>
                <a:srgbClr val="00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rtlCol="0">
                <a:noAutofit/>
              </a:bodyPr>
              <a:lstStyle/>
              <a:p>
                <a:pPr algn="ctr"/>
                <a:r>
                  <a:rPr lang="en-US" sz="2400" dirty="0" smtClean="0">
                    <a:solidFill>
                      <a:schemeClr val="bg1"/>
                    </a:solidFill>
                    <a:latin typeface="+mj-lt"/>
                  </a:rPr>
                  <a:t>Construction of ALVAC-HIV-C</a:t>
                </a:r>
              </a:p>
              <a:p>
                <a:pPr algn="ctr"/>
                <a:r>
                  <a:rPr lang="en-US" sz="2400" dirty="0" smtClean="0">
                    <a:solidFill>
                      <a:schemeClr val="bg1"/>
                    </a:solidFill>
                    <a:latin typeface="+mj-lt"/>
                  </a:rPr>
                  <a:t>(vCP2438)</a:t>
                </a:r>
              </a:p>
            </p:txBody>
          </p:sp>
        </p:grpSp>
        <p:sp>
          <p:nvSpPr>
            <p:cNvPr id="19" name="Oval 18"/>
            <p:cNvSpPr/>
            <p:nvPr/>
          </p:nvSpPr>
          <p:spPr>
            <a:xfrm>
              <a:off x="2751827" y="3994035"/>
              <a:ext cx="3640347" cy="1802921"/>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8" name="TextBox 17"/>
            <p:cNvSpPr txBox="1"/>
            <p:nvPr/>
          </p:nvSpPr>
          <p:spPr>
            <a:xfrm>
              <a:off x="3086100" y="4320406"/>
              <a:ext cx="2971800" cy="1150178"/>
            </a:xfrm>
            <a:prstGeom prst="rect">
              <a:avLst/>
            </a:prstGeom>
          </p:spPr>
          <p:txBody>
            <a:bodyPr vert="horz" wrap="square" lIns="91440" tIns="45720" rIns="91440" bIns="45720" rtlCol="0">
              <a:noAutofit/>
            </a:bodyPr>
            <a:lstStyle/>
            <a:p>
              <a:pPr algn="ctr"/>
              <a:r>
                <a:rPr lang="en-US" sz="2400" dirty="0" smtClean="0">
                  <a:solidFill>
                    <a:schemeClr val="bg1"/>
                  </a:solidFill>
                  <a:latin typeface="+mj-lt"/>
                </a:rPr>
                <a:t>Optimize regimen by increasing potency and durability</a:t>
              </a:r>
            </a:p>
          </p:txBody>
        </p:sp>
        <p:cxnSp>
          <p:nvCxnSpPr>
            <p:cNvPr id="26" name="Straight Arrow Connector 25"/>
            <p:cNvCxnSpPr>
              <a:stCxn id="9" idx="2"/>
              <a:endCxn id="19" idx="0"/>
            </p:cNvCxnSpPr>
            <p:nvPr/>
          </p:nvCxnSpPr>
          <p:spPr>
            <a:xfrm flipH="1">
              <a:off x="4572001" y="2786337"/>
              <a:ext cx="8626" cy="1207698"/>
            </a:xfrm>
            <a:prstGeom prst="straightConnector1">
              <a:avLst/>
            </a:prstGeom>
            <a:ln w="127000">
              <a:solidFill>
                <a:srgbClr val="339933"/>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13974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961746554"/>
              </p:ext>
            </p:extLst>
          </p:nvPr>
        </p:nvGraphicFramePr>
        <p:xfrm>
          <a:off x="0" y="152400"/>
          <a:ext cx="9144000" cy="6019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28600" y="0"/>
            <a:ext cx="9144000" cy="1524000"/>
          </a:xfrm>
          <a:prstGeom prst="rect">
            <a:avLst/>
          </a:prstGeom>
        </p:spPr>
        <p:txBody>
          <a:bodyPr vert="horz" wrap="square" lIns="91440" tIns="45720" rIns="91440" bIns="45720" rtlCol="0">
            <a:noAutofit/>
          </a:bodyPr>
          <a:lstStyle/>
          <a:p>
            <a:pPr algn="ctr"/>
            <a:r>
              <a:rPr lang="en-ZA" sz="4000" b="1" dirty="0" smtClean="0">
                <a:solidFill>
                  <a:srgbClr val="0000CC"/>
                </a:solidFill>
              </a:rPr>
              <a:t>What we need to end AIDS: controlling </a:t>
            </a:r>
            <a:r>
              <a:rPr lang="en-ZA" sz="4000" b="1" dirty="0" err="1" smtClean="0">
                <a:solidFill>
                  <a:srgbClr val="0000CC"/>
                </a:solidFill>
              </a:rPr>
              <a:t>viremia</a:t>
            </a:r>
            <a:endParaRPr lang="en-ZA" sz="4000" b="1" dirty="0" smtClean="0">
              <a:solidFill>
                <a:srgbClr val="0000CC"/>
              </a:solidFill>
            </a:endParaRPr>
          </a:p>
        </p:txBody>
      </p:sp>
      <p:sp>
        <p:nvSpPr>
          <p:cNvPr id="5" name="TextBox 4"/>
          <p:cNvSpPr txBox="1"/>
          <p:nvPr/>
        </p:nvSpPr>
        <p:spPr>
          <a:xfrm>
            <a:off x="6096000" y="5905500"/>
            <a:ext cx="3505200" cy="517187"/>
          </a:xfrm>
          <a:prstGeom prst="rect">
            <a:avLst/>
          </a:prstGeom>
        </p:spPr>
        <p:txBody>
          <a:bodyPr vert="horz" wrap="square" lIns="91440" tIns="45720" rIns="91440" bIns="45720" rtlCol="0">
            <a:noAutofit/>
          </a:bodyPr>
          <a:lstStyle/>
          <a:p>
            <a:r>
              <a:rPr lang="en-ZA" sz="1400" dirty="0" smtClean="0">
                <a:solidFill>
                  <a:schemeClr val="bg2"/>
                </a:solidFill>
              </a:rPr>
              <a:t>Gray, G et al </a:t>
            </a:r>
            <a:r>
              <a:rPr lang="en-ZA" sz="1400" dirty="0" err="1" smtClean="0">
                <a:solidFill>
                  <a:schemeClr val="bg2"/>
                </a:solidFill>
              </a:rPr>
              <a:t>Plos</a:t>
            </a:r>
            <a:r>
              <a:rPr lang="en-ZA" sz="1400" dirty="0" smtClean="0">
                <a:solidFill>
                  <a:schemeClr val="bg2"/>
                </a:solidFill>
              </a:rPr>
              <a:t> </a:t>
            </a:r>
            <a:r>
              <a:rPr lang="en-ZA" sz="1400" dirty="0" err="1" smtClean="0">
                <a:solidFill>
                  <a:schemeClr val="bg2"/>
                </a:solidFill>
              </a:rPr>
              <a:t>Biol</a:t>
            </a:r>
            <a:r>
              <a:rPr lang="en-ZA" sz="1400" dirty="0" smtClean="0">
                <a:solidFill>
                  <a:schemeClr val="bg2"/>
                </a:solidFill>
              </a:rPr>
              <a:t>, in press 2015</a:t>
            </a:r>
          </a:p>
        </p:txBody>
      </p:sp>
      <p:sp>
        <p:nvSpPr>
          <p:cNvPr id="2" name="TextBox 1"/>
          <p:cNvSpPr txBox="1"/>
          <p:nvPr/>
        </p:nvSpPr>
        <p:spPr>
          <a:xfrm>
            <a:off x="2133600" y="5410200"/>
            <a:ext cx="5606374" cy="342900"/>
          </a:xfrm>
          <a:prstGeom prst="rect">
            <a:avLst/>
          </a:prstGeom>
        </p:spPr>
        <p:txBody>
          <a:bodyPr vert="horz" wrap="square" lIns="91440" tIns="45720" rIns="91440" bIns="45720" rtlCol="0">
            <a:noAutofit/>
          </a:bodyPr>
          <a:lstStyle/>
          <a:p>
            <a:r>
              <a:rPr lang="en-ZA" sz="2400" dirty="0" smtClean="0">
                <a:solidFill>
                  <a:schemeClr val="bg2"/>
                </a:solidFill>
              </a:rPr>
              <a:t>Transmission occurs sub-clinically</a:t>
            </a:r>
          </a:p>
        </p:txBody>
      </p:sp>
    </p:spTree>
    <p:extLst>
      <p:ext uri="{BB962C8B-B14F-4D97-AF65-F5344CB8AC3E}">
        <p14:creationId xmlns:p14="http://schemas.microsoft.com/office/powerpoint/2010/main" val="4489518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normAutofit/>
          </a:bodyPr>
          <a:lstStyle/>
          <a:p>
            <a:r>
              <a:rPr lang="en-US" sz="2800" dirty="0" smtClean="0">
                <a:latin typeface="Arial Black" panose="020B0A04020102020204" pitchFamily="34" charset="0"/>
              </a:rPr>
              <a:t> </a:t>
            </a:r>
            <a:r>
              <a:rPr lang="en-US" sz="2800" b="1" dirty="0" smtClean="0">
                <a:solidFill>
                  <a:srgbClr val="0000CC"/>
                </a:solidFill>
                <a:latin typeface="Arial Black" panose="020B0A04020102020204" pitchFamily="34" charset="0"/>
              </a:rPr>
              <a:t>HVTN Strategy for the Phase 3 Program  </a:t>
            </a:r>
            <a:endParaRPr lang="en-US" sz="2800" b="1" dirty="0">
              <a:solidFill>
                <a:srgbClr val="0000CC"/>
              </a:solidFill>
              <a:latin typeface="Arial Black" panose="020B0A040201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88458558"/>
              </p:ext>
            </p:extLst>
          </p:nvPr>
        </p:nvGraphicFramePr>
        <p:xfrm>
          <a:off x="228600" y="1196752"/>
          <a:ext cx="87630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2371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106" y="77323"/>
            <a:ext cx="8229600" cy="1143000"/>
          </a:xfrm>
        </p:spPr>
        <p:txBody>
          <a:bodyPr>
            <a:normAutofit fontScale="90000"/>
          </a:bodyPr>
          <a:lstStyle/>
          <a:p>
            <a:r>
              <a:rPr lang="en-US" sz="2800" dirty="0" smtClean="0">
                <a:solidFill>
                  <a:srgbClr val="0000CC"/>
                </a:solidFill>
              </a:rPr>
              <a:t>Peak CD4</a:t>
            </a:r>
            <a:r>
              <a:rPr lang="en-US" sz="2800" baseline="30000" dirty="0" smtClean="0">
                <a:solidFill>
                  <a:srgbClr val="0000CC"/>
                </a:solidFill>
              </a:rPr>
              <a:t>+</a:t>
            </a:r>
            <a:r>
              <a:rPr lang="en-US" sz="2800" dirty="0" smtClean="0">
                <a:solidFill>
                  <a:srgbClr val="0000CC"/>
                </a:solidFill>
              </a:rPr>
              <a:t> T Cell Response Rates and </a:t>
            </a:r>
            <a:br>
              <a:rPr lang="en-US" sz="2800" dirty="0" smtClean="0">
                <a:solidFill>
                  <a:srgbClr val="0000CC"/>
                </a:solidFill>
              </a:rPr>
            </a:br>
            <a:r>
              <a:rPr lang="en-US" sz="2800" dirty="0" smtClean="0">
                <a:solidFill>
                  <a:srgbClr val="0000CC"/>
                </a:solidFill>
              </a:rPr>
              <a:t>Magnitudes are Higher in Prevalence in 097 vs. RV144</a:t>
            </a:r>
            <a:endParaRPr lang="en-US" sz="2800" dirty="0">
              <a:solidFill>
                <a:srgbClr val="0000CC"/>
              </a:solidFill>
            </a:endParaRPr>
          </a:p>
        </p:txBody>
      </p:sp>
      <p:pic>
        <p:nvPicPr>
          <p:cNvPr id="3" name="Picture 2"/>
          <p:cNvPicPr>
            <a:picLocks noChangeAspect="1"/>
          </p:cNvPicPr>
          <p:nvPr/>
        </p:nvPicPr>
        <p:blipFill rotWithShape="1">
          <a:blip r:embed="rId3"/>
          <a:srcRect b="13231"/>
          <a:stretch/>
        </p:blipFill>
        <p:spPr>
          <a:xfrm>
            <a:off x="638805" y="1394596"/>
            <a:ext cx="7357172" cy="4514953"/>
          </a:xfrm>
          <a:prstGeom prst="rect">
            <a:avLst/>
          </a:prstGeom>
        </p:spPr>
      </p:pic>
      <p:sp>
        <p:nvSpPr>
          <p:cNvPr id="6" name="TextBox 5"/>
          <p:cNvSpPr txBox="1"/>
          <p:nvPr/>
        </p:nvSpPr>
        <p:spPr>
          <a:xfrm>
            <a:off x="389106" y="1357174"/>
            <a:ext cx="1203800" cy="261610"/>
          </a:xfrm>
          <a:prstGeom prst="rect">
            <a:avLst/>
          </a:prstGeom>
          <a:noFill/>
        </p:spPr>
        <p:txBody>
          <a:bodyPr wrap="none" rtlCol="0">
            <a:spAutoFit/>
          </a:bodyPr>
          <a:lstStyle/>
          <a:p>
            <a:r>
              <a:rPr lang="en-US" sz="1100" b="1" dirty="0" smtClean="0"/>
              <a:t>Response rate:</a:t>
            </a:r>
            <a:endParaRPr lang="en-US" sz="1100" b="1" dirty="0"/>
          </a:p>
        </p:txBody>
      </p:sp>
      <p:sp>
        <p:nvSpPr>
          <p:cNvPr id="4" name="TextBox 3"/>
          <p:cNvSpPr txBox="1"/>
          <p:nvPr/>
        </p:nvSpPr>
        <p:spPr>
          <a:xfrm>
            <a:off x="1792184" y="2266480"/>
            <a:ext cx="885820" cy="369332"/>
          </a:xfrm>
          <a:prstGeom prst="rect">
            <a:avLst/>
          </a:prstGeom>
          <a:noFill/>
        </p:spPr>
        <p:txBody>
          <a:bodyPr wrap="none" rtlCol="0">
            <a:spAutoFit/>
          </a:bodyPr>
          <a:lstStyle/>
          <a:p>
            <a:r>
              <a:rPr lang="en-US" dirty="0" smtClean="0"/>
              <a:t>RV144</a:t>
            </a:r>
            <a:endParaRPr lang="en-US" dirty="0"/>
          </a:p>
        </p:txBody>
      </p:sp>
      <p:sp>
        <p:nvSpPr>
          <p:cNvPr id="7" name="TextBox 6"/>
          <p:cNvSpPr txBox="1"/>
          <p:nvPr/>
        </p:nvSpPr>
        <p:spPr>
          <a:xfrm>
            <a:off x="2941122" y="2256827"/>
            <a:ext cx="1261884" cy="369332"/>
          </a:xfrm>
          <a:prstGeom prst="rect">
            <a:avLst/>
          </a:prstGeom>
          <a:noFill/>
        </p:spPr>
        <p:txBody>
          <a:bodyPr wrap="none" rtlCol="0">
            <a:spAutoFit/>
          </a:bodyPr>
          <a:lstStyle/>
          <a:p>
            <a:r>
              <a:rPr lang="en-US" dirty="0" smtClean="0"/>
              <a:t>HVTN 097</a:t>
            </a:r>
            <a:endParaRPr lang="en-US" dirty="0"/>
          </a:p>
        </p:txBody>
      </p:sp>
      <p:sp>
        <p:nvSpPr>
          <p:cNvPr id="8" name="TextBox 7"/>
          <p:cNvSpPr txBox="1"/>
          <p:nvPr/>
        </p:nvSpPr>
        <p:spPr>
          <a:xfrm>
            <a:off x="4858863" y="2227719"/>
            <a:ext cx="885820" cy="369332"/>
          </a:xfrm>
          <a:prstGeom prst="rect">
            <a:avLst/>
          </a:prstGeom>
          <a:noFill/>
        </p:spPr>
        <p:txBody>
          <a:bodyPr wrap="none" rtlCol="0">
            <a:spAutoFit/>
          </a:bodyPr>
          <a:lstStyle/>
          <a:p>
            <a:r>
              <a:rPr lang="en-US" dirty="0" smtClean="0"/>
              <a:t>RV144</a:t>
            </a:r>
            <a:endParaRPr lang="en-US" dirty="0"/>
          </a:p>
        </p:txBody>
      </p:sp>
      <p:sp>
        <p:nvSpPr>
          <p:cNvPr id="9" name="TextBox 8"/>
          <p:cNvSpPr txBox="1"/>
          <p:nvPr/>
        </p:nvSpPr>
        <p:spPr>
          <a:xfrm>
            <a:off x="6312442" y="2227719"/>
            <a:ext cx="1261884" cy="369332"/>
          </a:xfrm>
          <a:prstGeom prst="rect">
            <a:avLst/>
          </a:prstGeom>
          <a:noFill/>
        </p:spPr>
        <p:txBody>
          <a:bodyPr wrap="none" rtlCol="0">
            <a:spAutoFit/>
          </a:bodyPr>
          <a:lstStyle/>
          <a:p>
            <a:r>
              <a:rPr lang="en-US" dirty="0" smtClean="0"/>
              <a:t>HVTN 097</a:t>
            </a:r>
            <a:endParaRPr lang="en-US" dirty="0"/>
          </a:p>
        </p:txBody>
      </p:sp>
      <p:sp>
        <p:nvSpPr>
          <p:cNvPr id="10" name="TextBox 9"/>
          <p:cNvSpPr txBox="1"/>
          <p:nvPr/>
        </p:nvSpPr>
        <p:spPr>
          <a:xfrm>
            <a:off x="2235094" y="5887675"/>
            <a:ext cx="1685077" cy="369332"/>
          </a:xfrm>
          <a:prstGeom prst="rect">
            <a:avLst/>
          </a:prstGeom>
          <a:noFill/>
        </p:spPr>
        <p:txBody>
          <a:bodyPr wrap="none" rtlCol="0">
            <a:spAutoFit/>
          </a:bodyPr>
          <a:lstStyle/>
          <a:p>
            <a:r>
              <a:rPr lang="en-US" dirty="0" smtClean="0"/>
              <a:t>92TH023-ENV</a:t>
            </a:r>
            <a:endParaRPr lang="en-US" dirty="0"/>
          </a:p>
        </p:txBody>
      </p:sp>
      <p:sp>
        <p:nvSpPr>
          <p:cNvPr id="11" name="TextBox 10"/>
          <p:cNvSpPr txBox="1"/>
          <p:nvPr/>
        </p:nvSpPr>
        <p:spPr>
          <a:xfrm>
            <a:off x="5985432" y="5887675"/>
            <a:ext cx="1120820" cy="369332"/>
          </a:xfrm>
          <a:prstGeom prst="rect">
            <a:avLst/>
          </a:prstGeom>
          <a:noFill/>
        </p:spPr>
        <p:txBody>
          <a:bodyPr wrap="none" rtlCol="0">
            <a:spAutoFit/>
          </a:bodyPr>
          <a:lstStyle/>
          <a:p>
            <a:r>
              <a:rPr lang="en-US" dirty="0" smtClean="0"/>
              <a:t>LAI-GAG</a:t>
            </a:r>
            <a:endParaRPr lang="en-US" dirty="0"/>
          </a:p>
        </p:txBody>
      </p:sp>
      <p:cxnSp>
        <p:nvCxnSpPr>
          <p:cNvPr id="12" name="Straight Connector 11"/>
          <p:cNvCxnSpPr/>
          <p:nvPr/>
        </p:nvCxnSpPr>
        <p:spPr>
          <a:xfrm>
            <a:off x="2235094" y="6318861"/>
            <a:ext cx="208229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504694" y="6431280"/>
            <a:ext cx="208229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710414" y="1184135"/>
            <a:ext cx="5586984" cy="584775"/>
          </a:xfrm>
          <a:prstGeom prst="rect">
            <a:avLst/>
          </a:prstGeom>
          <a:solidFill>
            <a:schemeClr val="bg1"/>
          </a:solidFill>
        </p:spPr>
        <p:txBody>
          <a:bodyPr wrap="square" rtlCol="0">
            <a:spAutoFit/>
          </a:bodyPr>
          <a:lstStyle/>
          <a:p>
            <a:r>
              <a:rPr lang="en-ZA" sz="1600" dirty="0" smtClean="0"/>
              <a:t>50.3%                    69.2%                    2.5%              3.8%</a:t>
            </a:r>
          </a:p>
          <a:p>
            <a:r>
              <a:rPr lang="en-ZA" sz="1600" dirty="0" smtClean="0"/>
              <a:t>88/175                  54/78                   1/40              3/78</a:t>
            </a:r>
            <a:endParaRPr lang="en-ZA" sz="1600" dirty="0"/>
          </a:p>
        </p:txBody>
      </p:sp>
      <p:sp>
        <p:nvSpPr>
          <p:cNvPr id="14" name="Rectangle 13"/>
          <p:cNvSpPr/>
          <p:nvPr/>
        </p:nvSpPr>
        <p:spPr>
          <a:xfrm>
            <a:off x="4503906" y="6368358"/>
            <a:ext cx="2237664" cy="369332"/>
          </a:xfrm>
          <a:prstGeom prst="rect">
            <a:avLst/>
          </a:prstGeom>
        </p:spPr>
        <p:txBody>
          <a:bodyPr wrap="none">
            <a:spAutoFit/>
          </a:bodyPr>
          <a:lstStyle/>
          <a:p>
            <a:r>
              <a:rPr lang="en-ZA" b="1" dirty="0">
                <a:solidFill>
                  <a:schemeClr val="bg2"/>
                </a:solidFill>
              </a:rPr>
              <a:t>Gray G HIVR4P, 2014</a:t>
            </a:r>
          </a:p>
        </p:txBody>
      </p:sp>
    </p:spTree>
    <p:extLst>
      <p:ext uri="{BB962C8B-B14F-4D97-AF65-F5344CB8AC3E}">
        <p14:creationId xmlns:p14="http://schemas.microsoft.com/office/powerpoint/2010/main" val="696220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1099066"/>
            <a:ext cx="8124825" cy="5377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28600" y="228599"/>
            <a:ext cx="8610600" cy="461665"/>
          </a:xfrm>
          <a:prstGeom prst="rect">
            <a:avLst/>
          </a:prstGeom>
        </p:spPr>
        <p:txBody>
          <a:bodyPr wrap="square">
            <a:spAutoFit/>
          </a:bodyPr>
          <a:lstStyle/>
          <a:p>
            <a:pPr algn="ctr"/>
            <a:r>
              <a:rPr lang="en-US" sz="2400" b="1" dirty="0" smtClean="0">
                <a:solidFill>
                  <a:srgbClr val="0000CC"/>
                </a:solidFill>
              </a:rPr>
              <a:t>Comparison </a:t>
            </a:r>
            <a:r>
              <a:rPr lang="en-US" sz="2400" b="1" dirty="0">
                <a:solidFill>
                  <a:srgbClr val="0000CC"/>
                </a:solidFill>
              </a:rPr>
              <a:t>of V1V2 </a:t>
            </a:r>
            <a:r>
              <a:rPr lang="en-US" sz="2400" b="1" dirty="0" smtClean="0">
                <a:solidFill>
                  <a:srgbClr val="0000CC"/>
                </a:solidFill>
              </a:rPr>
              <a:t>IgG responses between </a:t>
            </a:r>
            <a:r>
              <a:rPr lang="en-US" sz="2400" b="1" dirty="0">
                <a:solidFill>
                  <a:srgbClr val="0000CC"/>
                </a:solidFill>
              </a:rPr>
              <a:t>097 and RV144</a:t>
            </a:r>
          </a:p>
        </p:txBody>
      </p:sp>
      <p:sp>
        <p:nvSpPr>
          <p:cNvPr id="2" name="Rectangle 1"/>
          <p:cNvSpPr/>
          <p:nvPr/>
        </p:nvSpPr>
        <p:spPr>
          <a:xfrm>
            <a:off x="5867400" y="6292221"/>
            <a:ext cx="2237664" cy="369332"/>
          </a:xfrm>
          <a:prstGeom prst="rect">
            <a:avLst/>
          </a:prstGeom>
        </p:spPr>
        <p:txBody>
          <a:bodyPr wrap="none">
            <a:spAutoFit/>
          </a:bodyPr>
          <a:lstStyle/>
          <a:p>
            <a:r>
              <a:rPr lang="en-ZA" dirty="0">
                <a:solidFill>
                  <a:schemeClr val="bg2"/>
                </a:solidFill>
              </a:rPr>
              <a:t>Gray G HIVR4P, 2014</a:t>
            </a:r>
          </a:p>
        </p:txBody>
      </p:sp>
      <p:sp>
        <p:nvSpPr>
          <p:cNvPr id="3" name="Oval 2"/>
          <p:cNvSpPr/>
          <p:nvPr/>
        </p:nvSpPr>
        <p:spPr>
          <a:xfrm>
            <a:off x="6934200" y="1066800"/>
            <a:ext cx="1600200" cy="914400"/>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a:noFill/>
            </a:endParaRPr>
          </a:p>
        </p:txBody>
      </p:sp>
      <p:sp>
        <p:nvSpPr>
          <p:cNvPr id="6" name="Oval 5"/>
          <p:cNvSpPr/>
          <p:nvPr/>
        </p:nvSpPr>
        <p:spPr>
          <a:xfrm>
            <a:off x="1905000" y="1066800"/>
            <a:ext cx="1600200" cy="914400"/>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a:noFill/>
            </a:endParaRPr>
          </a:p>
        </p:txBody>
      </p:sp>
    </p:spTree>
    <p:extLst>
      <p:ext uri="{BB962C8B-B14F-4D97-AF65-F5344CB8AC3E}">
        <p14:creationId xmlns:p14="http://schemas.microsoft.com/office/powerpoint/2010/main" val="399523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457200" y="0"/>
            <a:ext cx="8229600" cy="1143000"/>
          </a:xfrm>
        </p:spPr>
        <p:txBody>
          <a:bodyPr>
            <a:normAutofit/>
          </a:bodyPr>
          <a:lstStyle/>
          <a:p>
            <a:r>
              <a:rPr lang="en-US" sz="3600" dirty="0" smtClean="0">
                <a:solidFill>
                  <a:srgbClr val="0000CC"/>
                </a:solidFill>
                <a:ea typeface="ＭＳ Ｐゴシック" pitchFamily="34" charset="-128"/>
              </a:rPr>
              <a:t>Study Schema: HVTN 100</a:t>
            </a:r>
          </a:p>
        </p:txBody>
      </p:sp>
      <p:sp>
        <p:nvSpPr>
          <p:cNvPr id="31750" name="TextBox 5"/>
          <p:cNvSpPr txBox="1">
            <a:spLocks noChangeArrowheads="1"/>
          </p:cNvSpPr>
          <p:nvPr/>
        </p:nvSpPr>
        <p:spPr bwMode="auto">
          <a:xfrm>
            <a:off x="1110651" y="5243734"/>
            <a:ext cx="69226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Verdana" pitchFamily="34" charset="0"/>
                <a:ea typeface="ＭＳ Ｐゴシック" pitchFamily="34" charset="-128"/>
              </a:defRPr>
            </a:lvl1pPr>
            <a:lvl2pPr marL="37931725" indent="-37474525" eaLnBrk="0" hangingPunct="0">
              <a:defRPr sz="2800">
                <a:solidFill>
                  <a:schemeClr val="tx1"/>
                </a:solidFill>
                <a:latin typeface="Verdana" pitchFamily="34" charset="0"/>
                <a:ea typeface="ＭＳ Ｐゴシック" pitchFamily="34" charset="-128"/>
              </a:defRPr>
            </a:lvl2pPr>
            <a:lvl3pPr eaLnBrk="0" hangingPunct="0">
              <a:defRPr sz="2800">
                <a:solidFill>
                  <a:schemeClr val="tx1"/>
                </a:solidFill>
                <a:latin typeface="Verdana" pitchFamily="34" charset="0"/>
                <a:ea typeface="ＭＳ Ｐゴシック" pitchFamily="34" charset="-128"/>
              </a:defRPr>
            </a:lvl3pPr>
            <a:lvl4pPr eaLnBrk="0" hangingPunct="0">
              <a:defRPr sz="2800">
                <a:solidFill>
                  <a:schemeClr val="tx1"/>
                </a:solidFill>
                <a:latin typeface="Verdana" pitchFamily="34" charset="0"/>
                <a:ea typeface="ＭＳ Ｐゴシック" pitchFamily="34" charset="-128"/>
              </a:defRPr>
            </a:lvl4pPr>
            <a:lvl5pPr eaLnBrk="0" hangingPunct="0">
              <a:defRPr sz="2800">
                <a:solidFill>
                  <a:schemeClr val="tx1"/>
                </a:solidFill>
                <a:latin typeface="Verdana" pitchFamily="34" charset="0"/>
                <a:ea typeface="ＭＳ Ｐゴシック" pitchFamily="34" charset="-128"/>
              </a:defRPr>
            </a:lvl5pPr>
            <a:lvl6pPr marL="457200" eaLnBrk="0" fontAlgn="base" hangingPunct="0">
              <a:spcBef>
                <a:spcPct val="0"/>
              </a:spcBef>
              <a:spcAft>
                <a:spcPct val="0"/>
              </a:spcAft>
              <a:defRPr sz="2800">
                <a:solidFill>
                  <a:schemeClr val="tx1"/>
                </a:solidFill>
                <a:latin typeface="Verdana" pitchFamily="34" charset="0"/>
                <a:ea typeface="ＭＳ Ｐゴシック" pitchFamily="34" charset="-128"/>
              </a:defRPr>
            </a:lvl6pPr>
            <a:lvl7pPr marL="914400" eaLnBrk="0" fontAlgn="base" hangingPunct="0">
              <a:spcBef>
                <a:spcPct val="0"/>
              </a:spcBef>
              <a:spcAft>
                <a:spcPct val="0"/>
              </a:spcAft>
              <a:defRPr sz="2800">
                <a:solidFill>
                  <a:schemeClr val="tx1"/>
                </a:solidFill>
                <a:latin typeface="Verdana" pitchFamily="34" charset="0"/>
                <a:ea typeface="ＭＳ Ｐゴシック" pitchFamily="34" charset="-128"/>
              </a:defRPr>
            </a:lvl7pPr>
            <a:lvl8pPr marL="1371600" eaLnBrk="0" fontAlgn="base" hangingPunct="0">
              <a:spcBef>
                <a:spcPct val="0"/>
              </a:spcBef>
              <a:spcAft>
                <a:spcPct val="0"/>
              </a:spcAft>
              <a:defRPr sz="2800">
                <a:solidFill>
                  <a:schemeClr val="tx1"/>
                </a:solidFill>
                <a:latin typeface="Verdana" pitchFamily="34" charset="0"/>
                <a:ea typeface="ＭＳ Ｐゴシック" pitchFamily="34" charset="-128"/>
              </a:defRPr>
            </a:lvl8pPr>
            <a:lvl9pPr marL="1828800" eaLnBrk="0" fontAlgn="base" hangingPunct="0">
              <a:spcBef>
                <a:spcPct val="0"/>
              </a:spcBef>
              <a:spcAft>
                <a:spcPct val="0"/>
              </a:spcAft>
              <a:defRPr sz="2800">
                <a:solidFill>
                  <a:schemeClr val="tx1"/>
                </a:solidFill>
                <a:latin typeface="Verdana" pitchFamily="34" charset="0"/>
                <a:ea typeface="ＭＳ Ｐゴシック" pitchFamily="34" charset="-128"/>
              </a:defRPr>
            </a:lvl9pPr>
          </a:lstStyle>
          <a:p>
            <a:pPr algn="ctr" defTabSz="457200" eaLnBrk="1" fontAlgn="base" hangingPunct="1">
              <a:spcBef>
                <a:spcPct val="0"/>
              </a:spcBef>
              <a:spcAft>
                <a:spcPct val="0"/>
              </a:spcAft>
            </a:pPr>
            <a:r>
              <a:rPr lang="en-US" sz="2000" dirty="0" smtClean="0">
                <a:latin typeface="+mj-lt"/>
                <a:cs typeface="Arial" pitchFamily="34" charset="0"/>
              </a:rPr>
              <a:t>Immunogenicity evaluation to be applied to this study to inform advancement into phase 3: study fully enrolled in RSA</a:t>
            </a:r>
            <a:endParaRPr lang="en-US" sz="2000" dirty="0">
              <a:latin typeface="+mj-lt"/>
              <a:cs typeface="Arial" pitchFamily="34" charset="0"/>
            </a:endParaRPr>
          </a:p>
        </p:txBody>
      </p:sp>
      <p:sp>
        <p:nvSpPr>
          <p:cNvPr id="9" name="TextBox 8"/>
          <p:cNvSpPr txBox="1"/>
          <p:nvPr/>
        </p:nvSpPr>
        <p:spPr>
          <a:xfrm>
            <a:off x="418381" y="3679330"/>
            <a:ext cx="8458200" cy="1515800"/>
          </a:xfrm>
          <a:prstGeom prst="rect">
            <a:avLst/>
          </a:prstGeom>
          <a:noFill/>
        </p:spPr>
        <p:txBody>
          <a:bodyPr wrap="square" rtlCol="0">
            <a:spAutoFit/>
          </a:bodyPr>
          <a:lstStyle/>
          <a:p>
            <a:pPr defTabSz="457200"/>
            <a:r>
              <a:rPr lang="en-US" b="1" dirty="0" smtClean="0">
                <a:solidFill>
                  <a:prstClr val="black"/>
                </a:solidFill>
              </a:rPr>
              <a:t>Products</a:t>
            </a:r>
            <a:r>
              <a:rPr lang="en-US" dirty="0" smtClean="0">
                <a:solidFill>
                  <a:prstClr val="black"/>
                </a:solidFill>
              </a:rPr>
              <a:t>:</a:t>
            </a:r>
          </a:p>
          <a:p>
            <a:pPr marL="285750" indent="-285750" defTabSz="457200">
              <a:spcAft>
                <a:spcPts val="300"/>
              </a:spcAft>
              <a:buFont typeface="Arial" panose="020B0604020202020204" pitchFamily="34" charset="0"/>
              <a:buChar char="•"/>
            </a:pPr>
            <a:r>
              <a:rPr lang="en-US" dirty="0" smtClean="0">
                <a:solidFill>
                  <a:prstClr val="black"/>
                </a:solidFill>
              </a:rPr>
              <a:t>ALVAC-HIV (vCP2438) expressing HIV-1 </a:t>
            </a:r>
            <a:r>
              <a:rPr lang="en-US" dirty="0" err="1" smtClean="0">
                <a:solidFill>
                  <a:prstClr val="black"/>
                </a:solidFill>
              </a:rPr>
              <a:t>env</a:t>
            </a:r>
            <a:r>
              <a:rPr lang="en-US" dirty="0" smtClean="0">
                <a:solidFill>
                  <a:prstClr val="black"/>
                </a:solidFill>
              </a:rPr>
              <a:t> (clade C gp120), clade B (gp41), gag (clade B) &amp; protease (clade B) (Dose: &gt;1 X 10</a:t>
            </a:r>
            <a:r>
              <a:rPr lang="en-US" baseline="30000" dirty="0" smtClean="0">
                <a:solidFill>
                  <a:prstClr val="black"/>
                </a:solidFill>
              </a:rPr>
              <a:t>6 </a:t>
            </a:r>
            <a:r>
              <a:rPr lang="en-US" dirty="0" smtClean="0">
                <a:solidFill>
                  <a:prstClr val="black"/>
                </a:solidFill>
              </a:rPr>
              <a:t>CCID</a:t>
            </a:r>
            <a:r>
              <a:rPr lang="en-US" baseline="-25000" dirty="0" smtClean="0">
                <a:solidFill>
                  <a:prstClr val="black"/>
                </a:solidFill>
              </a:rPr>
              <a:t>50</a:t>
            </a:r>
            <a:r>
              <a:rPr lang="en-US" dirty="0" smtClean="0">
                <a:solidFill>
                  <a:prstClr val="black"/>
                </a:solidFill>
              </a:rPr>
              <a:t>)</a:t>
            </a:r>
          </a:p>
          <a:p>
            <a:pPr marL="285750" indent="-285750" defTabSz="457200">
              <a:spcAft>
                <a:spcPts val="300"/>
              </a:spcAft>
              <a:buFont typeface="Arial" panose="020B0604020202020204" pitchFamily="34" charset="0"/>
              <a:buChar char="•"/>
            </a:pPr>
            <a:r>
              <a:rPr lang="en-US" dirty="0" smtClean="0">
                <a:solidFill>
                  <a:prstClr val="black"/>
                </a:solidFill>
              </a:rPr>
              <a:t>Bivalent subtype C gp120/MF59 containing 100mcg TV1.Cgp120 &amp; 100mcg 1086.Cgp120</a:t>
            </a:r>
          </a:p>
        </p:txBody>
      </p:sp>
      <p:graphicFrame>
        <p:nvGraphicFramePr>
          <p:cNvPr id="6" name="Table 5"/>
          <p:cNvGraphicFramePr>
            <a:graphicFrameLocks noGrp="1"/>
          </p:cNvGraphicFramePr>
          <p:nvPr>
            <p:extLst>
              <p:ext uri="{D42A27DB-BD31-4B8C-83A1-F6EECF244321}">
                <p14:modId xmlns:p14="http://schemas.microsoft.com/office/powerpoint/2010/main" val="2977131443"/>
              </p:ext>
            </p:extLst>
          </p:nvPr>
        </p:nvGraphicFramePr>
        <p:xfrm>
          <a:off x="379562" y="1059422"/>
          <a:ext cx="8535838" cy="2526674"/>
        </p:xfrm>
        <a:graphic>
          <a:graphicData uri="http://schemas.openxmlformats.org/drawingml/2006/table">
            <a:tbl>
              <a:tblPr firstRow="1" bandRow="1">
                <a:tableStyleId>{5C22544A-7EE6-4342-B048-85BDC9FD1C3A}</a:tableStyleId>
              </a:tblPr>
              <a:tblGrid>
                <a:gridCol w="800186"/>
                <a:gridCol w="1280297"/>
                <a:gridCol w="1283819"/>
                <a:gridCol w="1741098"/>
                <a:gridCol w="1828800"/>
                <a:gridCol w="1601638"/>
              </a:tblGrid>
              <a:tr h="446083">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bg1"/>
                          </a:solidFill>
                          <a:effectLst/>
                          <a:latin typeface="+mn-lt"/>
                          <a:ea typeface="+mn-ea"/>
                          <a:cs typeface="+mn-cs"/>
                        </a:rPr>
                        <a:t>N</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bg1"/>
                          </a:solidFill>
                          <a:effectLst/>
                          <a:latin typeface="+mn-lt"/>
                          <a:ea typeface="+mn-ea"/>
                          <a:cs typeface="+mn-cs"/>
                        </a:rPr>
                        <a:t>(total 252)</a:t>
                      </a:r>
                      <a:endParaRPr lang="en-US" sz="1600" kern="1200" dirty="0">
                        <a:solidFill>
                          <a:schemeClr val="bg1"/>
                        </a:solidFill>
                        <a:effectLst/>
                        <a:latin typeface="+mn-lt"/>
                        <a:ea typeface="+mn-ea"/>
                        <a:cs typeface="+mn-cs"/>
                      </a:endParaRPr>
                    </a:p>
                  </a:txBody>
                  <a:tcPr anchor="ctr"/>
                </a:tc>
                <a:tc gridSpan="4">
                  <a:txBody>
                    <a:bodyPr/>
                    <a:lstStyle/>
                    <a:p>
                      <a:pPr algn="ctr"/>
                      <a:r>
                        <a:rPr lang="en-US" sz="1600" dirty="0" smtClean="0"/>
                        <a:t>Primary Vaccine Regimen</a:t>
                      </a:r>
                      <a:endParaRPr lang="en-US" sz="16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r>
                        <a:rPr lang="en-US" sz="1600" dirty="0" smtClean="0"/>
                        <a:t>Booster</a:t>
                      </a:r>
                      <a:endParaRPr lang="en-US" sz="1600" dirty="0"/>
                    </a:p>
                  </a:txBody>
                  <a:tcPr/>
                </a:tc>
              </a:tr>
              <a:tr h="769951">
                <a:tc vMerge="1">
                  <a:txBody>
                    <a:bodyPr/>
                    <a:lstStyle/>
                    <a:p>
                      <a:endParaRPr lang="en-US" dirty="0"/>
                    </a:p>
                  </a:txBody>
                  <a:tcPr/>
                </a:tc>
                <a:tc>
                  <a:txBody>
                    <a:bodyPr/>
                    <a:lstStyle/>
                    <a:p>
                      <a:pPr algn="ctr"/>
                      <a:r>
                        <a:rPr lang="en-US" sz="1600" dirty="0" smtClean="0"/>
                        <a:t>Month 0</a:t>
                      </a:r>
                      <a:endParaRPr lang="en-US" sz="1600" dirty="0"/>
                    </a:p>
                  </a:txBody>
                  <a:tcPr anchor="ctr"/>
                </a:tc>
                <a:tc>
                  <a:txBody>
                    <a:bodyPr/>
                    <a:lstStyle/>
                    <a:p>
                      <a:pPr algn="ctr"/>
                      <a:r>
                        <a:rPr lang="en-US" sz="1600" dirty="0" smtClean="0"/>
                        <a:t>Month 1</a:t>
                      </a:r>
                      <a:endParaRPr lang="en-US" sz="1600" dirty="0"/>
                    </a:p>
                  </a:txBody>
                  <a:tcPr anchor="ctr"/>
                </a:tc>
                <a:tc>
                  <a:txBody>
                    <a:bodyPr/>
                    <a:lstStyle/>
                    <a:p>
                      <a:pPr algn="ctr"/>
                      <a:r>
                        <a:rPr lang="en-US" sz="1600" dirty="0" smtClean="0"/>
                        <a:t>Month 3</a:t>
                      </a:r>
                      <a:endParaRPr lang="en-US" sz="1600" dirty="0"/>
                    </a:p>
                  </a:txBody>
                  <a:tcPr anchor="ctr"/>
                </a:tc>
                <a:tc>
                  <a:txBody>
                    <a:bodyPr/>
                    <a:lstStyle/>
                    <a:p>
                      <a:pPr algn="ctr"/>
                      <a:r>
                        <a:rPr lang="en-US" sz="1600" dirty="0" smtClean="0"/>
                        <a:t>Month 6</a:t>
                      </a:r>
                      <a:endParaRPr lang="en-US" sz="1600" dirty="0"/>
                    </a:p>
                  </a:txBody>
                  <a:tcPr anchor="ctr"/>
                </a:tc>
                <a:tc>
                  <a:txBody>
                    <a:bodyPr/>
                    <a:lstStyle/>
                    <a:p>
                      <a:pPr algn="ctr"/>
                      <a:r>
                        <a:rPr lang="en-US" sz="1600" dirty="0" smtClean="0"/>
                        <a:t>Month 12</a:t>
                      </a:r>
                      <a:endParaRPr lang="en-US" sz="1600" dirty="0"/>
                    </a:p>
                  </a:txBody>
                  <a:tcPr anchor="ctr"/>
                </a:tc>
              </a:tr>
              <a:tr h="44608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210</a:t>
                      </a:r>
                      <a:endParaRPr lang="en-US" sz="1400" kern="1200" dirty="0">
                        <a:solidFill>
                          <a:schemeClr val="dk1"/>
                        </a:solidFill>
                        <a:effectLst/>
                        <a:latin typeface="+mn-lt"/>
                        <a:ea typeface="+mn-ea"/>
                        <a:cs typeface="+mn-cs"/>
                      </a:endParaRPr>
                    </a:p>
                  </a:txBody>
                  <a:tcPr anchor="ctr"/>
                </a:tc>
                <a:tc>
                  <a:txBody>
                    <a:bodyPr/>
                    <a:lstStyle/>
                    <a:p>
                      <a:pPr algn="ctr"/>
                      <a:r>
                        <a:rPr lang="en-US" sz="1600" dirty="0" smtClean="0"/>
                        <a:t>ALVAC-HIV</a:t>
                      </a:r>
                    </a:p>
                    <a:p>
                      <a:pPr algn="ctr"/>
                      <a:r>
                        <a:rPr lang="en-US" sz="1600" dirty="0" smtClean="0"/>
                        <a:t>(vCP2438)</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ALVAC-HIV (vCP2438)</a:t>
                      </a:r>
                    </a:p>
                  </a:txBody>
                  <a:tcPr anchor="ctr"/>
                </a:tc>
                <a:tc>
                  <a:txBody>
                    <a:bodyPr/>
                    <a:lstStyle/>
                    <a:p>
                      <a:pPr marL="0" marR="0" indent="0" algn="ctr" defTabSz="914400" rtl="0" eaLnBrk="1" fontAlgn="auto" latinLnBrk="0" hangingPunct="1">
                        <a:lnSpc>
                          <a:spcPct val="100000"/>
                        </a:lnSpc>
                        <a:spcBef>
                          <a:spcPts val="200"/>
                        </a:spcBef>
                        <a:spcAft>
                          <a:spcPts val="200"/>
                        </a:spcAft>
                        <a:buClrTx/>
                        <a:buSzTx/>
                        <a:buFontTx/>
                        <a:buNone/>
                        <a:tabLst/>
                        <a:defRPr/>
                      </a:pPr>
                      <a:r>
                        <a:rPr lang="en-US" sz="1400" dirty="0" smtClean="0"/>
                        <a:t>ALVAC-HIV+ </a:t>
                      </a:r>
                      <a:r>
                        <a:rPr lang="en-US" sz="1400" dirty="0" smtClean="0">
                          <a:effectLst/>
                        </a:rPr>
                        <a:t>Bivalent Subtype C gp120/MF59</a:t>
                      </a:r>
                      <a:r>
                        <a:rPr lang="en-US" sz="1800" baseline="30000" dirty="0" smtClean="0">
                          <a:effectLst/>
                        </a:rPr>
                        <a:t>®</a:t>
                      </a:r>
                      <a:endParaRPr lang="en-US" sz="1800" dirty="0" smtClean="0">
                        <a:effectLst/>
                        <a:latin typeface="Times New Roman"/>
                        <a:ea typeface="Calibri"/>
                        <a:cs typeface="Times New Roman"/>
                      </a:endParaRPr>
                    </a:p>
                  </a:txBody>
                  <a:tcPr anchor="ctr"/>
                </a:tc>
                <a:tc>
                  <a:txBody>
                    <a:bodyPr/>
                    <a:lstStyle/>
                    <a:p>
                      <a:pPr marL="0" marR="0" indent="0" algn="ctr" defTabSz="914400" rtl="0" eaLnBrk="1" fontAlgn="auto" latinLnBrk="0" hangingPunct="1">
                        <a:lnSpc>
                          <a:spcPct val="100000"/>
                        </a:lnSpc>
                        <a:spcBef>
                          <a:spcPts val="200"/>
                        </a:spcBef>
                        <a:spcAft>
                          <a:spcPts val="200"/>
                        </a:spcAft>
                        <a:buClrTx/>
                        <a:buSzTx/>
                        <a:buFontTx/>
                        <a:buNone/>
                        <a:tabLst/>
                        <a:defRPr/>
                      </a:pPr>
                      <a:r>
                        <a:rPr lang="en-US" sz="1400" dirty="0" smtClean="0"/>
                        <a:t>ALVAC-HIV+ </a:t>
                      </a:r>
                      <a:r>
                        <a:rPr lang="en-US" sz="1400" dirty="0" smtClean="0">
                          <a:effectLst/>
                        </a:rPr>
                        <a:t>Bivalent Subtype C gp120/MF59</a:t>
                      </a:r>
                      <a:r>
                        <a:rPr lang="en-US" sz="1800" baseline="30000" dirty="0" smtClean="0">
                          <a:effectLst/>
                        </a:rPr>
                        <a:t>®</a:t>
                      </a:r>
                      <a:endParaRPr lang="en-US" sz="1800" dirty="0" smtClean="0">
                        <a:effectLst/>
                        <a:latin typeface="Times New Roman"/>
                        <a:ea typeface="Calibri"/>
                        <a:cs typeface="Times New Roman"/>
                      </a:endParaRPr>
                    </a:p>
                  </a:txBody>
                  <a:tcPr anchor="ctr"/>
                </a:tc>
                <a:tc>
                  <a:txBody>
                    <a:bodyPr/>
                    <a:lstStyle/>
                    <a:p>
                      <a:pPr marL="0" marR="0" indent="0" algn="ctr" defTabSz="914400" rtl="0" eaLnBrk="1" fontAlgn="auto" latinLnBrk="0" hangingPunct="1">
                        <a:lnSpc>
                          <a:spcPct val="100000"/>
                        </a:lnSpc>
                        <a:spcBef>
                          <a:spcPts val="200"/>
                        </a:spcBef>
                        <a:spcAft>
                          <a:spcPts val="200"/>
                        </a:spcAft>
                        <a:buClrTx/>
                        <a:buSzTx/>
                        <a:buFontTx/>
                        <a:buNone/>
                        <a:tabLst/>
                        <a:defRPr/>
                      </a:pPr>
                      <a:r>
                        <a:rPr lang="en-US" sz="1400" dirty="0" smtClean="0"/>
                        <a:t>ALVAC-HIV+ </a:t>
                      </a:r>
                      <a:r>
                        <a:rPr lang="en-US" sz="1400" dirty="0" smtClean="0">
                          <a:effectLst/>
                        </a:rPr>
                        <a:t>Bivalent Subtype C gp120/MF59</a:t>
                      </a:r>
                      <a:r>
                        <a:rPr lang="en-US" sz="1800" baseline="30000" dirty="0" smtClean="0">
                          <a:effectLst/>
                        </a:rPr>
                        <a:t>®</a:t>
                      </a:r>
                      <a:endParaRPr lang="en-US" sz="1800" dirty="0" smtClean="0">
                        <a:effectLst/>
                        <a:latin typeface="Times New Roman"/>
                        <a:ea typeface="Calibri"/>
                        <a:cs typeface="Times New Roman"/>
                      </a:endParaRPr>
                    </a:p>
                  </a:txBody>
                  <a:tcPr anchor="ctr"/>
                </a:tc>
              </a:tr>
              <a:tr h="446083">
                <a:tc>
                  <a:txBody>
                    <a:bodyPr/>
                    <a:lstStyle/>
                    <a:p>
                      <a:pPr algn="ctr"/>
                      <a:r>
                        <a:rPr lang="en-US" sz="1400" kern="1200" dirty="0" smtClean="0">
                          <a:solidFill>
                            <a:schemeClr val="dk1"/>
                          </a:solidFill>
                          <a:effectLst/>
                          <a:latin typeface="+mn-lt"/>
                          <a:ea typeface="+mn-ea"/>
                          <a:cs typeface="+mn-cs"/>
                        </a:rPr>
                        <a:t>42</a:t>
                      </a:r>
                      <a:endParaRPr lang="en-US" sz="1400" kern="1200" dirty="0">
                        <a:solidFill>
                          <a:schemeClr val="dk1"/>
                        </a:solidFill>
                        <a:effectLst/>
                        <a:latin typeface="+mn-lt"/>
                        <a:ea typeface="+mn-ea"/>
                        <a:cs typeface="+mn-cs"/>
                      </a:endParaRPr>
                    </a:p>
                  </a:txBody>
                  <a:tcPr anchor="ctr"/>
                </a:tc>
                <a:tc>
                  <a:txBody>
                    <a:bodyPr/>
                    <a:lstStyle/>
                    <a:p>
                      <a:pPr algn="ctr"/>
                      <a:r>
                        <a:rPr lang="en-US" sz="1400" kern="1200" dirty="0" smtClean="0">
                          <a:solidFill>
                            <a:schemeClr val="dk1"/>
                          </a:solidFill>
                          <a:effectLst/>
                          <a:latin typeface="+mn-lt"/>
                          <a:ea typeface="+mn-ea"/>
                          <a:cs typeface="+mn-cs"/>
                        </a:rPr>
                        <a:t>Placebo</a:t>
                      </a:r>
                      <a:endParaRPr lang="en-US" sz="1400" kern="1200" dirty="0">
                        <a:solidFill>
                          <a:schemeClr val="dk1"/>
                        </a:solidFill>
                        <a:effectLst/>
                        <a:latin typeface="+mn-lt"/>
                        <a:ea typeface="+mn-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Placebo</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Placebo + Placebo </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Placebo + Placebo </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Placebo + Placebo </a:t>
                      </a:r>
                    </a:p>
                  </a:txBody>
                  <a:tcPr anchor="ctr"/>
                </a:tc>
              </a:tr>
            </a:tbl>
          </a:graphicData>
        </a:graphic>
      </p:graphicFrame>
    </p:spTree>
    <p:extLst>
      <p:ext uri="{BB962C8B-B14F-4D97-AF65-F5344CB8AC3E}">
        <p14:creationId xmlns:p14="http://schemas.microsoft.com/office/powerpoint/2010/main" val="5361473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0600" y="228600"/>
            <a:ext cx="4671551" cy="5737501"/>
          </a:xfrm>
          <a:prstGeom prst="rect">
            <a:avLst/>
          </a:prstGeom>
        </p:spPr>
      </p:pic>
    </p:spTree>
    <p:extLst>
      <p:ext uri="{BB962C8B-B14F-4D97-AF65-F5344CB8AC3E}">
        <p14:creationId xmlns:p14="http://schemas.microsoft.com/office/powerpoint/2010/main" val="16305153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sz="3200" dirty="0" smtClean="0">
                <a:solidFill>
                  <a:srgbClr val="0000CC"/>
                </a:solidFill>
              </a:rPr>
              <a:t>Go/No-Go Criteria:</a:t>
            </a:r>
            <a:br>
              <a:rPr lang="en-US" sz="3200" dirty="0" smtClean="0">
                <a:solidFill>
                  <a:srgbClr val="0000CC"/>
                </a:solidFill>
              </a:rPr>
            </a:br>
            <a:r>
              <a:rPr lang="en-US" sz="3200" dirty="0" smtClean="0">
                <a:solidFill>
                  <a:srgbClr val="0000CC"/>
                </a:solidFill>
              </a:rPr>
              <a:t>HVTN 100 Must Meet all of the Following Conditions to advance to HVTN 702</a:t>
            </a:r>
            <a:endParaRPr lang="en-US" sz="3200" dirty="0">
              <a:solidFill>
                <a:srgbClr val="0000CC"/>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0512705"/>
              </p:ext>
            </p:extLst>
          </p:nvPr>
        </p:nvGraphicFramePr>
        <p:xfrm>
          <a:off x="1219200" y="1453376"/>
          <a:ext cx="7279888" cy="4648199"/>
        </p:xfrm>
        <a:graphic>
          <a:graphicData uri="http://schemas.openxmlformats.org/drawingml/2006/table">
            <a:tbl>
              <a:tblPr firstRow="1" bandRow="1">
                <a:tableStyleId>{21E4AEA4-8DFA-4A89-87EB-49C32662AFE0}</a:tableStyleId>
              </a:tblPr>
              <a:tblGrid>
                <a:gridCol w="7279888"/>
              </a:tblGrid>
              <a:tr h="958782">
                <a:tc>
                  <a:txBody>
                    <a:bodyPr/>
                    <a:lstStyle/>
                    <a:p>
                      <a:pPr algn="ctr"/>
                      <a:r>
                        <a:rPr lang="en-US" sz="2400" b="1" dirty="0" smtClean="0">
                          <a:solidFill>
                            <a:schemeClr val="bg1"/>
                          </a:solidFill>
                        </a:rPr>
                        <a:t>Parameters</a:t>
                      </a:r>
                      <a:r>
                        <a:rPr lang="en-US" sz="2400" b="1" baseline="0" dirty="0" smtClean="0">
                          <a:solidFill>
                            <a:schemeClr val="bg1"/>
                          </a:solidFill>
                        </a:rPr>
                        <a:t> to be assessed</a:t>
                      </a:r>
                      <a:endParaRPr lang="en-US" sz="2400" b="1" dirty="0">
                        <a:solidFill>
                          <a:schemeClr val="bg1"/>
                        </a:solidFill>
                      </a:endParaRPr>
                    </a:p>
                  </a:txBody>
                  <a:tcPr marL="99106" marR="99106" anchor="ctr"/>
                </a:tc>
              </a:tr>
              <a:tr h="919516">
                <a:tc>
                  <a:txBody>
                    <a:bodyPr/>
                    <a:lstStyle/>
                    <a:p>
                      <a:pPr algn="l"/>
                      <a:r>
                        <a:rPr lang="en-US" sz="2400" b="1" dirty="0" smtClean="0">
                          <a:solidFill>
                            <a:schemeClr val="dk1"/>
                          </a:solidFill>
                        </a:rPr>
                        <a:t>Prevalence of Binding</a:t>
                      </a:r>
                      <a:r>
                        <a:rPr lang="en-US" sz="2400" b="1" baseline="0" dirty="0" smtClean="0">
                          <a:solidFill>
                            <a:schemeClr val="dk1"/>
                          </a:solidFill>
                        </a:rPr>
                        <a:t> Antibodies to clade C gp120 antigens in the vaccine that approach 90%</a:t>
                      </a:r>
                      <a:endParaRPr lang="en-US" sz="2400" b="1" dirty="0">
                        <a:solidFill>
                          <a:srgbClr val="FF0000"/>
                        </a:solidFill>
                      </a:endParaRPr>
                    </a:p>
                  </a:txBody>
                  <a:tcPr marL="99106" marR="99106" anchor="ctr"/>
                </a:tc>
              </a:tr>
              <a:tr h="919516">
                <a:tc>
                  <a:txBody>
                    <a:bodyPr/>
                    <a:lstStyle/>
                    <a:p>
                      <a:pPr algn="l"/>
                      <a:r>
                        <a:rPr lang="en-US" sz="2400" b="1" dirty="0" smtClean="0">
                          <a:solidFill>
                            <a:schemeClr val="dk1"/>
                          </a:solidFill>
                        </a:rPr>
                        <a:t>Prevalence</a:t>
                      </a:r>
                      <a:r>
                        <a:rPr lang="en-US" sz="2400" b="1" baseline="0" dirty="0" smtClean="0">
                          <a:solidFill>
                            <a:schemeClr val="dk1"/>
                          </a:solidFill>
                        </a:rPr>
                        <a:t> of V1V2 antibodies to clade C gp70 scaffold antigens of &gt;57% at week 28 </a:t>
                      </a:r>
                      <a:endParaRPr lang="en-US" sz="2400" b="1" dirty="0">
                        <a:solidFill>
                          <a:srgbClr val="FF0000"/>
                        </a:solidFill>
                      </a:endParaRPr>
                    </a:p>
                  </a:txBody>
                  <a:tcPr marL="99106" marR="99106" anchor="ctr"/>
                </a:tc>
              </a:tr>
              <a:tr h="919516">
                <a:tc>
                  <a:txBody>
                    <a:bodyPr/>
                    <a:lstStyle/>
                    <a:p>
                      <a:pPr algn="l"/>
                      <a:r>
                        <a:rPr lang="en-US" sz="2400" b="1" dirty="0" smtClean="0">
                          <a:solidFill>
                            <a:schemeClr val="dk1"/>
                          </a:solidFill>
                        </a:rPr>
                        <a:t>CD4+ T</a:t>
                      </a:r>
                      <a:r>
                        <a:rPr lang="en-US" sz="2400" b="1" baseline="0" dirty="0" smtClean="0">
                          <a:solidFill>
                            <a:schemeClr val="dk1"/>
                          </a:solidFill>
                        </a:rPr>
                        <a:t> cell  responses to HIV </a:t>
                      </a:r>
                      <a:r>
                        <a:rPr lang="en-US" sz="2400" b="1" baseline="0" dirty="0" err="1" smtClean="0">
                          <a:solidFill>
                            <a:schemeClr val="dk1"/>
                          </a:solidFill>
                        </a:rPr>
                        <a:t>env</a:t>
                      </a:r>
                      <a:r>
                        <a:rPr lang="en-US" sz="2400" b="1" baseline="0" dirty="0" smtClean="0">
                          <a:solidFill>
                            <a:schemeClr val="dk1"/>
                          </a:solidFill>
                        </a:rPr>
                        <a:t> of  ~60%  </a:t>
                      </a:r>
                      <a:endParaRPr lang="en-US" sz="2400" b="1" dirty="0">
                        <a:solidFill>
                          <a:srgbClr val="FF0000"/>
                        </a:solidFill>
                      </a:endParaRPr>
                    </a:p>
                  </a:txBody>
                  <a:tcPr marL="99106" marR="99106" anchor="ctr"/>
                </a:tc>
              </a:tr>
              <a:tr h="930869">
                <a:tc>
                  <a:txBody>
                    <a:bodyPr/>
                    <a:lstStyle/>
                    <a:p>
                      <a:pPr algn="l"/>
                      <a:r>
                        <a:rPr lang="en-US" sz="2400" b="1" baseline="0" dirty="0" smtClean="0"/>
                        <a:t>The above immune responses would, based upon </a:t>
                      </a:r>
                    </a:p>
                    <a:p>
                      <a:pPr algn="l"/>
                      <a:r>
                        <a:rPr lang="en-US" sz="2400" b="1" baseline="0" dirty="0" smtClean="0"/>
                        <a:t>RV 144 predict a VE=50% @ 2 years </a:t>
                      </a:r>
                      <a:endParaRPr lang="en-US" sz="2400" b="1" dirty="0">
                        <a:solidFill>
                          <a:srgbClr val="FF0000"/>
                        </a:solidFill>
                      </a:endParaRPr>
                    </a:p>
                  </a:txBody>
                  <a:tcPr marL="99106" marR="99106" anchor="ctr"/>
                </a:tc>
              </a:tr>
            </a:tbl>
          </a:graphicData>
        </a:graphic>
      </p:graphicFrame>
    </p:spTree>
    <p:extLst>
      <p:ext uri="{BB962C8B-B14F-4D97-AF65-F5344CB8AC3E}">
        <p14:creationId xmlns:p14="http://schemas.microsoft.com/office/powerpoint/2010/main" val="16934560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smtClean="0">
                <a:solidFill>
                  <a:srgbClr val="0000CC"/>
                </a:solidFill>
              </a:rPr>
              <a:t>Study Schema: HVTN 702</a:t>
            </a:r>
            <a:endParaRPr lang="en-US" sz="3600" dirty="0">
              <a:solidFill>
                <a:srgbClr val="0000CC"/>
              </a:solidFill>
            </a:endParaRPr>
          </a:p>
        </p:txBody>
      </p:sp>
      <p:sp>
        <p:nvSpPr>
          <p:cNvPr id="5" name="TextBox 4"/>
          <p:cNvSpPr txBox="1"/>
          <p:nvPr/>
        </p:nvSpPr>
        <p:spPr>
          <a:xfrm>
            <a:off x="638559" y="3962400"/>
            <a:ext cx="8505441" cy="1708160"/>
          </a:xfrm>
          <a:prstGeom prst="rect">
            <a:avLst/>
          </a:prstGeom>
          <a:noFill/>
        </p:spPr>
        <p:txBody>
          <a:bodyPr wrap="square" rtlCol="0">
            <a:spAutoFit/>
          </a:bodyPr>
          <a:lstStyle/>
          <a:p>
            <a:pPr defTabSz="457200">
              <a:spcAft>
                <a:spcPts val="300"/>
              </a:spcAft>
            </a:pPr>
            <a:r>
              <a:rPr lang="en-US" sz="2000" b="1" dirty="0" smtClean="0">
                <a:solidFill>
                  <a:prstClr val="black"/>
                </a:solidFill>
              </a:rPr>
              <a:t>Estimated Total Study duration 72 months:</a:t>
            </a:r>
          </a:p>
          <a:p>
            <a:pPr marL="285750" indent="-285750" defTabSz="457200">
              <a:spcAft>
                <a:spcPts val="300"/>
              </a:spcAft>
              <a:buFont typeface="Arial" panose="020B0604020202020204" pitchFamily="34" charset="0"/>
              <a:buChar char="•"/>
            </a:pPr>
            <a:r>
              <a:rPr lang="en-US" sz="2000" dirty="0" smtClean="0">
                <a:solidFill>
                  <a:prstClr val="black"/>
                </a:solidFill>
              </a:rPr>
              <a:t>Stage 1: 60 months-18 months for enrolment, 24 months of follow-up for HIV-1 uninfected individuals, 18 months follow up for HIV-1 infected individuals)</a:t>
            </a:r>
          </a:p>
          <a:p>
            <a:pPr marL="285750" indent="-285750" defTabSz="457200">
              <a:spcAft>
                <a:spcPts val="300"/>
              </a:spcAft>
              <a:buFont typeface="Arial" panose="020B0604020202020204" pitchFamily="34" charset="0"/>
              <a:buChar char="•"/>
            </a:pPr>
            <a:r>
              <a:rPr lang="en-US" sz="2000" dirty="0" smtClean="0">
                <a:solidFill>
                  <a:prstClr val="black"/>
                </a:solidFill>
              </a:rPr>
              <a:t>Stage 2: an additional 12 months of follow up for uninfected individuals</a:t>
            </a:r>
            <a:endParaRPr lang="en-US" sz="2000" dirty="0">
              <a:solidFill>
                <a:prstClr val="black"/>
              </a:solidFill>
            </a:endParaRPr>
          </a:p>
        </p:txBody>
      </p:sp>
      <p:graphicFrame>
        <p:nvGraphicFramePr>
          <p:cNvPr id="6" name="Table 5"/>
          <p:cNvGraphicFramePr>
            <a:graphicFrameLocks noGrp="1"/>
          </p:cNvGraphicFramePr>
          <p:nvPr>
            <p:extLst/>
          </p:nvPr>
        </p:nvGraphicFramePr>
        <p:xfrm>
          <a:off x="304081" y="1214690"/>
          <a:ext cx="8535838" cy="2526674"/>
        </p:xfrm>
        <a:graphic>
          <a:graphicData uri="http://schemas.openxmlformats.org/drawingml/2006/table">
            <a:tbl>
              <a:tblPr firstRow="1" bandRow="1">
                <a:tableStyleId>{5C22544A-7EE6-4342-B048-85BDC9FD1C3A}</a:tableStyleId>
              </a:tblPr>
              <a:tblGrid>
                <a:gridCol w="800186"/>
                <a:gridCol w="1280297"/>
                <a:gridCol w="1283819"/>
                <a:gridCol w="1741098"/>
                <a:gridCol w="1828800"/>
                <a:gridCol w="1601638"/>
              </a:tblGrid>
              <a:tr h="446083">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bg1"/>
                          </a:solidFill>
                          <a:effectLst/>
                          <a:latin typeface="+mn-lt"/>
                          <a:ea typeface="+mn-ea"/>
                          <a:cs typeface="+mn-cs"/>
                        </a:rPr>
                        <a:t>N</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bg1"/>
                          </a:solidFill>
                          <a:effectLst/>
                          <a:latin typeface="+mn-lt"/>
                          <a:ea typeface="+mn-ea"/>
                          <a:cs typeface="+mn-cs"/>
                        </a:rPr>
                        <a:t>(total 5400)</a:t>
                      </a:r>
                      <a:endParaRPr lang="en-US" sz="1600" kern="1200" dirty="0">
                        <a:solidFill>
                          <a:schemeClr val="bg1"/>
                        </a:solidFill>
                        <a:effectLst/>
                        <a:latin typeface="+mn-lt"/>
                        <a:ea typeface="+mn-ea"/>
                        <a:cs typeface="+mn-cs"/>
                      </a:endParaRPr>
                    </a:p>
                  </a:txBody>
                  <a:tcPr anchor="ctr"/>
                </a:tc>
                <a:tc gridSpan="4">
                  <a:txBody>
                    <a:bodyPr/>
                    <a:lstStyle/>
                    <a:p>
                      <a:pPr algn="ctr"/>
                      <a:r>
                        <a:rPr lang="en-US" sz="1600" dirty="0" smtClean="0"/>
                        <a:t>Primary Vaccine Regimen</a:t>
                      </a:r>
                      <a:endParaRPr lang="en-US" sz="16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r>
                        <a:rPr lang="en-US" sz="1600" dirty="0" smtClean="0"/>
                        <a:t>Booster</a:t>
                      </a:r>
                      <a:endParaRPr lang="en-US" sz="1600" dirty="0"/>
                    </a:p>
                  </a:txBody>
                  <a:tcPr/>
                </a:tc>
              </a:tr>
              <a:tr h="769951">
                <a:tc vMerge="1">
                  <a:txBody>
                    <a:bodyPr/>
                    <a:lstStyle/>
                    <a:p>
                      <a:endParaRPr lang="en-US" dirty="0"/>
                    </a:p>
                  </a:txBody>
                  <a:tcPr/>
                </a:tc>
                <a:tc>
                  <a:txBody>
                    <a:bodyPr/>
                    <a:lstStyle/>
                    <a:p>
                      <a:pPr algn="ctr"/>
                      <a:r>
                        <a:rPr lang="en-US" sz="1600" dirty="0" smtClean="0"/>
                        <a:t>Month 0</a:t>
                      </a:r>
                      <a:endParaRPr lang="en-US" sz="1600" dirty="0"/>
                    </a:p>
                  </a:txBody>
                  <a:tcPr anchor="ctr"/>
                </a:tc>
                <a:tc>
                  <a:txBody>
                    <a:bodyPr/>
                    <a:lstStyle/>
                    <a:p>
                      <a:pPr algn="ctr"/>
                      <a:r>
                        <a:rPr lang="en-US" sz="1600" dirty="0" smtClean="0"/>
                        <a:t>Month 1</a:t>
                      </a:r>
                      <a:endParaRPr lang="en-US" sz="1600" dirty="0"/>
                    </a:p>
                  </a:txBody>
                  <a:tcPr anchor="ctr"/>
                </a:tc>
                <a:tc>
                  <a:txBody>
                    <a:bodyPr/>
                    <a:lstStyle/>
                    <a:p>
                      <a:pPr algn="ctr"/>
                      <a:r>
                        <a:rPr lang="en-US" sz="1600" dirty="0" smtClean="0"/>
                        <a:t>Month 3</a:t>
                      </a:r>
                      <a:endParaRPr lang="en-US" sz="1600" dirty="0"/>
                    </a:p>
                  </a:txBody>
                  <a:tcPr anchor="ctr"/>
                </a:tc>
                <a:tc>
                  <a:txBody>
                    <a:bodyPr/>
                    <a:lstStyle/>
                    <a:p>
                      <a:pPr algn="ctr"/>
                      <a:r>
                        <a:rPr lang="en-US" sz="1600" dirty="0" smtClean="0"/>
                        <a:t>Month 6</a:t>
                      </a:r>
                      <a:endParaRPr lang="en-US" sz="1600" dirty="0"/>
                    </a:p>
                  </a:txBody>
                  <a:tcPr anchor="ctr"/>
                </a:tc>
                <a:tc>
                  <a:txBody>
                    <a:bodyPr/>
                    <a:lstStyle/>
                    <a:p>
                      <a:pPr algn="ctr"/>
                      <a:r>
                        <a:rPr lang="en-US" sz="1600" dirty="0" smtClean="0"/>
                        <a:t>Month 12</a:t>
                      </a:r>
                      <a:endParaRPr lang="en-US" sz="1600" dirty="0"/>
                    </a:p>
                  </a:txBody>
                  <a:tcPr anchor="ctr"/>
                </a:tc>
              </a:tr>
              <a:tr h="44608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2700</a:t>
                      </a:r>
                      <a:endParaRPr lang="en-US" sz="1400" kern="1200" dirty="0">
                        <a:solidFill>
                          <a:schemeClr val="dk1"/>
                        </a:solidFill>
                        <a:effectLst/>
                        <a:latin typeface="+mn-lt"/>
                        <a:ea typeface="+mn-ea"/>
                        <a:cs typeface="+mn-cs"/>
                      </a:endParaRPr>
                    </a:p>
                  </a:txBody>
                  <a:tcPr anchor="ctr"/>
                </a:tc>
                <a:tc>
                  <a:txBody>
                    <a:bodyPr/>
                    <a:lstStyle/>
                    <a:p>
                      <a:pPr algn="ctr"/>
                      <a:r>
                        <a:rPr lang="en-US" sz="1600" dirty="0" smtClean="0"/>
                        <a:t>ALVAC-HIV</a:t>
                      </a:r>
                    </a:p>
                    <a:p>
                      <a:pPr algn="ctr"/>
                      <a:r>
                        <a:rPr lang="en-US" sz="1600" dirty="0" smtClean="0"/>
                        <a:t>(vCP2438)</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ALVAC-HIV (vCP2438)</a:t>
                      </a:r>
                    </a:p>
                  </a:txBody>
                  <a:tcPr anchor="ctr"/>
                </a:tc>
                <a:tc>
                  <a:txBody>
                    <a:bodyPr/>
                    <a:lstStyle/>
                    <a:p>
                      <a:pPr marL="0" marR="0" indent="0" algn="ctr" defTabSz="914400" rtl="0" eaLnBrk="1" fontAlgn="auto" latinLnBrk="0" hangingPunct="1">
                        <a:lnSpc>
                          <a:spcPct val="100000"/>
                        </a:lnSpc>
                        <a:spcBef>
                          <a:spcPts val="200"/>
                        </a:spcBef>
                        <a:spcAft>
                          <a:spcPts val="200"/>
                        </a:spcAft>
                        <a:buClrTx/>
                        <a:buSzTx/>
                        <a:buFontTx/>
                        <a:buNone/>
                        <a:tabLst/>
                        <a:defRPr/>
                      </a:pPr>
                      <a:r>
                        <a:rPr lang="en-US" sz="1400" dirty="0" smtClean="0"/>
                        <a:t>ALVAC-HIV+ </a:t>
                      </a:r>
                      <a:r>
                        <a:rPr lang="en-US" sz="1400" dirty="0" smtClean="0">
                          <a:effectLst/>
                        </a:rPr>
                        <a:t>Bivalent Subtype C gp120/MF59</a:t>
                      </a:r>
                      <a:r>
                        <a:rPr lang="en-US" sz="1800" baseline="30000" dirty="0" smtClean="0">
                          <a:effectLst/>
                        </a:rPr>
                        <a:t>®</a:t>
                      </a:r>
                      <a:endParaRPr lang="en-US" sz="1800" dirty="0" smtClean="0">
                        <a:effectLst/>
                        <a:latin typeface="Times New Roman"/>
                        <a:ea typeface="Calibri"/>
                        <a:cs typeface="Times New Roman"/>
                      </a:endParaRPr>
                    </a:p>
                  </a:txBody>
                  <a:tcPr anchor="ctr"/>
                </a:tc>
                <a:tc>
                  <a:txBody>
                    <a:bodyPr/>
                    <a:lstStyle/>
                    <a:p>
                      <a:pPr marL="0" marR="0" indent="0" algn="ctr" defTabSz="914400" rtl="0" eaLnBrk="1" fontAlgn="auto" latinLnBrk="0" hangingPunct="1">
                        <a:lnSpc>
                          <a:spcPct val="100000"/>
                        </a:lnSpc>
                        <a:spcBef>
                          <a:spcPts val="200"/>
                        </a:spcBef>
                        <a:spcAft>
                          <a:spcPts val="200"/>
                        </a:spcAft>
                        <a:buClrTx/>
                        <a:buSzTx/>
                        <a:buFontTx/>
                        <a:buNone/>
                        <a:tabLst/>
                        <a:defRPr/>
                      </a:pPr>
                      <a:r>
                        <a:rPr lang="en-US" sz="1400" dirty="0" smtClean="0"/>
                        <a:t>ALVAC-HIV+ </a:t>
                      </a:r>
                      <a:r>
                        <a:rPr lang="en-US" sz="1400" dirty="0" smtClean="0">
                          <a:effectLst/>
                        </a:rPr>
                        <a:t>Bivalent Subtype C gp120/MF59</a:t>
                      </a:r>
                      <a:r>
                        <a:rPr lang="en-US" sz="1800" baseline="30000" dirty="0" smtClean="0">
                          <a:effectLst/>
                        </a:rPr>
                        <a:t>®</a:t>
                      </a:r>
                      <a:endParaRPr lang="en-US" sz="1800" dirty="0" smtClean="0">
                        <a:effectLst/>
                        <a:latin typeface="Times New Roman"/>
                        <a:ea typeface="Calibri"/>
                        <a:cs typeface="Times New Roman"/>
                      </a:endParaRPr>
                    </a:p>
                  </a:txBody>
                  <a:tcPr anchor="ctr"/>
                </a:tc>
                <a:tc>
                  <a:txBody>
                    <a:bodyPr/>
                    <a:lstStyle/>
                    <a:p>
                      <a:pPr marL="0" marR="0" indent="0" algn="ctr" defTabSz="914400" rtl="0" eaLnBrk="1" fontAlgn="auto" latinLnBrk="0" hangingPunct="1">
                        <a:lnSpc>
                          <a:spcPct val="100000"/>
                        </a:lnSpc>
                        <a:spcBef>
                          <a:spcPts val="200"/>
                        </a:spcBef>
                        <a:spcAft>
                          <a:spcPts val="200"/>
                        </a:spcAft>
                        <a:buClrTx/>
                        <a:buSzTx/>
                        <a:buFontTx/>
                        <a:buNone/>
                        <a:tabLst/>
                        <a:defRPr/>
                      </a:pPr>
                      <a:r>
                        <a:rPr lang="en-US" sz="1400" dirty="0" smtClean="0"/>
                        <a:t>ALVAC-HIV+ </a:t>
                      </a:r>
                      <a:r>
                        <a:rPr lang="en-US" sz="1400" dirty="0" smtClean="0">
                          <a:effectLst/>
                        </a:rPr>
                        <a:t>Bivalent Subtype C gp120/MF59</a:t>
                      </a:r>
                      <a:r>
                        <a:rPr lang="en-US" sz="1800" baseline="30000" dirty="0" smtClean="0">
                          <a:effectLst/>
                        </a:rPr>
                        <a:t>®</a:t>
                      </a:r>
                      <a:endParaRPr lang="en-US" sz="1800" dirty="0" smtClean="0">
                        <a:effectLst/>
                        <a:latin typeface="Times New Roman"/>
                        <a:ea typeface="Calibri"/>
                        <a:cs typeface="Times New Roman"/>
                      </a:endParaRPr>
                    </a:p>
                  </a:txBody>
                  <a:tcPr anchor="ctr"/>
                </a:tc>
              </a:tr>
              <a:tr h="446083">
                <a:tc>
                  <a:txBody>
                    <a:bodyPr/>
                    <a:lstStyle/>
                    <a:p>
                      <a:pPr algn="ctr"/>
                      <a:r>
                        <a:rPr lang="en-US" sz="1400" kern="1200" dirty="0" smtClean="0">
                          <a:solidFill>
                            <a:schemeClr val="dk1"/>
                          </a:solidFill>
                          <a:effectLst/>
                          <a:latin typeface="+mn-lt"/>
                          <a:ea typeface="+mn-ea"/>
                          <a:cs typeface="+mn-cs"/>
                        </a:rPr>
                        <a:t>2700</a:t>
                      </a:r>
                      <a:endParaRPr lang="en-US" sz="1400" kern="1200" dirty="0">
                        <a:solidFill>
                          <a:schemeClr val="dk1"/>
                        </a:solidFill>
                        <a:effectLst/>
                        <a:latin typeface="+mn-lt"/>
                        <a:ea typeface="+mn-ea"/>
                        <a:cs typeface="+mn-cs"/>
                      </a:endParaRPr>
                    </a:p>
                  </a:txBody>
                  <a:tcPr anchor="ctr"/>
                </a:tc>
                <a:tc>
                  <a:txBody>
                    <a:bodyPr/>
                    <a:lstStyle/>
                    <a:p>
                      <a:pPr algn="ctr"/>
                      <a:r>
                        <a:rPr lang="en-US" sz="1400" kern="1200" dirty="0" smtClean="0">
                          <a:solidFill>
                            <a:schemeClr val="dk1"/>
                          </a:solidFill>
                          <a:effectLst/>
                          <a:latin typeface="+mn-lt"/>
                          <a:ea typeface="+mn-ea"/>
                          <a:cs typeface="+mn-cs"/>
                        </a:rPr>
                        <a:t>Placebo</a:t>
                      </a:r>
                      <a:endParaRPr lang="en-US" sz="1400" kern="1200" dirty="0">
                        <a:solidFill>
                          <a:schemeClr val="dk1"/>
                        </a:solidFill>
                        <a:effectLst/>
                        <a:latin typeface="+mn-lt"/>
                        <a:ea typeface="+mn-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Placebo</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Placebo + Placebo </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Placebo + Placebo </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Placebo + Placebo </a:t>
                      </a:r>
                    </a:p>
                  </a:txBody>
                  <a:tcPr anchor="ctr"/>
                </a:tc>
              </a:tr>
            </a:tbl>
          </a:graphicData>
        </a:graphic>
      </p:graphicFrame>
    </p:spTree>
    <p:extLst>
      <p:ext uri="{BB962C8B-B14F-4D97-AF65-F5344CB8AC3E}">
        <p14:creationId xmlns:p14="http://schemas.microsoft.com/office/powerpoint/2010/main" val="35676238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solidFill>
                  <a:srgbClr val="0000CC"/>
                </a:solidFill>
              </a:rPr>
              <a:t>3 strategies to advance immunization</a:t>
            </a:r>
            <a:endParaRPr lang="en-ZA" dirty="0">
              <a:solidFill>
                <a:srgbClr val="0000CC"/>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8752831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94530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solidFill>
                  <a:srgbClr val="0000CC"/>
                </a:solidFill>
              </a:rPr>
              <a:t>HIV vaccine research program: </a:t>
            </a:r>
            <a:br>
              <a:rPr lang="nl-NL" dirty="0" smtClean="0">
                <a:solidFill>
                  <a:srgbClr val="0000CC"/>
                </a:solidFill>
              </a:rPr>
            </a:br>
            <a:r>
              <a:rPr lang="nl-NL" dirty="0" smtClean="0">
                <a:solidFill>
                  <a:srgbClr val="0000CC"/>
                </a:solidFill>
              </a:rPr>
              <a:t>Janssen and Collaborators</a:t>
            </a:r>
            <a:endParaRPr lang="en-US" dirty="0">
              <a:solidFill>
                <a:srgbClr val="0000CC"/>
              </a:solidFill>
            </a:endParaRPr>
          </a:p>
        </p:txBody>
      </p:sp>
      <p:sp>
        <p:nvSpPr>
          <p:cNvPr id="4" name="TextBox 3"/>
          <p:cNvSpPr txBox="1"/>
          <p:nvPr/>
        </p:nvSpPr>
        <p:spPr>
          <a:xfrm>
            <a:off x="-1651379" y="6646460"/>
            <a:ext cx="184731" cy="369332"/>
          </a:xfrm>
          <a:prstGeom prst="rect">
            <a:avLst/>
          </a:prstGeom>
          <a:noFill/>
        </p:spPr>
        <p:txBody>
          <a:bodyPr wrap="none" rtlCol="0">
            <a:spAutoFit/>
          </a:bodyPr>
          <a:lstStyle/>
          <a:p>
            <a:endParaRPr lang="en-US" dirty="0"/>
          </a:p>
        </p:txBody>
      </p:sp>
      <p:sp>
        <p:nvSpPr>
          <p:cNvPr id="7" name="TextBox 6"/>
          <p:cNvSpPr txBox="1"/>
          <p:nvPr/>
        </p:nvSpPr>
        <p:spPr>
          <a:xfrm>
            <a:off x="3452882" y="2204076"/>
            <a:ext cx="2033517" cy="1200329"/>
          </a:xfrm>
          <a:prstGeom prst="rect">
            <a:avLst/>
          </a:prstGeom>
          <a:noFill/>
        </p:spPr>
        <p:txBody>
          <a:bodyPr wrap="square" rtlCol="0">
            <a:spAutoFit/>
          </a:bodyPr>
          <a:lstStyle/>
          <a:p>
            <a:pPr algn="ctr"/>
            <a:r>
              <a:rPr lang="nl-NL" sz="3600" b="1" dirty="0" smtClean="0"/>
              <a:t>BIDMC</a:t>
            </a:r>
          </a:p>
          <a:p>
            <a:pPr algn="ctr"/>
            <a:r>
              <a:rPr lang="nl-NL" sz="3600" b="1" dirty="0" smtClean="0"/>
              <a:t>Harvard</a:t>
            </a:r>
            <a:endParaRPr lang="en-US" sz="3600" b="1" dirty="0"/>
          </a:p>
        </p:txBody>
      </p:sp>
      <p:sp>
        <p:nvSpPr>
          <p:cNvPr id="8" name="TextBox 7"/>
          <p:cNvSpPr txBox="1"/>
          <p:nvPr/>
        </p:nvSpPr>
        <p:spPr>
          <a:xfrm>
            <a:off x="6007292" y="2475006"/>
            <a:ext cx="2345140" cy="769441"/>
          </a:xfrm>
          <a:prstGeom prst="rect">
            <a:avLst/>
          </a:prstGeom>
          <a:noFill/>
        </p:spPr>
        <p:txBody>
          <a:bodyPr wrap="square" rtlCol="0">
            <a:spAutoFit/>
          </a:bodyPr>
          <a:lstStyle/>
          <a:p>
            <a:r>
              <a:rPr lang="nl-NL" sz="4400" b="1" dirty="0" smtClean="0"/>
              <a:t>MHRP</a:t>
            </a:r>
            <a:endParaRPr lang="en-US" sz="44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948" y="2316365"/>
            <a:ext cx="1871663"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187355" y="4585645"/>
            <a:ext cx="2470245" cy="369332"/>
          </a:xfrm>
          <a:prstGeom prst="rect">
            <a:avLst/>
          </a:prstGeom>
          <a:noFill/>
        </p:spPr>
        <p:txBody>
          <a:bodyPr wrap="square" rtlCol="0">
            <a:spAutoFit/>
          </a:bodyPr>
          <a:lstStyle/>
          <a:p>
            <a:endParaRPr lang="en-US" dirty="0"/>
          </a:p>
        </p:txBody>
      </p:sp>
      <p:sp>
        <p:nvSpPr>
          <p:cNvPr id="9" name="TextBox 8"/>
          <p:cNvSpPr txBox="1"/>
          <p:nvPr/>
        </p:nvSpPr>
        <p:spPr>
          <a:xfrm>
            <a:off x="1129492" y="4094326"/>
            <a:ext cx="1405720" cy="830997"/>
          </a:xfrm>
          <a:prstGeom prst="rect">
            <a:avLst/>
          </a:prstGeom>
          <a:noFill/>
        </p:spPr>
        <p:txBody>
          <a:bodyPr wrap="square" rtlCol="0">
            <a:spAutoFit/>
          </a:bodyPr>
          <a:lstStyle/>
          <a:p>
            <a:r>
              <a:rPr lang="nl-NL" sz="4800" dirty="0" smtClean="0"/>
              <a:t>IAVI</a:t>
            </a:r>
            <a:endParaRPr lang="en-US" sz="4800" dirty="0"/>
          </a:p>
        </p:txBody>
      </p:sp>
      <p:sp>
        <p:nvSpPr>
          <p:cNvPr id="11" name="TextBox 10"/>
          <p:cNvSpPr txBox="1"/>
          <p:nvPr/>
        </p:nvSpPr>
        <p:spPr>
          <a:xfrm>
            <a:off x="3260819" y="4042009"/>
            <a:ext cx="2099481" cy="830997"/>
          </a:xfrm>
          <a:prstGeom prst="rect">
            <a:avLst/>
          </a:prstGeom>
          <a:noFill/>
        </p:spPr>
        <p:txBody>
          <a:bodyPr wrap="square" rtlCol="0">
            <a:spAutoFit/>
          </a:bodyPr>
          <a:lstStyle/>
          <a:p>
            <a:r>
              <a:rPr lang="nl-NL" sz="4800" dirty="0" smtClean="0"/>
              <a:t>Ragon</a:t>
            </a:r>
            <a:endParaRPr lang="en-US" sz="4800" dirty="0"/>
          </a:p>
        </p:txBody>
      </p:sp>
      <p:sp>
        <p:nvSpPr>
          <p:cNvPr id="10" name="TextBox 9"/>
          <p:cNvSpPr txBox="1"/>
          <p:nvPr/>
        </p:nvSpPr>
        <p:spPr>
          <a:xfrm>
            <a:off x="5753100" y="4176212"/>
            <a:ext cx="3090649" cy="707886"/>
          </a:xfrm>
          <a:prstGeom prst="rect">
            <a:avLst/>
          </a:prstGeom>
          <a:noFill/>
        </p:spPr>
        <p:txBody>
          <a:bodyPr wrap="square" rtlCol="0">
            <a:spAutoFit/>
          </a:bodyPr>
          <a:lstStyle/>
          <a:p>
            <a:r>
              <a:rPr lang="nl-NL" sz="4000" b="1" dirty="0" smtClean="0"/>
              <a:t>NIAID/HVTN</a:t>
            </a:r>
            <a:endParaRPr lang="en-US" sz="4000" b="1" dirty="0"/>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665" y="1937972"/>
            <a:ext cx="3061697" cy="157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097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326" y="569118"/>
            <a:ext cx="8229600" cy="707886"/>
          </a:xfrm>
        </p:spPr>
        <p:txBody>
          <a:bodyPr/>
          <a:lstStyle/>
          <a:p>
            <a:pPr lvl="0"/>
            <a:r>
              <a:rPr lang="en-US" dirty="0" smtClean="0"/>
              <a:t> </a:t>
            </a:r>
            <a:endParaRPr lang="en-US" dirty="0"/>
          </a:p>
        </p:txBody>
      </p:sp>
      <p:sp>
        <p:nvSpPr>
          <p:cNvPr id="93" name="Rounded Rectangle 92"/>
          <p:cNvSpPr/>
          <p:nvPr/>
        </p:nvSpPr>
        <p:spPr bwMode="gray">
          <a:xfrm>
            <a:off x="3168901" y="3395199"/>
            <a:ext cx="2663686" cy="1944000"/>
          </a:xfrm>
          <a:prstGeom prst="roundRect">
            <a:avLst>
              <a:gd name="adj" fmla="val 10835"/>
            </a:avLst>
          </a:prstGeom>
          <a:no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Verdana" charset="0"/>
            </a:endParaRPr>
          </a:p>
        </p:txBody>
      </p:sp>
      <p:sp>
        <p:nvSpPr>
          <p:cNvPr id="94" name="Rounded Rectangle 93"/>
          <p:cNvSpPr/>
          <p:nvPr/>
        </p:nvSpPr>
        <p:spPr bwMode="gray">
          <a:xfrm>
            <a:off x="254182" y="3395199"/>
            <a:ext cx="2663686" cy="1944000"/>
          </a:xfrm>
          <a:prstGeom prst="roundRect">
            <a:avLst>
              <a:gd name="adj" fmla="val 10835"/>
            </a:avLst>
          </a:prstGeom>
          <a:no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Verdana" charset="0"/>
            </a:endParaRPr>
          </a:p>
        </p:txBody>
      </p:sp>
      <p:sp>
        <p:nvSpPr>
          <p:cNvPr id="95" name="Rounded Rectangle 94"/>
          <p:cNvSpPr/>
          <p:nvPr/>
        </p:nvSpPr>
        <p:spPr bwMode="gray">
          <a:xfrm>
            <a:off x="6078858" y="3395199"/>
            <a:ext cx="2663686" cy="1944000"/>
          </a:xfrm>
          <a:prstGeom prst="roundRect">
            <a:avLst>
              <a:gd name="adj" fmla="val 10835"/>
            </a:avLst>
          </a:prstGeom>
          <a:no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Verdana" charset="0"/>
            </a:endParaRPr>
          </a:p>
        </p:txBody>
      </p:sp>
      <p:sp>
        <p:nvSpPr>
          <p:cNvPr id="99" name="Title 15"/>
          <p:cNvSpPr txBox="1">
            <a:spLocks/>
          </p:cNvSpPr>
          <p:nvPr/>
        </p:nvSpPr>
        <p:spPr bwMode="gray">
          <a:xfrm>
            <a:off x="174275" y="170421"/>
            <a:ext cx="8883557" cy="772519"/>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lgn="ctr">
              <a:lnSpc>
                <a:spcPct val="85000"/>
              </a:lnSpc>
              <a:defRPr/>
            </a:pPr>
            <a:r>
              <a:rPr lang="en-US" sz="2600" b="1" dirty="0" smtClean="0">
                <a:solidFill>
                  <a:srgbClr val="0000CC"/>
                </a:solidFill>
                <a:latin typeface="Verdana" pitchFamily="34" charset="0"/>
                <a:cs typeface="Arial" pitchFamily="34" charset="0"/>
              </a:rPr>
              <a:t>HIV Vaccine Aiming at Protection Against all Clades of HIV-1</a:t>
            </a:r>
            <a:endParaRPr kumimoji="0" lang="en-US" sz="2600" b="1" i="0" u="none" strike="noStrike" kern="0" cap="none" spc="0" normalizeH="0" baseline="0" noProof="0" dirty="0">
              <a:ln>
                <a:noFill/>
              </a:ln>
              <a:solidFill>
                <a:srgbClr val="0000CC"/>
              </a:solidFill>
              <a:effectLst/>
              <a:uLnTx/>
              <a:uFillTx/>
              <a:latin typeface="Verdana" pitchFamily="34" charset="0"/>
              <a:ea typeface="+mj-ea"/>
              <a:cs typeface="Arial" pitchFamily="34" charset="0"/>
            </a:endParaRPr>
          </a:p>
        </p:txBody>
      </p:sp>
      <p:grpSp>
        <p:nvGrpSpPr>
          <p:cNvPr id="3" name="Group 21"/>
          <p:cNvGrpSpPr/>
          <p:nvPr/>
        </p:nvGrpSpPr>
        <p:grpSpPr>
          <a:xfrm>
            <a:off x="5334000" y="5504998"/>
            <a:ext cx="3536675" cy="629670"/>
            <a:chOff x="478057" y="4910527"/>
            <a:chExt cx="2983236" cy="715357"/>
          </a:xfrm>
        </p:grpSpPr>
        <p:sp>
          <p:nvSpPr>
            <p:cNvPr id="101" name="Rectangle 100"/>
            <p:cNvSpPr/>
            <p:nvPr/>
          </p:nvSpPr>
          <p:spPr bwMode="auto">
            <a:xfrm>
              <a:off x="478057" y="4910527"/>
              <a:ext cx="2952000" cy="704880"/>
            </a:xfrm>
            <a:prstGeom prst="rect">
              <a:avLst/>
            </a:prstGeom>
            <a:solidFill>
              <a:schemeClr val="bg1"/>
            </a:solidFill>
            <a:ln w="9525" cap="flat" cmpd="sng" algn="ctr">
              <a:solidFill>
                <a:schemeClr val="tx1">
                  <a:lumMod val="20000"/>
                  <a:lumOff val="80000"/>
                </a:scheme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charset="0"/>
              </a:endParaRPr>
            </a:p>
          </p:txBody>
        </p:sp>
        <p:pic>
          <p:nvPicPr>
            <p:cNvPr id="102" name="Picture 7"/>
            <p:cNvPicPr>
              <a:picLocks noChangeAspect="1" noChangeArrowheads="1"/>
            </p:cNvPicPr>
            <p:nvPr/>
          </p:nvPicPr>
          <p:blipFill>
            <a:blip r:embed="rId3" cstate="print"/>
            <a:srcRect t="38904" r="4320" b="27859"/>
            <a:stretch>
              <a:fillRect/>
            </a:stretch>
          </p:blipFill>
          <p:spPr bwMode="gray">
            <a:xfrm>
              <a:off x="524082" y="5069111"/>
              <a:ext cx="2866099" cy="423583"/>
            </a:xfrm>
            <a:prstGeom prst="rect">
              <a:avLst/>
            </a:prstGeom>
            <a:ln>
              <a:noFill/>
            </a:ln>
            <a:effectLst/>
          </p:spPr>
        </p:pic>
        <p:pic>
          <p:nvPicPr>
            <p:cNvPr id="103" name="Picture 7"/>
            <p:cNvPicPr>
              <a:picLocks noChangeAspect="1" noChangeArrowheads="1"/>
            </p:cNvPicPr>
            <p:nvPr/>
          </p:nvPicPr>
          <p:blipFill>
            <a:blip r:embed="rId3" cstate="print"/>
            <a:srcRect t="970" r="79838" b="86675"/>
            <a:stretch>
              <a:fillRect/>
            </a:stretch>
          </p:blipFill>
          <p:spPr bwMode="gray">
            <a:xfrm>
              <a:off x="497783" y="4935707"/>
              <a:ext cx="825559" cy="215316"/>
            </a:xfrm>
            <a:prstGeom prst="rect">
              <a:avLst/>
            </a:prstGeom>
            <a:ln>
              <a:noFill/>
            </a:ln>
            <a:effectLst/>
          </p:spPr>
        </p:pic>
        <p:sp>
          <p:nvSpPr>
            <p:cNvPr id="104" name="TextBox 103"/>
            <p:cNvSpPr txBox="1"/>
            <p:nvPr/>
          </p:nvSpPr>
          <p:spPr>
            <a:xfrm>
              <a:off x="1967241" y="5354293"/>
              <a:ext cx="1494052" cy="271591"/>
            </a:xfrm>
            <a:prstGeom prst="rect">
              <a:avLst/>
            </a:prstGeom>
            <a:noFill/>
          </p:spPr>
          <p:txBody>
            <a:bodyPr wrap="none" rtlCol="0">
              <a:spAutoFit/>
            </a:bodyPr>
            <a:lstStyle/>
            <a:p>
              <a:r>
                <a:rPr lang="nl-NL" sz="700" b="1" dirty="0" smtClean="0">
                  <a:solidFill>
                    <a:schemeClr val="tx2"/>
                  </a:solidFill>
                  <a:latin typeface="Calibri" pitchFamily="34" charset="0"/>
                  <a:cs typeface="Arial" pitchFamily="34" charset="0"/>
                </a:rPr>
                <a:t>Dan H Barouch et al., 2010 </a:t>
              </a:r>
              <a:endParaRPr lang="en-US" sz="700" b="1" dirty="0" smtClean="0">
                <a:solidFill>
                  <a:schemeClr val="tx2"/>
                </a:solidFill>
                <a:latin typeface="Calibri" pitchFamily="34" charset="0"/>
                <a:cs typeface="Arial" pitchFamily="34" charset="0"/>
              </a:endParaRPr>
            </a:p>
          </p:txBody>
        </p:sp>
      </p:grpSp>
      <p:grpSp>
        <p:nvGrpSpPr>
          <p:cNvPr id="4" name="Group 25"/>
          <p:cNvGrpSpPr/>
          <p:nvPr/>
        </p:nvGrpSpPr>
        <p:grpSpPr>
          <a:xfrm>
            <a:off x="983811" y="1258985"/>
            <a:ext cx="5148670" cy="1970415"/>
            <a:chOff x="160306" y="1223161"/>
            <a:chExt cx="4080117" cy="1211283"/>
          </a:xfrm>
        </p:grpSpPr>
        <p:pic>
          <p:nvPicPr>
            <p:cNvPr id="106" name="Picture 2" descr="http://www.pbs.org/wgbh/pages/frontline/aids/art/clademap.gif"/>
            <p:cNvPicPr>
              <a:picLocks noChangeAspect="1" noChangeArrowheads="1"/>
            </p:cNvPicPr>
            <p:nvPr/>
          </p:nvPicPr>
          <p:blipFill>
            <a:blip r:embed="rId4" cstate="print">
              <a:clrChange>
                <a:clrFrom>
                  <a:srgbClr val="FFFFFF"/>
                </a:clrFrom>
                <a:clrTo>
                  <a:srgbClr val="FFFFFF">
                    <a:alpha val="0"/>
                  </a:srgbClr>
                </a:clrTo>
              </a:clrChange>
            </a:blip>
            <a:srcRect l="1357" t="2802" r="1806" b="24123"/>
            <a:stretch>
              <a:fillRect/>
            </a:stretch>
          </p:blipFill>
          <p:spPr bwMode="auto">
            <a:xfrm>
              <a:off x="160306" y="1223161"/>
              <a:ext cx="2360975" cy="1211283"/>
            </a:xfrm>
            <a:prstGeom prst="rect">
              <a:avLst/>
            </a:prstGeom>
            <a:noFill/>
          </p:spPr>
        </p:pic>
        <p:pic>
          <p:nvPicPr>
            <p:cNvPr id="107" name="Picture 2" descr="http://www.pbs.org/wgbh/pages/frontline/aids/art/clademap.gif"/>
            <p:cNvPicPr>
              <a:picLocks noChangeAspect="1" noChangeArrowheads="1"/>
            </p:cNvPicPr>
            <p:nvPr/>
          </p:nvPicPr>
          <p:blipFill>
            <a:blip r:embed="rId4" cstate="print">
              <a:clrChange>
                <a:clrFrom>
                  <a:srgbClr val="FFFFFF"/>
                </a:clrFrom>
                <a:clrTo>
                  <a:srgbClr val="FFFFFF">
                    <a:alpha val="0"/>
                  </a:srgbClr>
                </a:clrTo>
              </a:clrChange>
            </a:blip>
            <a:srcRect l="2737" t="73408" r="71502" b="2234"/>
            <a:stretch>
              <a:fillRect/>
            </a:stretch>
          </p:blipFill>
          <p:spPr bwMode="auto">
            <a:xfrm>
              <a:off x="2571007" y="1246908"/>
              <a:ext cx="914401" cy="587830"/>
            </a:xfrm>
            <a:prstGeom prst="rect">
              <a:avLst/>
            </a:prstGeom>
            <a:noFill/>
          </p:spPr>
        </p:pic>
        <p:pic>
          <p:nvPicPr>
            <p:cNvPr id="108" name="Picture 2" descr="http://www.pbs.org/wgbh/pages/frontline/aids/art/clademap.gif"/>
            <p:cNvPicPr>
              <a:picLocks noChangeAspect="1" noChangeArrowheads="1"/>
            </p:cNvPicPr>
            <p:nvPr/>
          </p:nvPicPr>
          <p:blipFill>
            <a:blip r:embed="rId4" cstate="print">
              <a:clrChange>
                <a:clrFrom>
                  <a:srgbClr val="FFFFFF"/>
                </a:clrFrom>
                <a:clrTo>
                  <a:srgbClr val="FFFFFF">
                    <a:alpha val="0"/>
                  </a:srgbClr>
                </a:clrTo>
              </a:clrChange>
            </a:blip>
            <a:srcRect l="53629" t="73408" r="3233" b="2234"/>
            <a:stretch>
              <a:fillRect/>
            </a:stretch>
          </p:blipFill>
          <p:spPr bwMode="auto">
            <a:xfrm>
              <a:off x="2654063" y="1767464"/>
              <a:ext cx="1536335" cy="589788"/>
            </a:xfrm>
            <a:prstGeom prst="rect">
              <a:avLst/>
            </a:prstGeom>
            <a:noFill/>
          </p:spPr>
        </p:pic>
        <p:pic>
          <p:nvPicPr>
            <p:cNvPr id="109" name="Picture 2" descr="http://www.pbs.org/wgbh/pages/frontline/aids/art/clademap.gif"/>
            <p:cNvPicPr>
              <a:picLocks noChangeAspect="1" noChangeArrowheads="1"/>
            </p:cNvPicPr>
            <p:nvPr/>
          </p:nvPicPr>
          <p:blipFill>
            <a:blip r:embed="rId4" cstate="print">
              <a:clrChange>
                <a:clrFrom>
                  <a:srgbClr val="FFFFFF"/>
                </a:clrFrom>
                <a:clrTo>
                  <a:srgbClr val="FFFFFF">
                    <a:alpha val="0"/>
                  </a:srgbClr>
                </a:clrTo>
              </a:clrChange>
            </a:blip>
            <a:srcRect l="27884" t="73408" r="45994" b="2234"/>
            <a:stretch>
              <a:fillRect/>
            </a:stretch>
          </p:blipFill>
          <p:spPr bwMode="auto">
            <a:xfrm>
              <a:off x="3313198" y="1238982"/>
              <a:ext cx="927225" cy="587830"/>
            </a:xfrm>
            <a:prstGeom prst="rect">
              <a:avLst/>
            </a:prstGeom>
            <a:noFill/>
          </p:spPr>
        </p:pic>
      </p:grpSp>
      <p:sp>
        <p:nvSpPr>
          <p:cNvPr id="110" name="Oval 109"/>
          <p:cNvSpPr>
            <a:spLocks noChangeAspect="1"/>
          </p:cNvSpPr>
          <p:nvPr/>
        </p:nvSpPr>
        <p:spPr bwMode="gray">
          <a:xfrm>
            <a:off x="1326808" y="3130365"/>
            <a:ext cx="470320" cy="470320"/>
          </a:xfrm>
          <a:prstGeom prst="ellipse">
            <a:avLst/>
          </a:prstGeom>
          <a:solidFill>
            <a:schemeClr val="accent2"/>
          </a:solidFill>
          <a:ln w="9525" cap="flat" cmpd="sng" algn="ctr">
            <a:noFill/>
            <a:prstDash val="solid"/>
            <a:round/>
            <a:headEnd type="none" w="med" len="med"/>
            <a:tailEnd type="none" w="med" len="med"/>
          </a:ln>
          <a:effectLst>
            <a:outerShdw blurRad="149987" dist="889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pitchFamily="34" charset="0"/>
                <a:cs typeface="Arial" pitchFamily="34" charset="0"/>
              </a:rPr>
              <a:t>1</a:t>
            </a:r>
          </a:p>
        </p:txBody>
      </p:sp>
      <p:sp>
        <p:nvSpPr>
          <p:cNvPr id="111" name="Oval 110"/>
          <p:cNvSpPr>
            <a:spLocks noChangeAspect="1"/>
          </p:cNvSpPr>
          <p:nvPr/>
        </p:nvSpPr>
        <p:spPr bwMode="gray">
          <a:xfrm>
            <a:off x="4222806" y="3163369"/>
            <a:ext cx="470320" cy="470320"/>
          </a:xfrm>
          <a:prstGeom prst="ellipse">
            <a:avLst/>
          </a:prstGeom>
          <a:solidFill>
            <a:schemeClr val="accent2"/>
          </a:solidFill>
          <a:ln w="9525" cap="flat" cmpd="sng" algn="ctr">
            <a:noFill/>
            <a:prstDash val="solid"/>
            <a:round/>
            <a:headEnd type="none" w="med" len="med"/>
            <a:tailEnd type="none" w="med" len="med"/>
          </a:ln>
          <a:effectLst>
            <a:outerShdw blurRad="149987" dist="889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pitchFamily="34" charset="0"/>
                <a:cs typeface="Arial" pitchFamily="34" charset="0"/>
              </a:rPr>
              <a:t>2</a:t>
            </a:r>
          </a:p>
        </p:txBody>
      </p:sp>
      <p:sp>
        <p:nvSpPr>
          <p:cNvPr id="112" name="Oval 111"/>
          <p:cNvSpPr>
            <a:spLocks noChangeAspect="1"/>
          </p:cNvSpPr>
          <p:nvPr/>
        </p:nvSpPr>
        <p:spPr bwMode="gray">
          <a:xfrm>
            <a:off x="7169484" y="3088292"/>
            <a:ext cx="470320" cy="470320"/>
          </a:xfrm>
          <a:prstGeom prst="ellipse">
            <a:avLst/>
          </a:prstGeom>
          <a:solidFill>
            <a:schemeClr val="accent2"/>
          </a:solidFill>
          <a:ln w="9525" cap="flat" cmpd="sng" algn="ctr">
            <a:noFill/>
            <a:prstDash val="solid"/>
            <a:round/>
            <a:headEnd type="none" w="med" len="med"/>
            <a:tailEnd type="none" w="med" len="med"/>
          </a:ln>
          <a:effectLst>
            <a:outerShdw blurRad="149987" dist="889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bg1"/>
                </a:solidFill>
                <a:effectLst/>
                <a:latin typeface="Arial" pitchFamily="34" charset="0"/>
                <a:cs typeface="Arial" pitchFamily="34" charset="0"/>
              </a:rPr>
              <a:t>3</a:t>
            </a:r>
          </a:p>
        </p:txBody>
      </p:sp>
      <p:grpSp>
        <p:nvGrpSpPr>
          <p:cNvPr id="5" name="Group 38"/>
          <p:cNvGrpSpPr/>
          <p:nvPr/>
        </p:nvGrpSpPr>
        <p:grpSpPr>
          <a:xfrm>
            <a:off x="3880125" y="4638732"/>
            <a:ext cx="1208679" cy="445237"/>
            <a:chOff x="1104474" y="3460134"/>
            <a:chExt cx="1208679" cy="300251"/>
          </a:xfrm>
        </p:grpSpPr>
        <p:sp>
          <p:nvSpPr>
            <p:cNvPr id="114" name="Rectangle 113"/>
            <p:cNvSpPr/>
            <p:nvPr/>
          </p:nvSpPr>
          <p:spPr bwMode="auto">
            <a:xfrm>
              <a:off x="1104474" y="3460134"/>
              <a:ext cx="122829" cy="300251"/>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charset="0"/>
              </a:endParaRPr>
            </a:p>
          </p:txBody>
        </p:sp>
        <p:sp>
          <p:nvSpPr>
            <p:cNvPr id="115" name="Rectangle 114"/>
            <p:cNvSpPr/>
            <p:nvPr/>
          </p:nvSpPr>
          <p:spPr bwMode="auto">
            <a:xfrm>
              <a:off x="1225124" y="3460134"/>
              <a:ext cx="122829" cy="300251"/>
            </a:xfrm>
            <a:prstGeom prst="rect">
              <a:avLst/>
            </a:prstGeom>
            <a:solidFill>
              <a:srgbClr val="C0C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charset="0"/>
              </a:endParaRPr>
            </a:p>
          </p:txBody>
        </p:sp>
        <p:sp>
          <p:nvSpPr>
            <p:cNvPr id="116" name="Rectangle 115"/>
            <p:cNvSpPr/>
            <p:nvPr/>
          </p:nvSpPr>
          <p:spPr bwMode="auto">
            <a:xfrm>
              <a:off x="1345774" y="3460134"/>
              <a:ext cx="122829" cy="300251"/>
            </a:xfrm>
            <a:prstGeom prst="rect">
              <a:avLst/>
            </a:prstGeom>
            <a:solidFill>
              <a:srgbClr val="CC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charset="0"/>
              </a:endParaRPr>
            </a:p>
          </p:txBody>
        </p:sp>
        <p:sp>
          <p:nvSpPr>
            <p:cNvPr id="117" name="Rectangle 116"/>
            <p:cNvSpPr/>
            <p:nvPr/>
          </p:nvSpPr>
          <p:spPr bwMode="auto">
            <a:xfrm>
              <a:off x="1466424" y="3460134"/>
              <a:ext cx="122829" cy="300251"/>
            </a:xfrm>
            <a:prstGeom prst="rect">
              <a:avLst/>
            </a:prstGeom>
            <a:solidFill>
              <a:srgbClr val="8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charset="0"/>
              </a:endParaRPr>
            </a:p>
          </p:txBody>
        </p:sp>
        <p:sp>
          <p:nvSpPr>
            <p:cNvPr id="118" name="Rectangle 117"/>
            <p:cNvSpPr/>
            <p:nvPr/>
          </p:nvSpPr>
          <p:spPr bwMode="auto">
            <a:xfrm>
              <a:off x="1587074" y="3460134"/>
              <a:ext cx="122829" cy="300251"/>
            </a:xfrm>
            <a:prstGeom prst="rect">
              <a:avLst/>
            </a:prstGeom>
            <a:solidFill>
              <a:schemeClr val="accent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charset="0"/>
              </a:endParaRPr>
            </a:p>
          </p:txBody>
        </p:sp>
        <p:sp>
          <p:nvSpPr>
            <p:cNvPr id="119" name="Rectangle 118"/>
            <p:cNvSpPr/>
            <p:nvPr/>
          </p:nvSpPr>
          <p:spPr bwMode="auto">
            <a:xfrm>
              <a:off x="1707724" y="3460134"/>
              <a:ext cx="122829" cy="300251"/>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charset="0"/>
              </a:endParaRPr>
            </a:p>
          </p:txBody>
        </p:sp>
        <p:sp>
          <p:nvSpPr>
            <p:cNvPr id="120" name="Rectangle 119"/>
            <p:cNvSpPr/>
            <p:nvPr/>
          </p:nvSpPr>
          <p:spPr bwMode="auto">
            <a:xfrm>
              <a:off x="1828374" y="3460134"/>
              <a:ext cx="122829" cy="300251"/>
            </a:xfrm>
            <a:prstGeom prst="rect">
              <a:avLst/>
            </a:prstGeom>
            <a:solidFill>
              <a:srgbClr val="84949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charset="0"/>
              </a:endParaRPr>
            </a:p>
          </p:txBody>
        </p:sp>
        <p:sp>
          <p:nvSpPr>
            <p:cNvPr id="121" name="Rectangle 120"/>
            <p:cNvSpPr/>
            <p:nvPr/>
          </p:nvSpPr>
          <p:spPr bwMode="auto">
            <a:xfrm>
              <a:off x="1949024" y="3460134"/>
              <a:ext cx="122829" cy="300251"/>
            </a:xfrm>
            <a:prstGeom prst="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charset="0"/>
              </a:endParaRPr>
            </a:p>
          </p:txBody>
        </p:sp>
        <p:sp>
          <p:nvSpPr>
            <p:cNvPr id="122" name="Rectangle 121"/>
            <p:cNvSpPr/>
            <p:nvPr/>
          </p:nvSpPr>
          <p:spPr bwMode="auto">
            <a:xfrm>
              <a:off x="2069674" y="3460134"/>
              <a:ext cx="122829" cy="300251"/>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charset="0"/>
              </a:endParaRPr>
            </a:p>
          </p:txBody>
        </p:sp>
        <p:sp>
          <p:nvSpPr>
            <p:cNvPr id="123" name="Rectangle 122"/>
            <p:cNvSpPr/>
            <p:nvPr/>
          </p:nvSpPr>
          <p:spPr bwMode="auto">
            <a:xfrm>
              <a:off x="2190324" y="3460134"/>
              <a:ext cx="122829" cy="300251"/>
            </a:xfrm>
            <a:prstGeom prst="rect">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charset="0"/>
              </a:endParaRPr>
            </a:p>
          </p:txBody>
        </p:sp>
      </p:grpSp>
      <p:sp>
        <p:nvSpPr>
          <p:cNvPr id="124" name="TextBox 123"/>
          <p:cNvSpPr txBox="1"/>
          <p:nvPr/>
        </p:nvSpPr>
        <p:spPr bwMode="gray">
          <a:xfrm>
            <a:off x="3417844" y="3575751"/>
            <a:ext cx="2207879" cy="535531"/>
          </a:xfrm>
          <a:prstGeom prst="rect">
            <a:avLst/>
          </a:prstGeom>
          <a:noFill/>
        </p:spPr>
        <p:txBody>
          <a:bodyPr wrap="square" rtlCol="0">
            <a:spAutoFit/>
          </a:bodyPr>
          <a:lstStyle/>
          <a:p>
            <a:pPr algn="ctr">
              <a:lnSpc>
                <a:spcPct val="90000"/>
              </a:lnSpc>
            </a:pPr>
            <a:r>
              <a:rPr lang="en-US" sz="1600" b="1" dirty="0" smtClean="0">
                <a:latin typeface="Arial" pitchFamily="34" charset="0"/>
                <a:cs typeface="Arial" pitchFamily="34" charset="0"/>
              </a:rPr>
              <a:t>Mosaic inserts for global coverage</a:t>
            </a:r>
          </a:p>
        </p:txBody>
      </p:sp>
      <p:sp>
        <p:nvSpPr>
          <p:cNvPr id="125" name="TextBox 124"/>
          <p:cNvSpPr txBox="1"/>
          <p:nvPr/>
        </p:nvSpPr>
        <p:spPr bwMode="gray">
          <a:xfrm>
            <a:off x="6065112" y="3575745"/>
            <a:ext cx="2683824" cy="757130"/>
          </a:xfrm>
          <a:prstGeom prst="rect">
            <a:avLst/>
          </a:prstGeom>
          <a:noFill/>
        </p:spPr>
        <p:txBody>
          <a:bodyPr wrap="square" rtlCol="0">
            <a:spAutoFit/>
          </a:bodyPr>
          <a:lstStyle/>
          <a:p>
            <a:pPr algn="ctr">
              <a:lnSpc>
                <a:spcPct val="90000"/>
              </a:lnSpc>
            </a:pPr>
            <a:r>
              <a:rPr lang="en-US" sz="1600" b="1" dirty="0" err="1" smtClean="0">
                <a:latin typeface="Arial" pitchFamily="34" charset="0"/>
                <a:cs typeface="Arial" pitchFamily="34" charset="0"/>
              </a:rPr>
              <a:t>Trimeric</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env</a:t>
            </a:r>
            <a:r>
              <a:rPr lang="en-US" sz="1600" b="1" dirty="0" smtClean="0">
                <a:latin typeface="Arial" pitchFamily="34" charset="0"/>
                <a:cs typeface="Arial" pitchFamily="34" charset="0"/>
              </a:rPr>
              <a:t> protein for improved humoral immunity</a:t>
            </a:r>
          </a:p>
        </p:txBody>
      </p:sp>
      <p:sp>
        <p:nvSpPr>
          <p:cNvPr id="126" name="TextBox 125"/>
          <p:cNvSpPr txBox="1"/>
          <p:nvPr/>
        </p:nvSpPr>
        <p:spPr bwMode="gray">
          <a:xfrm>
            <a:off x="186829" y="3573776"/>
            <a:ext cx="2755075" cy="313932"/>
          </a:xfrm>
          <a:prstGeom prst="rect">
            <a:avLst/>
          </a:prstGeom>
          <a:noFill/>
        </p:spPr>
        <p:txBody>
          <a:bodyPr wrap="square" rtlCol="0">
            <a:spAutoFit/>
          </a:bodyPr>
          <a:lstStyle/>
          <a:p>
            <a:pPr algn="ctr">
              <a:lnSpc>
                <a:spcPct val="90000"/>
              </a:lnSpc>
            </a:pPr>
            <a:r>
              <a:rPr lang="en-US" sz="1600" b="1" dirty="0" smtClean="0">
                <a:latin typeface="Arial" pitchFamily="34" charset="0"/>
                <a:cs typeface="Arial" pitchFamily="34" charset="0"/>
              </a:rPr>
              <a:t>Potent priming Vectors</a:t>
            </a:r>
          </a:p>
        </p:txBody>
      </p:sp>
      <p:sp>
        <p:nvSpPr>
          <p:cNvPr id="127" name="TextBox 126"/>
          <p:cNvSpPr txBox="1"/>
          <p:nvPr/>
        </p:nvSpPr>
        <p:spPr>
          <a:xfrm>
            <a:off x="652969" y="4180209"/>
            <a:ext cx="2104807" cy="738664"/>
          </a:xfrm>
          <a:prstGeom prst="rect">
            <a:avLst/>
          </a:prstGeom>
          <a:noFill/>
        </p:spPr>
        <p:txBody>
          <a:bodyPr wrap="none" rtlCol="0">
            <a:spAutoFit/>
          </a:bodyPr>
          <a:lstStyle/>
          <a:p>
            <a:r>
              <a:rPr lang="nl-NL" sz="1400" dirty="0" smtClean="0">
                <a:latin typeface="Arial" pitchFamily="34" charset="0"/>
                <a:cs typeface="Arial" pitchFamily="34" charset="0"/>
              </a:rPr>
              <a:t>Low seroprevalent Ad26</a:t>
            </a:r>
          </a:p>
          <a:p>
            <a:r>
              <a:rPr lang="nl-NL" sz="1400" dirty="0" smtClean="0">
                <a:latin typeface="Arial" pitchFamily="34" charset="0"/>
                <a:cs typeface="Arial" pitchFamily="34" charset="0"/>
              </a:rPr>
              <a:t>Ad26.HIV-Gag-Pol</a:t>
            </a:r>
          </a:p>
          <a:p>
            <a:r>
              <a:rPr lang="nl-NL" sz="1400" dirty="0" smtClean="0">
                <a:latin typeface="Arial" pitchFamily="34" charset="0"/>
                <a:cs typeface="Arial" pitchFamily="34" charset="0"/>
              </a:rPr>
              <a:t>Ad26.HIV-Env</a:t>
            </a:r>
            <a:endParaRPr lang="en-US" sz="1400" dirty="0" smtClean="0">
              <a:latin typeface="Arial" pitchFamily="34" charset="0"/>
              <a:cs typeface="Arial" pitchFamily="34" charset="0"/>
            </a:endParaRPr>
          </a:p>
        </p:txBody>
      </p:sp>
      <p:sp>
        <p:nvSpPr>
          <p:cNvPr id="128" name="TextBox 127"/>
          <p:cNvSpPr txBox="1"/>
          <p:nvPr/>
        </p:nvSpPr>
        <p:spPr>
          <a:xfrm>
            <a:off x="650994" y="4923890"/>
            <a:ext cx="2104294" cy="307777"/>
          </a:xfrm>
          <a:prstGeom prst="rect">
            <a:avLst/>
          </a:prstGeom>
          <a:noFill/>
        </p:spPr>
        <p:txBody>
          <a:bodyPr wrap="none" rtlCol="0">
            <a:spAutoFit/>
          </a:bodyPr>
          <a:lstStyle/>
          <a:p>
            <a:r>
              <a:rPr lang="nl-NL" sz="1400" dirty="0" smtClean="0">
                <a:latin typeface="Arial" pitchFamily="34" charset="0"/>
                <a:cs typeface="Arial" pitchFamily="34" charset="0"/>
              </a:rPr>
              <a:t>(MVA.HIV-Gag-Pol-Env)</a:t>
            </a:r>
          </a:p>
        </p:txBody>
      </p:sp>
      <p:sp>
        <p:nvSpPr>
          <p:cNvPr id="130" name="TextBox 129"/>
          <p:cNvSpPr txBox="1"/>
          <p:nvPr/>
        </p:nvSpPr>
        <p:spPr>
          <a:xfrm>
            <a:off x="887381" y="1013842"/>
            <a:ext cx="5245100" cy="307777"/>
          </a:xfrm>
          <a:prstGeom prst="rect">
            <a:avLst/>
          </a:prstGeom>
          <a:noFill/>
        </p:spPr>
        <p:txBody>
          <a:bodyPr wrap="square" rtlCol="0">
            <a:spAutoFit/>
          </a:bodyPr>
          <a:lstStyle/>
          <a:p>
            <a:r>
              <a:rPr lang="nl-NL" sz="1400" b="1" dirty="0" smtClean="0"/>
              <a:t>Different HIV-1 clades dominate in different geographic regions</a:t>
            </a:r>
            <a:endParaRPr lang="en-US" sz="1400" b="1" dirty="0"/>
          </a:p>
        </p:txBody>
      </p:sp>
      <p:sp>
        <p:nvSpPr>
          <p:cNvPr id="43" name="Rectangle 42"/>
          <p:cNvSpPr/>
          <p:nvPr/>
        </p:nvSpPr>
        <p:spPr>
          <a:xfrm>
            <a:off x="6584675" y="1180050"/>
            <a:ext cx="2286000" cy="1754326"/>
          </a:xfrm>
          <a:prstGeom prst="rect">
            <a:avLst/>
          </a:prstGeom>
        </p:spPr>
        <p:txBody>
          <a:bodyPr wrap="square">
            <a:spAutoFit/>
          </a:bodyPr>
          <a:lstStyle/>
          <a:p>
            <a:pPr lvl="0" algn="ctr" fontAlgn="auto">
              <a:spcBef>
                <a:spcPts val="0"/>
              </a:spcBef>
              <a:spcAft>
                <a:spcPts val="0"/>
              </a:spcAft>
              <a:defRPr/>
            </a:pPr>
            <a:r>
              <a:rPr lang="en-US" dirty="0" smtClean="0">
                <a:ea typeface="ＭＳ Ｐゴシック"/>
              </a:rPr>
              <a:t>Adolescents (11-17 years) /Adults (18-65 years) in endemic countries and populations at risk in Western world </a:t>
            </a:r>
            <a:endParaRPr lang="en-US" dirty="0"/>
          </a:p>
        </p:txBody>
      </p:sp>
      <p:grpSp>
        <p:nvGrpSpPr>
          <p:cNvPr id="6" name="Group 55"/>
          <p:cNvGrpSpPr/>
          <p:nvPr/>
        </p:nvGrpSpPr>
        <p:grpSpPr>
          <a:xfrm>
            <a:off x="822351" y="5607732"/>
            <a:ext cx="3582972" cy="438518"/>
            <a:chOff x="2615184" y="5513832"/>
            <a:chExt cx="2863197" cy="731529"/>
          </a:xfrm>
        </p:grpSpPr>
        <p:sp>
          <p:nvSpPr>
            <p:cNvPr id="47" name="Rectangle 46"/>
            <p:cNvSpPr/>
            <p:nvPr/>
          </p:nvSpPr>
          <p:spPr bwMode="auto">
            <a:xfrm>
              <a:off x="2615184" y="5513832"/>
              <a:ext cx="2706624" cy="73152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charset="0"/>
              </a:endParaRPr>
            </a:p>
          </p:txBody>
        </p:sp>
        <p:grpSp>
          <p:nvGrpSpPr>
            <p:cNvPr id="7" name="Group 54"/>
            <p:cNvGrpSpPr/>
            <p:nvPr/>
          </p:nvGrpSpPr>
          <p:grpSpPr>
            <a:xfrm>
              <a:off x="2636139" y="5524348"/>
              <a:ext cx="2685670" cy="528980"/>
              <a:chOff x="2773299" y="5588356"/>
              <a:chExt cx="2685670" cy="528980"/>
            </a:xfrm>
          </p:grpSpPr>
          <p:pic>
            <p:nvPicPr>
              <p:cNvPr id="50" name="Picture 2"/>
              <p:cNvPicPr>
                <a:picLocks noChangeAspect="1" noChangeArrowheads="1"/>
              </p:cNvPicPr>
              <p:nvPr/>
            </p:nvPicPr>
            <p:blipFill>
              <a:blip r:embed="rId5" cstate="print"/>
              <a:srcRect t="32437" r="9384" b="25397"/>
              <a:stretch>
                <a:fillRect/>
              </a:stretch>
            </p:blipFill>
            <p:spPr bwMode="auto">
              <a:xfrm>
                <a:off x="2773299" y="5596128"/>
                <a:ext cx="2649093" cy="521208"/>
              </a:xfrm>
              <a:prstGeom prst="rect">
                <a:avLst/>
              </a:prstGeom>
              <a:noFill/>
              <a:ln w="9525">
                <a:noFill/>
                <a:miter lim="800000"/>
                <a:headEnd/>
                <a:tailEnd/>
              </a:ln>
            </p:spPr>
          </p:pic>
          <p:pic>
            <p:nvPicPr>
              <p:cNvPr id="51" name="Picture 2"/>
              <p:cNvPicPr>
                <a:picLocks noChangeAspect="1" noChangeArrowheads="1"/>
              </p:cNvPicPr>
              <p:nvPr/>
            </p:nvPicPr>
            <p:blipFill>
              <a:blip r:embed="rId5" cstate="print"/>
              <a:srcRect l="90847" b="73022"/>
              <a:stretch>
                <a:fillRect/>
              </a:stretch>
            </p:blipFill>
            <p:spPr bwMode="auto">
              <a:xfrm>
                <a:off x="5093208" y="5588356"/>
                <a:ext cx="365761" cy="455828"/>
              </a:xfrm>
              <a:prstGeom prst="rect">
                <a:avLst/>
              </a:prstGeom>
              <a:noFill/>
              <a:ln w="9525">
                <a:noFill/>
                <a:miter lim="800000"/>
                <a:headEnd/>
                <a:tailEnd/>
              </a:ln>
            </p:spPr>
          </p:pic>
        </p:grpSp>
        <p:sp>
          <p:nvSpPr>
            <p:cNvPr id="49" name="TextBox 48"/>
            <p:cNvSpPr txBox="1"/>
            <p:nvPr/>
          </p:nvSpPr>
          <p:spPr>
            <a:xfrm>
              <a:off x="3278580" y="5955028"/>
              <a:ext cx="2199801" cy="290333"/>
            </a:xfrm>
            <a:prstGeom prst="rect">
              <a:avLst/>
            </a:prstGeom>
            <a:noFill/>
          </p:spPr>
          <p:txBody>
            <a:bodyPr wrap="none" rtlCol="0">
              <a:spAutoFit/>
            </a:bodyPr>
            <a:lstStyle/>
            <a:p>
              <a:r>
                <a:rPr lang="nl-NL" sz="700" b="1" dirty="0" smtClean="0">
                  <a:latin typeface="Arial" pitchFamily="34" charset="0"/>
                  <a:cs typeface="Arial" pitchFamily="34" charset="0"/>
                </a:rPr>
                <a:t>Dan H Barouch et al, 2013</a:t>
              </a:r>
              <a:endParaRPr lang="en-US" sz="700" b="1" dirty="0" smtClean="0">
                <a:latin typeface="Arial" pitchFamily="34" charset="0"/>
                <a:cs typeface="Arial" pitchFamily="34" charset="0"/>
              </a:endParaRPr>
            </a:p>
          </p:txBody>
        </p:sp>
      </p:grpSp>
      <p:sp>
        <p:nvSpPr>
          <p:cNvPr id="48" name="Slide Number Placeholder 3"/>
          <p:cNvSpPr>
            <a:spLocks noGrp="1"/>
          </p:cNvSpPr>
          <p:nvPr>
            <p:ph type="sldNum" sz="quarter" idx="4294967295"/>
          </p:nvPr>
        </p:nvSpPr>
        <p:spPr>
          <a:xfrm>
            <a:off x="8548688" y="6367463"/>
            <a:ext cx="595312" cy="215900"/>
          </a:xfrm>
        </p:spPr>
        <p:txBody>
          <a:bodyPr/>
          <a:lstStyle/>
          <a:p>
            <a:pPr>
              <a:defRPr/>
            </a:pPr>
            <a:fld id="{4072F66C-9710-4329-85C4-01530CE4A724}" type="slidenum">
              <a:rPr lang="en-US" smtClean="0"/>
              <a:pPr>
                <a:defRPr/>
              </a:pPr>
              <a:t>29</a:t>
            </a:fld>
            <a:endParaRPr lang="en-US" dirty="0"/>
          </a:p>
        </p:txBody>
      </p:sp>
      <p:pic>
        <p:nvPicPr>
          <p:cNvPr id="5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04210" y="4451053"/>
            <a:ext cx="761370" cy="621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898779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0420"/>
          <a:stretch/>
        </p:blipFill>
        <p:spPr bwMode="auto">
          <a:xfrm>
            <a:off x="1425524" y="457199"/>
            <a:ext cx="6346876" cy="89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088132"/>
            <a:ext cx="6499201" cy="298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9900"/>
          <a:stretch/>
        </p:blipFill>
        <p:spPr bwMode="auto">
          <a:xfrm>
            <a:off x="1425524" y="1371600"/>
            <a:ext cx="6346876" cy="90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0" y="5105400"/>
            <a:ext cx="9144000" cy="1015663"/>
          </a:xfrm>
          <a:prstGeom prst="rect">
            <a:avLst/>
          </a:prstGeom>
          <a:noFill/>
        </p:spPr>
        <p:txBody>
          <a:bodyPr wrap="square" rtlCol="0">
            <a:spAutoFit/>
          </a:bodyPr>
          <a:lstStyle/>
          <a:p>
            <a:r>
              <a:rPr lang="en-US" sz="2000" b="1" dirty="0" smtClean="0"/>
              <a:t>“Ultimately, we believe, the only guarantee of a sustained end of the AIDS </a:t>
            </a:r>
          </a:p>
          <a:p>
            <a:r>
              <a:rPr lang="en-US" sz="2000" b="1" dirty="0" smtClean="0"/>
              <a:t>pandemic lies in a </a:t>
            </a:r>
            <a:r>
              <a:rPr lang="en-US" sz="2000" b="1" dirty="0" smtClean="0">
                <a:solidFill>
                  <a:srgbClr val="FF0000"/>
                </a:solidFill>
              </a:rPr>
              <a:t>combination of non-vaccine prevention methods and </a:t>
            </a:r>
          </a:p>
          <a:p>
            <a:r>
              <a:rPr lang="en-US" sz="2000" b="1" dirty="0" smtClean="0">
                <a:solidFill>
                  <a:srgbClr val="FF0000"/>
                </a:solidFill>
              </a:rPr>
              <a:t>the development and deployment of a safe and effective HIV vaccine</a:t>
            </a:r>
            <a:r>
              <a:rPr lang="en-US" sz="2000" b="1" dirty="0" smtClean="0"/>
              <a:t>.”</a:t>
            </a:r>
            <a:endParaRPr lang="en-US" sz="2000" b="1" dirty="0"/>
          </a:p>
        </p:txBody>
      </p:sp>
    </p:spTree>
    <p:extLst>
      <p:ext uri="{BB962C8B-B14F-4D97-AF65-F5344CB8AC3E}">
        <p14:creationId xmlns:p14="http://schemas.microsoft.com/office/powerpoint/2010/main" val="4250903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35"/>
          <p:cNvSpPr txBox="1">
            <a:spLocks noChangeArrowheads="1"/>
          </p:cNvSpPr>
          <p:nvPr/>
        </p:nvSpPr>
        <p:spPr>
          <a:xfrm>
            <a:off x="227757" y="-42009"/>
            <a:ext cx="8351837" cy="1112612"/>
          </a:xfrm>
          <a:prstGeom prst="rect">
            <a:avLst/>
          </a:prstGeom>
          <a:noFill/>
        </p:spPr>
        <p:txBody>
          <a:bodyPr anchor="b">
            <a:noAutofit/>
          </a:bodyPr>
          <a:lstStyle>
            <a:lvl1pPr algn="l" rtl="0" eaLnBrk="1" fontAlgn="base" hangingPunct="1">
              <a:spcBef>
                <a:spcPct val="0"/>
              </a:spcBef>
              <a:spcAft>
                <a:spcPct val="0"/>
              </a:spcAft>
              <a:defRPr sz="2600">
                <a:solidFill>
                  <a:schemeClr val="accent1"/>
                </a:solidFill>
                <a:latin typeface="+mj-lt"/>
                <a:ea typeface="ＭＳ Ｐゴシック" pitchFamily="42" charset="-128"/>
                <a:cs typeface="ＭＳ Ｐゴシック" pitchFamily="42" charset="-128"/>
              </a:defRPr>
            </a:lvl1pPr>
            <a:lvl2pPr algn="l" rtl="0" eaLnBrk="1" fontAlgn="base" hangingPunct="1">
              <a:spcBef>
                <a:spcPct val="0"/>
              </a:spcBef>
              <a:spcAft>
                <a:spcPct val="0"/>
              </a:spcAft>
              <a:defRPr sz="2600">
                <a:solidFill>
                  <a:schemeClr val="accent1"/>
                </a:solidFill>
                <a:latin typeface="Verdana" charset="0"/>
                <a:ea typeface="ＭＳ Ｐゴシック" pitchFamily="42" charset="-128"/>
                <a:cs typeface="ＭＳ Ｐゴシック" pitchFamily="42" charset="-128"/>
              </a:defRPr>
            </a:lvl2pPr>
            <a:lvl3pPr algn="l" rtl="0" eaLnBrk="1" fontAlgn="base" hangingPunct="1">
              <a:spcBef>
                <a:spcPct val="0"/>
              </a:spcBef>
              <a:spcAft>
                <a:spcPct val="0"/>
              </a:spcAft>
              <a:defRPr sz="2600">
                <a:solidFill>
                  <a:schemeClr val="accent1"/>
                </a:solidFill>
                <a:latin typeface="Verdana" charset="0"/>
                <a:ea typeface="ＭＳ Ｐゴシック" pitchFamily="42" charset="-128"/>
                <a:cs typeface="ＭＳ Ｐゴシック" pitchFamily="42" charset="-128"/>
              </a:defRPr>
            </a:lvl3pPr>
            <a:lvl4pPr algn="l" rtl="0" eaLnBrk="1" fontAlgn="base" hangingPunct="1">
              <a:spcBef>
                <a:spcPct val="0"/>
              </a:spcBef>
              <a:spcAft>
                <a:spcPct val="0"/>
              </a:spcAft>
              <a:defRPr sz="2600">
                <a:solidFill>
                  <a:schemeClr val="accent1"/>
                </a:solidFill>
                <a:latin typeface="Verdana" charset="0"/>
                <a:ea typeface="ＭＳ Ｐゴシック" pitchFamily="42" charset="-128"/>
                <a:cs typeface="ＭＳ Ｐゴシック" pitchFamily="42" charset="-128"/>
              </a:defRPr>
            </a:lvl4pPr>
            <a:lvl5pPr algn="l" rtl="0" eaLnBrk="1" fontAlgn="base" hangingPunct="1">
              <a:spcBef>
                <a:spcPct val="0"/>
              </a:spcBef>
              <a:spcAft>
                <a:spcPct val="0"/>
              </a:spcAft>
              <a:defRPr sz="2600">
                <a:solidFill>
                  <a:schemeClr val="accent1"/>
                </a:solidFill>
                <a:latin typeface="Verdana" charset="0"/>
                <a:ea typeface="ＭＳ Ｐゴシック" pitchFamily="42" charset="-128"/>
                <a:cs typeface="ＭＳ Ｐゴシック" pitchFamily="42" charset="-128"/>
              </a:defRPr>
            </a:lvl5pPr>
            <a:lvl6pPr marL="457200" algn="l" rtl="0" eaLnBrk="1" fontAlgn="base" hangingPunct="1">
              <a:spcBef>
                <a:spcPct val="0"/>
              </a:spcBef>
              <a:spcAft>
                <a:spcPct val="0"/>
              </a:spcAft>
              <a:defRPr sz="2600">
                <a:solidFill>
                  <a:schemeClr val="folHlink"/>
                </a:solidFill>
                <a:latin typeface="Verdana" charset="0"/>
              </a:defRPr>
            </a:lvl6pPr>
            <a:lvl7pPr marL="914400" algn="l" rtl="0" eaLnBrk="1" fontAlgn="base" hangingPunct="1">
              <a:spcBef>
                <a:spcPct val="0"/>
              </a:spcBef>
              <a:spcAft>
                <a:spcPct val="0"/>
              </a:spcAft>
              <a:defRPr sz="2600">
                <a:solidFill>
                  <a:schemeClr val="folHlink"/>
                </a:solidFill>
                <a:latin typeface="Verdana" charset="0"/>
              </a:defRPr>
            </a:lvl7pPr>
            <a:lvl8pPr marL="1371600" algn="l" rtl="0" eaLnBrk="1" fontAlgn="base" hangingPunct="1">
              <a:spcBef>
                <a:spcPct val="0"/>
              </a:spcBef>
              <a:spcAft>
                <a:spcPct val="0"/>
              </a:spcAft>
              <a:defRPr sz="2600">
                <a:solidFill>
                  <a:schemeClr val="folHlink"/>
                </a:solidFill>
                <a:latin typeface="Verdana" charset="0"/>
              </a:defRPr>
            </a:lvl8pPr>
            <a:lvl9pPr marL="1828800" algn="l" rtl="0" eaLnBrk="1" fontAlgn="base" hangingPunct="1">
              <a:spcBef>
                <a:spcPct val="0"/>
              </a:spcBef>
              <a:spcAft>
                <a:spcPct val="0"/>
              </a:spcAft>
              <a:defRPr sz="2600">
                <a:solidFill>
                  <a:schemeClr val="folHlink"/>
                </a:solidFill>
                <a:latin typeface="Verdana" charset="0"/>
              </a:defRPr>
            </a:lvl9pPr>
          </a:lstStyle>
          <a:p>
            <a:pPr algn="ctr" defTabSz="914400"/>
            <a:r>
              <a:rPr lang="en-US" sz="2500" b="1" kern="0" dirty="0" smtClean="0">
                <a:solidFill>
                  <a:srgbClr val="09357A"/>
                </a:solidFill>
                <a:latin typeface="Verdana" panose="020B0604030504040204" pitchFamily="34" charset="0"/>
                <a:ea typeface="Verdana" panose="020B0604030504040204" pitchFamily="34" charset="0"/>
                <a:cs typeface="Verdana" panose="020B0604030504040204" pitchFamily="34" charset="0"/>
              </a:rPr>
              <a:t/>
            </a:r>
            <a:br>
              <a:rPr lang="en-US" sz="2500" b="1" kern="0" dirty="0" smtClean="0">
                <a:solidFill>
                  <a:srgbClr val="09357A"/>
                </a:solidFill>
                <a:latin typeface="Verdana" panose="020B0604030504040204" pitchFamily="34" charset="0"/>
                <a:ea typeface="Verdana" panose="020B0604030504040204" pitchFamily="34" charset="0"/>
                <a:cs typeface="Verdana" panose="020B0604030504040204" pitchFamily="34" charset="0"/>
              </a:rPr>
            </a:br>
            <a:r>
              <a:rPr lang="en-US" sz="2500" b="1" kern="0" dirty="0" smtClean="0">
                <a:solidFill>
                  <a:srgbClr val="0000CC"/>
                </a:solidFill>
                <a:latin typeface="Verdana" panose="020B0604030504040204" pitchFamily="34" charset="0"/>
                <a:ea typeface="Verdana" panose="020B0604030504040204" pitchFamily="34" charset="0"/>
                <a:cs typeface="Verdana" panose="020B0604030504040204" pitchFamily="34" charset="0"/>
              </a:rPr>
              <a:t>A prime-boost vaccine regimen aiming at global coverage starting 2017-2021</a:t>
            </a:r>
          </a:p>
        </p:txBody>
      </p:sp>
      <p:sp>
        <p:nvSpPr>
          <p:cNvPr id="65" name="TextBox 64"/>
          <p:cNvSpPr txBox="1"/>
          <p:nvPr/>
        </p:nvSpPr>
        <p:spPr>
          <a:xfrm>
            <a:off x="3470216" y="1914336"/>
            <a:ext cx="2160000" cy="1015663"/>
          </a:xfrm>
          <a:prstGeom prst="rect">
            <a:avLst/>
          </a:prstGeom>
          <a:noFill/>
          <a:ln>
            <a:solidFill>
              <a:schemeClr val="accent1">
                <a:lumMod val="20000"/>
                <a:lumOff val="80000"/>
              </a:schemeClr>
            </a:solidFill>
          </a:ln>
          <a:scene3d>
            <a:camera prst="orthographicFront"/>
            <a:lightRig rig="threePt" dir="t"/>
          </a:scene3d>
          <a:sp3d>
            <a:bevelT/>
          </a:sp3d>
        </p:spPr>
        <p:txBody>
          <a:bodyPr wrap="square" rtlCol="0">
            <a:spAutoFit/>
          </a:bodyPr>
          <a:lstStyle/>
          <a:p>
            <a:pPr algn="ctr"/>
            <a:r>
              <a:rPr lang="nl-NL" sz="1200" b="1" dirty="0" smtClean="0">
                <a:solidFill>
                  <a:srgbClr val="505050"/>
                </a:solidFill>
              </a:rPr>
              <a:t>Ad26 Mosaic vectors</a:t>
            </a:r>
          </a:p>
          <a:p>
            <a:pPr algn="ctr"/>
            <a:r>
              <a:rPr lang="nl-NL" sz="1200" b="1" dirty="0" smtClean="0">
                <a:solidFill>
                  <a:srgbClr val="505050"/>
                </a:solidFill>
              </a:rPr>
              <a:t>gag-pol-env</a:t>
            </a:r>
          </a:p>
          <a:p>
            <a:pPr algn="ctr"/>
            <a:endParaRPr lang="nl-NL" sz="1200" b="1" dirty="0" smtClean="0">
              <a:solidFill>
                <a:srgbClr val="505050"/>
              </a:solidFill>
            </a:endParaRPr>
          </a:p>
          <a:p>
            <a:pPr algn="r"/>
            <a:endParaRPr lang="nl-NL" sz="1200" b="1" dirty="0" smtClean="0">
              <a:solidFill>
                <a:srgbClr val="505050"/>
              </a:solidFill>
            </a:endParaRPr>
          </a:p>
          <a:p>
            <a:r>
              <a:rPr lang="nl-NL" sz="1200" b="1" dirty="0" smtClean="0">
                <a:solidFill>
                  <a:srgbClr val="505050"/>
                </a:solidFill>
              </a:rPr>
              <a:t>         </a:t>
            </a:r>
            <a:endParaRPr lang="en-US" sz="1200" b="1" dirty="0">
              <a:solidFill>
                <a:srgbClr val="505050"/>
              </a:solidFill>
            </a:endParaRPr>
          </a:p>
        </p:txBody>
      </p:sp>
      <p:grpSp>
        <p:nvGrpSpPr>
          <p:cNvPr id="66" name="Group 65"/>
          <p:cNvGrpSpPr/>
          <p:nvPr/>
        </p:nvGrpSpPr>
        <p:grpSpPr>
          <a:xfrm>
            <a:off x="4302642" y="2382245"/>
            <a:ext cx="468000" cy="468000"/>
            <a:chOff x="925145" y="1617876"/>
            <a:chExt cx="849306" cy="795455"/>
          </a:xfrm>
        </p:grpSpPr>
        <p:pic>
          <p:nvPicPr>
            <p:cNvPr id="67" name="Picture 56" descr="adeno_vir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145" y="1617876"/>
              <a:ext cx="849306" cy="79545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68" name="Group 30"/>
            <p:cNvGrpSpPr>
              <a:grpSpLocks/>
            </p:cNvGrpSpPr>
            <p:nvPr/>
          </p:nvGrpSpPr>
          <p:grpSpPr bwMode="auto">
            <a:xfrm>
              <a:off x="1123476" y="1970066"/>
              <a:ext cx="445829" cy="130175"/>
              <a:chOff x="5785400" y="1749056"/>
              <a:chExt cx="1205950" cy="448708"/>
            </a:xfrm>
          </p:grpSpPr>
          <p:sp>
            <p:nvSpPr>
              <p:cNvPr id="69" name="Rectangle 68"/>
              <p:cNvSpPr/>
              <p:nvPr/>
            </p:nvSpPr>
            <p:spPr bwMode="auto">
              <a:xfrm>
                <a:off x="5785400" y="1749056"/>
                <a:ext cx="120236" cy="448708"/>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a:solidFill>
                    <a:srgbClr val="505050"/>
                  </a:solidFill>
                  <a:latin typeface="Verdana" charset="0"/>
                  <a:ea typeface="ＭＳ Ｐゴシック" charset="-128"/>
                </a:endParaRPr>
              </a:p>
            </p:txBody>
          </p:sp>
          <p:sp>
            <p:nvSpPr>
              <p:cNvPr id="70" name="Rectangle 10"/>
              <p:cNvSpPr>
                <a:spLocks noChangeArrowheads="1"/>
              </p:cNvSpPr>
              <p:nvPr/>
            </p:nvSpPr>
            <p:spPr bwMode="auto">
              <a:xfrm>
                <a:off x="5903854" y="1749425"/>
                <a:ext cx="122769" cy="446088"/>
              </a:xfrm>
              <a:prstGeom prst="rect">
                <a:avLst/>
              </a:prstGeom>
              <a:solidFill>
                <a:srgbClr val="92D050"/>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nl-NL" altLang="en-US" sz="2400">
                  <a:solidFill>
                    <a:srgbClr val="505050"/>
                  </a:solidFill>
                  <a:latin typeface="Verdana" pitchFamily="34" charset="0"/>
                </a:endParaRPr>
              </a:p>
            </p:txBody>
          </p:sp>
          <p:sp>
            <p:nvSpPr>
              <p:cNvPr id="71" name="Rectangle 11"/>
              <p:cNvSpPr>
                <a:spLocks noChangeArrowheads="1"/>
              </p:cNvSpPr>
              <p:nvPr/>
            </p:nvSpPr>
            <p:spPr bwMode="auto">
              <a:xfrm>
                <a:off x="6024445" y="1749425"/>
                <a:ext cx="122769" cy="446088"/>
              </a:xfrm>
              <a:prstGeom prst="rect">
                <a:avLst/>
              </a:prstGeom>
              <a:solidFill>
                <a:srgbClr val="CC6600"/>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nl-NL" altLang="en-US" sz="2400">
                  <a:solidFill>
                    <a:srgbClr val="505050"/>
                  </a:solidFill>
                  <a:latin typeface="Verdana" pitchFamily="34" charset="0"/>
                </a:endParaRPr>
              </a:p>
            </p:txBody>
          </p:sp>
          <p:sp>
            <p:nvSpPr>
              <p:cNvPr id="72" name="Rectangle 12"/>
              <p:cNvSpPr>
                <a:spLocks noChangeArrowheads="1"/>
              </p:cNvSpPr>
              <p:nvPr/>
            </p:nvSpPr>
            <p:spPr bwMode="auto">
              <a:xfrm>
                <a:off x="6145036" y="1749425"/>
                <a:ext cx="122769" cy="446088"/>
              </a:xfrm>
              <a:prstGeom prst="rect">
                <a:avLst/>
              </a:prstGeom>
              <a:solidFill>
                <a:srgbClr val="800000"/>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nl-NL" altLang="en-US" sz="2400">
                  <a:solidFill>
                    <a:srgbClr val="505050"/>
                  </a:solidFill>
                  <a:latin typeface="Verdana" pitchFamily="34" charset="0"/>
                </a:endParaRPr>
              </a:p>
            </p:txBody>
          </p:sp>
          <p:sp>
            <p:nvSpPr>
              <p:cNvPr id="73" name="Rectangle 37"/>
              <p:cNvSpPr>
                <a:spLocks noChangeArrowheads="1"/>
              </p:cNvSpPr>
              <p:nvPr/>
            </p:nvSpPr>
            <p:spPr bwMode="auto">
              <a:xfrm>
                <a:off x="6265863" y="1749425"/>
                <a:ext cx="122237" cy="446088"/>
              </a:xfrm>
              <a:prstGeom prst="rect">
                <a:avLst/>
              </a:prstGeom>
              <a:solidFill>
                <a:srgbClr val="00B050"/>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nl-NL" altLang="en-US" sz="2400">
                  <a:solidFill>
                    <a:srgbClr val="505050"/>
                  </a:solidFill>
                  <a:latin typeface="Verdana" pitchFamily="34" charset="0"/>
                </a:endParaRPr>
              </a:p>
            </p:txBody>
          </p:sp>
          <p:sp>
            <p:nvSpPr>
              <p:cNvPr id="74" name="Rectangle 73"/>
              <p:cNvSpPr/>
              <p:nvPr/>
            </p:nvSpPr>
            <p:spPr bwMode="auto">
              <a:xfrm>
                <a:off x="6386578" y="1749056"/>
                <a:ext cx="120236" cy="448708"/>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a:solidFill>
                    <a:srgbClr val="505050"/>
                  </a:solidFill>
                  <a:latin typeface="Verdana" charset="0"/>
                  <a:ea typeface="ＭＳ Ｐゴシック" charset="-128"/>
                </a:endParaRPr>
              </a:p>
            </p:txBody>
          </p:sp>
          <p:sp>
            <p:nvSpPr>
              <p:cNvPr id="75" name="Rectangle 15"/>
              <p:cNvSpPr>
                <a:spLocks noChangeArrowheads="1"/>
              </p:cNvSpPr>
              <p:nvPr/>
            </p:nvSpPr>
            <p:spPr bwMode="auto">
              <a:xfrm>
                <a:off x="6506808" y="1749425"/>
                <a:ext cx="122769" cy="446088"/>
              </a:xfrm>
              <a:prstGeom prst="rect">
                <a:avLst/>
              </a:prstGeom>
              <a:solidFill>
                <a:srgbClr val="84949C"/>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nl-NL" altLang="en-US" sz="2400">
                  <a:solidFill>
                    <a:srgbClr val="505050"/>
                  </a:solidFill>
                  <a:latin typeface="Verdana" pitchFamily="34" charset="0"/>
                </a:endParaRPr>
              </a:p>
            </p:txBody>
          </p:sp>
          <p:sp>
            <p:nvSpPr>
              <p:cNvPr id="76" name="Rectangle 16"/>
              <p:cNvSpPr>
                <a:spLocks noChangeArrowheads="1"/>
              </p:cNvSpPr>
              <p:nvPr/>
            </p:nvSpPr>
            <p:spPr bwMode="auto">
              <a:xfrm>
                <a:off x="6627399" y="1749425"/>
                <a:ext cx="122769" cy="446088"/>
              </a:xfrm>
              <a:prstGeom prst="rect">
                <a:avLst/>
              </a:prstGeom>
              <a:solidFill>
                <a:srgbClr val="FFFF99"/>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nl-NL" altLang="en-US" sz="2400">
                  <a:solidFill>
                    <a:srgbClr val="505050"/>
                  </a:solidFill>
                  <a:latin typeface="Verdana" pitchFamily="34" charset="0"/>
                </a:endParaRPr>
              </a:p>
            </p:txBody>
          </p:sp>
          <p:sp>
            <p:nvSpPr>
              <p:cNvPr id="77" name="Rectangle 17"/>
              <p:cNvSpPr>
                <a:spLocks noChangeArrowheads="1"/>
              </p:cNvSpPr>
              <p:nvPr/>
            </p:nvSpPr>
            <p:spPr bwMode="auto">
              <a:xfrm>
                <a:off x="6747990" y="1749425"/>
                <a:ext cx="122769" cy="446088"/>
              </a:xfrm>
              <a:prstGeom prst="rect">
                <a:avLst/>
              </a:prstGeom>
              <a:solidFill>
                <a:srgbClr val="FF9999"/>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nl-NL" altLang="en-US" sz="2400">
                  <a:solidFill>
                    <a:srgbClr val="505050"/>
                  </a:solidFill>
                  <a:latin typeface="Verdana" pitchFamily="34" charset="0"/>
                </a:endParaRPr>
              </a:p>
            </p:txBody>
          </p:sp>
          <p:sp>
            <p:nvSpPr>
              <p:cNvPr id="78" name="Rectangle 18"/>
              <p:cNvSpPr>
                <a:spLocks noChangeArrowheads="1"/>
              </p:cNvSpPr>
              <p:nvPr/>
            </p:nvSpPr>
            <p:spPr bwMode="auto">
              <a:xfrm>
                <a:off x="6868580" y="1749418"/>
                <a:ext cx="122770" cy="446084"/>
              </a:xfrm>
              <a:prstGeom prst="rect">
                <a:avLst/>
              </a:prstGeom>
              <a:solidFill>
                <a:srgbClr val="FF9966"/>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nl-NL" altLang="en-US" sz="2400">
                  <a:solidFill>
                    <a:srgbClr val="505050"/>
                  </a:solidFill>
                  <a:latin typeface="Verdana" pitchFamily="34" charset="0"/>
                </a:endParaRPr>
              </a:p>
            </p:txBody>
          </p:sp>
        </p:grpSp>
      </p:grpSp>
      <p:sp>
        <p:nvSpPr>
          <p:cNvPr id="79" name="TextBox 78"/>
          <p:cNvSpPr txBox="1"/>
          <p:nvPr/>
        </p:nvSpPr>
        <p:spPr>
          <a:xfrm>
            <a:off x="3479105" y="3313081"/>
            <a:ext cx="2160000" cy="1015663"/>
          </a:xfrm>
          <a:prstGeom prst="rect">
            <a:avLst/>
          </a:prstGeom>
          <a:noFill/>
          <a:ln>
            <a:solidFill>
              <a:schemeClr val="accent1">
                <a:lumMod val="20000"/>
                <a:lumOff val="80000"/>
              </a:schemeClr>
            </a:solidFill>
          </a:ln>
          <a:scene3d>
            <a:camera prst="orthographicFront"/>
            <a:lightRig rig="threePt" dir="t"/>
          </a:scene3d>
          <a:sp3d>
            <a:bevelT/>
          </a:sp3d>
        </p:spPr>
        <p:txBody>
          <a:bodyPr wrap="square" rtlCol="0">
            <a:spAutoFit/>
          </a:bodyPr>
          <a:lstStyle/>
          <a:p>
            <a:pPr algn="ctr"/>
            <a:r>
              <a:rPr lang="nl-NL" sz="1200" b="1" dirty="0" smtClean="0">
                <a:solidFill>
                  <a:srgbClr val="505050"/>
                </a:solidFill>
              </a:rPr>
              <a:t>MVA Mosaic vectors</a:t>
            </a:r>
          </a:p>
          <a:p>
            <a:pPr algn="ctr"/>
            <a:r>
              <a:rPr lang="nl-NL" sz="1200" b="1" dirty="0" smtClean="0">
                <a:solidFill>
                  <a:srgbClr val="505050"/>
                </a:solidFill>
              </a:rPr>
              <a:t>gag-pol-env</a:t>
            </a:r>
          </a:p>
          <a:p>
            <a:pPr algn="ctr"/>
            <a:endParaRPr lang="nl-NL" sz="1200" b="1" dirty="0" smtClean="0">
              <a:solidFill>
                <a:srgbClr val="505050"/>
              </a:solidFill>
            </a:endParaRPr>
          </a:p>
          <a:p>
            <a:pPr algn="r"/>
            <a:endParaRPr lang="nl-NL" sz="1200" b="1" dirty="0" smtClean="0">
              <a:solidFill>
                <a:srgbClr val="505050"/>
              </a:solidFill>
            </a:endParaRPr>
          </a:p>
          <a:p>
            <a:r>
              <a:rPr lang="nl-NL" sz="1200" b="1" dirty="0" smtClean="0">
                <a:solidFill>
                  <a:srgbClr val="505050"/>
                </a:solidFill>
              </a:rPr>
              <a:t>         </a:t>
            </a:r>
            <a:endParaRPr lang="en-US" sz="1200" b="1" dirty="0">
              <a:solidFill>
                <a:srgbClr val="505050"/>
              </a:solidFill>
            </a:endParaRPr>
          </a:p>
        </p:txBody>
      </p:sp>
      <p:grpSp>
        <p:nvGrpSpPr>
          <p:cNvPr id="80" name="Group 79"/>
          <p:cNvGrpSpPr/>
          <p:nvPr/>
        </p:nvGrpSpPr>
        <p:grpSpPr>
          <a:xfrm>
            <a:off x="4185807" y="3858674"/>
            <a:ext cx="648000" cy="360000"/>
            <a:chOff x="2078821" y="1727169"/>
            <a:chExt cx="850893" cy="574760"/>
          </a:xfrm>
        </p:grpSpPr>
        <p:pic>
          <p:nvPicPr>
            <p:cNvPr id="81" name="Picture 7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8821" y="1727169"/>
              <a:ext cx="850893" cy="57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 name="Group 30"/>
            <p:cNvGrpSpPr>
              <a:grpSpLocks/>
            </p:cNvGrpSpPr>
            <p:nvPr/>
          </p:nvGrpSpPr>
          <p:grpSpPr bwMode="auto">
            <a:xfrm>
              <a:off x="2275744" y="1967294"/>
              <a:ext cx="446619" cy="129415"/>
              <a:chOff x="5783263" y="1749425"/>
              <a:chExt cx="1208087" cy="446088"/>
            </a:xfrm>
          </p:grpSpPr>
          <p:sp>
            <p:nvSpPr>
              <p:cNvPr id="83" name="Rectangle 82"/>
              <p:cNvSpPr/>
              <p:nvPr/>
            </p:nvSpPr>
            <p:spPr bwMode="auto">
              <a:xfrm>
                <a:off x="5783958" y="1748036"/>
                <a:ext cx="120236" cy="448708"/>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a:solidFill>
                    <a:srgbClr val="505050"/>
                  </a:solidFill>
                  <a:latin typeface="Verdana" charset="0"/>
                  <a:ea typeface="ＭＳ Ｐゴシック" charset="-128"/>
                </a:endParaRPr>
              </a:p>
            </p:txBody>
          </p:sp>
          <p:sp>
            <p:nvSpPr>
              <p:cNvPr id="84" name="Rectangle 10"/>
              <p:cNvSpPr>
                <a:spLocks noChangeArrowheads="1"/>
              </p:cNvSpPr>
              <p:nvPr/>
            </p:nvSpPr>
            <p:spPr bwMode="auto">
              <a:xfrm>
                <a:off x="5903854" y="1749425"/>
                <a:ext cx="122769" cy="446088"/>
              </a:xfrm>
              <a:prstGeom prst="rect">
                <a:avLst/>
              </a:prstGeom>
              <a:solidFill>
                <a:srgbClr val="92D050"/>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nl-NL" altLang="en-US" sz="2400">
                  <a:solidFill>
                    <a:srgbClr val="505050"/>
                  </a:solidFill>
                  <a:latin typeface="Verdana" pitchFamily="34" charset="0"/>
                </a:endParaRPr>
              </a:p>
            </p:txBody>
          </p:sp>
          <p:sp>
            <p:nvSpPr>
              <p:cNvPr id="85" name="Rectangle 11"/>
              <p:cNvSpPr>
                <a:spLocks noChangeArrowheads="1"/>
              </p:cNvSpPr>
              <p:nvPr/>
            </p:nvSpPr>
            <p:spPr bwMode="auto">
              <a:xfrm>
                <a:off x="6024445" y="1749425"/>
                <a:ext cx="122769" cy="446088"/>
              </a:xfrm>
              <a:prstGeom prst="rect">
                <a:avLst/>
              </a:prstGeom>
              <a:solidFill>
                <a:srgbClr val="CC6600"/>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nl-NL" altLang="en-US" sz="2400">
                  <a:solidFill>
                    <a:srgbClr val="505050"/>
                  </a:solidFill>
                  <a:latin typeface="Verdana" pitchFamily="34" charset="0"/>
                </a:endParaRPr>
              </a:p>
            </p:txBody>
          </p:sp>
          <p:sp>
            <p:nvSpPr>
              <p:cNvPr id="86" name="Rectangle 12"/>
              <p:cNvSpPr>
                <a:spLocks noChangeArrowheads="1"/>
              </p:cNvSpPr>
              <p:nvPr/>
            </p:nvSpPr>
            <p:spPr bwMode="auto">
              <a:xfrm>
                <a:off x="6145036" y="1749425"/>
                <a:ext cx="122769" cy="446088"/>
              </a:xfrm>
              <a:prstGeom prst="rect">
                <a:avLst/>
              </a:prstGeom>
              <a:solidFill>
                <a:srgbClr val="800000"/>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nl-NL" altLang="en-US" sz="2400">
                  <a:solidFill>
                    <a:srgbClr val="505050"/>
                  </a:solidFill>
                  <a:latin typeface="Verdana" pitchFamily="34" charset="0"/>
                </a:endParaRPr>
              </a:p>
            </p:txBody>
          </p:sp>
          <p:sp>
            <p:nvSpPr>
              <p:cNvPr id="87" name="Rectangle 37"/>
              <p:cNvSpPr>
                <a:spLocks noChangeArrowheads="1"/>
              </p:cNvSpPr>
              <p:nvPr/>
            </p:nvSpPr>
            <p:spPr bwMode="auto">
              <a:xfrm>
                <a:off x="6265863" y="1749425"/>
                <a:ext cx="122237" cy="446088"/>
              </a:xfrm>
              <a:prstGeom prst="rect">
                <a:avLst/>
              </a:prstGeom>
              <a:solidFill>
                <a:srgbClr val="00B050"/>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nl-NL" altLang="en-US" sz="2400">
                  <a:solidFill>
                    <a:srgbClr val="505050"/>
                  </a:solidFill>
                  <a:latin typeface="Verdana" pitchFamily="34" charset="0"/>
                </a:endParaRPr>
              </a:p>
            </p:txBody>
          </p:sp>
          <p:sp>
            <p:nvSpPr>
              <p:cNvPr id="88" name="Rectangle 87"/>
              <p:cNvSpPr/>
              <p:nvPr/>
            </p:nvSpPr>
            <p:spPr bwMode="auto">
              <a:xfrm>
                <a:off x="6385136" y="1748036"/>
                <a:ext cx="124528" cy="448708"/>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a:solidFill>
                    <a:srgbClr val="505050"/>
                  </a:solidFill>
                  <a:latin typeface="Verdana" charset="0"/>
                  <a:ea typeface="ＭＳ Ｐゴシック" charset="-128"/>
                </a:endParaRPr>
              </a:p>
            </p:txBody>
          </p:sp>
          <p:sp>
            <p:nvSpPr>
              <p:cNvPr id="89" name="Rectangle 15"/>
              <p:cNvSpPr>
                <a:spLocks noChangeArrowheads="1"/>
              </p:cNvSpPr>
              <p:nvPr/>
            </p:nvSpPr>
            <p:spPr bwMode="auto">
              <a:xfrm>
                <a:off x="6506808" y="1749425"/>
                <a:ext cx="122769" cy="446088"/>
              </a:xfrm>
              <a:prstGeom prst="rect">
                <a:avLst/>
              </a:prstGeom>
              <a:solidFill>
                <a:srgbClr val="84949C"/>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nl-NL" altLang="en-US" sz="2400">
                  <a:solidFill>
                    <a:srgbClr val="505050"/>
                  </a:solidFill>
                  <a:latin typeface="Verdana" pitchFamily="34" charset="0"/>
                </a:endParaRPr>
              </a:p>
            </p:txBody>
          </p:sp>
          <p:sp>
            <p:nvSpPr>
              <p:cNvPr id="90" name="Rectangle 16"/>
              <p:cNvSpPr>
                <a:spLocks noChangeArrowheads="1"/>
              </p:cNvSpPr>
              <p:nvPr/>
            </p:nvSpPr>
            <p:spPr bwMode="auto">
              <a:xfrm>
                <a:off x="6627399" y="1749425"/>
                <a:ext cx="122769" cy="446088"/>
              </a:xfrm>
              <a:prstGeom prst="rect">
                <a:avLst/>
              </a:prstGeom>
              <a:solidFill>
                <a:srgbClr val="FFFF99"/>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nl-NL" altLang="en-US" sz="2400">
                  <a:solidFill>
                    <a:srgbClr val="505050"/>
                  </a:solidFill>
                  <a:latin typeface="Verdana" pitchFamily="34" charset="0"/>
                </a:endParaRPr>
              </a:p>
            </p:txBody>
          </p:sp>
          <p:sp>
            <p:nvSpPr>
              <p:cNvPr id="91" name="Rectangle 17"/>
              <p:cNvSpPr>
                <a:spLocks noChangeArrowheads="1"/>
              </p:cNvSpPr>
              <p:nvPr/>
            </p:nvSpPr>
            <p:spPr bwMode="auto">
              <a:xfrm>
                <a:off x="6747990" y="1749425"/>
                <a:ext cx="122769" cy="446088"/>
              </a:xfrm>
              <a:prstGeom prst="rect">
                <a:avLst/>
              </a:prstGeom>
              <a:solidFill>
                <a:srgbClr val="FF9999"/>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nl-NL" altLang="en-US" sz="2400">
                  <a:solidFill>
                    <a:srgbClr val="505050"/>
                  </a:solidFill>
                  <a:latin typeface="Verdana" pitchFamily="34" charset="0"/>
                </a:endParaRPr>
              </a:p>
            </p:txBody>
          </p:sp>
          <p:sp>
            <p:nvSpPr>
              <p:cNvPr id="92" name="Rectangle 18"/>
              <p:cNvSpPr>
                <a:spLocks noChangeArrowheads="1"/>
              </p:cNvSpPr>
              <p:nvPr/>
            </p:nvSpPr>
            <p:spPr bwMode="auto">
              <a:xfrm>
                <a:off x="6868581" y="1749425"/>
                <a:ext cx="122769" cy="446088"/>
              </a:xfrm>
              <a:prstGeom prst="rect">
                <a:avLst/>
              </a:prstGeom>
              <a:solidFill>
                <a:srgbClr val="FF9966"/>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nl-NL" altLang="en-US" sz="2400">
                  <a:solidFill>
                    <a:srgbClr val="505050"/>
                  </a:solidFill>
                  <a:latin typeface="Verdana" pitchFamily="34" charset="0"/>
                </a:endParaRPr>
              </a:p>
            </p:txBody>
          </p:sp>
        </p:grpSp>
      </p:grpSp>
      <p:sp>
        <p:nvSpPr>
          <p:cNvPr id="93" name="TextBox 92"/>
          <p:cNvSpPr txBox="1"/>
          <p:nvPr/>
        </p:nvSpPr>
        <p:spPr>
          <a:xfrm>
            <a:off x="6295868" y="1892155"/>
            <a:ext cx="2160000" cy="1015663"/>
          </a:xfrm>
          <a:prstGeom prst="rect">
            <a:avLst/>
          </a:prstGeom>
          <a:noFill/>
          <a:ln>
            <a:solidFill>
              <a:schemeClr val="accent1">
                <a:lumMod val="20000"/>
                <a:lumOff val="80000"/>
              </a:schemeClr>
            </a:solidFill>
          </a:ln>
          <a:scene3d>
            <a:camera prst="orthographicFront"/>
            <a:lightRig rig="threePt" dir="t"/>
          </a:scene3d>
          <a:sp3d>
            <a:bevelT/>
          </a:sp3d>
        </p:spPr>
        <p:txBody>
          <a:bodyPr wrap="square" rtlCol="0">
            <a:spAutoFit/>
          </a:bodyPr>
          <a:lstStyle/>
          <a:p>
            <a:pPr algn="ctr"/>
            <a:r>
              <a:rPr lang="nl-NL" sz="1200" b="1" dirty="0" smtClean="0">
                <a:solidFill>
                  <a:srgbClr val="505050"/>
                </a:solidFill>
              </a:rPr>
              <a:t>Soluble trimer gp140 env protein</a:t>
            </a:r>
          </a:p>
          <a:p>
            <a:pPr algn="ctr"/>
            <a:endParaRPr lang="nl-NL" sz="1200" b="1" dirty="0" smtClean="0">
              <a:solidFill>
                <a:srgbClr val="505050"/>
              </a:solidFill>
            </a:endParaRPr>
          </a:p>
          <a:p>
            <a:pPr algn="r"/>
            <a:endParaRPr lang="nl-NL" sz="1200" b="1" dirty="0" smtClean="0">
              <a:solidFill>
                <a:srgbClr val="505050"/>
              </a:solidFill>
            </a:endParaRPr>
          </a:p>
          <a:p>
            <a:r>
              <a:rPr lang="nl-NL" sz="1200" b="1" dirty="0" smtClean="0">
                <a:solidFill>
                  <a:srgbClr val="505050"/>
                </a:solidFill>
              </a:rPr>
              <a:t>         </a:t>
            </a:r>
            <a:endParaRPr lang="en-US" sz="1200" b="1" dirty="0">
              <a:solidFill>
                <a:srgbClr val="505050"/>
              </a:solidFill>
            </a:endParaRPr>
          </a:p>
        </p:txBody>
      </p:sp>
      <p:sp>
        <p:nvSpPr>
          <p:cNvPr id="95" name="TextBox 94"/>
          <p:cNvSpPr txBox="1"/>
          <p:nvPr/>
        </p:nvSpPr>
        <p:spPr>
          <a:xfrm>
            <a:off x="6295868" y="3261171"/>
            <a:ext cx="2160000" cy="1015663"/>
          </a:xfrm>
          <a:prstGeom prst="rect">
            <a:avLst/>
          </a:prstGeom>
          <a:noFill/>
          <a:ln>
            <a:solidFill>
              <a:schemeClr val="accent1">
                <a:lumMod val="20000"/>
                <a:lumOff val="80000"/>
              </a:schemeClr>
            </a:solidFill>
          </a:ln>
          <a:scene3d>
            <a:camera prst="orthographicFront"/>
            <a:lightRig rig="threePt" dir="t"/>
          </a:scene3d>
          <a:sp3d>
            <a:bevelT/>
          </a:sp3d>
        </p:spPr>
        <p:txBody>
          <a:bodyPr wrap="square" rtlCol="0">
            <a:spAutoFit/>
          </a:bodyPr>
          <a:lstStyle/>
          <a:p>
            <a:pPr algn="ctr"/>
            <a:r>
              <a:rPr lang="nl-NL" sz="1200" b="1" dirty="0" smtClean="0">
                <a:solidFill>
                  <a:srgbClr val="505050"/>
                </a:solidFill>
              </a:rPr>
              <a:t>Soluble trimer gp140 env protein</a:t>
            </a:r>
          </a:p>
          <a:p>
            <a:pPr algn="ctr"/>
            <a:endParaRPr lang="nl-NL" sz="1200" b="1" dirty="0" smtClean="0">
              <a:solidFill>
                <a:srgbClr val="505050"/>
              </a:solidFill>
            </a:endParaRPr>
          </a:p>
          <a:p>
            <a:pPr algn="r"/>
            <a:endParaRPr lang="nl-NL" sz="1200" b="1" dirty="0" smtClean="0">
              <a:solidFill>
                <a:srgbClr val="505050"/>
              </a:solidFill>
            </a:endParaRPr>
          </a:p>
          <a:p>
            <a:r>
              <a:rPr lang="nl-NL" sz="1200" b="1" dirty="0" smtClean="0">
                <a:solidFill>
                  <a:srgbClr val="505050"/>
                </a:solidFill>
              </a:rPr>
              <a:t>         </a:t>
            </a:r>
            <a:endParaRPr lang="en-US" sz="1200" b="1" dirty="0">
              <a:solidFill>
                <a:srgbClr val="505050"/>
              </a:solidFill>
            </a:endParaRPr>
          </a:p>
        </p:txBody>
      </p:sp>
      <p:sp>
        <p:nvSpPr>
          <p:cNvPr id="97" name="TextBox 96"/>
          <p:cNvSpPr txBox="1"/>
          <p:nvPr/>
        </p:nvSpPr>
        <p:spPr>
          <a:xfrm>
            <a:off x="5672806" y="2256117"/>
            <a:ext cx="470000" cy="369332"/>
          </a:xfrm>
          <a:prstGeom prst="rect">
            <a:avLst/>
          </a:prstGeom>
          <a:noFill/>
        </p:spPr>
        <p:txBody>
          <a:bodyPr wrap="none" rtlCol="0">
            <a:spAutoFit/>
          </a:bodyPr>
          <a:lstStyle/>
          <a:p>
            <a:r>
              <a:rPr lang="nl-NL" b="1" dirty="0" smtClean="0">
                <a:solidFill>
                  <a:srgbClr val="505050"/>
                </a:solidFill>
              </a:rPr>
              <a:t>+/-</a:t>
            </a:r>
            <a:endParaRPr lang="en-US" b="1" dirty="0">
              <a:solidFill>
                <a:srgbClr val="505050"/>
              </a:solidFill>
            </a:endParaRPr>
          </a:p>
        </p:txBody>
      </p:sp>
      <p:sp>
        <p:nvSpPr>
          <p:cNvPr id="98" name="TextBox 97"/>
          <p:cNvSpPr txBox="1"/>
          <p:nvPr/>
        </p:nvSpPr>
        <p:spPr>
          <a:xfrm>
            <a:off x="5672806" y="3589557"/>
            <a:ext cx="654346" cy="369332"/>
          </a:xfrm>
          <a:prstGeom prst="rect">
            <a:avLst/>
          </a:prstGeom>
          <a:noFill/>
        </p:spPr>
        <p:txBody>
          <a:bodyPr wrap="none" rtlCol="0">
            <a:spAutoFit/>
          </a:bodyPr>
          <a:lstStyle/>
          <a:p>
            <a:r>
              <a:rPr lang="nl-NL" b="1" dirty="0" smtClean="0">
                <a:solidFill>
                  <a:srgbClr val="505050"/>
                </a:solidFill>
              </a:rPr>
              <a:t>+/-</a:t>
            </a:r>
            <a:endParaRPr lang="en-US" b="1" dirty="0">
              <a:solidFill>
                <a:srgbClr val="505050"/>
              </a:solidFill>
            </a:endParaRPr>
          </a:p>
        </p:txBody>
      </p:sp>
      <p:sp>
        <p:nvSpPr>
          <p:cNvPr id="99" name="TextBox 98"/>
          <p:cNvSpPr txBox="1"/>
          <p:nvPr/>
        </p:nvSpPr>
        <p:spPr>
          <a:xfrm>
            <a:off x="5770589" y="2922837"/>
            <a:ext cx="458780" cy="369332"/>
          </a:xfrm>
          <a:prstGeom prst="rect">
            <a:avLst/>
          </a:prstGeom>
          <a:noFill/>
        </p:spPr>
        <p:txBody>
          <a:bodyPr wrap="none" rtlCol="0">
            <a:spAutoFit/>
          </a:bodyPr>
          <a:lstStyle/>
          <a:p>
            <a:r>
              <a:rPr lang="nl-NL" b="1" dirty="0" smtClean="0">
                <a:solidFill>
                  <a:srgbClr val="505050"/>
                </a:solidFill>
              </a:rPr>
              <a:t>or</a:t>
            </a:r>
            <a:endParaRPr lang="en-US" b="1" dirty="0">
              <a:solidFill>
                <a:srgbClr val="505050"/>
              </a:solidFill>
            </a:endParaRPr>
          </a:p>
        </p:txBody>
      </p:sp>
      <p:cxnSp>
        <p:nvCxnSpPr>
          <p:cNvPr id="172" name="Straight Connector 171"/>
          <p:cNvCxnSpPr/>
          <p:nvPr/>
        </p:nvCxnSpPr>
        <p:spPr bwMode="auto">
          <a:xfrm flipH="1">
            <a:off x="543081" y="1701270"/>
            <a:ext cx="2490962" cy="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173" name="Straight Connector 172"/>
          <p:cNvCxnSpPr/>
          <p:nvPr/>
        </p:nvCxnSpPr>
        <p:spPr bwMode="auto">
          <a:xfrm flipH="1">
            <a:off x="3392119" y="1701270"/>
            <a:ext cx="5063749" cy="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174" name="TextBox 173"/>
          <p:cNvSpPr txBox="1"/>
          <p:nvPr/>
        </p:nvSpPr>
        <p:spPr>
          <a:xfrm>
            <a:off x="1452588" y="1357809"/>
            <a:ext cx="861133" cy="338554"/>
          </a:xfrm>
          <a:prstGeom prst="rect">
            <a:avLst/>
          </a:prstGeom>
          <a:noFill/>
        </p:spPr>
        <p:txBody>
          <a:bodyPr wrap="none" rtlCol="0">
            <a:spAutoFit/>
          </a:bodyPr>
          <a:lstStyle/>
          <a:p>
            <a:r>
              <a:rPr lang="nl-NL" sz="1600" b="1" dirty="0" smtClean="0">
                <a:solidFill>
                  <a:srgbClr val="09357A"/>
                </a:solidFill>
              </a:rPr>
              <a:t>Prime</a:t>
            </a:r>
            <a:endParaRPr lang="en-US" sz="2400" dirty="0">
              <a:solidFill>
                <a:srgbClr val="09357A"/>
              </a:solidFill>
            </a:endParaRPr>
          </a:p>
        </p:txBody>
      </p:sp>
      <p:sp>
        <p:nvSpPr>
          <p:cNvPr id="175" name="TextBox 174"/>
          <p:cNvSpPr txBox="1"/>
          <p:nvPr/>
        </p:nvSpPr>
        <p:spPr>
          <a:xfrm>
            <a:off x="5504648" y="1355945"/>
            <a:ext cx="838691" cy="338554"/>
          </a:xfrm>
          <a:prstGeom prst="rect">
            <a:avLst/>
          </a:prstGeom>
          <a:noFill/>
        </p:spPr>
        <p:txBody>
          <a:bodyPr wrap="none" rtlCol="0">
            <a:spAutoFit/>
          </a:bodyPr>
          <a:lstStyle/>
          <a:p>
            <a:r>
              <a:rPr lang="nl-NL" sz="1600" b="1" dirty="0" smtClean="0">
                <a:solidFill>
                  <a:srgbClr val="09357A"/>
                </a:solidFill>
              </a:rPr>
              <a:t>Boost</a:t>
            </a:r>
            <a:endParaRPr lang="en-US" sz="2400" dirty="0">
              <a:solidFill>
                <a:srgbClr val="09357A"/>
              </a:solidFill>
            </a:endParaRPr>
          </a:p>
        </p:txBody>
      </p:sp>
      <p:sp>
        <p:nvSpPr>
          <p:cNvPr id="118" name="Line 4"/>
          <p:cNvSpPr>
            <a:spLocks noChangeShapeType="1"/>
          </p:cNvSpPr>
          <p:nvPr/>
        </p:nvSpPr>
        <p:spPr bwMode="auto">
          <a:xfrm>
            <a:off x="2224922" y="5512859"/>
            <a:ext cx="4495918" cy="0"/>
          </a:xfrm>
          <a:prstGeom prst="line">
            <a:avLst/>
          </a:prstGeom>
          <a:noFill/>
          <a:ln w="38100">
            <a:solidFill>
              <a:srgbClr val="505050"/>
            </a:solidFill>
            <a:round/>
            <a:headEnd/>
            <a:tailEnd/>
          </a:ln>
          <a:effectLst/>
        </p:spPr>
        <p:txBody>
          <a:bodyPr wrap="none" anchor="ctr"/>
          <a:lstStyle/>
          <a:p>
            <a:pPr defTabSz="914400">
              <a:defRPr/>
            </a:pPr>
            <a:endParaRPr lang="en-US" kern="0" smtClean="0">
              <a:solidFill>
                <a:srgbClr val="505050"/>
              </a:solidFill>
            </a:endParaRPr>
          </a:p>
        </p:txBody>
      </p:sp>
      <p:sp>
        <p:nvSpPr>
          <p:cNvPr id="119" name="Line 5"/>
          <p:cNvSpPr>
            <a:spLocks noChangeShapeType="1"/>
          </p:cNvSpPr>
          <p:nvPr/>
        </p:nvSpPr>
        <p:spPr bwMode="auto">
          <a:xfrm flipH="1">
            <a:off x="2214488" y="5446923"/>
            <a:ext cx="10434" cy="137148"/>
          </a:xfrm>
          <a:prstGeom prst="line">
            <a:avLst/>
          </a:prstGeom>
          <a:noFill/>
          <a:ln w="28575">
            <a:solidFill>
              <a:srgbClr val="505050"/>
            </a:solidFill>
            <a:round/>
            <a:headEnd/>
            <a:tailEnd/>
          </a:ln>
          <a:effectLst/>
        </p:spPr>
        <p:txBody>
          <a:bodyPr wrap="none" anchor="ctr"/>
          <a:lstStyle/>
          <a:p>
            <a:pPr defTabSz="914400">
              <a:defRPr/>
            </a:pPr>
            <a:endParaRPr lang="en-US" kern="0" smtClean="0">
              <a:solidFill>
                <a:srgbClr val="505050"/>
              </a:solidFill>
            </a:endParaRPr>
          </a:p>
        </p:txBody>
      </p:sp>
      <p:sp>
        <p:nvSpPr>
          <p:cNvPr id="120" name="Text Box 6"/>
          <p:cNvSpPr txBox="1">
            <a:spLocks noChangeArrowheads="1"/>
          </p:cNvSpPr>
          <p:nvPr/>
        </p:nvSpPr>
        <p:spPr bwMode="auto">
          <a:xfrm>
            <a:off x="2097307" y="5547731"/>
            <a:ext cx="259555" cy="246221"/>
          </a:xfrm>
          <a:prstGeom prst="rect">
            <a:avLst/>
          </a:prstGeom>
          <a:noFill/>
          <a:ln w="12700">
            <a:headEnd type="none" w="med" len="med"/>
            <a:tailEnd type="none" w="med" len="med"/>
          </a:ln>
          <a:effectLst/>
        </p:spPr>
        <p:txBody>
          <a:bodyPr wrap="square">
            <a:spAutoFit/>
          </a:bodyPr>
          <a:lstStyle>
            <a:defPPr>
              <a:defRPr lang="en-US"/>
            </a:defPPr>
            <a:lvl1pPr>
              <a:lnSpc>
                <a:spcPct val="100000"/>
              </a:lnSpc>
              <a:spcBef>
                <a:spcPct val="50000"/>
              </a:spcBef>
              <a:buClrTx/>
              <a:buFontTx/>
              <a:buNone/>
              <a:defRPr sz="1000" b="1">
                <a:solidFill>
                  <a:srgbClr val="505050"/>
                </a:solidFill>
                <a:latin typeface="+mj-lt"/>
              </a:defRPr>
            </a:lvl1pPr>
          </a:lstStyle>
          <a:p>
            <a:pPr defTabSz="914400">
              <a:defRPr/>
            </a:pPr>
            <a:r>
              <a:rPr lang="en-US" kern="0" dirty="0"/>
              <a:t>0</a:t>
            </a:r>
          </a:p>
        </p:txBody>
      </p:sp>
      <p:sp>
        <p:nvSpPr>
          <p:cNvPr id="121" name="Line 8"/>
          <p:cNvSpPr>
            <a:spLocks noChangeShapeType="1"/>
          </p:cNvSpPr>
          <p:nvPr/>
        </p:nvSpPr>
        <p:spPr bwMode="auto">
          <a:xfrm>
            <a:off x="3247493" y="5446923"/>
            <a:ext cx="0" cy="159566"/>
          </a:xfrm>
          <a:prstGeom prst="line">
            <a:avLst/>
          </a:prstGeom>
          <a:noFill/>
          <a:ln w="28575">
            <a:solidFill>
              <a:srgbClr val="505050"/>
            </a:solidFill>
            <a:round/>
            <a:headEnd/>
            <a:tailEnd/>
          </a:ln>
          <a:effectLst/>
        </p:spPr>
        <p:txBody>
          <a:bodyPr wrap="none" anchor="ctr"/>
          <a:lstStyle/>
          <a:p>
            <a:pPr defTabSz="914400">
              <a:defRPr/>
            </a:pPr>
            <a:endParaRPr lang="en-US" kern="0" smtClean="0">
              <a:solidFill>
                <a:srgbClr val="505050"/>
              </a:solidFill>
            </a:endParaRPr>
          </a:p>
        </p:txBody>
      </p:sp>
      <p:sp>
        <p:nvSpPr>
          <p:cNvPr id="122" name="Text Box 9"/>
          <p:cNvSpPr txBox="1">
            <a:spLocks noChangeArrowheads="1"/>
          </p:cNvSpPr>
          <p:nvPr/>
        </p:nvSpPr>
        <p:spPr bwMode="auto">
          <a:xfrm>
            <a:off x="3124949" y="5558281"/>
            <a:ext cx="259556" cy="246221"/>
          </a:xfrm>
          <a:prstGeom prst="rect">
            <a:avLst/>
          </a:prstGeom>
          <a:noFill/>
          <a:ln w="12700">
            <a:headEnd type="none" w="med" len="med"/>
            <a:tailEnd type="none" w="med" len="med"/>
          </a:ln>
          <a:effectLst/>
        </p:spPr>
        <p:txBody>
          <a:bodyPr wrap="square">
            <a:spAutoFit/>
          </a:bodyPr>
          <a:lstStyle>
            <a:defPPr>
              <a:defRPr lang="en-US"/>
            </a:defPPr>
            <a:lvl1pPr>
              <a:lnSpc>
                <a:spcPct val="100000"/>
              </a:lnSpc>
              <a:spcBef>
                <a:spcPct val="50000"/>
              </a:spcBef>
              <a:buClrTx/>
              <a:buFontTx/>
              <a:buNone/>
              <a:defRPr sz="1000" b="1">
                <a:solidFill>
                  <a:srgbClr val="505050"/>
                </a:solidFill>
                <a:latin typeface="+mj-lt"/>
              </a:defRPr>
            </a:lvl1pPr>
          </a:lstStyle>
          <a:p>
            <a:pPr defTabSz="914400">
              <a:defRPr/>
            </a:pPr>
            <a:r>
              <a:rPr lang="en-US" kern="0" dirty="0"/>
              <a:t>3</a:t>
            </a:r>
          </a:p>
        </p:txBody>
      </p:sp>
      <p:sp>
        <p:nvSpPr>
          <p:cNvPr id="123" name="Text Box 10"/>
          <p:cNvSpPr txBox="1">
            <a:spLocks noChangeArrowheads="1"/>
          </p:cNvSpPr>
          <p:nvPr/>
        </p:nvSpPr>
        <p:spPr bwMode="auto">
          <a:xfrm>
            <a:off x="6124894" y="5555565"/>
            <a:ext cx="489265" cy="246221"/>
          </a:xfrm>
          <a:prstGeom prst="rect">
            <a:avLst/>
          </a:prstGeom>
          <a:noFill/>
          <a:ln w="12700">
            <a:headEnd type="none" w="med" len="med"/>
            <a:tailEnd type="none" w="med" len="med"/>
          </a:ln>
          <a:effectLst/>
        </p:spPr>
        <p:txBody>
          <a:bodyPr wrap="square">
            <a:spAutoFit/>
          </a:bodyPr>
          <a:lstStyle>
            <a:defPPr>
              <a:defRPr lang="en-US"/>
            </a:defPPr>
            <a:lvl1pPr>
              <a:lnSpc>
                <a:spcPct val="100000"/>
              </a:lnSpc>
              <a:spcBef>
                <a:spcPct val="50000"/>
              </a:spcBef>
              <a:buClrTx/>
              <a:buFontTx/>
              <a:buNone/>
              <a:defRPr sz="1000" b="1">
                <a:solidFill>
                  <a:srgbClr val="505050"/>
                </a:solidFill>
                <a:latin typeface="+mj-lt"/>
              </a:defRPr>
            </a:lvl1pPr>
          </a:lstStyle>
          <a:p>
            <a:pPr defTabSz="914400">
              <a:defRPr/>
            </a:pPr>
            <a:r>
              <a:rPr lang="en-US" kern="0" dirty="0"/>
              <a:t>12</a:t>
            </a:r>
          </a:p>
        </p:txBody>
      </p:sp>
      <p:sp>
        <p:nvSpPr>
          <p:cNvPr id="124" name="Text Box 11"/>
          <p:cNvSpPr txBox="1">
            <a:spLocks noChangeArrowheads="1"/>
          </p:cNvSpPr>
          <p:nvPr/>
        </p:nvSpPr>
        <p:spPr bwMode="auto">
          <a:xfrm>
            <a:off x="1409062" y="5557108"/>
            <a:ext cx="735015" cy="246221"/>
          </a:xfrm>
          <a:prstGeom prst="rect">
            <a:avLst/>
          </a:prstGeom>
          <a:noFill/>
          <a:ln w="12700">
            <a:headEnd type="none" w="med" len="med"/>
            <a:tailEnd type="none" w="med" len="med"/>
          </a:ln>
          <a:effectLst/>
        </p:spPr>
        <p:txBody>
          <a:bodyPr wrap="square">
            <a:spAutoFit/>
          </a:bodyPr>
          <a:lstStyle/>
          <a:p>
            <a:pPr defTabSz="914400">
              <a:spcBef>
                <a:spcPct val="50000"/>
              </a:spcBef>
              <a:defRPr/>
            </a:pPr>
            <a:r>
              <a:rPr lang="en-US" sz="1000" b="1" kern="0" dirty="0" smtClean="0">
                <a:solidFill>
                  <a:srgbClr val="505050"/>
                </a:solidFill>
              </a:rPr>
              <a:t>months</a:t>
            </a:r>
          </a:p>
        </p:txBody>
      </p:sp>
      <p:sp>
        <p:nvSpPr>
          <p:cNvPr id="125" name="Text Box 12"/>
          <p:cNvSpPr txBox="1">
            <a:spLocks noChangeArrowheads="1"/>
          </p:cNvSpPr>
          <p:nvPr/>
        </p:nvSpPr>
        <p:spPr bwMode="auto">
          <a:xfrm>
            <a:off x="4149733" y="5555565"/>
            <a:ext cx="259555" cy="246221"/>
          </a:xfrm>
          <a:prstGeom prst="rect">
            <a:avLst/>
          </a:prstGeom>
          <a:noFill/>
          <a:ln w="12700">
            <a:headEnd type="none" w="med" len="med"/>
            <a:tailEnd type="none" w="med" len="med"/>
          </a:ln>
          <a:effectLst/>
        </p:spPr>
        <p:txBody>
          <a:bodyPr wrap="square">
            <a:spAutoFit/>
          </a:bodyPr>
          <a:lstStyle>
            <a:defPPr>
              <a:defRPr lang="en-US"/>
            </a:defPPr>
            <a:lvl1pPr>
              <a:lnSpc>
                <a:spcPct val="100000"/>
              </a:lnSpc>
              <a:spcBef>
                <a:spcPct val="50000"/>
              </a:spcBef>
              <a:buClrTx/>
              <a:buFontTx/>
              <a:buNone/>
              <a:defRPr sz="1000" b="1">
                <a:solidFill>
                  <a:srgbClr val="505050"/>
                </a:solidFill>
                <a:latin typeface="+mj-lt"/>
              </a:defRPr>
            </a:lvl1pPr>
          </a:lstStyle>
          <a:p>
            <a:pPr defTabSz="914400">
              <a:defRPr/>
            </a:pPr>
            <a:r>
              <a:rPr lang="en-US" kern="0" dirty="0"/>
              <a:t>6</a:t>
            </a:r>
          </a:p>
        </p:txBody>
      </p:sp>
      <p:pic>
        <p:nvPicPr>
          <p:cNvPr id="126" name="Picture 15" descr="MC900199368[1]"/>
          <p:cNvPicPr>
            <a:picLocks noChangeAspect="1" noChangeArrowheads="1"/>
          </p:cNvPicPr>
          <p:nvPr/>
        </p:nvPicPr>
        <p:blipFill>
          <a:blip r:embed="rId5" cstate="print"/>
          <a:srcRect/>
          <a:stretch>
            <a:fillRect/>
          </a:stretch>
        </p:blipFill>
        <p:spPr bwMode="auto">
          <a:xfrm rot="12451477">
            <a:off x="2269269" y="4966904"/>
            <a:ext cx="134342" cy="443094"/>
          </a:xfrm>
          <a:prstGeom prst="rect">
            <a:avLst/>
          </a:prstGeom>
          <a:noFill/>
        </p:spPr>
      </p:pic>
      <p:pic>
        <p:nvPicPr>
          <p:cNvPr id="127" name="Picture 17" descr="MC900199368[1]"/>
          <p:cNvPicPr>
            <a:picLocks noChangeAspect="1" noChangeArrowheads="1"/>
          </p:cNvPicPr>
          <p:nvPr/>
        </p:nvPicPr>
        <p:blipFill>
          <a:blip r:embed="rId5" cstate="print"/>
          <a:srcRect/>
          <a:stretch>
            <a:fillRect/>
          </a:stretch>
        </p:blipFill>
        <p:spPr bwMode="auto">
          <a:xfrm rot="12451477">
            <a:off x="3268361" y="4964267"/>
            <a:ext cx="134342" cy="443094"/>
          </a:xfrm>
          <a:prstGeom prst="rect">
            <a:avLst/>
          </a:prstGeom>
          <a:noFill/>
        </p:spPr>
      </p:pic>
      <p:pic>
        <p:nvPicPr>
          <p:cNvPr id="128" name="Picture 18" descr="MC900199368[1]"/>
          <p:cNvPicPr>
            <a:picLocks noChangeAspect="1" noChangeArrowheads="1"/>
          </p:cNvPicPr>
          <p:nvPr/>
        </p:nvPicPr>
        <p:blipFill>
          <a:blip r:embed="rId5" cstate="print"/>
          <a:srcRect/>
          <a:stretch>
            <a:fillRect/>
          </a:stretch>
        </p:blipFill>
        <p:spPr bwMode="auto">
          <a:xfrm rot="12451477">
            <a:off x="4204848" y="4977454"/>
            <a:ext cx="134342" cy="443094"/>
          </a:xfrm>
          <a:prstGeom prst="rect">
            <a:avLst/>
          </a:prstGeom>
          <a:noFill/>
        </p:spPr>
      </p:pic>
      <p:pic>
        <p:nvPicPr>
          <p:cNvPr id="129" name="Picture 19" descr="MC900199368[1]"/>
          <p:cNvPicPr>
            <a:picLocks noChangeAspect="1" noChangeArrowheads="1"/>
          </p:cNvPicPr>
          <p:nvPr/>
        </p:nvPicPr>
        <p:blipFill>
          <a:blip r:embed="rId5" cstate="print">
            <a:duotone>
              <a:prstClr val="black"/>
              <a:srgbClr val="09357A">
                <a:tint val="45000"/>
                <a:satMod val="400000"/>
              </a:srgbClr>
            </a:duotone>
          </a:blip>
          <a:srcRect/>
          <a:stretch>
            <a:fillRect/>
          </a:stretch>
        </p:blipFill>
        <p:spPr bwMode="auto">
          <a:xfrm rot="12451477">
            <a:off x="4361364" y="4990642"/>
            <a:ext cx="134342" cy="443094"/>
          </a:xfrm>
          <a:prstGeom prst="rect">
            <a:avLst/>
          </a:prstGeom>
          <a:noFill/>
          <a:ln>
            <a:noFill/>
          </a:ln>
        </p:spPr>
      </p:pic>
      <p:pic>
        <p:nvPicPr>
          <p:cNvPr id="130" name="Picture 129" descr="MC900199368[1]"/>
          <p:cNvPicPr>
            <a:picLocks noChangeAspect="1" noChangeArrowheads="1"/>
          </p:cNvPicPr>
          <p:nvPr/>
        </p:nvPicPr>
        <p:blipFill>
          <a:blip r:embed="rId5" cstate="print"/>
          <a:srcRect/>
          <a:stretch>
            <a:fillRect/>
          </a:stretch>
        </p:blipFill>
        <p:spPr bwMode="auto">
          <a:xfrm rot="12451477">
            <a:off x="6221294" y="4974817"/>
            <a:ext cx="134342" cy="443094"/>
          </a:xfrm>
          <a:prstGeom prst="rect">
            <a:avLst/>
          </a:prstGeom>
          <a:noFill/>
        </p:spPr>
      </p:pic>
      <p:pic>
        <p:nvPicPr>
          <p:cNvPr id="131" name="Picture 130" descr="MC900199368[1]"/>
          <p:cNvPicPr>
            <a:picLocks noChangeAspect="1" noChangeArrowheads="1"/>
          </p:cNvPicPr>
          <p:nvPr/>
        </p:nvPicPr>
        <p:blipFill>
          <a:blip r:embed="rId5" cstate="print">
            <a:duotone>
              <a:prstClr val="black"/>
              <a:srgbClr val="09357A">
                <a:tint val="45000"/>
                <a:satMod val="400000"/>
              </a:srgbClr>
            </a:duotone>
          </a:blip>
          <a:srcRect/>
          <a:stretch>
            <a:fillRect/>
          </a:stretch>
        </p:blipFill>
        <p:spPr bwMode="auto">
          <a:xfrm rot="12451477">
            <a:off x="6388244" y="4988004"/>
            <a:ext cx="134342" cy="443094"/>
          </a:xfrm>
          <a:prstGeom prst="rect">
            <a:avLst/>
          </a:prstGeom>
          <a:noFill/>
          <a:ln>
            <a:noFill/>
          </a:ln>
        </p:spPr>
      </p:pic>
      <p:sp>
        <p:nvSpPr>
          <p:cNvPr id="132" name="Line 23"/>
          <p:cNvSpPr>
            <a:spLocks noChangeShapeType="1"/>
          </p:cNvSpPr>
          <p:nvPr/>
        </p:nvSpPr>
        <p:spPr bwMode="auto">
          <a:xfrm>
            <a:off x="4276584" y="5440328"/>
            <a:ext cx="0" cy="159567"/>
          </a:xfrm>
          <a:prstGeom prst="line">
            <a:avLst/>
          </a:prstGeom>
          <a:noFill/>
          <a:ln w="28575">
            <a:solidFill>
              <a:srgbClr val="505050"/>
            </a:solidFill>
            <a:round/>
            <a:headEnd/>
            <a:tailEnd/>
          </a:ln>
          <a:effectLst/>
        </p:spPr>
        <p:txBody>
          <a:bodyPr wrap="none" anchor="ctr"/>
          <a:lstStyle/>
          <a:p>
            <a:pPr defTabSz="914400">
              <a:defRPr/>
            </a:pPr>
            <a:endParaRPr lang="en-US" kern="0" smtClean="0">
              <a:solidFill>
                <a:srgbClr val="505050"/>
              </a:solidFill>
            </a:endParaRPr>
          </a:p>
        </p:txBody>
      </p:sp>
      <p:sp>
        <p:nvSpPr>
          <p:cNvPr id="133" name="Line 24"/>
          <p:cNvSpPr>
            <a:spLocks noChangeShapeType="1"/>
          </p:cNvSpPr>
          <p:nvPr/>
        </p:nvSpPr>
        <p:spPr bwMode="auto">
          <a:xfrm>
            <a:off x="6300856" y="5440328"/>
            <a:ext cx="0" cy="159567"/>
          </a:xfrm>
          <a:prstGeom prst="line">
            <a:avLst/>
          </a:prstGeom>
          <a:noFill/>
          <a:ln w="28575">
            <a:solidFill>
              <a:srgbClr val="505050"/>
            </a:solidFill>
            <a:round/>
            <a:headEnd/>
            <a:tailEnd/>
          </a:ln>
          <a:effectLst/>
        </p:spPr>
        <p:txBody>
          <a:bodyPr wrap="none" anchor="ctr"/>
          <a:lstStyle/>
          <a:p>
            <a:pPr defTabSz="914400">
              <a:defRPr/>
            </a:pPr>
            <a:endParaRPr lang="en-US" kern="0" smtClean="0">
              <a:solidFill>
                <a:srgbClr val="505050"/>
              </a:solidFill>
            </a:endParaRPr>
          </a:p>
        </p:txBody>
      </p:sp>
      <p:sp>
        <p:nvSpPr>
          <p:cNvPr id="194" name="Rounded Rectangle 193"/>
          <p:cNvSpPr/>
          <p:nvPr/>
        </p:nvSpPr>
        <p:spPr bwMode="auto">
          <a:xfrm>
            <a:off x="1409062" y="4515176"/>
            <a:ext cx="5806829" cy="1429239"/>
          </a:xfrm>
          <a:prstGeom prst="roundRect">
            <a:avLst/>
          </a:prstGeom>
          <a:noFill/>
          <a:ln w="9525" cap="flat" cmpd="sng" algn="ctr">
            <a:solidFill>
              <a:schemeClr val="accent1">
                <a:lumMod val="20000"/>
                <a:lumOff val="80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505050"/>
              </a:solidFill>
              <a:latin typeface="Verdana" charset="0"/>
            </a:endParaRPr>
          </a:p>
        </p:txBody>
      </p:sp>
      <p:sp>
        <p:nvSpPr>
          <p:cNvPr id="195" name="Rectangle 194"/>
          <p:cNvSpPr/>
          <p:nvPr/>
        </p:nvSpPr>
        <p:spPr>
          <a:xfrm>
            <a:off x="2462132" y="5829299"/>
            <a:ext cx="3671968" cy="535531"/>
          </a:xfrm>
          <a:prstGeom prst="rect">
            <a:avLst/>
          </a:prstGeom>
          <a:solidFill>
            <a:schemeClr val="bg1"/>
          </a:solidFill>
        </p:spPr>
        <p:txBody>
          <a:bodyPr wrap="square">
            <a:spAutoFit/>
          </a:bodyPr>
          <a:lstStyle/>
          <a:p>
            <a:pPr algn="ctr">
              <a:lnSpc>
                <a:spcPct val="90000"/>
              </a:lnSpc>
            </a:pPr>
            <a:r>
              <a:rPr lang="nl-NL" sz="1600" b="1" dirty="0">
                <a:solidFill>
                  <a:srgbClr val="505050"/>
                </a:solidFill>
              </a:rPr>
              <a:t>Regimen to be selected after Phase 1/2a</a:t>
            </a:r>
            <a:endParaRPr lang="en-US" sz="1600" b="1" dirty="0">
              <a:solidFill>
                <a:srgbClr val="505050"/>
              </a:solidFill>
            </a:endParaRPr>
          </a:p>
        </p:txBody>
      </p:sp>
      <p:pic>
        <p:nvPicPr>
          <p:cNvPr id="17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36435" y="2403061"/>
            <a:ext cx="445269" cy="3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38707" y="3783781"/>
            <a:ext cx="445269" cy="3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rot="18150685">
            <a:off x="2288237" y="4626667"/>
            <a:ext cx="498855" cy="246221"/>
          </a:xfrm>
          <a:prstGeom prst="rect">
            <a:avLst/>
          </a:prstGeom>
          <a:noFill/>
        </p:spPr>
        <p:txBody>
          <a:bodyPr wrap="none" rtlCol="0">
            <a:spAutoFit/>
          </a:bodyPr>
          <a:lstStyle/>
          <a:p>
            <a:r>
              <a:rPr lang="nl-NL" sz="1000" b="1" dirty="0" smtClean="0">
                <a:solidFill>
                  <a:srgbClr val="505050"/>
                </a:solidFill>
              </a:rPr>
              <a:t>prime</a:t>
            </a:r>
            <a:endParaRPr lang="en-US" sz="1000" b="1" dirty="0">
              <a:solidFill>
                <a:srgbClr val="505050"/>
              </a:solidFill>
            </a:endParaRPr>
          </a:p>
        </p:txBody>
      </p:sp>
      <p:sp>
        <p:nvSpPr>
          <p:cNvPr id="192" name="TextBox 191"/>
          <p:cNvSpPr txBox="1"/>
          <p:nvPr/>
        </p:nvSpPr>
        <p:spPr>
          <a:xfrm rot="18150685">
            <a:off x="4264558" y="4679222"/>
            <a:ext cx="487634" cy="246221"/>
          </a:xfrm>
          <a:prstGeom prst="rect">
            <a:avLst/>
          </a:prstGeom>
          <a:noFill/>
        </p:spPr>
        <p:txBody>
          <a:bodyPr wrap="none" rtlCol="0">
            <a:spAutoFit/>
          </a:bodyPr>
          <a:lstStyle/>
          <a:p>
            <a:r>
              <a:rPr lang="nl-NL" sz="1000" b="1" dirty="0" smtClean="0">
                <a:solidFill>
                  <a:srgbClr val="505050"/>
                </a:solidFill>
              </a:rPr>
              <a:t>boost</a:t>
            </a:r>
            <a:endParaRPr lang="en-US" sz="1000" b="1" dirty="0">
              <a:solidFill>
                <a:srgbClr val="505050"/>
              </a:solidFill>
            </a:endParaRPr>
          </a:p>
        </p:txBody>
      </p:sp>
      <p:sp>
        <p:nvSpPr>
          <p:cNvPr id="193" name="TextBox 192"/>
          <p:cNvSpPr txBox="1"/>
          <p:nvPr/>
        </p:nvSpPr>
        <p:spPr>
          <a:xfrm rot="18150685">
            <a:off x="3277359" y="4623799"/>
            <a:ext cx="498855" cy="246221"/>
          </a:xfrm>
          <a:prstGeom prst="rect">
            <a:avLst/>
          </a:prstGeom>
          <a:noFill/>
        </p:spPr>
        <p:txBody>
          <a:bodyPr wrap="none" rtlCol="0">
            <a:spAutoFit/>
          </a:bodyPr>
          <a:lstStyle/>
          <a:p>
            <a:r>
              <a:rPr lang="nl-NL" sz="1000" b="1" dirty="0" smtClean="0">
                <a:solidFill>
                  <a:srgbClr val="505050"/>
                </a:solidFill>
              </a:rPr>
              <a:t>prime</a:t>
            </a:r>
            <a:endParaRPr lang="en-US" sz="1000" b="1" dirty="0">
              <a:solidFill>
                <a:srgbClr val="505050"/>
              </a:solidFill>
            </a:endParaRPr>
          </a:p>
        </p:txBody>
      </p:sp>
      <p:sp>
        <p:nvSpPr>
          <p:cNvPr id="199" name="TextBox 198"/>
          <p:cNvSpPr txBox="1"/>
          <p:nvPr/>
        </p:nvSpPr>
        <p:spPr>
          <a:xfrm rot="18150685">
            <a:off x="6297426" y="4676354"/>
            <a:ext cx="487634" cy="246221"/>
          </a:xfrm>
          <a:prstGeom prst="rect">
            <a:avLst/>
          </a:prstGeom>
          <a:noFill/>
        </p:spPr>
        <p:txBody>
          <a:bodyPr wrap="none" rtlCol="0">
            <a:spAutoFit/>
          </a:bodyPr>
          <a:lstStyle/>
          <a:p>
            <a:r>
              <a:rPr lang="nl-NL" sz="1000" b="1" dirty="0" smtClean="0">
                <a:solidFill>
                  <a:srgbClr val="505050"/>
                </a:solidFill>
              </a:rPr>
              <a:t>boost</a:t>
            </a:r>
            <a:endParaRPr lang="en-US" sz="1000" b="1" dirty="0">
              <a:solidFill>
                <a:srgbClr val="505050"/>
              </a:solidFill>
            </a:endParaRPr>
          </a:p>
        </p:txBody>
      </p:sp>
      <p:sp>
        <p:nvSpPr>
          <p:cNvPr id="106" name="TextBox 105"/>
          <p:cNvSpPr txBox="1"/>
          <p:nvPr/>
        </p:nvSpPr>
        <p:spPr>
          <a:xfrm>
            <a:off x="381000" y="1828130"/>
            <a:ext cx="2792580" cy="1015663"/>
          </a:xfrm>
          <a:prstGeom prst="rect">
            <a:avLst/>
          </a:prstGeom>
          <a:noFill/>
          <a:ln>
            <a:solidFill>
              <a:schemeClr val="accent1">
                <a:lumMod val="20000"/>
                <a:lumOff val="80000"/>
              </a:schemeClr>
            </a:solidFill>
          </a:ln>
          <a:scene3d>
            <a:camera prst="orthographicFront"/>
            <a:lightRig rig="threePt" dir="t"/>
          </a:scene3d>
          <a:sp3d>
            <a:bevelT/>
          </a:sp3d>
        </p:spPr>
        <p:txBody>
          <a:bodyPr wrap="square" rtlCol="0">
            <a:spAutoFit/>
          </a:bodyPr>
          <a:lstStyle/>
          <a:p>
            <a:pPr algn="ctr"/>
            <a:r>
              <a:rPr lang="nl-NL" sz="1200" b="1" dirty="0" smtClean="0">
                <a:solidFill>
                  <a:srgbClr val="505050"/>
                </a:solidFill>
              </a:rPr>
              <a:t>Ad26 Mosaic vectors</a:t>
            </a:r>
          </a:p>
          <a:p>
            <a:pPr algn="ctr"/>
            <a:r>
              <a:rPr lang="nl-NL" sz="1200" b="1" dirty="0" smtClean="0">
                <a:solidFill>
                  <a:srgbClr val="505050"/>
                </a:solidFill>
              </a:rPr>
              <a:t>gag-pol-env</a:t>
            </a:r>
          </a:p>
          <a:p>
            <a:pPr algn="ctr"/>
            <a:endParaRPr lang="nl-NL" sz="1200" b="1" dirty="0" smtClean="0">
              <a:solidFill>
                <a:srgbClr val="505050"/>
              </a:solidFill>
            </a:endParaRPr>
          </a:p>
          <a:p>
            <a:pPr algn="r"/>
            <a:endParaRPr lang="nl-NL" sz="1200" b="1" dirty="0" smtClean="0">
              <a:solidFill>
                <a:srgbClr val="505050"/>
              </a:solidFill>
            </a:endParaRPr>
          </a:p>
          <a:p>
            <a:r>
              <a:rPr lang="nl-NL" sz="1200" b="1" dirty="0" smtClean="0">
                <a:solidFill>
                  <a:srgbClr val="505050"/>
                </a:solidFill>
              </a:rPr>
              <a:t>         </a:t>
            </a:r>
            <a:endParaRPr lang="en-US" sz="1200" b="1" dirty="0">
              <a:solidFill>
                <a:srgbClr val="505050"/>
              </a:solidFill>
            </a:endParaRPr>
          </a:p>
        </p:txBody>
      </p:sp>
      <p:grpSp>
        <p:nvGrpSpPr>
          <p:cNvPr id="107" name="Group 106"/>
          <p:cNvGrpSpPr/>
          <p:nvPr/>
        </p:nvGrpSpPr>
        <p:grpSpPr>
          <a:xfrm>
            <a:off x="1548018" y="2384517"/>
            <a:ext cx="468000" cy="468000"/>
            <a:chOff x="925145" y="1617876"/>
            <a:chExt cx="849306" cy="795455"/>
          </a:xfrm>
        </p:grpSpPr>
        <p:pic>
          <p:nvPicPr>
            <p:cNvPr id="108" name="Picture 56" descr="adeno_vir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145" y="1617876"/>
              <a:ext cx="849306" cy="79545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09" name="Group 30"/>
            <p:cNvGrpSpPr>
              <a:grpSpLocks/>
            </p:cNvGrpSpPr>
            <p:nvPr/>
          </p:nvGrpSpPr>
          <p:grpSpPr bwMode="auto">
            <a:xfrm>
              <a:off x="1123476" y="1970066"/>
              <a:ext cx="445829" cy="130175"/>
              <a:chOff x="5785400" y="1749056"/>
              <a:chExt cx="1205950" cy="448708"/>
            </a:xfrm>
          </p:grpSpPr>
          <p:sp>
            <p:nvSpPr>
              <p:cNvPr id="110" name="Rectangle 109"/>
              <p:cNvSpPr/>
              <p:nvPr/>
            </p:nvSpPr>
            <p:spPr bwMode="auto">
              <a:xfrm>
                <a:off x="5785400" y="1749056"/>
                <a:ext cx="120236" cy="448708"/>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a:solidFill>
                    <a:srgbClr val="505050"/>
                  </a:solidFill>
                  <a:latin typeface="Verdana" charset="0"/>
                  <a:ea typeface="ＭＳ Ｐゴシック" charset="-128"/>
                </a:endParaRPr>
              </a:p>
            </p:txBody>
          </p:sp>
          <p:sp>
            <p:nvSpPr>
              <p:cNvPr id="111" name="Rectangle 10"/>
              <p:cNvSpPr>
                <a:spLocks noChangeArrowheads="1"/>
              </p:cNvSpPr>
              <p:nvPr/>
            </p:nvSpPr>
            <p:spPr bwMode="auto">
              <a:xfrm>
                <a:off x="5903854" y="1749425"/>
                <a:ext cx="122769" cy="446088"/>
              </a:xfrm>
              <a:prstGeom prst="rect">
                <a:avLst/>
              </a:prstGeom>
              <a:solidFill>
                <a:srgbClr val="92D050"/>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nl-NL" altLang="en-US" sz="2400">
                  <a:solidFill>
                    <a:srgbClr val="505050"/>
                  </a:solidFill>
                  <a:latin typeface="Verdana" pitchFamily="34" charset="0"/>
                </a:endParaRPr>
              </a:p>
            </p:txBody>
          </p:sp>
          <p:sp>
            <p:nvSpPr>
              <p:cNvPr id="112" name="Rectangle 11"/>
              <p:cNvSpPr>
                <a:spLocks noChangeArrowheads="1"/>
              </p:cNvSpPr>
              <p:nvPr/>
            </p:nvSpPr>
            <p:spPr bwMode="auto">
              <a:xfrm>
                <a:off x="6024445" y="1749425"/>
                <a:ext cx="122769" cy="446088"/>
              </a:xfrm>
              <a:prstGeom prst="rect">
                <a:avLst/>
              </a:prstGeom>
              <a:solidFill>
                <a:srgbClr val="CC6600"/>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nl-NL" altLang="en-US" sz="2400">
                  <a:solidFill>
                    <a:srgbClr val="505050"/>
                  </a:solidFill>
                  <a:latin typeface="Verdana" pitchFamily="34" charset="0"/>
                </a:endParaRPr>
              </a:p>
            </p:txBody>
          </p:sp>
          <p:sp>
            <p:nvSpPr>
              <p:cNvPr id="113" name="Rectangle 12"/>
              <p:cNvSpPr>
                <a:spLocks noChangeArrowheads="1"/>
              </p:cNvSpPr>
              <p:nvPr/>
            </p:nvSpPr>
            <p:spPr bwMode="auto">
              <a:xfrm>
                <a:off x="6145036" y="1749425"/>
                <a:ext cx="122769" cy="446088"/>
              </a:xfrm>
              <a:prstGeom prst="rect">
                <a:avLst/>
              </a:prstGeom>
              <a:solidFill>
                <a:srgbClr val="800000"/>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nl-NL" altLang="en-US" sz="2400">
                  <a:solidFill>
                    <a:srgbClr val="505050"/>
                  </a:solidFill>
                  <a:latin typeface="Verdana" pitchFamily="34" charset="0"/>
                </a:endParaRPr>
              </a:p>
            </p:txBody>
          </p:sp>
          <p:sp>
            <p:nvSpPr>
              <p:cNvPr id="114" name="Rectangle 37"/>
              <p:cNvSpPr>
                <a:spLocks noChangeArrowheads="1"/>
              </p:cNvSpPr>
              <p:nvPr/>
            </p:nvSpPr>
            <p:spPr bwMode="auto">
              <a:xfrm>
                <a:off x="6265863" y="1749425"/>
                <a:ext cx="122237" cy="446088"/>
              </a:xfrm>
              <a:prstGeom prst="rect">
                <a:avLst/>
              </a:prstGeom>
              <a:solidFill>
                <a:srgbClr val="00B050"/>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nl-NL" altLang="en-US" sz="2400">
                  <a:solidFill>
                    <a:srgbClr val="505050"/>
                  </a:solidFill>
                  <a:latin typeface="Verdana" pitchFamily="34" charset="0"/>
                </a:endParaRPr>
              </a:p>
            </p:txBody>
          </p:sp>
          <p:sp>
            <p:nvSpPr>
              <p:cNvPr id="115" name="Rectangle 114"/>
              <p:cNvSpPr/>
              <p:nvPr/>
            </p:nvSpPr>
            <p:spPr bwMode="auto">
              <a:xfrm>
                <a:off x="6386578" y="1749056"/>
                <a:ext cx="120236" cy="448708"/>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a:solidFill>
                    <a:srgbClr val="505050"/>
                  </a:solidFill>
                  <a:latin typeface="Verdana" charset="0"/>
                  <a:ea typeface="ＭＳ Ｐゴシック" charset="-128"/>
                </a:endParaRPr>
              </a:p>
            </p:txBody>
          </p:sp>
          <p:sp>
            <p:nvSpPr>
              <p:cNvPr id="116" name="Rectangle 15"/>
              <p:cNvSpPr>
                <a:spLocks noChangeArrowheads="1"/>
              </p:cNvSpPr>
              <p:nvPr/>
            </p:nvSpPr>
            <p:spPr bwMode="auto">
              <a:xfrm>
                <a:off x="6506808" y="1749425"/>
                <a:ext cx="122769" cy="446088"/>
              </a:xfrm>
              <a:prstGeom prst="rect">
                <a:avLst/>
              </a:prstGeom>
              <a:solidFill>
                <a:srgbClr val="84949C"/>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nl-NL" altLang="en-US" sz="2400">
                  <a:solidFill>
                    <a:srgbClr val="505050"/>
                  </a:solidFill>
                  <a:latin typeface="Verdana" pitchFamily="34" charset="0"/>
                </a:endParaRPr>
              </a:p>
            </p:txBody>
          </p:sp>
          <p:sp>
            <p:nvSpPr>
              <p:cNvPr id="117" name="Rectangle 16"/>
              <p:cNvSpPr>
                <a:spLocks noChangeArrowheads="1"/>
              </p:cNvSpPr>
              <p:nvPr/>
            </p:nvSpPr>
            <p:spPr bwMode="auto">
              <a:xfrm>
                <a:off x="6627399" y="1749425"/>
                <a:ext cx="122769" cy="446088"/>
              </a:xfrm>
              <a:prstGeom prst="rect">
                <a:avLst/>
              </a:prstGeom>
              <a:solidFill>
                <a:srgbClr val="FFFF99"/>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nl-NL" altLang="en-US" sz="2400">
                  <a:solidFill>
                    <a:srgbClr val="505050"/>
                  </a:solidFill>
                  <a:latin typeface="Verdana" pitchFamily="34" charset="0"/>
                </a:endParaRPr>
              </a:p>
            </p:txBody>
          </p:sp>
          <p:sp>
            <p:nvSpPr>
              <p:cNvPr id="134" name="Rectangle 17"/>
              <p:cNvSpPr>
                <a:spLocks noChangeArrowheads="1"/>
              </p:cNvSpPr>
              <p:nvPr/>
            </p:nvSpPr>
            <p:spPr bwMode="auto">
              <a:xfrm>
                <a:off x="6747990" y="1749425"/>
                <a:ext cx="122769" cy="446088"/>
              </a:xfrm>
              <a:prstGeom prst="rect">
                <a:avLst/>
              </a:prstGeom>
              <a:solidFill>
                <a:srgbClr val="FF9999"/>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nl-NL" altLang="en-US" sz="2400">
                  <a:solidFill>
                    <a:srgbClr val="505050"/>
                  </a:solidFill>
                  <a:latin typeface="Verdana" pitchFamily="34" charset="0"/>
                </a:endParaRPr>
              </a:p>
            </p:txBody>
          </p:sp>
          <p:sp>
            <p:nvSpPr>
              <p:cNvPr id="135" name="Rectangle 18"/>
              <p:cNvSpPr>
                <a:spLocks noChangeArrowheads="1"/>
              </p:cNvSpPr>
              <p:nvPr/>
            </p:nvSpPr>
            <p:spPr bwMode="auto">
              <a:xfrm>
                <a:off x="6868580" y="1749418"/>
                <a:ext cx="122770" cy="446084"/>
              </a:xfrm>
              <a:prstGeom prst="rect">
                <a:avLst/>
              </a:prstGeom>
              <a:solidFill>
                <a:srgbClr val="FF9966"/>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nl-NL" altLang="en-US" sz="2400">
                  <a:solidFill>
                    <a:srgbClr val="505050"/>
                  </a:solidFill>
                  <a:latin typeface="Verdana" pitchFamily="34" charset="0"/>
                </a:endParaRPr>
              </a:p>
            </p:txBody>
          </p:sp>
        </p:grpSp>
      </p:grpSp>
      <p:sp>
        <p:nvSpPr>
          <p:cNvPr id="136" name="TextBox 135"/>
          <p:cNvSpPr txBox="1"/>
          <p:nvPr/>
        </p:nvSpPr>
        <p:spPr>
          <a:xfrm>
            <a:off x="227757" y="3113689"/>
            <a:ext cx="3019736" cy="1015663"/>
          </a:xfrm>
          <a:prstGeom prst="rect">
            <a:avLst/>
          </a:prstGeom>
          <a:noFill/>
          <a:ln>
            <a:solidFill>
              <a:schemeClr val="accent1">
                <a:lumMod val="20000"/>
                <a:lumOff val="80000"/>
              </a:schemeClr>
            </a:solidFill>
          </a:ln>
          <a:scene3d>
            <a:camera prst="orthographicFront"/>
            <a:lightRig rig="threePt" dir="t"/>
          </a:scene3d>
          <a:sp3d>
            <a:bevelT/>
          </a:sp3d>
        </p:spPr>
        <p:txBody>
          <a:bodyPr wrap="square" rtlCol="0">
            <a:spAutoFit/>
          </a:bodyPr>
          <a:lstStyle/>
          <a:p>
            <a:pPr algn="ctr"/>
            <a:r>
              <a:rPr lang="nl-NL" sz="1200" b="1" dirty="0" smtClean="0">
                <a:solidFill>
                  <a:srgbClr val="505050"/>
                </a:solidFill>
              </a:rPr>
              <a:t>Ad26 Mosaic vectors</a:t>
            </a:r>
          </a:p>
          <a:p>
            <a:pPr algn="ctr"/>
            <a:r>
              <a:rPr lang="nl-NL" sz="1200" b="1" dirty="0" smtClean="0">
                <a:solidFill>
                  <a:srgbClr val="505050"/>
                </a:solidFill>
              </a:rPr>
              <a:t>gag-pol-env</a:t>
            </a:r>
          </a:p>
          <a:p>
            <a:pPr algn="ctr"/>
            <a:endParaRPr lang="nl-NL" sz="1200" b="1" dirty="0" smtClean="0">
              <a:solidFill>
                <a:srgbClr val="505050"/>
              </a:solidFill>
            </a:endParaRPr>
          </a:p>
          <a:p>
            <a:pPr algn="r"/>
            <a:endParaRPr lang="nl-NL" sz="1200" b="1" dirty="0" smtClean="0">
              <a:solidFill>
                <a:srgbClr val="505050"/>
              </a:solidFill>
            </a:endParaRPr>
          </a:p>
          <a:p>
            <a:r>
              <a:rPr lang="nl-NL" sz="1200" b="1" dirty="0" smtClean="0">
                <a:solidFill>
                  <a:srgbClr val="505050"/>
                </a:solidFill>
              </a:rPr>
              <a:t>         </a:t>
            </a:r>
            <a:endParaRPr lang="en-US" sz="1200" b="1" dirty="0">
              <a:solidFill>
                <a:srgbClr val="505050"/>
              </a:solidFill>
            </a:endParaRPr>
          </a:p>
        </p:txBody>
      </p:sp>
      <p:grpSp>
        <p:nvGrpSpPr>
          <p:cNvPr id="137" name="Group 136"/>
          <p:cNvGrpSpPr/>
          <p:nvPr/>
        </p:nvGrpSpPr>
        <p:grpSpPr>
          <a:xfrm>
            <a:off x="1550290" y="3792533"/>
            <a:ext cx="468000" cy="468000"/>
            <a:chOff x="925145" y="1617876"/>
            <a:chExt cx="849306" cy="795455"/>
          </a:xfrm>
        </p:grpSpPr>
        <p:pic>
          <p:nvPicPr>
            <p:cNvPr id="138" name="Picture 56" descr="adeno_vir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145" y="1617876"/>
              <a:ext cx="849306" cy="79545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39" name="Group 30"/>
            <p:cNvGrpSpPr>
              <a:grpSpLocks/>
            </p:cNvGrpSpPr>
            <p:nvPr/>
          </p:nvGrpSpPr>
          <p:grpSpPr bwMode="auto">
            <a:xfrm>
              <a:off x="1123476" y="1970066"/>
              <a:ext cx="445829" cy="130175"/>
              <a:chOff x="5785400" y="1749056"/>
              <a:chExt cx="1205950" cy="448708"/>
            </a:xfrm>
          </p:grpSpPr>
          <p:sp>
            <p:nvSpPr>
              <p:cNvPr id="140" name="Rectangle 139"/>
              <p:cNvSpPr/>
              <p:nvPr/>
            </p:nvSpPr>
            <p:spPr bwMode="auto">
              <a:xfrm>
                <a:off x="5785400" y="1749056"/>
                <a:ext cx="120236" cy="448708"/>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a:solidFill>
                    <a:srgbClr val="505050"/>
                  </a:solidFill>
                  <a:latin typeface="Verdana" charset="0"/>
                  <a:ea typeface="ＭＳ Ｐゴシック" charset="-128"/>
                </a:endParaRPr>
              </a:p>
            </p:txBody>
          </p:sp>
          <p:sp>
            <p:nvSpPr>
              <p:cNvPr id="141" name="Rectangle 10"/>
              <p:cNvSpPr>
                <a:spLocks noChangeArrowheads="1"/>
              </p:cNvSpPr>
              <p:nvPr/>
            </p:nvSpPr>
            <p:spPr bwMode="auto">
              <a:xfrm>
                <a:off x="5903854" y="1749425"/>
                <a:ext cx="122769" cy="446088"/>
              </a:xfrm>
              <a:prstGeom prst="rect">
                <a:avLst/>
              </a:prstGeom>
              <a:solidFill>
                <a:srgbClr val="92D050"/>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nl-NL" altLang="en-US" sz="2400">
                  <a:solidFill>
                    <a:srgbClr val="505050"/>
                  </a:solidFill>
                  <a:latin typeface="Verdana" pitchFamily="34" charset="0"/>
                </a:endParaRPr>
              </a:p>
            </p:txBody>
          </p:sp>
          <p:sp>
            <p:nvSpPr>
              <p:cNvPr id="142" name="Rectangle 11"/>
              <p:cNvSpPr>
                <a:spLocks noChangeArrowheads="1"/>
              </p:cNvSpPr>
              <p:nvPr/>
            </p:nvSpPr>
            <p:spPr bwMode="auto">
              <a:xfrm>
                <a:off x="6024445" y="1749425"/>
                <a:ext cx="122769" cy="446088"/>
              </a:xfrm>
              <a:prstGeom prst="rect">
                <a:avLst/>
              </a:prstGeom>
              <a:solidFill>
                <a:srgbClr val="CC6600"/>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nl-NL" altLang="en-US" sz="2400">
                  <a:solidFill>
                    <a:srgbClr val="505050"/>
                  </a:solidFill>
                  <a:latin typeface="Verdana" pitchFamily="34" charset="0"/>
                </a:endParaRPr>
              </a:p>
            </p:txBody>
          </p:sp>
          <p:sp>
            <p:nvSpPr>
              <p:cNvPr id="143" name="Rectangle 12"/>
              <p:cNvSpPr>
                <a:spLocks noChangeArrowheads="1"/>
              </p:cNvSpPr>
              <p:nvPr/>
            </p:nvSpPr>
            <p:spPr bwMode="auto">
              <a:xfrm>
                <a:off x="6145036" y="1749425"/>
                <a:ext cx="122769" cy="446088"/>
              </a:xfrm>
              <a:prstGeom prst="rect">
                <a:avLst/>
              </a:prstGeom>
              <a:solidFill>
                <a:srgbClr val="800000"/>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nl-NL" altLang="en-US" sz="2400">
                  <a:solidFill>
                    <a:srgbClr val="505050"/>
                  </a:solidFill>
                  <a:latin typeface="Verdana" pitchFamily="34" charset="0"/>
                </a:endParaRPr>
              </a:p>
            </p:txBody>
          </p:sp>
          <p:sp>
            <p:nvSpPr>
              <p:cNvPr id="144" name="Rectangle 37"/>
              <p:cNvSpPr>
                <a:spLocks noChangeArrowheads="1"/>
              </p:cNvSpPr>
              <p:nvPr/>
            </p:nvSpPr>
            <p:spPr bwMode="auto">
              <a:xfrm>
                <a:off x="6265863" y="1749425"/>
                <a:ext cx="122237" cy="446088"/>
              </a:xfrm>
              <a:prstGeom prst="rect">
                <a:avLst/>
              </a:prstGeom>
              <a:solidFill>
                <a:srgbClr val="00B050"/>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nl-NL" altLang="en-US" sz="2400">
                  <a:solidFill>
                    <a:srgbClr val="505050"/>
                  </a:solidFill>
                  <a:latin typeface="Verdana" pitchFamily="34" charset="0"/>
                </a:endParaRPr>
              </a:p>
            </p:txBody>
          </p:sp>
          <p:sp>
            <p:nvSpPr>
              <p:cNvPr id="145" name="Rectangle 144"/>
              <p:cNvSpPr/>
              <p:nvPr/>
            </p:nvSpPr>
            <p:spPr bwMode="auto">
              <a:xfrm>
                <a:off x="6386578" y="1749056"/>
                <a:ext cx="120236" cy="448708"/>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a:solidFill>
                    <a:srgbClr val="505050"/>
                  </a:solidFill>
                  <a:latin typeface="Verdana" charset="0"/>
                  <a:ea typeface="ＭＳ Ｐゴシック" charset="-128"/>
                </a:endParaRPr>
              </a:p>
            </p:txBody>
          </p:sp>
          <p:sp>
            <p:nvSpPr>
              <p:cNvPr id="146" name="Rectangle 15"/>
              <p:cNvSpPr>
                <a:spLocks noChangeArrowheads="1"/>
              </p:cNvSpPr>
              <p:nvPr/>
            </p:nvSpPr>
            <p:spPr bwMode="auto">
              <a:xfrm>
                <a:off x="6506808" y="1749425"/>
                <a:ext cx="122769" cy="446088"/>
              </a:xfrm>
              <a:prstGeom prst="rect">
                <a:avLst/>
              </a:prstGeom>
              <a:solidFill>
                <a:srgbClr val="84949C"/>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nl-NL" altLang="en-US" sz="2400">
                  <a:solidFill>
                    <a:srgbClr val="505050"/>
                  </a:solidFill>
                  <a:latin typeface="Verdana" pitchFamily="34" charset="0"/>
                </a:endParaRPr>
              </a:p>
            </p:txBody>
          </p:sp>
          <p:sp>
            <p:nvSpPr>
              <p:cNvPr id="147" name="Rectangle 16"/>
              <p:cNvSpPr>
                <a:spLocks noChangeArrowheads="1"/>
              </p:cNvSpPr>
              <p:nvPr/>
            </p:nvSpPr>
            <p:spPr bwMode="auto">
              <a:xfrm>
                <a:off x="6627399" y="1749425"/>
                <a:ext cx="122769" cy="446088"/>
              </a:xfrm>
              <a:prstGeom prst="rect">
                <a:avLst/>
              </a:prstGeom>
              <a:solidFill>
                <a:srgbClr val="FFFF99"/>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nl-NL" altLang="en-US" sz="2400">
                  <a:solidFill>
                    <a:srgbClr val="505050"/>
                  </a:solidFill>
                  <a:latin typeface="Verdana" pitchFamily="34" charset="0"/>
                </a:endParaRPr>
              </a:p>
            </p:txBody>
          </p:sp>
          <p:sp>
            <p:nvSpPr>
              <p:cNvPr id="148" name="Rectangle 17"/>
              <p:cNvSpPr>
                <a:spLocks noChangeArrowheads="1"/>
              </p:cNvSpPr>
              <p:nvPr/>
            </p:nvSpPr>
            <p:spPr bwMode="auto">
              <a:xfrm>
                <a:off x="6747990" y="1749425"/>
                <a:ext cx="122769" cy="446088"/>
              </a:xfrm>
              <a:prstGeom prst="rect">
                <a:avLst/>
              </a:prstGeom>
              <a:solidFill>
                <a:srgbClr val="FF9999"/>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nl-NL" altLang="en-US" sz="2400">
                  <a:solidFill>
                    <a:srgbClr val="505050"/>
                  </a:solidFill>
                  <a:latin typeface="Verdana" pitchFamily="34" charset="0"/>
                </a:endParaRPr>
              </a:p>
            </p:txBody>
          </p:sp>
          <p:sp>
            <p:nvSpPr>
              <p:cNvPr id="149" name="Rectangle 18"/>
              <p:cNvSpPr>
                <a:spLocks noChangeArrowheads="1"/>
              </p:cNvSpPr>
              <p:nvPr/>
            </p:nvSpPr>
            <p:spPr bwMode="auto">
              <a:xfrm>
                <a:off x="6868580" y="1749418"/>
                <a:ext cx="122770" cy="446084"/>
              </a:xfrm>
              <a:prstGeom prst="rect">
                <a:avLst/>
              </a:prstGeom>
              <a:solidFill>
                <a:srgbClr val="FF9966"/>
              </a:solidFill>
              <a:ln w="9525" algn="ctr">
                <a:solidFill>
                  <a:schemeClr val="tx1"/>
                </a:solidFill>
                <a:round/>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nl-NL" altLang="en-US" sz="2400">
                  <a:solidFill>
                    <a:srgbClr val="505050"/>
                  </a:solidFill>
                  <a:latin typeface="Verdana" pitchFamily="34" charset="0"/>
                </a:endParaRPr>
              </a:p>
            </p:txBody>
          </p:sp>
        </p:grpSp>
      </p:grpSp>
    </p:spTree>
    <p:extLst>
      <p:ext uri="{BB962C8B-B14F-4D97-AF65-F5344CB8AC3E}">
        <p14:creationId xmlns:p14="http://schemas.microsoft.com/office/powerpoint/2010/main" val="29464120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381000" y="228600"/>
            <a:ext cx="8381999" cy="1143000"/>
          </a:xfrm>
          <a:prstGeom prst="rect">
            <a:avLst/>
          </a:prstGeom>
          <a:noFill/>
          <a:ln w="0">
            <a:noFill/>
            <a:miter lim="800000"/>
            <a:headEnd/>
            <a:tailEnd/>
          </a:ln>
        </p:spPr>
        <p:txBody>
          <a:bodyPr/>
          <a:lstStyle/>
          <a:p>
            <a:pPr lvl="0" algn="ctr" eaLnBrk="1" hangingPunct="1">
              <a:defRPr/>
            </a:pPr>
            <a:r>
              <a:rPr lang="en-US" sz="2400" b="1" dirty="0" smtClean="0">
                <a:solidFill>
                  <a:srgbClr val="0000CC"/>
                </a:solidFill>
                <a:cs typeface="Arial" pitchFamily="34" charset="0"/>
              </a:rPr>
              <a:t>Ad26/</a:t>
            </a:r>
            <a:r>
              <a:rPr lang="en-US" sz="2400" b="1" dirty="0" err="1" smtClean="0">
                <a:solidFill>
                  <a:srgbClr val="0000CC"/>
                </a:solidFill>
                <a:cs typeface="Arial" pitchFamily="34" charset="0"/>
              </a:rPr>
              <a:t>Env</a:t>
            </a:r>
            <a:r>
              <a:rPr lang="en-US" sz="2400" b="1" dirty="0" smtClean="0">
                <a:solidFill>
                  <a:srgbClr val="0000CC"/>
                </a:solidFill>
                <a:cs typeface="Arial" pitchFamily="34" charset="0"/>
              </a:rPr>
              <a:t> SIV Vaccines </a:t>
            </a:r>
            <a:r>
              <a:rPr lang="en-US" sz="2400" b="1" dirty="0">
                <a:solidFill>
                  <a:srgbClr val="0000CC"/>
                </a:solidFill>
                <a:cs typeface="Arial" pitchFamily="34" charset="0"/>
              </a:rPr>
              <a:t>Partially Protect Against </a:t>
            </a:r>
            <a:r>
              <a:rPr lang="en-US" sz="2400" b="1" dirty="0" smtClean="0">
                <a:solidFill>
                  <a:srgbClr val="0000CC"/>
                </a:solidFill>
                <a:cs typeface="Arial" pitchFamily="34" charset="0"/>
              </a:rPr>
              <a:t>IR SIVmac251 Challenges in </a:t>
            </a:r>
            <a:r>
              <a:rPr lang="en-US" sz="2400" b="1" dirty="0">
                <a:solidFill>
                  <a:srgbClr val="0000CC"/>
                </a:solidFill>
                <a:cs typeface="Arial" pitchFamily="34" charset="0"/>
              </a:rPr>
              <a:t>Rhesus Monkeys</a:t>
            </a:r>
          </a:p>
        </p:txBody>
      </p:sp>
      <p:pic>
        <p:nvPicPr>
          <p:cNvPr id="327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0388"/>
          <a:stretch/>
        </p:blipFill>
        <p:spPr bwMode="auto">
          <a:xfrm>
            <a:off x="4092341" y="2286000"/>
            <a:ext cx="4213459"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8187860" y="3200400"/>
            <a:ext cx="803740" cy="533400"/>
          </a:xfrm>
          <a:prstGeom prst="straightConnector1">
            <a:avLst/>
          </a:prstGeom>
          <a:ln w="38100">
            <a:solidFill>
              <a:srgbClr val="3333FF"/>
            </a:solidFill>
            <a:tailEnd type="arrow"/>
          </a:ln>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idx="1"/>
          </p:nvPr>
        </p:nvSpPr>
        <p:spPr>
          <a:xfrm>
            <a:off x="381000" y="2103437"/>
            <a:ext cx="3711341" cy="3916363"/>
          </a:xfrm>
        </p:spPr>
        <p:txBody>
          <a:bodyPr/>
          <a:lstStyle/>
          <a:p>
            <a:pPr>
              <a:lnSpc>
                <a:spcPct val="90000"/>
              </a:lnSpc>
              <a:spcBef>
                <a:spcPct val="0"/>
              </a:spcBef>
              <a:buFont typeface="Times"/>
              <a:buChar char="•"/>
            </a:pPr>
            <a:endParaRPr lang="en-US" sz="2000" b="1" dirty="0" smtClean="0">
              <a:latin typeface="Arial" pitchFamily="34" charset="0"/>
            </a:endParaRPr>
          </a:p>
          <a:p>
            <a:pPr>
              <a:lnSpc>
                <a:spcPct val="90000"/>
              </a:lnSpc>
              <a:spcBef>
                <a:spcPct val="0"/>
              </a:spcBef>
              <a:buFont typeface="Times"/>
              <a:buChar char="•"/>
            </a:pPr>
            <a:r>
              <a:rPr lang="en-US" sz="2000" b="1" dirty="0" smtClean="0">
                <a:latin typeface="Arial" pitchFamily="34" charset="0"/>
              </a:rPr>
              <a:t>32 rhesus monkeys</a:t>
            </a:r>
            <a:endParaRPr lang="en-US" sz="1600" b="1" dirty="0" smtClean="0">
              <a:latin typeface="Arial" pitchFamily="34" charset="0"/>
            </a:endParaRPr>
          </a:p>
          <a:p>
            <a:pPr lvl="1">
              <a:lnSpc>
                <a:spcPct val="90000"/>
              </a:lnSpc>
              <a:spcBef>
                <a:spcPct val="0"/>
              </a:spcBef>
              <a:buFont typeface="Times"/>
              <a:buChar char="•"/>
            </a:pPr>
            <a:r>
              <a:rPr lang="en-US" sz="1600" b="1" dirty="0" smtClean="0">
                <a:latin typeface="Arial" pitchFamily="34" charset="0"/>
              </a:rPr>
              <a:t>Ad26/</a:t>
            </a:r>
            <a:r>
              <a:rPr lang="en-US" sz="1600" b="1" dirty="0" err="1" smtClean="0">
                <a:latin typeface="Arial" pitchFamily="34" charset="0"/>
              </a:rPr>
              <a:t>Env</a:t>
            </a:r>
            <a:r>
              <a:rPr lang="en-US" sz="1600" b="1" dirty="0" smtClean="0">
                <a:latin typeface="Arial" pitchFamily="34" charset="0"/>
              </a:rPr>
              <a:t> (N=12)</a:t>
            </a:r>
          </a:p>
          <a:p>
            <a:pPr lvl="1">
              <a:lnSpc>
                <a:spcPct val="90000"/>
              </a:lnSpc>
              <a:spcBef>
                <a:spcPct val="0"/>
              </a:spcBef>
              <a:buFont typeface="Times"/>
              <a:buChar char="•"/>
            </a:pPr>
            <a:r>
              <a:rPr lang="en-US" sz="1600" b="1" dirty="0" smtClean="0">
                <a:latin typeface="Arial" pitchFamily="34" charset="0"/>
              </a:rPr>
              <a:t>Ad26/Ad35 (N=12)</a:t>
            </a:r>
          </a:p>
          <a:p>
            <a:pPr lvl="1">
              <a:lnSpc>
                <a:spcPct val="90000"/>
              </a:lnSpc>
              <a:spcBef>
                <a:spcPct val="0"/>
              </a:spcBef>
              <a:buFont typeface="Times"/>
              <a:buChar char="•"/>
            </a:pPr>
            <a:r>
              <a:rPr lang="en-US" sz="1600" b="1" dirty="0" smtClean="0">
                <a:latin typeface="Arial" pitchFamily="34" charset="0"/>
              </a:rPr>
              <a:t>Sham (N=7)</a:t>
            </a:r>
          </a:p>
          <a:p>
            <a:pPr lvl="1">
              <a:lnSpc>
                <a:spcPct val="90000"/>
              </a:lnSpc>
              <a:spcBef>
                <a:spcPct val="0"/>
              </a:spcBef>
              <a:buFont typeface="Times"/>
              <a:buChar char="•"/>
            </a:pPr>
            <a:endParaRPr lang="en-US" sz="2000" b="1" dirty="0" smtClean="0">
              <a:latin typeface="Arial" pitchFamily="34" charset="0"/>
            </a:endParaRPr>
          </a:p>
          <a:p>
            <a:pPr eaLnBrk="1" hangingPunct="1"/>
            <a:r>
              <a:rPr lang="en-US" sz="2000" b="1" dirty="0" smtClean="0">
                <a:latin typeface="Arial" pitchFamily="34" charset="0"/>
                <a:cs typeface="Arial" pitchFamily="34" charset="0"/>
              </a:rPr>
              <a:t>Repetitive, </a:t>
            </a:r>
            <a:r>
              <a:rPr lang="en-US" sz="2000" b="1" dirty="0" err="1" smtClean="0">
                <a:latin typeface="Arial" pitchFamily="34" charset="0"/>
                <a:cs typeface="Arial" pitchFamily="34" charset="0"/>
              </a:rPr>
              <a:t>intrarectal</a:t>
            </a:r>
            <a:r>
              <a:rPr lang="en-US" sz="2000" b="1" dirty="0">
                <a:latin typeface="Arial" pitchFamily="34" charset="0"/>
                <a:cs typeface="Arial" pitchFamily="34" charset="0"/>
              </a:rPr>
              <a:t>, heterologous </a:t>
            </a:r>
            <a:r>
              <a:rPr lang="en-US" sz="2000" b="1" dirty="0" smtClean="0">
                <a:latin typeface="Arial" pitchFamily="34" charset="0"/>
                <a:cs typeface="Arial" pitchFamily="34" charset="0"/>
              </a:rPr>
              <a:t>SIVmac251 challenges</a:t>
            </a:r>
          </a:p>
          <a:p>
            <a:pPr eaLnBrk="1" hangingPunct="1"/>
            <a:endParaRPr lang="en-US" sz="2000" b="1" dirty="0">
              <a:latin typeface="Arial" pitchFamily="34" charset="0"/>
              <a:cs typeface="Arial" pitchFamily="34" charset="0"/>
            </a:endParaRPr>
          </a:p>
          <a:p>
            <a:pPr>
              <a:lnSpc>
                <a:spcPct val="90000"/>
              </a:lnSpc>
              <a:spcBef>
                <a:spcPct val="0"/>
              </a:spcBef>
              <a:buFont typeface="Times"/>
              <a:buChar char="•"/>
            </a:pPr>
            <a:r>
              <a:rPr lang="en-US" sz="2000" b="1" dirty="0">
                <a:latin typeface="Arial" pitchFamily="34" charset="0"/>
                <a:cs typeface="Arial" pitchFamily="34" charset="0"/>
              </a:rPr>
              <a:t>Correlates of protection</a:t>
            </a:r>
          </a:p>
          <a:p>
            <a:pPr lvl="1">
              <a:lnSpc>
                <a:spcPct val="90000"/>
              </a:lnSpc>
              <a:spcBef>
                <a:spcPct val="0"/>
              </a:spcBef>
              <a:buFont typeface="Times"/>
              <a:buChar char="•"/>
            </a:pPr>
            <a:r>
              <a:rPr lang="en-US" sz="1600" b="1" dirty="0">
                <a:latin typeface="Arial" pitchFamily="34" charset="0"/>
                <a:cs typeface="Arial" panose="020B0604020202020204" pitchFamily="34" charset="0"/>
              </a:rPr>
              <a:t>ELISA	</a:t>
            </a:r>
            <a:r>
              <a:rPr lang="en-US" sz="1600" b="1" dirty="0" smtClean="0">
                <a:latin typeface="Arial" pitchFamily="34" charset="0"/>
                <a:cs typeface="Arial" panose="020B0604020202020204" pitchFamily="34" charset="0"/>
              </a:rPr>
              <a:t>P &lt; 0.0001</a:t>
            </a:r>
          </a:p>
          <a:p>
            <a:pPr lvl="1">
              <a:lnSpc>
                <a:spcPct val="90000"/>
              </a:lnSpc>
              <a:spcBef>
                <a:spcPct val="0"/>
              </a:spcBef>
              <a:buFont typeface="Times"/>
              <a:buChar char="•"/>
            </a:pPr>
            <a:r>
              <a:rPr lang="en-US" sz="1600" b="1" dirty="0" smtClean="0">
                <a:latin typeface="Arial" pitchFamily="34" charset="0"/>
                <a:cs typeface="Arial" panose="020B0604020202020204" pitchFamily="34" charset="0"/>
              </a:rPr>
              <a:t>Ab </a:t>
            </a:r>
            <a:r>
              <a:rPr lang="en-US" sz="1600" b="1" dirty="0" err="1" smtClean="0">
                <a:latin typeface="Arial" pitchFamily="34" charset="0"/>
                <a:cs typeface="Arial" panose="020B0604020202020204" pitchFamily="34" charset="0"/>
              </a:rPr>
              <a:t>Funct</a:t>
            </a:r>
            <a:r>
              <a:rPr lang="en-US" sz="1600" b="1" dirty="0" smtClean="0">
                <a:latin typeface="Arial" pitchFamily="34" charset="0"/>
                <a:cs typeface="Arial" panose="020B0604020202020204" pitchFamily="34" charset="0"/>
              </a:rPr>
              <a:t>	P = 0.004</a:t>
            </a:r>
          </a:p>
          <a:p>
            <a:pPr lvl="1">
              <a:lnSpc>
                <a:spcPct val="90000"/>
              </a:lnSpc>
              <a:spcBef>
                <a:spcPct val="0"/>
              </a:spcBef>
              <a:buFont typeface="Times"/>
              <a:buChar char="•"/>
            </a:pPr>
            <a:r>
              <a:rPr lang="en-US" sz="1600" b="1" dirty="0" err="1" smtClean="0">
                <a:latin typeface="Arial" pitchFamily="34" charset="0"/>
                <a:cs typeface="Arial" panose="020B0604020202020204" pitchFamily="34" charset="0"/>
              </a:rPr>
              <a:t>NAb</a:t>
            </a:r>
            <a:r>
              <a:rPr lang="en-US" sz="1600" b="1" dirty="0" smtClean="0">
                <a:latin typeface="Arial" pitchFamily="34" charset="0"/>
                <a:cs typeface="Arial" panose="020B0604020202020204" pitchFamily="34" charset="0"/>
              </a:rPr>
              <a:t> 	P = NS</a:t>
            </a:r>
            <a:endParaRPr lang="en-US" sz="1600" b="1" dirty="0">
              <a:latin typeface="Arial" pitchFamily="34" charset="0"/>
              <a:cs typeface="Arial" panose="020B0604020202020204" pitchFamily="34" charset="0"/>
            </a:endParaRPr>
          </a:p>
        </p:txBody>
      </p:sp>
      <p:sp>
        <p:nvSpPr>
          <p:cNvPr id="10" name="Title 1"/>
          <p:cNvSpPr txBox="1">
            <a:spLocks/>
          </p:cNvSpPr>
          <p:nvPr/>
        </p:nvSpPr>
        <p:spPr bwMode="auto">
          <a:xfrm>
            <a:off x="381000" y="1371600"/>
            <a:ext cx="8382000" cy="7318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2000" b="1" dirty="0" smtClean="0">
                <a:solidFill>
                  <a:srgbClr val="FF0000"/>
                </a:solidFill>
                <a:latin typeface="Arial" pitchFamily="34" charset="0"/>
                <a:cs typeface="Arial" pitchFamily="34" charset="0"/>
              </a:rPr>
              <a:t>90% </a:t>
            </a:r>
            <a:r>
              <a:rPr lang="en-US" sz="2000" b="1" dirty="0">
                <a:solidFill>
                  <a:srgbClr val="FF0000"/>
                </a:solidFill>
                <a:latin typeface="Arial" pitchFamily="34" charset="0"/>
                <a:cs typeface="Arial" pitchFamily="34" charset="0"/>
              </a:rPr>
              <a:t>reduction of per exposure acquisition </a:t>
            </a:r>
            <a:r>
              <a:rPr lang="en-US" sz="2000" b="1" dirty="0" smtClean="0">
                <a:solidFill>
                  <a:srgbClr val="FF0000"/>
                </a:solidFill>
                <a:latin typeface="Arial" pitchFamily="34" charset="0"/>
                <a:cs typeface="Arial" pitchFamily="34" charset="0"/>
              </a:rPr>
              <a:t>risk for Ad/</a:t>
            </a:r>
            <a:r>
              <a:rPr lang="en-US" sz="2000" b="1" dirty="0" err="1" smtClean="0">
                <a:solidFill>
                  <a:srgbClr val="FF0000"/>
                </a:solidFill>
                <a:latin typeface="Arial" pitchFamily="34" charset="0"/>
                <a:cs typeface="Arial" pitchFamily="34" charset="0"/>
              </a:rPr>
              <a:t>Env</a:t>
            </a:r>
            <a:r>
              <a:rPr lang="en-US" sz="2000" b="1" dirty="0" smtClean="0">
                <a:solidFill>
                  <a:srgbClr val="FF0000"/>
                </a:solidFill>
                <a:latin typeface="Arial" pitchFamily="34" charset="0"/>
                <a:cs typeface="Arial" pitchFamily="34" charset="0"/>
              </a:rPr>
              <a:t> (P=0.001)</a:t>
            </a:r>
            <a:endParaRPr lang="en-US" sz="2000" b="1" dirty="0">
              <a:solidFill>
                <a:srgbClr val="FF0000"/>
              </a:solidFill>
              <a:latin typeface="Arial" pitchFamily="34" charset="0"/>
              <a:cs typeface="Arial" pitchFamily="34" charset="0"/>
            </a:endParaRPr>
          </a:p>
          <a:p>
            <a:pPr eaLnBrk="1" hangingPunct="1"/>
            <a:r>
              <a:rPr lang="en-US" sz="2000" b="1" dirty="0" smtClean="0">
                <a:solidFill>
                  <a:srgbClr val="FF0000"/>
                </a:solidFill>
                <a:latin typeface="Arial" pitchFamily="34" charset="0"/>
                <a:cs typeface="Arial" pitchFamily="34" charset="0"/>
              </a:rPr>
              <a:t>50% (6 of 12) show complete protection for Ad/</a:t>
            </a:r>
            <a:r>
              <a:rPr lang="en-US" sz="2000" b="1" dirty="0" err="1" smtClean="0">
                <a:solidFill>
                  <a:srgbClr val="FF0000"/>
                </a:solidFill>
                <a:latin typeface="Arial" pitchFamily="34" charset="0"/>
                <a:cs typeface="Arial" pitchFamily="34" charset="0"/>
              </a:rPr>
              <a:t>Env</a:t>
            </a:r>
            <a:r>
              <a:rPr lang="en-US" sz="2000" b="1" dirty="0" smtClean="0">
                <a:solidFill>
                  <a:srgbClr val="FF0000"/>
                </a:solidFill>
                <a:latin typeface="Arial" pitchFamily="34" charset="0"/>
                <a:cs typeface="Arial" pitchFamily="34" charset="0"/>
              </a:rPr>
              <a:t> (P=0.01)</a:t>
            </a:r>
          </a:p>
        </p:txBody>
      </p:sp>
      <p:pic>
        <p:nvPicPr>
          <p:cNvPr id="11" name="Picture 10"/>
          <p:cNvPicPr>
            <a:picLocks noChangeAspect="1"/>
          </p:cNvPicPr>
          <p:nvPr/>
        </p:nvPicPr>
        <p:blipFill rotWithShape="1">
          <a:blip r:embed="rId4"/>
          <a:srcRect l="72293" t="8255" b="64734"/>
          <a:stretch/>
        </p:blipFill>
        <p:spPr>
          <a:xfrm>
            <a:off x="7086600" y="2133600"/>
            <a:ext cx="1704706" cy="1005824"/>
          </a:xfrm>
          <a:prstGeom prst="rect">
            <a:avLst/>
          </a:prstGeom>
        </p:spPr>
      </p:pic>
      <p:sp>
        <p:nvSpPr>
          <p:cNvPr id="8" name="Rectangle 2"/>
          <p:cNvSpPr>
            <a:spLocks noChangeArrowheads="1"/>
          </p:cNvSpPr>
          <p:nvPr/>
        </p:nvSpPr>
        <p:spPr bwMode="auto">
          <a:xfrm>
            <a:off x="2514600" y="6427787"/>
            <a:ext cx="3886199" cy="381000"/>
          </a:xfrm>
          <a:prstGeom prst="rect">
            <a:avLst/>
          </a:prstGeom>
          <a:solidFill>
            <a:schemeClr val="bg1"/>
          </a:solidFill>
          <a:ln w="9525">
            <a:noFill/>
            <a:miter lim="800000"/>
            <a:headEnd/>
            <a:tailEnd/>
          </a:ln>
        </p:spPr>
        <p:txBody>
          <a:bodyPr wrap="none" anchor="ctr"/>
          <a:lstStyle/>
          <a:p>
            <a:r>
              <a:rPr lang="en-US" sz="1600" b="1" dirty="0" err="1">
                <a:latin typeface="Arial" charset="0"/>
              </a:rPr>
              <a:t>Barouch</a:t>
            </a:r>
            <a:r>
              <a:rPr lang="en-US" sz="1600" b="1" dirty="0">
                <a:latin typeface="Arial" charset="0"/>
              </a:rPr>
              <a:t> et al. </a:t>
            </a:r>
            <a:r>
              <a:rPr lang="en-US" sz="1600" b="1" dirty="0" smtClean="0">
                <a:latin typeface="Arial" charset="0"/>
              </a:rPr>
              <a:t>Science 2015</a:t>
            </a:r>
            <a:endParaRPr lang="en-US" sz="1600" dirty="0"/>
          </a:p>
        </p:txBody>
      </p:sp>
    </p:spTree>
    <p:extLst>
      <p:ext uri="{BB962C8B-B14F-4D97-AF65-F5344CB8AC3E}">
        <p14:creationId xmlns:p14="http://schemas.microsoft.com/office/powerpoint/2010/main" val="207176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solidFill>
                  <a:srgbClr val="0000CC"/>
                </a:solidFill>
              </a:rPr>
              <a:t>3 strategies to advance immunization</a:t>
            </a:r>
            <a:endParaRPr lang="en-ZA" dirty="0">
              <a:solidFill>
                <a:srgbClr val="0000CC"/>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135369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47257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p:cNvSpPr>
          <p:nvPr>
            <p:ph type="body" idx="4294967295"/>
          </p:nvPr>
        </p:nvSpPr>
        <p:spPr bwMode="auto">
          <a:xfrm>
            <a:off x="4407799" y="1647195"/>
            <a:ext cx="4882101" cy="4425421"/>
          </a:xfrm>
          <a:prstGeom prst="rect">
            <a:avLst/>
          </a:prstGeom>
          <a:solidFill>
            <a:srgbClr val="FFFFFF"/>
          </a:solidFill>
          <a:ln>
            <a:miter lim="800000"/>
            <a:headEnd/>
            <a:tailEnd/>
          </a:ln>
        </p:spPr>
        <p:txBody>
          <a:bodyPr lIns="91320" tIns="45663" rIns="91320" bIns="45663"/>
          <a:lstStyle/>
          <a:p>
            <a:pPr eaLnBrk="1" hangingPunct="1">
              <a:spcBef>
                <a:spcPts val="600"/>
              </a:spcBef>
              <a:spcAft>
                <a:spcPts val="1200"/>
              </a:spcAft>
              <a:buClr>
                <a:srgbClr val="C00000"/>
              </a:buClr>
              <a:buFont typeface="Courier New" pitchFamily="49" charset="0"/>
              <a:buChar char="o"/>
            </a:pPr>
            <a:r>
              <a:rPr lang="en-US" sz="1600" b="1" dirty="0" smtClean="0">
                <a:solidFill>
                  <a:srgbClr val="000000"/>
                </a:solidFill>
              </a:rPr>
              <a:t>V1V2-Glycan – bind to trimer cap</a:t>
            </a:r>
          </a:p>
          <a:p>
            <a:pPr eaLnBrk="1" hangingPunct="1">
              <a:spcBef>
                <a:spcPts val="600"/>
              </a:spcBef>
              <a:spcAft>
                <a:spcPts val="1200"/>
              </a:spcAft>
              <a:buClr>
                <a:srgbClr val="C00000"/>
              </a:buClr>
              <a:buFont typeface="Courier New" pitchFamily="49" charset="0"/>
              <a:buChar char="o"/>
            </a:pPr>
            <a:r>
              <a:rPr lang="en-US" sz="1600" b="1" dirty="0" smtClean="0">
                <a:solidFill>
                  <a:srgbClr val="000000"/>
                </a:solidFill>
              </a:rPr>
              <a:t>V3-glycan, N332 supersite</a:t>
            </a:r>
          </a:p>
          <a:p>
            <a:pPr eaLnBrk="1" hangingPunct="1">
              <a:spcBef>
                <a:spcPts val="600"/>
              </a:spcBef>
              <a:spcAft>
                <a:spcPts val="1200"/>
              </a:spcAft>
              <a:buClr>
                <a:srgbClr val="C00000"/>
              </a:buClr>
              <a:buFont typeface="Courier New" pitchFamily="49" charset="0"/>
              <a:buChar char="o"/>
            </a:pPr>
            <a:r>
              <a:rPr lang="en-US" sz="1600" b="1" dirty="0" smtClean="0">
                <a:solidFill>
                  <a:srgbClr val="000000"/>
                </a:solidFill>
              </a:rPr>
              <a:t>gp41 MPER – near </a:t>
            </a:r>
            <a:r>
              <a:rPr lang="en-US" sz="1600" b="1" dirty="0" err="1" smtClean="0">
                <a:solidFill>
                  <a:srgbClr val="000000"/>
                </a:solidFill>
              </a:rPr>
              <a:t>mebrante</a:t>
            </a:r>
            <a:endParaRPr lang="en-US" sz="1600" b="1" dirty="0" smtClean="0">
              <a:solidFill>
                <a:srgbClr val="000000"/>
              </a:solidFill>
            </a:endParaRPr>
          </a:p>
          <a:p>
            <a:pPr eaLnBrk="1" hangingPunct="1">
              <a:spcBef>
                <a:spcPts val="600"/>
              </a:spcBef>
              <a:spcAft>
                <a:spcPts val="1200"/>
              </a:spcAft>
              <a:buClr>
                <a:srgbClr val="C00000"/>
              </a:buClr>
              <a:buFont typeface="Courier New" pitchFamily="49" charset="0"/>
              <a:buChar char="o"/>
            </a:pPr>
            <a:r>
              <a:rPr lang="en-US" sz="1600" b="1" dirty="0" smtClean="0">
                <a:solidFill>
                  <a:srgbClr val="000000"/>
                </a:solidFill>
              </a:rPr>
              <a:t>gp120/41 interface – bind to parts of both gp120 and gp41</a:t>
            </a:r>
          </a:p>
          <a:p>
            <a:pPr eaLnBrk="1" hangingPunct="1">
              <a:spcBef>
                <a:spcPts val="600"/>
              </a:spcBef>
              <a:spcAft>
                <a:spcPts val="1200"/>
              </a:spcAft>
              <a:buClr>
                <a:srgbClr val="C00000"/>
              </a:buClr>
              <a:buFont typeface="Courier New" pitchFamily="49" charset="0"/>
              <a:buChar char="o"/>
            </a:pPr>
            <a:r>
              <a:rPr lang="en-US" sz="1600" b="1" dirty="0" smtClean="0">
                <a:solidFill>
                  <a:srgbClr val="000000"/>
                </a:solidFill>
              </a:rPr>
              <a:t>CD4 binding site of gp120 – where the virus attaches to CD4</a:t>
            </a:r>
            <a:endParaRPr lang="en-US" sz="1200" b="1" dirty="0" smtClean="0">
              <a:solidFill>
                <a:srgbClr val="000000"/>
              </a:solidFill>
            </a:endParaRPr>
          </a:p>
          <a:p>
            <a:pPr eaLnBrk="1" hangingPunct="1">
              <a:spcBef>
                <a:spcPts val="600"/>
              </a:spcBef>
              <a:spcAft>
                <a:spcPts val="1200"/>
              </a:spcAft>
              <a:buClr>
                <a:srgbClr val="C00000"/>
              </a:buClr>
              <a:buFont typeface="Courier New" pitchFamily="49" charset="0"/>
              <a:buChar char="o"/>
            </a:pPr>
            <a:endParaRPr lang="en-US" sz="1600" b="1" dirty="0" smtClean="0">
              <a:solidFill>
                <a:srgbClr val="000000"/>
              </a:solidFill>
            </a:endParaRPr>
          </a:p>
          <a:p>
            <a:pPr eaLnBrk="1" hangingPunct="1">
              <a:spcBef>
                <a:spcPts val="600"/>
              </a:spcBef>
              <a:spcAft>
                <a:spcPts val="1200"/>
              </a:spcAft>
              <a:buClr>
                <a:srgbClr val="C00000"/>
              </a:buClr>
              <a:buFont typeface="Courier New" pitchFamily="49" charset="0"/>
              <a:buChar char="o"/>
            </a:pPr>
            <a:endParaRPr lang="en-US" sz="1600" b="1" dirty="0" smtClean="0">
              <a:solidFill>
                <a:srgbClr val="000000"/>
              </a:solidFill>
            </a:endParaRPr>
          </a:p>
          <a:p>
            <a:pPr eaLnBrk="1" hangingPunct="1">
              <a:spcBef>
                <a:spcPts val="600"/>
              </a:spcBef>
              <a:spcAft>
                <a:spcPts val="1200"/>
              </a:spcAft>
              <a:buClr>
                <a:srgbClr val="C00000"/>
              </a:buClr>
              <a:buFont typeface="Courier New" pitchFamily="49" charset="0"/>
              <a:buChar char="o"/>
            </a:pPr>
            <a:endParaRPr lang="en-US" sz="1600" b="1" dirty="0">
              <a:solidFill>
                <a:srgbClr val="000000"/>
              </a:solidFill>
            </a:endParaRPr>
          </a:p>
          <a:p>
            <a:pPr eaLnBrk="1" hangingPunct="1">
              <a:spcBef>
                <a:spcPts val="600"/>
              </a:spcBef>
              <a:spcAft>
                <a:spcPts val="1200"/>
              </a:spcAft>
              <a:buClr>
                <a:srgbClr val="C00000"/>
              </a:buClr>
              <a:buFont typeface="Courier New" pitchFamily="49" charset="0"/>
              <a:buChar char="o"/>
            </a:pPr>
            <a:endParaRPr lang="en-US" sz="1600" b="1" dirty="0" smtClean="0">
              <a:solidFill>
                <a:srgbClr val="000000"/>
              </a:solidFill>
            </a:endParaRPr>
          </a:p>
          <a:p>
            <a:pPr marL="685302" lvl="1" indent="-285750" eaLnBrk="1" hangingPunct="1">
              <a:spcBef>
                <a:spcPts val="600"/>
              </a:spcBef>
              <a:spcAft>
                <a:spcPts val="1200"/>
              </a:spcAft>
              <a:buClr>
                <a:srgbClr val="C00000"/>
              </a:buClr>
              <a:buFont typeface="Courier New" pitchFamily="49" charset="0"/>
              <a:buChar char="o"/>
            </a:pPr>
            <a:endParaRPr lang="en-US" sz="1600" b="1" dirty="0">
              <a:solidFill>
                <a:srgbClr val="000000"/>
              </a:solidFill>
            </a:endParaRPr>
          </a:p>
          <a:p>
            <a:pPr marL="685303" lvl="1" indent="-285750" eaLnBrk="1" hangingPunct="1">
              <a:spcBef>
                <a:spcPts val="600"/>
              </a:spcBef>
              <a:spcAft>
                <a:spcPts val="1200"/>
              </a:spcAft>
              <a:buClr>
                <a:srgbClr val="C00000"/>
              </a:buClr>
              <a:buFont typeface="Courier New" pitchFamily="49" charset="0"/>
              <a:buChar char="o"/>
            </a:pPr>
            <a:endParaRPr lang="en-US" sz="1600" b="1" dirty="0">
              <a:solidFill>
                <a:srgbClr val="000000"/>
              </a:solidFill>
            </a:endParaRPr>
          </a:p>
        </p:txBody>
      </p:sp>
      <p:sp>
        <p:nvSpPr>
          <p:cNvPr id="13316" name="Text Box 1028"/>
          <p:cNvSpPr txBox="1">
            <a:spLocks noChangeArrowheads="1"/>
          </p:cNvSpPr>
          <p:nvPr/>
        </p:nvSpPr>
        <p:spPr bwMode="auto">
          <a:xfrm>
            <a:off x="-21266" y="193491"/>
            <a:ext cx="9144000" cy="982663"/>
          </a:xfrm>
          <a:prstGeom prst="rect">
            <a:avLst/>
          </a:prstGeom>
          <a:noFill/>
          <a:ln w="9525">
            <a:noFill/>
            <a:miter lim="800000"/>
            <a:headEnd/>
            <a:tailEnd/>
          </a:ln>
        </p:spPr>
        <p:txBody>
          <a:bodyPr wrap="none" lIns="0" tIns="0" rIns="0" bIns="0" anchor="ctr" anchorCtr="1"/>
          <a:lstStyle/>
          <a:p>
            <a:pPr algn="ctr"/>
            <a:r>
              <a:rPr lang="en-US" sz="3200" b="1" dirty="0" err="1" smtClean="0">
                <a:solidFill>
                  <a:srgbClr val="000099"/>
                </a:solidFill>
                <a:latin typeface="Arial Black" pitchFamily="34" charset="0"/>
                <a:ea typeface="Verdana" pitchFamily="34" charset="0"/>
                <a:cs typeface="Verdana" pitchFamily="34" charset="0"/>
              </a:rPr>
              <a:t>Neutralising</a:t>
            </a:r>
            <a:r>
              <a:rPr lang="en-US" sz="3200" b="1" dirty="0" smtClean="0">
                <a:solidFill>
                  <a:srgbClr val="000099"/>
                </a:solidFill>
                <a:latin typeface="Arial Black" pitchFamily="34" charset="0"/>
                <a:ea typeface="Verdana" pitchFamily="34" charset="0"/>
                <a:cs typeface="Verdana" pitchFamily="34" charset="0"/>
              </a:rPr>
              <a:t> Ab to HIV-1</a:t>
            </a:r>
            <a:endParaRPr lang="en-US" sz="3200" b="1" dirty="0">
              <a:solidFill>
                <a:srgbClr val="000099"/>
              </a:solidFill>
              <a:latin typeface="Arial Black" pitchFamily="34" charset="0"/>
              <a:ea typeface="Verdana" pitchFamily="34" charset="0"/>
              <a:cs typeface="Verdana"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8254"/>
          <a:stretch/>
        </p:blipFill>
        <p:spPr>
          <a:xfrm>
            <a:off x="0" y="1732929"/>
            <a:ext cx="4209550" cy="3545448"/>
          </a:xfrm>
          <a:prstGeom prst="rect">
            <a:avLst/>
          </a:prstGeom>
        </p:spPr>
      </p:pic>
      <p:sp>
        <p:nvSpPr>
          <p:cNvPr id="7" name="TextBox 6"/>
          <p:cNvSpPr txBox="1"/>
          <p:nvPr/>
        </p:nvSpPr>
        <p:spPr>
          <a:xfrm>
            <a:off x="277203" y="1755706"/>
            <a:ext cx="1029449" cy="307777"/>
          </a:xfrm>
          <a:prstGeom prst="rect">
            <a:avLst/>
          </a:prstGeom>
          <a:noFill/>
        </p:spPr>
        <p:txBody>
          <a:bodyPr wrap="none" rtlCol="0">
            <a:spAutoFit/>
          </a:bodyPr>
          <a:lstStyle/>
          <a:p>
            <a:r>
              <a:rPr lang="en-US" sz="1400" b="1" dirty="0" smtClean="0">
                <a:solidFill>
                  <a:srgbClr val="FFFF00"/>
                </a:solidFill>
              </a:rPr>
              <a:t>V3-glycan</a:t>
            </a:r>
            <a:endParaRPr lang="en-US" sz="1400" b="1" dirty="0">
              <a:solidFill>
                <a:srgbClr val="FFFF00"/>
              </a:solidFill>
            </a:endParaRPr>
          </a:p>
        </p:txBody>
      </p:sp>
      <p:sp>
        <p:nvSpPr>
          <p:cNvPr id="8" name="TextBox 7"/>
          <p:cNvSpPr txBox="1"/>
          <p:nvPr/>
        </p:nvSpPr>
        <p:spPr>
          <a:xfrm>
            <a:off x="2213518" y="1706810"/>
            <a:ext cx="1249060" cy="307777"/>
          </a:xfrm>
          <a:prstGeom prst="rect">
            <a:avLst/>
          </a:prstGeom>
          <a:noFill/>
        </p:spPr>
        <p:txBody>
          <a:bodyPr wrap="none" rtlCol="0">
            <a:spAutoFit/>
          </a:bodyPr>
          <a:lstStyle/>
          <a:p>
            <a:r>
              <a:rPr lang="en-US" sz="1400" b="1" dirty="0" smtClean="0">
                <a:solidFill>
                  <a:srgbClr val="FFFF00"/>
                </a:solidFill>
              </a:rPr>
              <a:t>V1V2-glycan</a:t>
            </a:r>
            <a:endParaRPr lang="en-US" sz="1400" b="1" dirty="0">
              <a:solidFill>
                <a:srgbClr val="FFFF00"/>
              </a:solidFill>
            </a:endParaRPr>
          </a:p>
        </p:txBody>
      </p:sp>
      <p:sp>
        <p:nvSpPr>
          <p:cNvPr id="9" name="TextBox 8"/>
          <p:cNvSpPr txBox="1"/>
          <p:nvPr/>
        </p:nvSpPr>
        <p:spPr>
          <a:xfrm>
            <a:off x="2397006" y="2230031"/>
            <a:ext cx="1595309" cy="307777"/>
          </a:xfrm>
          <a:prstGeom prst="rect">
            <a:avLst/>
          </a:prstGeom>
          <a:noFill/>
        </p:spPr>
        <p:txBody>
          <a:bodyPr wrap="none" rtlCol="0">
            <a:spAutoFit/>
          </a:bodyPr>
          <a:lstStyle/>
          <a:p>
            <a:r>
              <a:rPr lang="en-US" sz="1400" b="1" dirty="0" smtClean="0">
                <a:solidFill>
                  <a:srgbClr val="FFFF00"/>
                </a:solidFill>
              </a:rPr>
              <a:t>CD4 binding site</a:t>
            </a:r>
            <a:endParaRPr lang="en-US" sz="1400" b="1" dirty="0">
              <a:solidFill>
                <a:srgbClr val="FFFF00"/>
              </a:solidFill>
            </a:endParaRPr>
          </a:p>
        </p:txBody>
      </p:sp>
      <p:sp>
        <p:nvSpPr>
          <p:cNvPr id="10" name="TextBox 9"/>
          <p:cNvSpPr txBox="1"/>
          <p:nvPr/>
        </p:nvSpPr>
        <p:spPr>
          <a:xfrm>
            <a:off x="567658" y="3244043"/>
            <a:ext cx="978809" cy="523220"/>
          </a:xfrm>
          <a:prstGeom prst="rect">
            <a:avLst/>
          </a:prstGeom>
          <a:noFill/>
        </p:spPr>
        <p:txBody>
          <a:bodyPr wrap="square" rtlCol="0">
            <a:spAutoFit/>
          </a:bodyPr>
          <a:lstStyle/>
          <a:p>
            <a:r>
              <a:rPr lang="en-US" sz="1400" b="1" dirty="0" smtClean="0">
                <a:solidFill>
                  <a:srgbClr val="FFFF00"/>
                </a:solidFill>
              </a:rPr>
              <a:t>gp41 MPER</a:t>
            </a:r>
            <a:endParaRPr lang="en-US" sz="1400" b="1" dirty="0">
              <a:solidFill>
                <a:srgbClr val="FFFF00"/>
              </a:solidFill>
            </a:endParaRPr>
          </a:p>
        </p:txBody>
      </p:sp>
      <p:cxnSp>
        <p:nvCxnSpPr>
          <p:cNvPr id="11" name="Straight Connector 10"/>
          <p:cNvCxnSpPr/>
          <p:nvPr/>
        </p:nvCxnSpPr>
        <p:spPr>
          <a:xfrm>
            <a:off x="1263522" y="3536839"/>
            <a:ext cx="310551" cy="1725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endCxn id="9" idx="1"/>
          </p:cNvCxnSpPr>
          <p:nvPr/>
        </p:nvCxnSpPr>
        <p:spPr>
          <a:xfrm flipV="1">
            <a:off x="2222202" y="2383920"/>
            <a:ext cx="174804" cy="34354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993324" y="2839441"/>
            <a:ext cx="998991" cy="523220"/>
          </a:xfrm>
          <a:prstGeom prst="rect">
            <a:avLst/>
          </a:prstGeom>
          <a:noFill/>
        </p:spPr>
        <p:txBody>
          <a:bodyPr wrap="none" rtlCol="0">
            <a:spAutoFit/>
          </a:bodyPr>
          <a:lstStyle/>
          <a:p>
            <a:r>
              <a:rPr lang="en-US" sz="1400" b="1" dirty="0" smtClean="0">
                <a:solidFill>
                  <a:srgbClr val="FFFF00"/>
                </a:solidFill>
              </a:rPr>
              <a:t>gp120/41 </a:t>
            </a:r>
            <a:br>
              <a:rPr lang="en-US" sz="1400" b="1" dirty="0" smtClean="0">
                <a:solidFill>
                  <a:srgbClr val="FFFF00"/>
                </a:solidFill>
              </a:rPr>
            </a:br>
            <a:r>
              <a:rPr lang="en-US" sz="1400" b="1" dirty="0" smtClean="0">
                <a:solidFill>
                  <a:srgbClr val="FFFF00"/>
                </a:solidFill>
              </a:rPr>
              <a:t>interface</a:t>
            </a:r>
            <a:endParaRPr lang="en-US" sz="1400" b="1" dirty="0">
              <a:solidFill>
                <a:srgbClr val="FFFF00"/>
              </a:solidFill>
            </a:endParaRPr>
          </a:p>
        </p:txBody>
      </p:sp>
      <p:cxnSp>
        <p:nvCxnSpPr>
          <p:cNvPr id="14" name="Straight Connector 13"/>
          <p:cNvCxnSpPr/>
          <p:nvPr/>
        </p:nvCxnSpPr>
        <p:spPr>
          <a:xfrm>
            <a:off x="2682773" y="3075325"/>
            <a:ext cx="310551" cy="9057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2261900" y="3245693"/>
            <a:ext cx="731424" cy="695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969877" y="1853851"/>
            <a:ext cx="18126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04009" y="2063483"/>
            <a:ext cx="278374" cy="3356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77203" y="5865069"/>
            <a:ext cx="2405082" cy="276999"/>
          </a:xfrm>
          <a:prstGeom prst="rect">
            <a:avLst/>
          </a:prstGeom>
          <a:noFill/>
        </p:spPr>
        <p:txBody>
          <a:bodyPr wrap="none" rtlCol="0">
            <a:spAutoFit/>
          </a:bodyPr>
          <a:lstStyle/>
          <a:p>
            <a:r>
              <a:rPr lang="en-US" sz="1200" dirty="0" smtClean="0">
                <a:latin typeface="Arial" pitchFamily="34" charset="0"/>
              </a:rPr>
              <a:t>Christina </a:t>
            </a:r>
            <a:r>
              <a:rPr lang="en-US" sz="1200" dirty="0" err="1" smtClean="0">
                <a:latin typeface="Arial" pitchFamily="34" charset="0"/>
              </a:rPr>
              <a:t>Corbaci</a:t>
            </a:r>
            <a:r>
              <a:rPr lang="en-US" sz="1200" dirty="0" smtClean="0">
                <a:latin typeface="Arial" pitchFamily="34" charset="0"/>
              </a:rPr>
              <a:t>, </a:t>
            </a:r>
            <a:r>
              <a:rPr lang="en-US" sz="1200" dirty="0">
                <a:latin typeface="Arial" pitchFamily="34" charset="0"/>
              </a:rPr>
              <a:t>Andrew Ward</a:t>
            </a:r>
            <a:r>
              <a:rPr lang="en-US" sz="1200" dirty="0" smtClean="0">
                <a:latin typeface="Arial" pitchFamily="34" charset="0"/>
              </a:rPr>
              <a:t>,</a:t>
            </a:r>
            <a:endParaRPr lang="en-US" sz="1200" dirty="0">
              <a:latin typeface="Arial" pitchFamily="34" charset="0"/>
            </a:endParaRPr>
          </a:p>
        </p:txBody>
      </p:sp>
      <p:grpSp>
        <p:nvGrpSpPr>
          <p:cNvPr id="20" name="Group 19"/>
          <p:cNvGrpSpPr/>
          <p:nvPr/>
        </p:nvGrpSpPr>
        <p:grpSpPr>
          <a:xfrm>
            <a:off x="2139869" y="2839442"/>
            <a:ext cx="6194912" cy="2398785"/>
            <a:chOff x="2139869" y="2839442"/>
            <a:chExt cx="6194912" cy="2398785"/>
          </a:xfrm>
        </p:grpSpPr>
        <p:sp>
          <p:nvSpPr>
            <p:cNvPr id="2" name="TextBox 1"/>
            <p:cNvSpPr txBox="1"/>
            <p:nvPr/>
          </p:nvSpPr>
          <p:spPr>
            <a:xfrm>
              <a:off x="4421246" y="4653452"/>
              <a:ext cx="3913535" cy="584775"/>
            </a:xfrm>
            <a:prstGeom prst="rect">
              <a:avLst/>
            </a:prstGeom>
            <a:noFill/>
          </p:spPr>
          <p:txBody>
            <a:bodyPr wrap="square" rtlCol="0">
              <a:spAutoFit/>
            </a:bodyPr>
            <a:lstStyle/>
            <a:p>
              <a:r>
                <a:rPr lang="en-US" sz="1600" b="1" dirty="0" smtClean="0">
                  <a:solidFill>
                    <a:srgbClr val="003399"/>
                  </a:solidFill>
                  <a:latin typeface="Calibri" pitchFamily="34" charset="0"/>
                </a:rPr>
                <a:t>Only antibodies that have advanced to the clinic (VRC01, 3BNC117)</a:t>
              </a:r>
              <a:endParaRPr lang="en-US" sz="1600" b="1" dirty="0">
                <a:solidFill>
                  <a:srgbClr val="003399"/>
                </a:solidFill>
                <a:latin typeface="Calibri" pitchFamily="34" charset="0"/>
              </a:endParaRPr>
            </a:p>
          </p:txBody>
        </p:sp>
        <p:cxnSp>
          <p:nvCxnSpPr>
            <p:cNvPr id="4" name="Straight Arrow Connector 3"/>
            <p:cNvCxnSpPr/>
            <p:nvPr/>
          </p:nvCxnSpPr>
          <p:spPr>
            <a:xfrm flipH="1" flipV="1">
              <a:off x="2139869" y="2839442"/>
              <a:ext cx="2205554" cy="1827457"/>
            </a:xfrm>
            <a:prstGeom prst="straightConnector1">
              <a:avLst/>
            </a:prstGeom>
            <a:ln w="15875">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1148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8" name="Text Box 2"/>
          <p:cNvSpPr txBox="1">
            <a:spLocks noChangeArrowheads="1"/>
          </p:cNvSpPr>
          <p:nvPr/>
        </p:nvSpPr>
        <p:spPr bwMode="auto">
          <a:xfrm>
            <a:off x="-11426" y="168519"/>
            <a:ext cx="9144000" cy="759587"/>
          </a:xfrm>
          <a:prstGeom prst="rect">
            <a:avLst/>
          </a:prstGeom>
          <a:noFill/>
          <a:ln w="9525">
            <a:noFill/>
            <a:miter lim="800000"/>
            <a:headEnd/>
            <a:tailEnd/>
          </a:ln>
        </p:spPr>
        <p:txBody>
          <a:bodyPr wrap="none" lIns="0" tIns="0" rIns="0" bIns="0" anchor="ctr" anchorCtr="1"/>
          <a:lstStyle/>
          <a:p>
            <a:pPr algn="ctr">
              <a:lnSpc>
                <a:spcPts val="3000"/>
              </a:lnSpc>
            </a:pPr>
            <a:r>
              <a:rPr lang="en-US" sz="3200" b="1" dirty="0" smtClean="0">
                <a:solidFill>
                  <a:srgbClr val="000099"/>
                </a:solidFill>
                <a:latin typeface="Arial Black" pitchFamily="34" charset="0"/>
                <a:ea typeface="ＭＳ Ｐゴシック"/>
                <a:cs typeface="Arial" charset="0"/>
              </a:rPr>
              <a:t>Use </a:t>
            </a:r>
            <a:r>
              <a:rPr lang="en-US" sz="3200" b="1" dirty="0">
                <a:solidFill>
                  <a:srgbClr val="000099"/>
                </a:solidFill>
                <a:latin typeface="Arial Black" pitchFamily="34" charset="0"/>
                <a:ea typeface="ＭＳ Ｐゴシック"/>
                <a:cs typeface="Arial" charset="0"/>
              </a:rPr>
              <a:t>of HIV </a:t>
            </a:r>
            <a:r>
              <a:rPr lang="en-US" sz="3200" b="1" dirty="0" smtClean="0">
                <a:solidFill>
                  <a:srgbClr val="000099"/>
                </a:solidFill>
                <a:latin typeface="Arial Black" pitchFamily="34" charset="0"/>
                <a:ea typeface="ＭＳ Ｐゴシック"/>
                <a:cs typeface="Arial" charset="0"/>
              </a:rPr>
              <a:t>Antibodies in Prevention</a:t>
            </a:r>
            <a:endParaRPr lang="en-US" sz="3200" b="1" dirty="0">
              <a:solidFill>
                <a:srgbClr val="000099"/>
              </a:solidFill>
              <a:latin typeface="Arial Black" pitchFamily="34" charset="0"/>
              <a:ea typeface="ＭＳ Ｐゴシック"/>
              <a:cs typeface="Arial" charset="0"/>
            </a:endParaRPr>
          </a:p>
        </p:txBody>
      </p:sp>
      <p:sp>
        <p:nvSpPr>
          <p:cNvPr id="2" name="TextBox 1"/>
          <p:cNvSpPr txBox="1"/>
          <p:nvPr/>
        </p:nvSpPr>
        <p:spPr>
          <a:xfrm>
            <a:off x="381000" y="838200"/>
            <a:ext cx="8610600" cy="5273238"/>
          </a:xfrm>
          <a:prstGeom prst="rect">
            <a:avLst/>
          </a:prstGeom>
          <a:noFill/>
        </p:spPr>
        <p:txBody>
          <a:bodyPr wrap="square" rtlCol="0">
            <a:spAutoFit/>
          </a:bodyPr>
          <a:lstStyle/>
          <a:p>
            <a:pPr marL="342900" indent="-342900">
              <a:lnSpc>
                <a:spcPts val="2600"/>
              </a:lnSpc>
              <a:spcAft>
                <a:spcPts val="600"/>
              </a:spcAft>
              <a:buFont typeface="Wingdings" panose="05000000000000000000" pitchFamily="2" charset="2"/>
              <a:buChar char="q"/>
            </a:pPr>
            <a:r>
              <a:rPr lang="en-US" sz="2400" b="1" dirty="0" smtClean="0">
                <a:solidFill>
                  <a:srgbClr val="000000"/>
                </a:solidFill>
                <a:ea typeface="ＭＳ Ｐゴシック"/>
              </a:rPr>
              <a:t>Can mAb prevent infection in high risk adults (Antibody Mediated Prevention)</a:t>
            </a:r>
          </a:p>
          <a:p>
            <a:pPr marL="342900" indent="-342900">
              <a:lnSpc>
                <a:spcPts val="2600"/>
              </a:lnSpc>
              <a:spcAft>
                <a:spcPts val="600"/>
              </a:spcAft>
              <a:buFont typeface="Wingdings" panose="05000000000000000000" pitchFamily="2" charset="2"/>
              <a:buChar char="q"/>
            </a:pPr>
            <a:endParaRPr lang="en-US" sz="2400" b="1" dirty="0" smtClean="0">
              <a:solidFill>
                <a:srgbClr val="000000"/>
              </a:solidFill>
              <a:ea typeface="ＭＳ Ｐゴシック"/>
            </a:endParaRPr>
          </a:p>
          <a:p>
            <a:pPr marL="342900" indent="-342900">
              <a:lnSpc>
                <a:spcPts val="2600"/>
              </a:lnSpc>
              <a:spcAft>
                <a:spcPts val="600"/>
              </a:spcAft>
              <a:buFont typeface="Wingdings" panose="05000000000000000000" pitchFamily="2" charset="2"/>
              <a:buChar char="q"/>
            </a:pPr>
            <a:r>
              <a:rPr lang="en-US" sz="2400" b="1" dirty="0" smtClean="0">
                <a:solidFill>
                  <a:srgbClr val="000000"/>
                </a:solidFill>
                <a:ea typeface="ＭＳ Ｐゴシック"/>
              </a:rPr>
              <a:t>Can </a:t>
            </a:r>
            <a:r>
              <a:rPr lang="en-US" sz="2400" b="1" dirty="0" err="1" smtClean="0">
                <a:solidFill>
                  <a:srgbClr val="000000"/>
                </a:solidFill>
                <a:ea typeface="ＭＳ Ｐゴシック"/>
              </a:rPr>
              <a:t>mAb</a:t>
            </a:r>
            <a:r>
              <a:rPr lang="en-US" sz="2400" b="1" dirty="0" smtClean="0">
                <a:solidFill>
                  <a:srgbClr val="000000"/>
                </a:solidFill>
                <a:ea typeface="ＭＳ Ｐゴシック"/>
              </a:rPr>
              <a:t> protect infants during childbirth and breastfeeding</a:t>
            </a:r>
          </a:p>
          <a:p>
            <a:pPr marL="342900" indent="-342900">
              <a:lnSpc>
                <a:spcPts val="2600"/>
              </a:lnSpc>
              <a:spcAft>
                <a:spcPts val="600"/>
              </a:spcAft>
              <a:buFont typeface="Wingdings" panose="05000000000000000000" pitchFamily="2" charset="2"/>
              <a:buChar char="q"/>
            </a:pPr>
            <a:endParaRPr lang="en-US" sz="2400" b="1" dirty="0">
              <a:solidFill>
                <a:srgbClr val="000000"/>
              </a:solidFill>
              <a:ea typeface="ＭＳ Ｐゴシック"/>
            </a:endParaRPr>
          </a:p>
          <a:p>
            <a:pPr marL="342900" indent="-342900">
              <a:lnSpc>
                <a:spcPts val="2600"/>
              </a:lnSpc>
              <a:spcAft>
                <a:spcPts val="600"/>
              </a:spcAft>
              <a:buFont typeface="Wingdings" panose="05000000000000000000" pitchFamily="2" charset="2"/>
              <a:buChar char="q"/>
            </a:pPr>
            <a:r>
              <a:rPr lang="en-US" sz="2400" b="1" dirty="0" smtClean="0">
                <a:solidFill>
                  <a:srgbClr val="000000"/>
                </a:solidFill>
                <a:ea typeface="ＭＳ Ｐゴシック"/>
              </a:rPr>
              <a:t>Can we use it as a topical microbicide?</a:t>
            </a:r>
          </a:p>
          <a:p>
            <a:pPr marL="342900" indent="-342900">
              <a:lnSpc>
                <a:spcPts val="2600"/>
              </a:lnSpc>
              <a:spcAft>
                <a:spcPts val="600"/>
              </a:spcAft>
              <a:buFont typeface="Wingdings" panose="05000000000000000000" pitchFamily="2" charset="2"/>
              <a:buChar char="q"/>
            </a:pPr>
            <a:endParaRPr lang="en-US" sz="2400" b="1" dirty="0">
              <a:solidFill>
                <a:srgbClr val="000000"/>
              </a:solidFill>
              <a:ea typeface="ＭＳ Ｐゴシック"/>
            </a:endParaRPr>
          </a:p>
          <a:p>
            <a:pPr marL="342900" indent="-342900">
              <a:lnSpc>
                <a:spcPts val="2600"/>
              </a:lnSpc>
              <a:spcAft>
                <a:spcPts val="600"/>
              </a:spcAft>
              <a:buFont typeface="Wingdings" panose="05000000000000000000" pitchFamily="2" charset="2"/>
              <a:buChar char="q"/>
            </a:pPr>
            <a:r>
              <a:rPr lang="en-US" sz="2400" b="1" dirty="0" smtClean="0">
                <a:solidFill>
                  <a:srgbClr val="000000"/>
                </a:solidFill>
                <a:ea typeface="ＭＳ Ｐゴシック"/>
              </a:rPr>
              <a:t>What level of antibody is needed (</a:t>
            </a:r>
            <a:r>
              <a:rPr lang="en-US" sz="2400" b="1" dirty="0" err="1" smtClean="0">
                <a:solidFill>
                  <a:srgbClr val="000000"/>
                </a:solidFill>
                <a:ea typeface="ＭＳ Ｐゴシック"/>
              </a:rPr>
              <a:t>ug</a:t>
            </a:r>
            <a:r>
              <a:rPr lang="en-US" sz="2400" b="1" dirty="0" smtClean="0">
                <a:solidFill>
                  <a:srgbClr val="000000"/>
                </a:solidFill>
                <a:ea typeface="ＭＳ Ｐゴシック"/>
              </a:rPr>
              <a:t>/ml) to protect</a:t>
            </a:r>
          </a:p>
          <a:p>
            <a:pPr marL="342900" indent="-342900">
              <a:lnSpc>
                <a:spcPts val="2600"/>
              </a:lnSpc>
              <a:spcAft>
                <a:spcPts val="600"/>
              </a:spcAft>
              <a:buFont typeface="Wingdings" panose="05000000000000000000" pitchFamily="2" charset="2"/>
              <a:buChar char="q"/>
            </a:pPr>
            <a:endParaRPr lang="en-US" sz="2400" b="1" dirty="0" smtClean="0">
              <a:solidFill>
                <a:srgbClr val="000000"/>
              </a:solidFill>
              <a:ea typeface="ＭＳ Ｐゴシック"/>
            </a:endParaRPr>
          </a:p>
          <a:p>
            <a:pPr marL="342900" indent="-342900">
              <a:lnSpc>
                <a:spcPts val="2600"/>
              </a:lnSpc>
              <a:spcAft>
                <a:spcPts val="600"/>
              </a:spcAft>
              <a:buFont typeface="Wingdings" panose="05000000000000000000" pitchFamily="2" charset="2"/>
              <a:buChar char="q"/>
            </a:pPr>
            <a:r>
              <a:rPr lang="en-US" sz="2400" b="1" dirty="0" smtClean="0">
                <a:solidFill>
                  <a:srgbClr val="000000"/>
                </a:solidFill>
                <a:ea typeface="ＭＳ Ｐゴシック"/>
              </a:rPr>
              <a:t>How long will the antibody work (weeks, months?)</a:t>
            </a:r>
          </a:p>
          <a:p>
            <a:pPr marL="342900" indent="-342900">
              <a:lnSpc>
                <a:spcPts val="2600"/>
              </a:lnSpc>
              <a:spcAft>
                <a:spcPts val="600"/>
              </a:spcAft>
              <a:buFont typeface="Wingdings" panose="05000000000000000000" pitchFamily="2" charset="2"/>
              <a:buChar char="q"/>
            </a:pPr>
            <a:endParaRPr lang="en-US" sz="2400" b="1" dirty="0" smtClean="0">
              <a:solidFill>
                <a:srgbClr val="000000"/>
              </a:solidFill>
              <a:ea typeface="ＭＳ Ｐゴシック"/>
            </a:endParaRPr>
          </a:p>
          <a:p>
            <a:pPr marL="342900" indent="-342900">
              <a:lnSpc>
                <a:spcPts val="2600"/>
              </a:lnSpc>
              <a:spcAft>
                <a:spcPts val="600"/>
              </a:spcAft>
              <a:buFont typeface="Wingdings" panose="05000000000000000000" pitchFamily="2" charset="2"/>
              <a:buChar char="q"/>
            </a:pPr>
            <a:r>
              <a:rPr lang="en-US" sz="2400" b="1" dirty="0" smtClean="0">
                <a:solidFill>
                  <a:srgbClr val="000000"/>
                </a:solidFill>
                <a:ea typeface="ＭＳ Ｐゴシック"/>
              </a:rPr>
              <a:t>Cocktails to increase breadth vs potency</a:t>
            </a:r>
            <a:endParaRPr lang="en-US" sz="2400" b="1" dirty="0">
              <a:solidFill>
                <a:srgbClr val="000000"/>
              </a:solidFill>
              <a:ea typeface="ＭＳ Ｐゴシック"/>
            </a:endParaRPr>
          </a:p>
          <a:p>
            <a:pPr marL="799531" lvl="1" indent="-342900">
              <a:lnSpc>
                <a:spcPts val="2600"/>
              </a:lnSpc>
              <a:spcAft>
                <a:spcPts val="600"/>
              </a:spcAft>
              <a:buFont typeface="Wingdings" panose="05000000000000000000" pitchFamily="2" charset="2"/>
              <a:buChar char="q"/>
            </a:pPr>
            <a:endParaRPr lang="en-US" sz="2400" b="1" dirty="0">
              <a:solidFill>
                <a:srgbClr val="000000"/>
              </a:solidFill>
              <a:ea typeface="ＭＳ Ｐゴシック"/>
            </a:endParaRPr>
          </a:p>
        </p:txBody>
      </p:sp>
    </p:spTree>
    <p:extLst>
      <p:ext uri="{BB962C8B-B14F-4D97-AF65-F5344CB8AC3E}">
        <p14:creationId xmlns:p14="http://schemas.microsoft.com/office/powerpoint/2010/main" val="30229774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1038" y="3276600"/>
            <a:ext cx="7772400" cy="1470025"/>
          </a:xfrm>
        </p:spPr>
        <p:txBody>
          <a:bodyPr>
            <a:normAutofit fontScale="90000"/>
          </a:bodyPr>
          <a:lstStyle/>
          <a:p>
            <a:r>
              <a:rPr lang="en-ZA" dirty="0" smtClean="0">
                <a:solidFill>
                  <a:srgbClr val="0000CC"/>
                </a:solidFill>
              </a:rPr>
              <a:t>All the NHP studies are with cell free virus, in humans we know that there is  cell associated sexual and breast milk HIV transmission </a:t>
            </a:r>
            <a:br>
              <a:rPr lang="en-ZA" dirty="0" smtClean="0">
                <a:solidFill>
                  <a:srgbClr val="0000CC"/>
                </a:solidFill>
              </a:rPr>
            </a:br>
            <a:endParaRPr lang="en-ZA" dirty="0">
              <a:solidFill>
                <a:srgbClr val="0000CC"/>
              </a:solidFill>
            </a:endParaRPr>
          </a:p>
        </p:txBody>
      </p:sp>
      <p:sp>
        <p:nvSpPr>
          <p:cNvPr id="4" name="Slide Number Placeholder 3"/>
          <p:cNvSpPr>
            <a:spLocks noGrp="1"/>
          </p:cNvSpPr>
          <p:nvPr>
            <p:ph type="sldNum" sz="quarter" idx="11"/>
          </p:nvPr>
        </p:nvSpPr>
        <p:spPr/>
        <p:txBody>
          <a:bodyPr/>
          <a:lstStyle/>
          <a:p>
            <a:pPr>
              <a:defRPr/>
            </a:pPr>
            <a:fld id="{98849925-93ED-4E45-985B-AD5A9B5080D3}" type="slidenum">
              <a:rPr lang="en-US" smtClean="0"/>
              <a:pPr>
                <a:defRPr/>
              </a:pPr>
              <a:t>35</a:t>
            </a:fld>
            <a:endParaRPr lang="en-US" dirty="0"/>
          </a:p>
        </p:txBody>
      </p:sp>
    </p:spTree>
    <p:extLst>
      <p:ext uri="{BB962C8B-B14F-4D97-AF65-F5344CB8AC3E}">
        <p14:creationId xmlns:p14="http://schemas.microsoft.com/office/powerpoint/2010/main" val="25918524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p:cNvSpPr>
          <p:nvPr>
            <p:ph type="body" idx="4294967295"/>
          </p:nvPr>
        </p:nvSpPr>
        <p:spPr bwMode="auto">
          <a:xfrm>
            <a:off x="4407799" y="1647195"/>
            <a:ext cx="4882101" cy="4425421"/>
          </a:xfrm>
          <a:prstGeom prst="rect">
            <a:avLst/>
          </a:prstGeom>
          <a:solidFill>
            <a:srgbClr val="FFFFFF"/>
          </a:solidFill>
          <a:ln>
            <a:miter lim="800000"/>
            <a:headEnd/>
            <a:tailEnd/>
          </a:ln>
        </p:spPr>
        <p:txBody>
          <a:bodyPr lIns="91320" tIns="45663" rIns="91320" bIns="45663"/>
          <a:lstStyle/>
          <a:p>
            <a:pPr eaLnBrk="1" hangingPunct="1">
              <a:spcBef>
                <a:spcPts val="600"/>
              </a:spcBef>
              <a:spcAft>
                <a:spcPts val="1200"/>
              </a:spcAft>
              <a:buClr>
                <a:srgbClr val="C00000"/>
              </a:buClr>
              <a:buFont typeface="Courier New" pitchFamily="49" charset="0"/>
              <a:buChar char="o"/>
            </a:pPr>
            <a:r>
              <a:rPr lang="en-US" sz="1600" b="1" dirty="0" smtClean="0">
                <a:solidFill>
                  <a:srgbClr val="000000"/>
                </a:solidFill>
              </a:rPr>
              <a:t>V1V2-Glycan – bind to trimer cap</a:t>
            </a:r>
          </a:p>
          <a:p>
            <a:pPr eaLnBrk="1" hangingPunct="1">
              <a:spcBef>
                <a:spcPts val="600"/>
              </a:spcBef>
              <a:spcAft>
                <a:spcPts val="1200"/>
              </a:spcAft>
              <a:buClr>
                <a:srgbClr val="C00000"/>
              </a:buClr>
              <a:buFont typeface="Courier New" pitchFamily="49" charset="0"/>
              <a:buChar char="o"/>
            </a:pPr>
            <a:r>
              <a:rPr lang="en-US" sz="1600" b="1" dirty="0" smtClean="0">
                <a:solidFill>
                  <a:srgbClr val="000000"/>
                </a:solidFill>
              </a:rPr>
              <a:t>CD4 binding site of gp120 – where the virus attaches to CD4</a:t>
            </a:r>
            <a:endParaRPr lang="en-US" sz="1200" b="1" dirty="0" smtClean="0">
              <a:solidFill>
                <a:srgbClr val="000000"/>
              </a:solidFill>
            </a:endParaRPr>
          </a:p>
          <a:p>
            <a:pPr eaLnBrk="1" hangingPunct="1">
              <a:spcBef>
                <a:spcPts val="600"/>
              </a:spcBef>
              <a:spcAft>
                <a:spcPts val="1200"/>
              </a:spcAft>
              <a:buClr>
                <a:srgbClr val="C00000"/>
              </a:buClr>
              <a:buFont typeface="Courier New" pitchFamily="49" charset="0"/>
              <a:buChar char="o"/>
            </a:pPr>
            <a:endParaRPr lang="en-US" sz="1600" b="1" dirty="0" smtClean="0">
              <a:solidFill>
                <a:srgbClr val="000000"/>
              </a:solidFill>
            </a:endParaRPr>
          </a:p>
          <a:p>
            <a:pPr eaLnBrk="1" hangingPunct="1">
              <a:spcBef>
                <a:spcPts val="600"/>
              </a:spcBef>
              <a:spcAft>
                <a:spcPts val="1200"/>
              </a:spcAft>
              <a:buClr>
                <a:srgbClr val="C00000"/>
              </a:buClr>
              <a:buFont typeface="Courier New" pitchFamily="49" charset="0"/>
              <a:buChar char="o"/>
            </a:pPr>
            <a:endParaRPr lang="en-US" sz="1600" b="1" dirty="0" smtClean="0">
              <a:solidFill>
                <a:srgbClr val="000000"/>
              </a:solidFill>
            </a:endParaRPr>
          </a:p>
          <a:p>
            <a:pPr eaLnBrk="1" hangingPunct="1">
              <a:spcBef>
                <a:spcPts val="600"/>
              </a:spcBef>
              <a:spcAft>
                <a:spcPts val="1200"/>
              </a:spcAft>
              <a:buClr>
                <a:srgbClr val="C00000"/>
              </a:buClr>
              <a:buFont typeface="Courier New" pitchFamily="49" charset="0"/>
              <a:buChar char="o"/>
            </a:pPr>
            <a:endParaRPr lang="en-US" sz="1600" b="1" dirty="0">
              <a:solidFill>
                <a:srgbClr val="000000"/>
              </a:solidFill>
            </a:endParaRPr>
          </a:p>
          <a:p>
            <a:pPr eaLnBrk="1" hangingPunct="1">
              <a:spcBef>
                <a:spcPts val="600"/>
              </a:spcBef>
              <a:spcAft>
                <a:spcPts val="1200"/>
              </a:spcAft>
              <a:buClr>
                <a:srgbClr val="C00000"/>
              </a:buClr>
              <a:buFont typeface="Courier New" pitchFamily="49" charset="0"/>
              <a:buChar char="o"/>
            </a:pPr>
            <a:endParaRPr lang="en-US" sz="1600" b="1" dirty="0" smtClean="0">
              <a:solidFill>
                <a:srgbClr val="000000"/>
              </a:solidFill>
            </a:endParaRPr>
          </a:p>
          <a:p>
            <a:pPr marL="685302" lvl="1" indent="-285750" eaLnBrk="1" hangingPunct="1">
              <a:spcBef>
                <a:spcPts val="600"/>
              </a:spcBef>
              <a:spcAft>
                <a:spcPts val="1200"/>
              </a:spcAft>
              <a:buClr>
                <a:srgbClr val="C00000"/>
              </a:buClr>
              <a:buFont typeface="Courier New" pitchFamily="49" charset="0"/>
              <a:buChar char="o"/>
            </a:pPr>
            <a:endParaRPr lang="en-US" sz="1600" b="1" dirty="0">
              <a:solidFill>
                <a:srgbClr val="000000"/>
              </a:solidFill>
            </a:endParaRPr>
          </a:p>
          <a:p>
            <a:pPr marL="685303" lvl="1" indent="-285750" eaLnBrk="1" hangingPunct="1">
              <a:spcBef>
                <a:spcPts val="600"/>
              </a:spcBef>
              <a:spcAft>
                <a:spcPts val="1200"/>
              </a:spcAft>
              <a:buClr>
                <a:srgbClr val="C00000"/>
              </a:buClr>
              <a:buFont typeface="Courier New" pitchFamily="49" charset="0"/>
              <a:buChar char="o"/>
            </a:pPr>
            <a:endParaRPr lang="en-US" sz="1600" b="1" dirty="0">
              <a:solidFill>
                <a:srgbClr val="000000"/>
              </a:solidFill>
            </a:endParaRPr>
          </a:p>
        </p:txBody>
      </p:sp>
      <p:sp>
        <p:nvSpPr>
          <p:cNvPr id="13316" name="Text Box 1028"/>
          <p:cNvSpPr txBox="1">
            <a:spLocks noChangeArrowheads="1"/>
          </p:cNvSpPr>
          <p:nvPr/>
        </p:nvSpPr>
        <p:spPr bwMode="auto">
          <a:xfrm>
            <a:off x="-21266" y="193491"/>
            <a:ext cx="9144000" cy="982663"/>
          </a:xfrm>
          <a:prstGeom prst="rect">
            <a:avLst/>
          </a:prstGeom>
          <a:noFill/>
          <a:ln w="9525">
            <a:noFill/>
            <a:miter lim="800000"/>
            <a:headEnd/>
            <a:tailEnd/>
          </a:ln>
        </p:spPr>
        <p:txBody>
          <a:bodyPr wrap="none" lIns="0" tIns="0" rIns="0" bIns="0" anchor="ctr" anchorCtr="1"/>
          <a:lstStyle/>
          <a:p>
            <a:pPr algn="ctr"/>
            <a:r>
              <a:rPr lang="en-US" sz="3200" b="1" dirty="0" err="1" smtClean="0">
                <a:solidFill>
                  <a:srgbClr val="000099"/>
                </a:solidFill>
                <a:latin typeface="Arial Black" pitchFamily="34" charset="0"/>
                <a:ea typeface="Verdana" pitchFamily="34" charset="0"/>
                <a:cs typeface="Verdana" pitchFamily="34" charset="0"/>
              </a:rPr>
              <a:t>Neutralising</a:t>
            </a:r>
            <a:r>
              <a:rPr lang="en-US" sz="3200" b="1" dirty="0" smtClean="0">
                <a:solidFill>
                  <a:srgbClr val="000099"/>
                </a:solidFill>
                <a:latin typeface="Arial Black" pitchFamily="34" charset="0"/>
                <a:ea typeface="Verdana" pitchFamily="34" charset="0"/>
                <a:cs typeface="Verdana" pitchFamily="34" charset="0"/>
              </a:rPr>
              <a:t> Ab to HIV-1</a:t>
            </a:r>
            <a:endParaRPr lang="en-US" sz="3200" b="1" dirty="0">
              <a:solidFill>
                <a:srgbClr val="000099"/>
              </a:solidFill>
              <a:latin typeface="Arial Black" pitchFamily="34" charset="0"/>
              <a:ea typeface="Verdana" pitchFamily="34" charset="0"/>
              <a:cs typeface="Verdana"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8254"/>
          <a:stretch/>
        </p:blipFill>
        <p:spPr>
          <a:xfrm>
            <a:off x="0" y="1732929"/>
            <a:ext cx="4209550" cy="3545448"/>
          </a:xfrm>
          <a:prstGeom prst="rect">
            <a:avLst/>
          </a:prstGeom>
        </p:spPr>
      </p:pic>
      <p:sp>
        <p:nvSpPr>
          <p:cNvPr id="7" name="TextBox 6"/>
          <p:cNvSpPr txBox="1"/>
          <p:nvPr/>
        </p:nvSpPr>
        <p:spPr>
          <a:xfrm>
            <a:off x="277203" y="1755706"/>
            <a:ext cx="1029449" cy="307777"/>
          </a:xfrm>
          <a:prstGeom prst="rect">
            <a:avLst/>
          </a:prstGeom>
          <a:noFill/>
        </p:spPr>
        <p:txBody>
          <a:bodyPr wrap="none" rtlCol="0">
            <a:spAutoFit/>
          </a:bodyPr>
          <a:lstStyle/>
          <a:p>
            <a:r>
              <a:rPr lang="en-US" sz="1400" b="1" dirty="0" smtClean="0">
                <a:solidFill>
                  <a:srgbClr val="FFFF00"/>
                </a:solidFill>
              </a:rPr>
              <a:t>V3-glycan</a:t>
            </a:r>
            <a:endParaRPr lang="en-US" sz="1400" b="1" dirty="0">
              <a:solidFill>
                <a:srgbClr val="FFFF00"/>
              </a:solidFill>
            </a:endParaRPr>
          </a:p>
        </p:txBody>
      </p:sp>
      <p:sp>
        <p:nvSpPr>
          <p:cNvPr id="8" name="TextBox 7"/>
          <p:cNvSpPr txBox="1"/>
          <p:nvPr/>
        </p:nvSpPr>
        <p:spPr>
          <a:xfrm>
            <a:off x="2213518" y="1706810"/>
            <a:ext cx="1249060" cy="307777"/>
          </a:xfrm>
          <a:prstGeom prst="rect">
            <a:avLst/>
          </a:prstGeom>
          <a:noFill/>
        </p:spPr>
        <p:txBody>
          <a:bodyPr wrap="none" rtlCol="0">
            <a:spAutoFit/>
          </a:bodyPr>
          <a:lstStyle/>
          <a:p>
            <a:r>
              <a:rPr lang="en-US" sz="1400" b="1" dirty="0" smtClean="0">
                <a:solidFill>
                  <a:srgbClr val="FFFF00"/>
                </a:solidFill>
              </a:rPr>
              <a:t>V1V2-glycan</a:t>
            </a:r>
            <a:endParaRPr lang="en-US" sz="1400" b="1" dirty="0">
              <a:solidFill>
                <a:srgbClr val="FFFF00"/>
              </a:solidFill>
            </a:endParaRPr>
          </a:p>
        </p:txBody>
      </p:sp>
      <p:sp>
        <p:nvSpPr>
          <p:cNvPr id="9" name="TextBox 8"/>
          <p:cNvSpPr txBox="1"/>
          <p:nvPr/>
        </p:nvSpPr>
        <p:spPr>
          <a:xfrm>
            <a:off x="2397006" y="2230031"/>
            <a:ext cx="1595309" cy="307777"/>
          </a:xfrm>
          <a:prstGeom prst="rect">
            <a:avLst/>
          </a:prstGeom>
          <a:noFill/>
        </p:spPr>
        <p:txBody>
          <a:bodyPr wrap="none" rtlCol="0">
            <a:spAutoFit/>
          </a:bodyPr>
          <a:lstStyle/>
          <a:p>
            <a:r>
              <a:rPr lang="en-US" sz="1400" b="1" dirty="0" smtClean="0">
                <a:solidFill>
                  <a:srgbClr val="FFFF00"/>
                </a:solidFill>
              </a:rPr>
              <a:t>CD4 binding site</a:t>
            </a:r>
            <a:endParaRPr lang="en-US" sz="1400" b="1" dirty="0">
              <a:solidFill>
                <a:srgbClr val="FFFF00"/>
              </a:solidFill>
            </a:endParaRPr>
          </a:p>
        </p:txBody>
      </p:sp>
      <p:sp>
        <p:nvSpPr>
          <p:cNvPr id="10" name="TextBox 9"/>
          <p:cNvSpPr txBox="1"/>
          <p:nvPr/>
        </p:nvSpPr>
        <p:spPr>
          <a:xfrm>
            <a:off x="567658" y="3244043"/>
            <a:ext cx="978809" cy="523220"/>
          </a:xfrm>
          <a:prstGeom prst="rect">
            <a:avLst/>
          </a:prstGeom>
          <a:noFill/>
        </p:spPr>
        <p:txBody>
          <a:bodyPr wrap="square" rtlCol="0">
            <a:spAutoFit/>
          </a:bodyPr>
          <a:lstStyle/>
          <a:p>
            <a:r>
              <a:rPr lang="en-US" sz="1400" b="1" dirty="0" smtClean="0">
                <a:solidFill>
                  <a:srgbClr val="FFFF00"/>
                </a:solidFill>
              </a:rPr>
              <a:t>gp41 MPER</a:t>
            </a:r>
            <a:endParaRPr lang="en-US" sz="1400" b="1" dirty="0">
              <a:solidFill>
                <a:srgbClr val="FFFF00"/>
              </a:solidFill>
            </a:endParaRPr>
          </a:p>
        </p:txBody>
      </p:sp>
      <p:cxnSp>
        <p:nvCxnSpPr>
          <p:cNvPr id="11" name="Straight Connector 10"/>
          <p:cNvCxnSpPr/>
          <p:nvPr/>
        </p:nvCxnSpPr>
        <p:spPr>
          <a:xfrm>
            <a:off x="1263522" y="3536839"/>
            <a:ext cx="310551" cy="1725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endCxn id="9" idx="1"/>
          </p:cNvCxnSpPr>
          <p:nvPr/>
        </p:nvCxnSpPr>
        <p:spPr>
          <a:xfrm flipV="1">
            <a:off x="2222202" y="2383920"/>
            <a:ext cx="174804" cy="34354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993324" y="2839441"/>
            <a:ext cx="998991" cy="523220"/>
          </a:xfrm>
          <a:prstGeom prst="rect">
            <a:avLst/>
          </a:prstGeom>
          <a:noFill/>
        </p:spPr>
        <p:txBody>
          <a:bodyPr wrap="none" rtlCol="0">
            <a:spAutoFit/>
          </a:bodyPr>
          <a:lstStyle/>
          <a:p>
            <a:r>
              <a:rPr lang="en-US" sz="1400" b="1" dirty="0" smtClean="0">
                <a:solidFill>
                  <a:srgbClr val="FFFF00"/>
                </a:solidFill>
              </a:rPr>
              <a:t>gp120/41 </a:t>
            </a:r>
            <a:br>
              <a:rPr lang="en-US" sz="1400" b="1" dirty="0" smtClean="0">
                <a:solidFill>
                  <a:srgbClr val="FFFF00"/>
                </a:solidFill>
              </a:rPr>
            </a:br>
            <a:r>
              <a:rPr lang="en-US" sz="1400" b="1" dirty="0" smtClean="0">
                <a:solidFill>
                  <a:srgbClr val="FFFF00"/>
                </a:solidFill>
              </a:rPr>
              <a:t>interface</a:t>
            </a:r>
            <a:endParaRPr lang="en-US" sz="1400" b="1" dirty="0">
              <a:solidFill>
                <a:srgbClr val="FFFF00"/>
              </a:solidFill>
            </a:endParaRPr>
          </a:p>
        </p:txBody>
      </p:sp>
      <p:cxnSp>
        <p:nvCxnSpPr>
          <p:cNvPr id="14" name="Straight Connector 13"/>
          <p:cNvCxnSpPr/>
          <p:nvPr/>
        </p:nvCxnSpPr>
        <p:spPr>
          <a:xfrm>
            <a:off x="2682773" y="3075325"/>
            <a:ext cx="310551" cy="9057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2261900" y="3245693"/>
            <a:ext cx="731424" cy="695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969877" y="1853851"/>
            <a:ext cx="18126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04009" y="2063483"/>
            <a:ext cx="278374" cy="3356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77203" y="5865069"/>
            <a:ext cx="2405082" cy="276999"/>
          </a:xfrm>
          <a:prstGeom prst="rect">
            <a:avLst/>
          </a:prstGeom>
          <a:noFill/>
        </p:spPr>
        <p:txBody>
          <a:bodyPr wrap="none" rtlCol="0">
            <a:spAutoFit/>
          </a:bodyPr>
          <a:lstStyle/>
          <a:p>
            <a:r>
              <a:rPr lang="en-US" sz="1200" dirty="0" smtClean="0">
                <a:latin typeface="Arial" pitchFamily="34" charset="0"/>
              </a:rPr>
              <a:t>Christina </a:t>
            </a:r>
            <a:r>
              <a:rPr lang="en-US" sz="1200" dirty="0" err="1" smtClean="0">
                <a:latin typeface="Arial" pitchFamily="34" charset="0"/>
              </a:rPr>
              <a:t>Corbaci</a:t>
            </a:r>
            <a:r>
              <a:rPr lang="en-US" sz="1200" dirty="0" smtClean="0">
                <a:latin typeface="Arial" pitchFamily="34" charset="0"/>
              </a:rPr>
              <a:t>, </a:t>
            </a:r>
            <a:r>
              <a:rPr lang="en-US" sz="1200" dirty="0">
                <a:latin typeface="Arial" pitchFamily="34" charset="0"/>
              </a:rPr>
              <a:t>Andrew Ward</a:t>
            </a:r>
            <a:r>
              <a:rPr lang="en-US" sz="1200" dirty="0" smtClean="0">
                <a:latin typeface="Arial" pitchFamily="34" charset="0"/>
              </a:rPr>
              <a:t>,</a:t>
            </a:r>
            <a:endParaRPr lang="en-US" sz="1200" dirty="0">
              <a:latin typeface="Arial" pitchFamily="34" charset="0"/>
            </a:endParaRPr>
          </a:p>
        </p:txBody>
      </p:sp>
      <p:grpSp>
        <p:nvGrpSpPr>
          <p:cNvPr id="20" name="Group 19"/>
          <p:cNvGrpSpPr/>
          <p:nvPr/>
        </p:nvGrpSpPr>
        <p:grpSpPr>
          <a:xfrm>
            <a:off x="2139869" y="2839442"/>
            <a:ext cx="6194912" cy="2398785"/>
            <a:chOff x="2139869" y="2839442"/>
            <a:chExt cx="6194912" cy="2398785"/>
          </a:xfrm>
        </p:grpSpPr>
        <p:sp>
          <p:nvSpPr>
            <p:cNvPr id="2" name="TextBox 1"/>
            <p:cNvSpPr txBox="1"/>
            <p:nvPr/>
          </p:nvSpPr>
          <p:spPr>
            <a:xfrm>
              <a:off x="4421246" y="4653452"/>
              <a:ext cx="3913535" cy="584775"/>
            </a:xfrm>
            <a:prstGeom prst="rect">
              <a:avLst/>
            </a:prstGeom>
            <a:noFill/>
          </p:spPr>
          <p:txBody>
            <a:bodyPr wrap="square" rtlCol="0">
              <a:spAutoFit/>
            </a:bodyPr>
            <a:lstStyle/>
            <a:p>
              <a:r>
                <a:rPr lang="en-US" sz="1600" b="1" dirty="0" smtClean="0">
                  <a:solidFill>
                    <a:srgbClr val="FF0000"/>
                  </a:solidFill>
                  <a:latin typeface="Calibri" pitchFamily="34" charset="0"/>
                </a:rPr>
                <a:t>Only antibodies that have advanced to the clinic (VRC01, 3BNC117)</a:t>
              </a:r>
              <a:endParaRPr lang="en-US" sz="1600" b="1" dirty="0">
                <a:solidFill>
                  <a:srgbClr val="FF0000"/>
                </a:solidFill>
                <a:latin typeface="Calibri" pitchFamily="34" charset="0"/>
              </a:endParaRPr>
            </a:p>
          </p:txBody>
        </p:sp>
        <p:cxnSp>
          <p:nvCxnSpPr>
            <p:cNvPr id="4" name="Straight Arrow Connector 3"/>
            <p:cNvCxnSpPr/>
            <p:nvPr/>
          </p:nvCxnSpPr>
          <p:spPr>
            <a:xfrm flipH="1" flipV="1">
              <a:off x="2139869" y="2839442"/>
              <a:ext cx="2205554" cy="1827457"/>
            </a:xfrm>
            <a:prstGeom prst="straightConnector1">
              <a:avLst/>
            </a:prstGeom>
            <a:ln w="15875">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sp>
        <p:nvSpPr>
          <p:cNvPr id="3" name="Down Arrow 2"/>
          <p:cNvSpPr/>
          <p:nvPr/>
        </p:nvSpPr>
        <p:spPr>
          <a:xfrm>
            <a:off x="1763465" y="1050284"/>
            <a:ext cx="141077" cy="838433"/>
          </a:xfrm>
          <a:prstGeom prst="downArrow">
            <a:avLst/>
          </a:prstGeom>
          <a:solidFill>
            <a:schemeClr val="accent1"/>
          </a:solidFill>
          <a:ln>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ZA">
              <a:solidFill>
                <a:srgbClr val="FF0000"/>
              </a:solidFill>
            </a:endParaRPr>
          </a:p>
        </p:txBody>
      </p:sp>
    </p:spTree>
    <p:extLst>
      <p:ext uri="{BB962C8B-B14F-4D97-AF65-F5344CB8AC3E}">
        <p14:creationId xmlns:p14="http://schemas.microsoft.com/office/powerpoint/2010/main" val="79674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98849925-93ED-4E45-985B-AD5A9B5080D3}" type="slidenum">
              <a:rPr lang="en-US" smtClean="0"/>
              <a:pPr>
                <a:defRPr/>
              </a:pPr>
              <a:t>37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324311630"/>
              </p:ext>
            </p:extLst>
          </p:nvPr>
        </p:nvGraphicFramePr>
        <p:xfrm>
          <a:off x="304800" y="990604"/>
          <a:ext cx="8305800" cy="4783770"/>
        </p:xfrm>
        <a:graphic>
          <a:graphicData uri="http://schemas.openxmlformats.org/drawingml/2006/table">
            <a:tbl>
              <a:tblPr firstRow="1" firstCol="1" bandRow="1">
                <a:tableStyleId>{5C22544A-7EE6-4342-B048-85BDC9FD1C3A}</a:tableStyleId>
              </a:tblPr>
              <a:tblGrid>
                <a:gridCol w="2076450"/>
                <a:gridCol w="2076450"/>
                <a:gridCol w="2076450"/>
                <a:gridCol w="2076450"/>
              </a:tblGrid>
              <a:tr h="914396">
                <a:tc>
                  <a:txBody>
                    <a:bodyPr/>
                    <a:lstStyle/>
                    <a:p>
                      <a:pPr marL="0" marR="0" algn="ctr">
                        <a:spcBef>
                          <a:spcPts val="100"/>
                        </a:spcBef>
                        <a:spcAft>
                          <a:spcPts val="100"/>
                        </a:spcAft>
                      </a:pPr>
                      <a:r>
                        <a:rPr lang="en-US" sz="2000" dirty="0">
                          <a:effectLst/>
                        </a:rPr>
                        <a:t>Virus </a:t>
                      </a:r>
                      <a:r>
                        <a:rPr lang="en-US" sz="2000" dirty="0" smtClean="0">
                          <a:effectLst/>
                        </a:rPr>
                        <a:t>clade</a:t>
                      </a:r>
                    </a:p>
                    <a:p>
                      <a:pPr marL="0" marR="0" algn="ctr">
                        <a:spcBef>
                          <a:spcPts val="100"/>
                        </a:spcBef>
                        <a:spcAft>
                          <a:spcPts val="100"/>
                        </a:spcAft>
                      </a:pPr>
                      <a:endParaRPr lang="en-US" sz="2000" b="1" dirty="0">
                        <a:effectLst/>
                        <a:latin typeface="Arial"/>
                        <a:ea typeface="Calibri"/>
                        <a:cs typeface="Times New Roman"/>
                      </a:endParaRPr>
                    </a:p>
                  </a:txBody>
                  <a:tcPr marL="68580" marR="68580" marT="0" marB="0" anchor="ctr"/>
                </a:tc>
                <a:tc>
                  <a:txBody>
                    <a:bodyPr/>
                    <a:lstStyle/>
                    <a:p>
                      <a:pPr marL="0" marR="0" algn="ctr">
                        <a:spcBef>
                          <a:spcPts val="100"/>
                        </a:spcBef>
                        <a:spcAft>
                          <a:spcPts val="100"/>
                        </a:spcAft>
                      </a:pPr>
                      <a:r>
                        <a:rPr lang="en-US" sz="2000" dirty="0">
                          <a:effectLst/>
                        </a:rPr>
                        <a:t>Number of </a:t>
                      </a:r>
                      <a:r>
                        <a:rPr lang="en-US" sz="2000" dirty="0" smtClean="0">
                          <a:effectLst/>
                        </a:rPr>
                        <a:t>viruses</a:t>
                      </a:r>
                    </a:p>
                    <a:p>
                      <a:pPr marL="0" marR="0" algn="ctr">
                        <a:spcBef>
                          <a:spcPts val="100"/>
                        </a:spcBef>
                        <a:spcAft>
                          <a:spcPts val="100"/>
                        </a:spcAft>
                      </a:pPr>
                      <a:endParaRPr lang="en-US" sz="2000" b="1" dirty="0">
                        <a:effectLst/>
                        <a:latin typeface="Arial"/>
                        <a:ea typeface="Calibri"/>
                        <a:cs typeface="Times New Roman"/>
                      </a:endParaRPr>
                    </a:p>
                  </a:txBody>
                  <a:tcPr marL="68580" marR="68580" marT="0" marB="0" anchor="ctr"/>
                </a:tc>
                <a:tc>
                  <a:txBody>
                    <a:bodyPr/>
                    <a:lstStyle/>
                    <a:p>
                      <a:pPr marL="0" marR="0" algn="ctr">
                        <a:spcBef>
                          <a:spcPts val="100"/>
                        </a:spcBef>
                        <a:spcAft>
                          <a:spcPts val="100"/>
                        </a:spcAft>
                      </a:pPr>
                      <a:r>
                        <a:rPr lang="en-US" sz="2000" dirty="0">
                          <a:effectLst/>
                        </a:rPr>
                        <a:t>IC</a:t>
                      </a:r>
                      <a:r>
                        <a:rPr lang="en-US" sz="2000" baseline="-25000" dirty="0">
                          <a:effectLst/>
                        </a:rPr>
                        <a:t>50</a:t>
                      </a:r>
                      <a:r>
                        <a:rPr lang="en-US" sz="2000" dirty="0">
                          <a:effectLst/>
                        </a:rPr>
                        <a:t> &lt; 50 </a:t>
                      </a:r>
                      <a:r>
                        <a:rPr lang="en-US" sz="2000" dirty="0" smtClean="0">
                          <a:effectLst/>
                        </a:rPr>
                        <a:t>µg/mL</a:t>
                      </a:r>
                    </a:p>
                    <a:p>
                      <a:pPr marL="0" marR="0" algn="ctr">
                        <a:spcBef>
                          <a:spcPts val="100"/>
                        </a:spcBef>
                        <a:spcAft>
                          <a:spcPts val="100"/>
                        </a:spcAft>
                      </a:pPr>
                      <a:endParaRPr lang="en-US" sz="2000" b="1" dirty="0">
                        <a:effectLst/>
                        <a:latin typeface="Arial"/>
                        <a:ea typeface="Calibri"/>
                        <a:cs typeface="Times New Roman"/>
                      </a:endParaRPr>
                    </a:p>
                  </a:txBody>
                  <a:tcPr marL="68580" marR="68580" marT="0" marB="0" anchor="ctr"/>
                </a:tc>
                <a:tc>
                  <a:txBody>
                    <a:bodyPr/>
                    <a:lstStyle/>
                    <a:p>
                      <a:pPr marL="0" marR="0" algn="ctr">
                        <a:spcBef>
                          <a:spcPts val="100"/>
                        </a:spcBef>
                        <a:spcAft>
                          <a:spcPts val="100"/>
                        </a:spcAft>
                      </a:pPr>
                      <a:r>
                        <a:rPr lang="en-US" sz="2000" dirty="0">
                          <a:effectLst/>
                        </a:rPr>
                        <a:t>IC50 &lt; 1 </a:t>
                      </a:r>
                      <a:r>
                        <a:rPr lang="en-US" sz="2000" dirty="0" smtClean="0">
                          <a:effectLst/>
                        </a:rPr>
                        <a:t>µg/mL</a:t>
                      </a:r>
                    </a:p>
                    <a:p>
                      <a:pPr marL="0" marR="0" algn="ctr">
                        <a:spcBef>
                          <a:spcPts val="100"/>
                        </a:spcBef>
                        <a:spcAft>
                          <a:spcPts val="100"/>
                        </a:spcAft>
                      </a:pPr>
                      <a:endParaRPr lang="en-US" sz="2000" b="1" dirty="0">
                        <a:effectLst/>
                        <a:latin typeface="Arial"/>
                        <a:ea typeface="Calibri"/>
                        <a:cs typeface="Times New Roman"/>
                      </a:endParaRPr>
                    </a:p>
                  </a:txBody>
                  <a:tcPr marL="68580" marR="68580" marT="0" marB="0" anchor="ctr"/>
                </a:tc>
              </a:tr>
              <a:tr h="384397">
                <a:tc>
                  <a:txBody>
                    <a:bodyPr/>
                    <a:lstStyle/>
                    <a:p>
                      <a:pPr marL="0" marR="0" algn="ctr">
                        <a:spcBef>
                          <a:spcPts val="100"/>
                        </a:spcBef>
                        <a:spcAft>
                          <a:spcPts val="100"/>
                        </a:spcAft>
                      </a:pPr>
                      <a:r>
                        <a:rPr lang="en-US" sz="2000" dirty="0">
                          <a:effectLst/>
                        </a:rPr>
                        <a:t>A</a:t>
                      </a:r>
                      <a:endParaRPr lang="en-US" sz="2000" b="1" dirty="0">
                        <a:effectLst/>
                        <a:latin typeface="Arial"/>
                        <a:ea typeface="Calibri"/>
                        <a:cs typeface="Times New Roman"/>
                      </a:endParaRPr>
                    </a:p>
                  </a:txBody>
                  <a:tcPr marL="68580" marR="68580" marT="0" marB="0" anchor="ctr"/>
                </a:tc>
                <a:tc>
                  <a:txBody>
                    <a:bodyPr/>
                    <a:lstStyle/>
                    <a:p>
                      <a:pPr marL="0" marR="0" algn="ctr">
                        <a:spcBef>
                          <a:spcPts val="100"/>
                        </a:spcBef>
                        <a:spcAft>
                          <a:spcPts val="100"/>
                        </a:spcAft>
                      </a:pPr>
                      <a:r>
                        <a:rPr lang="en-US" sz="2000" dirty="0">
                          <a:effectLst/>
                        </a:rPr>
                        <a:t>22</a:t>
                      </a:r>
                      <a:endParaRPr lang="en-US" sz="2000" b="1" dirty="0">
                        <a:effectLst/>
                        <a:latin typeface="Arial"/>
                        <a:ea typeface="Calibri"/>
                        <a:cs typeface="Times New Roman"/>
                      </a:endParaRPr>
                    </a:p>
                  </a:txBody>
                  <a:tcPr marL="68580" marR="68580" marT="0" marB="0" anchor="ctr"/>
                </a:tc>
                <a:tc>
                  <a:txBody>
                    <a:bodyPr/>
                    <a:lstStyle/>
                    <a:p>
                      <a:pPr marL="0" marR="0" algn="ctr">
                        <a:spcBef>
                          <a:spcPts val="100"/>
                        </a:spcBef>
                        <a:spcAft>
                          <a:spcPts val="100"/>
                        </a:spcAft>
                      </a:pPr>
                      <a:r>
                        <a:rPr lang="en-US" sz="2000">
                          <a:effectLst/>
                        </a:rPr>
                        <a:t>100%</a:t>
                      </a:r>
                      <a:endParaRPr lang="en-US" sz="2000" b="1">
                        <a:effectLst/>
                        <a:latin typeface="Arial"/>
                        <a:ea typeface="Calibri"/>
                        <a:cs typeface="Times New Roman"/>
                      </a:endParaRPr>
                    </a:p>
                  </a:txBody>
                  <a:tcPr marL="68580" marR="68580" marT="0" marB="0" anchor="ctr"/>
                </a:tc>
                <a:tc>
                  <a:txBody>
                    <a:bodyPr/>
                    <a:lstStyle/>
                    <a:p>
                      <a:pPr marL="0" marR="0" algn="ctr">
                        <a:spcBef>
                          <a:spcPts val="100"/>
                        </a:spcBef>
                        <a:spcAft>
                          <a:spcPts val="100"/>
                        </a:spcAft>
                      </a:pPr>
                      <a:r>
                        <a:rPr lang="en-US" sz="2000">
                          <a:effectLst/>
                        </a:rPr>
                        <a:t>95%</a:t>
                      </a:r>
                      <a:endParaRPr lang="en-US" sz="2000" b="1">
                        <a:effectLst/>
                        <a:latin typeface="Arial"/>
                        <a:ea typeface="Calibri"/>
                        <a:cs typeface="Times New Roman"/>
                      </a:endParaRPr>
                    </a:p>
                  </a:txBody>
                  <a:tcPr marL="68580" marR="68580" marT="0" marB="0" anchor="ctr"/>
                </a:tc>
              </a:tr>
              <a:tr h="384397">
                <a:tc>
                  <a:txBody>
                    <a:bodyPr/>
                    <a:lstStyle/>
                    <a:p>
                      <a:pPr marL="0" marR="0" algn="ctr">
                        <a:spcBef>
                          <a:spcPts val="100"/>
                        </a:spcBef>
                        <a:spcAft>
                          <a:spcPts val="100"/>
                        </a:spcAft>
                      </a:pPr>
                      <a:r>
                        <a:rPr lang="en-US" sz="2000" dirty="0">
                          <a:effectLst/>
                        </a:rPr>
                        <a:t>B</a:t>
                      </a:r>
                      <a:endParaRPr lang="en-US" sz="2000" b="1" dirty="0">
                        <a:effectLst/>
                        <a:latin typeface="Arial"/>
                        <a:ea typeface="Calibri"/>
                        <a:cs typeface="Times New Roman"/>
                      </a:endParaRPr>
                    </a:p>
                  </a:txBody>
                  <a:tcPr marL="68580" marR="68580" marT="0" marB="0" anchor="ctr"/>
                </a:tc>
                <a:tc>
                  <a:txBody>
                    <a:bodyPr/>
                    <a:lstStyle/>
                    <a:p>
                      <a:pPr marL="0" marR="0" algn="ctr">
                        <a:spcBef>
                          <a:spcPts val="100"/>
                        </a:spcBef>
                        <a:spcAft>
                          <a:spcPts val="100"/>
                        </a:spcAft>
                      </a:pPr>
                      <a:r>
                        <a:rPr lang="en-US" sz="2000" dirty="0">
                          <a:effectLst/>
                        </a:rPr>
                        <a:t>49</a:t>
                      </a:r>
                      <a:endParaRPr lang="en-US" sz="2000" b="1" dirty="0">
                        <a:effectLst/>
                        <a:latin typeface="Arial"/>
                        <a:ea typeface="Calibri"/>
                        <a:cs typeface="Times New Roman"/>
                      </a:endParaRPr>
                    </a:p>
                  </a:txBody>
                  <a:tcPr marL="68580" marR="68580" marT="0" marB="0" anchor="ctr"/>
                </a:tc>
                <a:tc>
                  <a:txBody>
                    <a:bodyPr/>
                    <a:lstStyle/>
                    <a:p>
                      <a:pPr marL="0" marR="0" algn="ctr">
                        <a:spcBef>
                          <a:spcPts val="100"/>
                        </a:spcBef>
                        <a:spcAft>
                          <a:spcPts val="100"/>
                        </a:spcAft>
                      </a:pPr>
                      <a:r>
                        <a:rPr lang="en-US" sz="2000" dirty="0">
                          <a:effectLst/>
                        </a:rPr>
                        <a:t>96%</a:t>
                      </a:r>
                      <a:endParaRPr lang="en-US" sz="2000" b="1" dirty="0">
                        <a:effectLst/>
                        <a:latin typeface="Arial"/>
                        <a:ea typeface="Calibri"/>
                        <a:cs typeface="Times New Roman"/>
                      </a:endParaRPr>
                    </a:p>
                  </a:txBody>
                  <a:tcPr marL="68580" marR="68580" marT="0" marB="0" anchor="ctr"/>
                </a:tc>
                <a:tc>
                  <a:txBody>
                    <a:bodyPr/>
                    <a:lstStyle/>
                    <a:p>
                      <a:pPr marL="0" marR="0" algn="ctr">
                        <a:spcBef>
                          <a:spcPts val="100"/>
                        </a:spcBef>
                        <a:spcAft>
                          <a:spcPts val="100"/>
                        </a:spcAft>
                      </a:pPr>
                      <a:r>
                        <a:rPr lang="en-US" sz="2000">
                          <a:effectLst/>
                        </a:rPr>
                        <a:t>80%</a:t>
                      </a:r>
                      <a:endParaRPr lang="en-US" sz="2000" b="1">
                        <a:effectLst/>
                        <a:latin typeface="Arial"/>
                        <a:ea typeface="Calibri"/>
                        <a:cs typeface="Times New Roman"/>
                      </a:endParaRPr>
                    </a:p>
                  </a:txBody>
                  <a:tcPr marL="68580" marR="68580" marT="0" marB="0" anchor="ctr"/>
                </a:tc>
              </a:tr>
              <a:tr h="384397">
                <a:tc>
                  <a:txBody>
                    <a:bodyPr/>
                    <a:lstStyle/>
                    <a:p>
                      <a:pPr marL="0" marR="0" algn="ctr">
                        <a:spcBef>
                          <a:spcPts val="100"/>
                        </a:spcBef>
                        <a:spcAft>
                          <a:spcPts val="100"/>
                        </a:spcAft>
                      </a:pPr>
                      <a:r>
                        <a:rPr lang="en-US" sz="2000">
                          <a:effectLst/>
                        </a:rPr>
                        <a:t>C</a:t>
                      </a:r>
                      <a:endParaRPr lang="en-US" sz="2000" b="1">
                        <a:effectLst/>
                        <a:latin typeface="Arial"/>
                        <a:ea typeface="Calibri"/>
                        <a:cs typeface="Times New Roman"/>
                      </a:endParaRPr>
                    </a:p>
                  </a:txBody>
                  <a:tcPr marL="68580" marR="68580" marT="0" marB="0" anchor="ctr"/>
                </a:tc>
                <a:tc>
                  <a:txBody>
                    <a:bodyPr/>
                    <a:lstStyle/>
                    <a:p>
                      <a:pPr marL="0" marR="0" algn="ctr">
                        <a:spcBef>
                          <a:spcPts val="100"/>
                        </a:spcBef>
                        <a:spcAft>
                          <a:spcPts val="100"/>
                        </a:spcAft>
                      </a:pPr>
                      <a:r>
                        <a:rPr lang="en-US" sz="2000" dirty="0">
                          <a:effectLst/>
                        </a:rPr>
                        <a:t>38</a:t>
                      </a:r>
                      <a:endParaRPr lang="en-US" sz="2000" b="1" dirty="0">
                        <a:effectLst/>
                        <a:latin typeface="Arial"/>
                        <a:ea typeface="Calibri"/>
                        <a:cs typeface="Times New Roman"/>
                      </a:endParaRPr>
                    </a:p>
                  </a:txBody>
                  <a:tcPr marL="68580" marR="68580" marT="0" marB="0" anchor="ctr"/>
                </a:tc>
                <a:tc>
                  <a:txBody>
                    <a:bodyPr/>
                    <a:lstStyle/>
                    <a:p>
                      <a:pPr marL="0" marR="0" algn="ctr">
                        <a:spcBef>
                          <a:spcPts val="100"/>
                        </a:spcBef>
                        <a:spcAft>
                          <a:spcPts val="100"/>
                        </a:spcAft>
                      </a:pPr>
                      <a:r>
                        <a:rPr lang="en-US" sz="2000" dirty="0">
                          <a:effectLst/>
                        </a:rPr>
                        <a:t>87%</a:t>
                      </a:r>
                      <a:endParaRPr lang="en-US" sz="2000" b="1" dirty="0">
                        <a:effectLst/>
                        <a:latin typeface="Arial"/>
                        <a:ea typeface="Calibri"/>
                        <a:cs typeface="Times New Roman"/>
                      </a:endParaRPr>
                    </a:p>
                  </a:txBody>
                  <a:tcPr marL="68580" marR="68580" marT="0" marB="0" anchor="ctr"/>
                </a:tc>
                <a:tc>
                  <a:txBody>
                    <a:bodyPr/>
                    <a:lstStyle/>
                    <a:p>
                      <a:pPr marL="0" marR="0" algn="ctr">
                        <a:spcBef>
                          <a:spcPts val="100"/>
                        </a:spcBef>
                        <a:spcAft>
                          <a:spcPts val="100"/>
                        </a:spcAft>
                      </a:pPr>
                      <a:r>
                        <a:rPr lang="en-US" sz="2000">
                          <a:effectLst/>
                        </a:rPr>
                        <a:t>66%</a:t>
                      </a:r>
                      <a:endParaRPr lang="en-US" sz="2000" b="1">
                        <a:effectLst/>
                        <a:latin typeface="Arial"/>
                        <a:ea typeface="Calibri"/>
                        <a:cs typeface="Times New Roman"/>
                      </a:endParaRPr>
                    </a:p>
                  </a:txBody>
                  <a:tcPr marL="68580" marR="68580" marT="0" marB="0" anchor="ctr"/>
                </a:tc>
              </a:tr>
              <a:tr h="384397">
                <a:tc>
                  <a:txBody>
                    <a:bodyPr/>
                    <a:lstStyle/>
                    <a:p>
                      <a:pPr marL="0" marR="0" algn="ctr">
                        <a:spcBef>
                          <a:spcPts val="100"/>
                        </a:spcBef>
                        <a:spcAft>
                          <a:spcPts val="100"/>
                        </a:spcAft>
                      </a:pPr>
                      <a:r>
                        <a:rPr lang="en-US" sz="2000">
                          <a:effectLst/>
                        </a:rPr>
                        <a:t>D</a:t>
                      </a:r>
                      <a:endParaRPr lang="en-US" sz="2000" b="1">
                        <a:effectLst/>
                        <a:latin typeface="Arial"/>
                        <a:ea typeface="Calibri"/>
                        <a:cs typeface="Times New Roman"/>
                      </a:endParaRPr>
                    </a:p>
                  </a:txBody>
                  <a:tcPr marL="68580" marR="68580" marT="0" marB="0" anchor="ctr"/>
                </a:tc>
                <a:tc>
                  <a:txBody>
                    <a:bodyPr/>
                    <a:lstStyle/>
                    <a:p>
                      <a:pPr marL="0" marR="0" algn="ctr">
                        <a:spcBef>
                          <a:spcPts val="100"/>
                        </a:spcBef>
                        <a:spcAft>
                          <a:spcPts val="100"/>
                        </a:spcAft>
                      </a:pPr>
                      <a:r>
                        <a:rPr lang="en-US" sz="2000" dirty="0">
                          <a:effectLst/>
                        </a:rPr>
                        <a:t>8</a:t>
                      </a:r>
                      <a:endParaRPr lang="en-US" sz="2000" b="1" dirty="0">
                        <a:effectLst/>
                        <a:latin typeface="Arial"/>
                        <a:ea typeface="Calibri"/>
                        <a:cs typeface="Times New Roman"/>
                      </a:endParaRPr>
                    </a:p>
                  </a:txBody>
                  <a:tcPr marL="68580" marR="68580" marT="0" marB="0" anchor="ctr"/>
                </a:tc>
                <a:tc>
                  <a:txBody>
                    <a:bodyPr/>
                    <a:lstStyle/>
                    <a:p>
                      <a:pPr marL="0" marR="0" algn="ctr">
                        <a:spcBef>
                          <a:spcPts val="100"/>
                        </a:spcBef>
                        <a:spcAft>
                          <a:spcPts val="100"/>
                        </a:spcAft>
                      </a:pPr>
                      <a:r>
                        <a:rPr lang="en-US" sz="2000" dirty="0">
                          <a:effectLst/>
                        </a:rPr>
                        <a:t>88%</a:t>
                      </a:r>
                      <a:endParaRPr lang="en-US" sz="2000" b="1" dirty="0">
                        <a:effectLst/>
                        <a:latin typeface="Arial"/>
                        <a:ea typeface="Calibri"/>
                        <a:cs typeface="Times New Roman"/>
                      </a:endParaRPr>
                    </a:p>
                  </a:txBody>
                  <a:tcPr marL="68580" marR="68580" marT="0" marB="0" anchor="ctr"/>
                </a:tc>
                <a:tc>
                  <a:txBody>
                    <a:bodyPr/>
                    <a:lstStyle/>
                    <a:p>
                      <a:pPr marL="0" marR="0" algn="ctr">
                        <a:spcBef>
                          <a:spcPts val="100"/>
                        </a:spcBef>
                        <a:spcAft>
                          <a:spcPts val="100"/>
                        </a:spcAft>
                      </a:pPr>
                      <a:r>
                        <a:rPr lang="en-US" sz="2000" dirty="0">
                          <a:effectLst/>
                        </a:rPr>
                        <a:t>50%</a:t>
                      </a:r>
                      <a:endParaRPr lang="en-US" sz="2000" b="1" dirty="0">
                        <a:effectLst/>
                        <a:latin typeface="Arial"/>
                        <a:ea typeface="Calibri"/>
                        <a:cs typeface="Times New Roman"/>
                      </a:endParaRPr>
                    </a:p>
                  </a:txBody>
                  <a:tcPr marL="68580" marR="68580" marT="0" marB="0" anchor="ctr"/>
                </a:tc>
              </a:tr>
              <a:tr h="384397">
                <a:tc>
                  <a:txBody>
                    <a:bodyPr/>
                    <a:lstStyle/>
                    <a:p>
                      <a:pPr marL="0" marR="0" algn="ctr">
                        <a:spcBef>
                          <a:spcPts val="100"/>
                        </a:spcBef>
                        <a:spcAft>
                          <a:spcPts val="100"/>
                        </a:spcAft>
                      </a:pPr>
                      <a:r>
                        <a:rPr lang="en-US" sz="2000">
                          <a:effectLst/>
                        </a:rPr>
                        <a:t>CrRF01_AE</a:t>
                      </a:r>
                      <a:endParaRPr lang="en-US" sz="2000" b="1">
                        <a:effectLst/>
                        <a:latin typeface="Arial"/>
                        <a:ea typeface="Calibri"/>
                        <a:cs typeface="Times New Roman"/>
                      </a:endParaRPr>
                    </a:p>
                  </a:txBody>
                  <a:tcPr marL="68580" marR="68580" marT="0" marB="0" anchor="ctr"/>
                </a:tc>
                <a:tc>
                  <a:txBody>
                    <a:bodyPr/>
                    <a:lstStyle/>
                    <a:p>
                      <a:pPr marL="0" marR="0" algn="ctr">
                        <a:spcBef>
                          <a:spcPts val="100"/>
                        </a:spcBef>
                        <a:spcAft>
                          <a:spcPts val="100"/>
                        </a:spcAft>
                      </a:pPr>
                      <a:r>
                        <a:rPr lang="en-US" sz="2000">
                          <a:effectLst/>
                        </a:rPr>
                        <a:t>18</a:t>
                      </a:r>
                      <a:endParaRPr lang="en-US" sz="2000" b="1">
                        <a:effectLst/>
                        <a:latin typeface="Arial"/>
                        <a:ea typeface="Calibri"/>
                        <a:cs typeface="Times New Roman"/>
                      </a:endParaRPr>
                    </a:p>
                  </a:txBody>
                  <a:tcPr marL="68580" marR="68580" marT="0" marB="0" anchor="ctr"/>
                </a:tc>
                <a:tc>
                  <a:txBody>
                    <a:bodyPr/>
                    <a:lstStyle/>
                    <a:p>
                      <a:pPr marL="0" marR="0" algn="ctr">
                        <a:spcBef>
                          <a:spcPts val="100"/>
                        </a:spcBef>
                        <a:spcAft>
                          <a:spcPts val="100"/>
                        </a:spcAft>
                      </a:pPr>
                      <a:r>
                        <a:rPr lang="en-US" sz="2000" dirty="0">
                          <a:effectLst/>
                        </a:rPr>
                        <a:t>89%</a:t>
                      </a:r>
                      <a:endParaRPr lang="en-US" sz="2000" b="1" dirty="0">
                        <a:effectLst/>
                        <a:latin typeface="Arial"/>
                        <a:ea typeface="Calibri"/>
                        <a:cs typeface="Times New Roman"/>
                      </a:endParaRPr>
                    </a:p>
                  </a:txBody>
                  <a:tcPr marL="68580" marR="68580" marT="0" marB="0" anchor="ctr"/>
                </a:tc>
                <a:tc>
                  <a:txBody>
                    <a:bodyPr/>
                    <a:lstStyle/>
                    <a:p>
                      <a:pPr marL="0" marR="0" algn="ctr">
                        <a:spcBef>
                          <a:spcPts val="100"/>
                        </a:spcBef>
                        <a:spcAft>
                          <a:spcPts val="100"/>
                        </a:spcAft>
                      </a:pPr>
                      <a:r>
                        <a:rPr lang="en-US" sz="2000" dirty="0">
                          <a:effectLst/>
                        </a:rPr>
                        <a:t>61%</a:t>
                      </a:r>
                      <a:endParaRPr lang="en-US" sz="2000" b="1" dirty="0">
                        <a:effectLst/>
                        <a:latin typeface="Arial"/>
                        <a:ea typeface="Calibri"/>
                        <a:cs typeface="Times New Roman"/>
                      </a:endParaRPr>
                    </a:p>
                  </a:txBody>
                  <a:tcPr marL="68580" marR="68580" marT="0" marB="0" anchor="ctr"/>
                </a:tc>
              </a:tr>
              <a:tr h="384397">
                <a:tc>
                  <a:txBody>
                    <a:bodyPr/>
                    <a:lstStyle/>
                    <a:p>
                      <a:pPr marL="0" marR="0" algn="ctr">
                        <a:spcBef>
                          <a:spcPts val="100"/>
                        </a:spcBef>
                        <a:spcAft>
                          <a:spcPts val="100"/>
                        </a:spcAft>
                      </a:pPr>
                      <a:r>
                        <a:rPr lang="en-US" sz="2000">
                          <a:effectLst/>
                        </a:rPr>
                        <a:t>CRF02_AG</a:t>
                      </a:r>
                      <a:endParaRPr lang="en-US" sz="2000" b="1">
                        <a:effectLst/>
                        <a:latin typeface="Arial"/>
                        <a:ea typeface="Calibri"/>
                        <a:cs typeface="Times New Roman"/>
                      </a:endParaRPr>
                    </a:p>
                  </a:txBody>
                  <a:tcPr marL="68580" marR="68580" marT="0" marB="0" anchor="ctr"/>
                </a:tc>
                <a:tc>
                  <a:txBody>
                    <a:bodyPr/>
                    <a:lstStyle/>
                    <a:p>
                      <a:pPr marL="0" marR="0" algn="ctr">
                        <a:spcBef>
                          <a:spcPts val="100"/>
                        </a:spcBef>
                        <a:spcAft>
                          <a:spcPts val="100"/>
                        </a:spcAft>
                      </a:pPr>
                      <a:r>
                        <a:rPr lang="en-US" sz="2000">
                          <a:effectLst/>
                        </a:rPr>
                        <a:t>16</a:t>
                      </a:r>
                      <a:endParaRPr lang="en-US" sz="2000" b="1">
                        <a:effectLst/>
                        <a:latin typeface="Arial"/>
                        <a:ea typeface="Calibri"/>
                        <a:cs typeface="Times New Roman"/>
                      </a:endParaRPr>
                    </a:p>
                  </a:txBody>
                  <a:tcPr marL="68580" marR="68580" marT="0" marB="0" anchor="ctr"/>
                </a:tc>
                <a:tc>
                  <a:txBody>
                    <a:bodyPr/>
                    <a:lstStyle/>
                    <a:p>
                      <a:pPr marL="0" marR="0" algn="ctr">
                        <a:spcBef>
                          <a:spcPts val="100"/>
                        </a:spcBef>
                        <a:spcAft>
                          <a:spcPts val="100"/>
                        </a:spcAft>
                      </a:pPr>
                      <a:r>
                        <a:rPr lang="en-US" sz="2000" dirty="0">
                          <a:effectLst/>
                        </a:rPr>
                        <a:t>81%</a:t>
                      </a:r>
                      <a:endParaRPr lang="en-US" sz="2000" b="1" dirty="0">
                        <a:effectLst/>
                        <a:latin typeface="Arial"/>
                        <a:ea typeface="Calibri"/>
                        <a:cs typeface="Times New Roman"/>
                      </a:endParaRPr>
                    </a:p>
                  </a:txBody>
                  <a:tcPr marL="68580" marR="68580" marT="0" marB="0" anchor="ctr"/>
                </a:tc>
                <a:tc>
                  <a:txBody>
                    <a:bodyPr/>
                    <a:lstStyle/>
                    <a:p>
                      <a:pPr marL="0" marR="0" algn="ctr">
                        <a:spcBef>
                          <a:spcPts val="100"/>
                        </a:spcBef>
                        <a:spcAft>
                          <a:spcPts val="100"/>
                        </a:spcAft>
                      </a:pPr>
                      <a:r>
                        <a:rPr lang="en-US" sz="2000" dirty="0">
                          <a:effectLst/>
                        </a:rPr>
                        <a:t>56%</a:t>
                      </a:r>
                      <a:endParaRPr lang="en-US" sz="2000" b="1" dirty="0">
                        <a:effectLst/>
                        <a:latin typeface="Arial"/>
                        <a:ea typeface="Calibri"/>
                        <a:cs typeface="Times New Roman"/>
                      </a:endParaRPr>
                    </a:p>
                  </a:txBody>
                  <a:tcPr marL="68580" marR="68580" marT="0" marB="0" anchor="ctr"/>
                </a:tc>
              </a:tr>
              <a:tr h="384397">
                <a:tc>
                  <a:txBody>
                    <a:bodyPr/>
                    <a:lstStyle/>
                    <a:p>
                      <a:pPr marL="0" marR="0" algn="ctr">
                        <a:spcBef>
                          <a:spcPts val="100"/>
                        </a:spcBef>
                        <a:spcAft>
                          <a:spcPts val="100"/>
                        </a:spcAft>
                      </a:pPr>
                      <a:r>
                        <a:rPr lang="en-US" sz="2000">
                          <a:effectLst/>
                        </a:rPr>
                        <a:t>G</a:t>
                      </a:r>
                      <a:endParaRPr lang="en-US" sz="2000" b="1">
                        <a:effectLst/>
                        <a:latin typeface="Arial"/>
                        <a:ea typeface="Calibri"/>
                        <a:cs typeface="Times New Roman"/>
                      </a:endParaRPr>
                    </a:p>
                  </a:txBody>
                  <a:tcPr marL="68580" marR="68580" marT="0" marB="0" anchor="ctr"/>
                </a:tc>
                <a:tc>
                  <a:txBody>
                    <a:bodyPr/>
                    <a:lstStyle/>
                    <a:p>
                      <a:pPr marL="0" marR="0" algn="ctr">
                        <a:spcBef>
                          <a:spcPts val="100"/>
                        </a:spcBef>
                        <a:spcAft>
                          <a:spcPts val="100"/>
                        </a:spcAft>
                      </a:pPr>
                      <a:r>
                        <a:rPr lang="en-US" sz="2000">
                          <a:effectLst/>
                        </a:rPr>
                        <a:t>10</a:t>
                      </a:r>
                      <a:endParaRPr lang="en-US" sz="2000" b="1">
                        <a:effectLst/>
                        <a:latin typeface="Arial"/>
                        <a:ea typeface="Calibri"/>
                        <a:cs typeface="Times New Roman"/>
                      </a:endParaRPr>
                    </a:p>
                  </a:txBody>
                  <a:tcPr marL="68580" marR="68580" marT="0" marB="0" anchor="ctr"/>
                </a:tc>
                <a:tc>
                  <a:txBody>
                    <a:bodyPr/>
                    <a:lstStyle/>
                    <a:p>
                      <a:pPr marL="0" marR="0" algn="ctr">
                        <a:spcBef>
                          <a:spcPts val="100"/>
                        </a:spcBef>
                        <a:spcAft>
                          <a:spcPts val="100"/>
                        </a:spcAft>
                      </a:pPr>
                      <a:r>
                        <a:rPr lang="en-US" sz="2000" dirty="0">
                          <a:effectLst/>
                        </a:rPr>
                        <a:t>90%</a:t>
                      </a:r>
                      <a:endParaRPr lang="en-US" sz="2000" b="1" dirty="0">
                        <a:effectLst/>
                        <a:latin typeface="Arial"/>
                        <a:ea typeface="Calibri"/>
                        <a:cs typeface="Times New Roman"/>
                      </a:endParaRPr>
                    </a:p>
                  </a:txBody>
                  <a:tcPr marL="68580" marR="68580" marT="0" marB="0" anchor="ctr"/>
                </a:tc>
                <a:tc>
                  <a:txBody>
                    <a:bodyPr/>
                    <a:lstStyle/>
                    <a:p>
                      <a:pPr marL="0" marR="0" algn="ctr">
                        <a:spcBef>
                          <a:spcPts val="100"/>
                        </a:spcBef>
                        <a:spcAft>
                          <a:spcPts val="100"/>
                        </a:spcAft>
                      </a:pPr>
                      <a:r>
                        <a:rPr lang="en-US" sz="2000" dirty="0">
                          <a:effectLst/>
                        </a:rPr>
                        <a:t>90%</a:t>
                      </a:r>
                      <a:endParaRPr lang="en-US" sz="2000" b="1" dirty="0">
                        <a:effectLst/>
                        <a:latin typeface="Arial"/>
                        <a:ea typeface="Calibri"/>
                        <a:cs typeface="Times New Roman"/>
                      </a:endParaRPr>
                    </a:p>
                  </a:txBody>
                  <a:tcPr marL="68580" marR="68580" marT="0" marB="0" anchor="ctr"/>
                </a:tc>
              </a:tr>
              <a:tr h="384397">
                <a:tc>
                  <a:txBody>
                    <a:bodyPr/>
                    <a:lstStyle/>
                    <a:p>
                      <a:pPr marL="0" marR="0" algn="ctr">
                        <a:spcBef>
                          <a:spcPts val="100"/>
                        </a:spcBef>
                        <a:spcAft>
                          <a:spcPts val="100"/>
                        </a:spcAft>
                      </a:pPr>
                      <a:r>
                        <a:rPr lang="en-US" sz="2000">
                          <a:effectLst/>
                        </a:rPr>
                        <a:t>CRF07_BC</a:t>
                      </a:r>
                      <a:endParaRPr lang="en-US" sz="2000" b="1">
                        <a:effectLst/>
                        <a:latin typeface="Arial"/>
                        <a:ea typeface="Calibri"/>
                        <a:cs typeface="Times New Roman"/>
                      </a:endParaRPr>
                    </a:p>
                  </a:txBody>
                  <a:tcPr marL="68580" marR="68580" marT="0" marB="0" anchor="ctr"/>
                </a:tc>
                <a:tc>
                  <a:txBody>
                    <a:bodyPr/>
                    <a:lstStyle/>
                    <a:p>
                      <a:pPr marL="0" marR="0" algn="ctr">
                        <a:spcBef>
                          <a:spcPts val="100"/>
                        </a:spcBef>
                        <a:spcAft>
                          <a:spcPts val="100"/>
                        </a:spcAft>
                      </a:pPr>
                      <a:r>
                        <a:rPr lang="en-US" sz="2000">
                          <a:effectLst/>
                        </a:rPr>
                        <a:t>11</a:t>
                      </a:r>
                      <a:endParaRPr lang="en-US" sz="2000" b="1">
                        <a:effectLst/>
                        <a:latin typeface="Arial"/>
                        <a:ea typeface="Calibri"/>
                        <a:cs typeface="Times New Roman"/>
                      </a:endParaRPr>
                    </a:p>
                  </a:txBody>
                  <a:tcPr marL="68580" marR="68580" marT="0" marB="0" anchor="ctr"/>
                </a:tc>
                <a:tc>
                  <a:txBody>
                    <a:bodyPr/>
                    <a:lstStyle/>
                    <a:p>
                      <a:pPr marL="0" marR="0" algn="ctr">
                        <a:spcBef>
                          <a:spcPts val="100"/>
                        </a:spcBef>
                        <a:spcAft>
                          <a:spcPts val="100"/>
                        </a:spcAft>
                      </a:pPr>
                      <a:r>
                        <a:rPr lang="en-US" sz="2000" dirty="0">
                          <a:effectLst/>
                        </a:rPr>
                        <a:t>100%</a:t>
                      </a:r>
                      <a:endParaRPr lang="en-US" sz="2000" b="1" dirty="0">
                        <a:effectLst/>
                        <a:latin typeface="Arial"/>
                        <a:ea typeface="Calibri"/>
                        <a:cs typeface="Times New Roman"/>
                      </a:endParaRPr>
                    </a:p>
                  </a:txBody>
                  <a:tcPr marL="68580" marR="68580" marT="0" marB="0" anchor="ctr"/>
                </a:tc>
                <a:tc>
                  <a:txBody>
                    <a:bodyPr/>
                    <a:lstStyle/>
                    <a:p>
                      <a:pPr marL="0" marR="0" algn="ctr">
                        <a:spcBef>
                          <a:spcPts val="100"/>
                        </a:spcBef>
                        <a:spcAft>
                          <a:spcPts val="100"/>
                        </a:spcAft>
                      </a:pPr>
                      <a:r>
                        <a:rPr lang="en-US" sz="2000" dirty="0">
                          <a:effectLst/>
                        </a:rPr>
                        <a:t>45%</a:t>
                      </a:r>
                      <a:endParaRPr lang="en-US" sz="2000" b="1" dirty="0">
                        <a:effectLst/>
                        <a:latin typeface="Arial"/>
                        <a:ea typeface="Calibri"/>
                        <a:cs typeface="Times New Roman"/>
                      </a:endParaRPr>
                    </a:p>
                  </a:txBody>
                  <a:tcPr marL="68580" marR="68580" marT="0" marB="0" anchor="ctr"/>
                </a:tc>
              </a:tr>
              <a:tr h="384397">
                <a:tc>
                  <a:txBody>
                    <a:bodyPr/>
                    <a:lstStyle/>
                    <a:p>
                      <a:pPr marL="0" marR="0" algn="ctr">
                        <a:spcBef>
                          <a:spcPts val="100"/>
                        </a:spcBef>
                        <a:spcAft>
                          <a:spcPts val="100"/>
                        </a:spcAft>
                      </a:pPr>
                      <a:r>
                        <a:rPr lang="en-US" sz="2000">
                          <a:effectLst/>
                        </a:rPr>
                        <a:t>Other</a:t>
                      </a:r>
                      <a:endParaRPr lang="en-US" sz="2000" b="1">
                        <a:effectLst/>
                        <a:latin typeface="Arial"/>
                        <a:ea typeface="Calibri"/>
                        <a:cs typeface="Times New Roman"/>
                      </a:endParaRPr>
                    </a:p>
                  </a:txBody>
                  <a:tcPr marL="68580" marR="68580" marT="0" marB="0" anchor="ctr"/>
                </a:tc>
                <a:tc>
                  <a:txBody>
                    <a:bodyPr/>
                    <a:lstStyle/>
                    <a:p>
                      <a:pPr marL="0" marR="0" algn="ctr">
                        <a:spcBef>
                          <a:spcPts val="100"/>
                        </a:spcBef>
                        <a:spcAft>
                          <a:spcPts val="100"/>
                        </a:spcAft>
                      </a:pPr>
                      <a:r>
                        <a:rPr lang="en-US" sz="2000">
                          <a:effectLst/>
                        </a:rPr>
                        <a:t>18</a:t>
                      </a:r>
                      <a:endParaRPr lang="en-US" sz="2000" b="1">
                        <a:effectLst/>
                        <a:latin typeface="Arial"/>
                        <a:ea typeface="Calibri"/>
                        <a:cs typeface="Times New Roman"/>
                      </a:endParaRPr>
                    </a:p>
                  </a:txBody>
                  <a:tcPr marL="68580" marR="68580" marT="0" marB="0" anchor="ctr"/>
                </a:tc>
                <a:tc>
                  <a:txBody>
                    <a:bodyPr/>
                    <a:lstStyle/>
                    <a:p>
                      <a:pPr marL="0" marR="0" algn="ctr">
                        <a:spcBef>
                          <a:spcPts val="100"/>
                        </a:spcBef>
                        <a:spcAft>
                          <a:spcPts val="100"/>
                        </a:spcAft>
                      </a:pPr>
                      <a:r>
                        <a:rPr lang="en-US" sz="2000" dirty="0">
                          <a:effectLst/>
                        </a:rPr>
                        <a:t>83%</a:t>
                      </a:r>
                      <a:endParaRPr lang="en-US" sz="2000" b="1" dirty="0">
                        <a:effectLst/>
                        <a:latin typeface="Arial"/>
                        <a:ea typeface="Calibri"/>
                        <a:cs typeface="Times New Roman"/>
                      </a:endParaRPr>
                    </a:p>
                  </a:txBody>
                  <a:tcPr marL="68580" marR="68580" marT="0" marB="0" anchor="ctr"/>
                </a:tc>
                <a:tc>
                  <a:txBody>
                    <a:bodyPr/>
                    <a:lstStyle/>
                    <a:p>
                      <a:pPr marL="0" marR="0" algn="ctr">
                        <a:spcBef>
                          <a:spcPts val="100"/>
                        </a:spcBef>
                        <a:spcAft>
                          <a:spcPts val="100"/>
                        </a:spcAft>
                      </a:pPr>
                      <a:r>
                        <a:rPr lang="en-US" sz="2000" dirty="0">
                          <a:effectLst/>
                        </a:rPr>
                        <a:t>78%</a:t>
                      </a:r>
                      <a:endParaRPr lang="en-US" sz="2000" b="1" dirty="0">
                        <a:effectLst/>
                        <a:latin typeface="Arial"/>
                        <a:ea typeface="Calibri"/>
                        <a:cs typeface="Times New Roman"/>
                      </a:endParaRPr>
                    </a:p>
                  </a:txBody>
                  <a:tcPr marL="68580" marR="68580" marT="0" marB="0" anchor="ctr"/>
                </a:tc>
              </a:tr>
              <a:tr h="384397">
                <a:tc>
                  <a:txBody>
                    <a:bodyPr/>
                    <a:lstStyle/>
                    <a:p>
                      <a:pPr marL="0" marR="0" algn="ctr">
                        <a:spcBef>
                          <a:spcPts val="100"/>
                        </a:spcBef>
                        <a:spcAft>
                          <a:spcPts val="100"/>
                        </a:spcAft>
                      </a:pPr>
                      <a:r>
                        <a:rPr lang="en-US" sz="2000">
                          <a:effectLst/>
                        </a:rPr>
                        <a:t>Total</a:t>
                      </a:r>
                      <a:endParaRPr lang="en-US" sz="2000" b="1">
                        <a:effectLst/>
                        <a:latin typeface="Arial"/>
                        <a:ea typeface="Calibri"/>
                        <a:cs typeface="Times New Roman"/>
                      </a:endParaRPr>
                    </a:p>
                  </a:txBody>
                  <a:tcPr marL="68580" marR="68580" marT="0" marB="0" anchor="ctr"/>
                </a:tc>
                <a:tc>
                  <a:txBody>
                    <a:bodyPr/>
                    <a:lstStyle/>
                    <a:p>
                      <a:pPr marL="0" marR="0" algn="ctr">
                        <a:spcBef>
                          <a:spcPts val="100"/>
                        </a:spcBef>
                        <a:spcAft>
                          <a:spcPts val="100"/>
                        </a:spcAft>
                      </a:pPr>
                      <a:r>
                        <a:rPr lang="en-US" sz="2000" dirty="0">
                          <a:effectLst/>
                        </a:rPr>
                        <a:t>190</a:t>
                      </a:r>
                      <a:endParaRPr lang="en-US" sz="2000" b="1" dirty="0">
                        <a:effectLst/>
                        <a:latin typeface="Arial"/>
                        <a:ea typeface="Calibri"/>
                        <a:cs typeface="Times New Roman"/>
                      </a:endParaRPr>
                    </a:p>
                  </a:txBody>
                  <a:tcPr marL="68580" marR="68580" marT="0" marB="0" anchor="ctr"/>
                </a:tc>
                <a:tc>
                  <a:txBody>
                    <a:bodyPr/>
                    <a:lstStyle/>
                    <a:p>
                      <a:pPr marL="0" marR="0" algn="ctr">
                        <a:spcBef>
                          <a:spcPts val="100"/>
                        </a:spcBef>
                        <a:spcAft>
                          <a:spcPts val="100"/>
                        </a:spcAft>
                      </a:pPr>
                      <a:r>
                        <a:rPr lang="en-US" sz="2000" dirty="0">
                          <a:effectLst/>
                        </a:rPr>
                        <a:t>91%</a:t>
                      </a:r>
                      <a:endParaRPr lang="en-US" sz="2000" b="1" dirty="0">
                        <a:effectLst/>
                        <a:latin typeface="Arial"/>
                        <a:ea typeface="Calibri"/>
                        <a:cs typeface="Times New Roman"/>
                      </a:endParaRPr>
                    </a:p>
                  </a:txBody>
                  <a:tcPr marL="68580" marR="68580" marT="0" marB="0" anchor="ctr"/>
                </a:tc>
                <a:tc>
                  <a:txBody>
                    <a:bodyPr/>
                    <a:lstStyle/>
                    <a:p>
                      <a:pPr marL="0" marR="0" algn="ctr">
                        <a:spcBef>
                          <a:spcPts val="100"/>
                        </a:spcBef>
                        <a:spcAft>
                          <a:spcPts val="100"/>
                        </a:spcAft>
                      </a:pPr>
                      <a:r>
                        <a:rPr lang="en-US" sz="2000" dirty="0">
                          <a:effectLst/>
                        </a:rPr>
                        <a:t>72%</a:t>
                      </a:r>
                      <a:endParaRPr lang="en-US" sz="2000" b="1" dirty="0">
                        <a:effectLst/>
                        <a:latin typeface="Arial"/>
                        <a:ea typeface="Calibri"/>
                        <a:cs typeface="Times New Roman"/>
                      </a:endParaRPr>
                    </a:p>
                  </a:txBody>
                  <a:tcPr marL="68580" marR="68580" marT="0" marB="0" anchor="ctr"/>
                </a:tc>
              </a:tr>
            </a:tbl>
          </a:graphicData>
        </a:graphic>
      </p:graphicFrame>
      <p:sp>
        <p:nvSpPr>
          <p:cNvPr id="2" name="TextBox 1"/>
          <p:cNvSpPr txBox="1"/>
          <p:nvPr/>
        </p:nvSpPr>
        <p:spPr>
          <a:xfrm>
            <a:off x="685800" y="152400"/>
            <a:ext cx="7467600" cy="838200"/>
          </a:xfrm>
          <a:prstGeom prst="rect">
            <a:avLst/>
          </a:prstGeom>
        </p:spPr>
        <p:txBody>
          <a:bodyPr vert="horz" wrap="square" lIns="91440" tIns="45720" rIns="91440" bIns="45720" rtlCol="0">
            <a:noAutofit/>
          </a:bodyPr>
          <a:lstStyle/>
          <a:p>
            <a:r>
              <a:rPr lang="en-ZA" sz="3600" b="1" dirty="0" smtClean="0">
                <a:solidFill>
                  <a:srgbClr val="0000CC"/>
                </a:solidFill>
              </a:rPr>
              <a:t>Neutralisation Activity of VRC01</a:t>
            </a:r>
          </a:p>
        </p:txBody>
      </p:sp>
    </p:spTree>
    <p:extLst>
      <p:ext uri="{BB962C8B-B14F-4D97-AF65-F5344CB8AC3E}">
        <p14:creationId xmlns:p14="http://schemas.microsoft.com/office/powerpoint/2010/main" val="24550393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3" name="Object 7"/>
          <p:cNvGraphicFramePr>
            <a:graphicFrameLocks noChangeAspect="1"/>
          </p:cNvGraphicFramePr>
          <p:nvPr>
            <p:extLst/>
          </p:nvPr>
        </p:nvGraphicFramePr>
        <p:xfrm>
          <a:off x="4732669" y="2756155"/>
          <a:ext cx="3775075" cy="2613025"/>
        </p:xfrm>
        <a:graphic>
          <a:graphicData uri="http://schemas.openxmlformats.org/presentationml/2006/ole">
            <mc:AlternateContent xmlns:mc="http://schemas.openxmlformats.org/markup-compatibility/2006">
              <mc:Choice xmlns:v="urn:schemas-microsoft-com:vml" Requires="v">
                <p:oleObj spid="_x0000_s3248" name="Prism 5" r:id="rId4" imgW="8528040" imgH="5899320" progId="Prism5.Document">
                  <p:embed/>
                </p:oleObj>
              </mc:Choice>
              <mc:Fallback>
                <p:oleObj name="Prism 5" r:id="rId4" imgW="8528040" imgH="5899320" progId="Prism5.Document">
                  <p:embed/>
                  <p:pic>
                    <p:nvPicPr>
                      <p:cNvPr id="0" name=""/>
                      <p:cNvPicPr>
                        <a:picLocks noChangeAspect="1" noChangeArrowheads="1"/>
                      </p:cNvPicPr>
                      <p:nvPr/>
                    </p:nvPicPr>
                    <p:blipFill>
                      <a:blip r:embed="rId5"/>
                      <a:srcRect/>
                      <a:stretch>
                        <a:fillRect/>
                      </a:stretch>
                    </p:blipFill>
                    <p:spPr bwMode="auto">
                      <a:xfrm>
                        <a:off x="4732669" y="2756155"/>
                        <a:ext cx="3775075" cy="261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7"/>
          <p:cNvGraphicFramePr>
            <a:graphicFrameLocks noChangeAspect="1"/>
          </p:cNvGraphicFramePr>
          <p:nvPr>
            <p:extLst/>
          </p:nvPr>
        </p:nvGraphicFramePr>
        <p:xfrm>
          <a:off x="549607" y="2724405"/>
          <a:ext cx="3787775" cy="2601912"/>
        </p:xfrm>
        <a:graphic>
          <a:graphicData uri="http://schemas.openxmlformats.org/presentationml/2006/ole">
            <mc:AlternateContent xmlns:mc="http://schemas.openxmlformats.org/markup-compatibility/2006">
              <mc:Choice xmlns:v="urn:schemas-microsoft-com:vml" Requires="v">
                <p:oleObj spid="_x0000_s3249" name="Prism 5" r:id="rId6" imgW="7873200" imgH="5408640" progId="Prism5.Document">
                  <p:embed/>
                </p:oleObj>
              </mc:Choice>
              <mc:Fallback>
                <p:oleObj name="Prism 5" r:id="rId6" imgW="7873200" imgH="5408640" progId="Prism5.Document">
                  <p:embed/>
                  <p:pic>
                    <p:nvPicPr>
                      <p:cNvPr id="0" name=""/>
                      <p:cNvPicPr>
                        <a:picLocks noChangeAspect="1" noChangeArrowheads="1"/>
                      </p:cNvPicPr>
                      <p:nvPr/>
                    </p:nvPicPr>
                    <p:blipFill>
                      <a:blip r:embed="rId7"/>
                      <a:srcRect/>
                      <a:stretch>
                        <a:fillRect/>
                      </a:stretch>
                    </p:blipFill>
                    <p:spPr bwMode="auto">
                      <a:xfrm>
                        <a:off x="549607" y="2724405"/>
                        <a:ext cx="3787775" cy="260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2" name="TextBox 9"/>
          <p:cNvSpPr txBox="1">
            <a:spLocks noChangeArrowheads="1"/>
          </p:cNvSpPr>
          <p:nvPr/>
        </p:nvSpPr>
        <p:spPr bwMode="auto">
          <a:xfrm>
            <a:off x="916341" y="1954660"/>
            <a:ext cx="2819400" cy="338554"/>
          </a:xfrm>
          <a:prstGeom prst="rect">
            <a:avLst/>
          </a:prstGeom>
          <a:noFill/>
          <a:ln w="9525">
            <a:noFill/>
            <a:miter lim="800000"/>
            <a:headEnd/>
            <a:tailEnd/>
          </a:ln>
        </p:spPr>
        <p:txBody>
          <a:bodyPr>
            <a:spAutoFit/>
          </a:bodyPr>
          <a:lstStyle/>
          <a:p>
            <a:pPr algn="ctr"/>
            <a:r>
              <a:rPr lang="en-US" sz="1600" b="1" dirty="0" smtClean="0">
                <a:solidFill>
                  <a:prstClr val="black"/>
                </a:solidFill>
                <a:ea typeface="ＭＳ Ｐゴシック" pitchFamily="1" charset="-128"/>
              </a:rPr>
              <a:t>RECTAL CHALLENGE</a:t>
            </a:r>
          </a:p>
        </p:txBody>
      </p:sp>
      <p:sp>
        <p:nvSpPr>
          <p:cNvPr id="2063" name="TextBox 10"/>
          <p:cNvSpPr txBox="1">
            <a:spLocks noChangeArrowheads="1"/>
          </p:cNvSpPr>
          <p:nvPr/>
        </p:nvSpPr>
        <p:spPr bwMode="auto">
          <a:xfrm>
            <a:off x="5273076" y="1945858"/>
            <a:ext cx="2819400" cy="338554"/>
          </a:xfrm>
          <a:prstGeom prst="rect">
            <a:avLst/>
          </a:prstGeom>
          <a:noFill/>
          <a:ln w="9525">
            <a:noFill/>
            <a:miter lim="800000"/>
            <a:headEnd/>
            <a:tailEnd/>
          </a:ln>
        </p:spPr>
        <p:txBody>
          <a:bodyPr>
            <a:spAutoFit/>
          </a:bodyPr>
          <a:lstStyle/>
          <a:p>
            <a:pPr algn="ctr"/>
            <a:r>
              <a:rPr lang="en-US" sz="1600" b="1" dirty="0" smtClean="0">
                <a:solidFill>
                  <a:prstClr val="black"/>
                </a:solidFill>
                <a:ea typeface="ＭＳ Ｐゴシック" pitchFamily="1" charset="-128"/>
              </a:rPr>
              <a:t>VAGINAL CHALLENGE</a:t>
            </a:r>
          </a:p>
        </p:txBody>
      </p:sp>
      <p:sp>
        <p:nvSpPr>
          <p:cNvPr id="2065" name="TextBox 22"/>
          <p:cNvSpPr txBox="1">
            <a:spLocks noChangeArrowheads="1"/>
          </p:cNvSpPr>
          <p:nvPr/>
        </p:nvSpPr>
        <p:spPr bwMode="auto">
          <a:xfrm>
            <a:off x="1054765" y="166000"/>
            <a:ext cx="7004610" cy="830997"/>
          </a:xfrm>
          <a:prstGeom prst="rect">
            <a:avLst/>
          </a:prstGeom>
          <a:noFill/>
          <a:ln w="9525">
            <a:noFill/>
            <a:miter lim="800000"/>
            <a:headEnd/>
            <a:tailEnd/>
          </a:ln>
        </p:spPr>
        <p:txBody>
          <a:bodyPr wrap="none">
            <a:spAutoFit/>
          </a:bodyPr>
          <a:lstStyle/>
          <a:p>
            <a:pPr algn="ctr"/>
            <a:r>
              <a:rPr lang="en-US" sz="2400" b="1" dirty="0" smtClean="0">
                <a:solidFill>
                  <a:srgbClr val="333399"/>
                </a:solidFill>
                <a:latin typeface="Arial Black" pitchFamily="34" charset="0"/>
                <a:ea typeface="ＭＳ Ｐゴシック" pitchFamily="1" charset="-128"/>
              </a:rPr>
              <a:t>VRC01 Protects against Mucosal</a:t>
            </a:r>
          </a:p>
          <a:p>
            <a:pPr algn="ctr"/>
            <a:r>
              <a:rPr lang="en-US" sz="2400" b="1" dirty="0" smtClean="0">
                <a:solidFill>
                  <a:srgbClr val="333399"/>
                </a:solidFill>
                <a:latin typeface="Arial Black" pitchFamily="34" charset="0"/>
                <a:ea typeface="ＭＳ Ｐゴシック" pitchFamily="1" charset="-128"/>
              </a:rPr>
              <a:t>  SHIV-Challenge in Non-human Primates</a:t>
            </a:r>
          </a:p>
        </p:txBody>
      </p:sp>
      <p:sp>
        <p:nvSpPr>
          <p:cNvPr id="2" name="TextBox 1"/>
          <p:cNvSpPr txBox="1"/>
          <p:nvPr/>
        </p:nvSpPr>
        <p:spPr>
          <a:xfrm>
            <a:off x="2526628" y="2586927"/>
            <a:ext cx="1462260" cy="338554"/>
          </a:xfrm>
          <a:prstGeom prst="rect">
            <a:avLst/>
          </a:prstGeom>
          <a:noFill/>
        </p:spPr>
        <p:txBody>
          <a:bodyPr wrap="none" rtlCol="0">
            <a:spAutoFit/>
          </a:bodyPr>
          <a:lstStyle/>
          <a:p>
            <a:r>
              <a:rPr lang="en-US" sz="1600" b="1" dirty="0" smtClean="0">
                <a:solidFill>
                  <a:srgbClr val="000000"/>
                </a:solidFill>
                <a:latin typeface="Arial" pitchFamily="34" charset="0"/>
              </a:rPr>
              <a:t>4/4 protected</a:t>
            </a:r>
            <a:endParaRPr lang="en-US" sz="1600" b="1" dirty="0">
              <a:solidFill>
                <a:srgbClr val="000000"/>
              </a:solidFill>
              <a:latin typeface="Arial" pitchFamily="34" charset="0"/>
            </a:endParaRPr>
          </a:p>
        </p:txBody>
      </p:sp>
      <p:sp>
        <p:nvSpPr>
          <p:cNvPr id="9" name="TextBox 8"/>
          <p:cNvSpPr txBox="1"/>
          <p:nvPr/>
        </p:nvSpPr>
        <p:spPr>
          <a:xfrm>
            <a:off x="2761628" y="4240467"/>
            <a:ext cx="1462260" cy="338554"/>
          </a:xfrm>
          <a:prstGeom prst="rect">
            <a:avLst/>
          </a:prstGeom>
          <a:noFill/>
        </p:spPr>
        <p:txBody>
          <a:bodyPr wrap="none" rtlCol="0">
            <a:spAutoFit/>
          </a:bodyPr>
          <a:lstStyle/>
          <a:p>
            <a:r>
              <a:rPr lang="en-US" sz="1600" b="1" dirty="0" smtClean="0">
                <a:solidFill>
                  <a:srgbClr val="000000"/>
                </a:solidFill>
                <a:latin typeface="Arial" pitchFamily="34" charset="0"/>
              </a:rPr>
              <a:t>0/4 protected</a:t>
            </a:r>
            <a:endParaRPr lang="en-US" sz="1600" b="1" dirty="0">
              <a:solidFill>
                <a:srgbClr val="000000"/>
              </a:solidFill>
              <a:latin typeface="Arial" pitchFamily="34" charset="0"/>
            </a:endParaRPr>
          </a:p>
        </p:txBody>
      </p:sp>
      <p:sp>
        <p:nvSpPr>
          <p:cNvPr id="10" name="TextBox 9"/>
          <p:cNvSpPr txBox="1"/>
          <p:nvPr/>
        </p:nvSpPr>
        <p:spPr>
          <a:xfrm>
            <a:off x="6374728" y="2594547"/>
            <a:ext cx="1462260" cy="338554"/>
          </a:xfrm>
          <a:prstGeom prst="rect">
            <a:avLst/>
          </a:prstGeom>
          <a:noFill/>
        </p:spPr>
        <p:txBody>
          <a:bodyPr wrap="none" rtlCol="0">
            <a:spAutoFit/>
          </a:bodyPr>
          <a:lstStyle/>
          <a:p>
            <a:r>
              <a:rPr lang="en-US" sz="1600" b="1" dirty="0" smtClean="0">
                <a:solidFill>
                  <a:srgbClr val="000000"/>
                </a:solidFill>
                <a:latin typeface="Arial" pitchFamily="34" charset="0"/>
              </a:rPr>
              <a:t>4/4 protected</a:t>
            </a:r>
            <a:endParaRPr lang="en-US" sz="1600" b="1" dirty="0">
              <a:solidFill>
                <a:srgbClr val="000000"/>
              </a:solidFill>
              <a:latin typeface="Arial" pitchFamily="34" charset="0"/>
            </a:endParaRPr>
          </a:p>
        </p:txBody>
      </p:sp>
      <p:sp>
        <p:nvSpPr>
          <p:cNvPr id="11" name="TextBox 10"/>
          <p:cNvSpPr txBox="1"/>
          <p:nvPr/>
        </p:nvSpPr>
        <p:spPr>
          <a:xfrm>
            <a:off x="6374728" y="4424984"/>
            <a:ext cx="1462260" cy="338554"/>
          </a:xfrm>
          <a:prstGeom prst="rect">
            <a:avLst/>
          </a:prstGeom>
          <a:noFill/>
        </p:spPr>
        <p:txBody>
          <a:bodyPr wrap="none" rtlCol="0">
            <a:spAutoFit/>
          </a:bodyPr>
          <a:lstStyle/>
          <a:p>
            <a:r>
              <a:rPr lang="en-US" sz="1600" b="1" dirty="0">
                <a:solidFill>
                  <a:srgbClr val="000000"/>
                </a:solidFill>
                <a:latin typeface="Arial" pitchFamily="34" charset="0"/>
              </a:rPr>
              <a:t>1</a:t>
            </a:r>
            <a:r>
              <a:rPr lang="en-US" sz="1600" b="1" dirty="0" smtClean="0">
                <a:solidFill>
                  <a:srgbClr val="000000"/>
                </a:solidFill>
                <a:latin typeface="Arial" pitchFamily="34" charset="0"/>
              </a:rPr>
              <a:t>/4 protected</a:t>
            </a:r>
            <a:endParaRPr lang="en-US" sz="1600" b="1" dirty="0">
              <a:solidFill>
                <a:srgbClr val="000000"/>
              </a:solidFill>
              <a:latin typeface="Arial" pitchFamily="34" charset="0"/>
            </a:endParaRPr>
          </a:p>
        </p:txBody>
      </p:sp>
      <p:sp>
        <p:nvSpPr>
          <p:cNvPr id="3" name="TextBox 2"/>
          <p:cNvSpPr txBox="1"/>
          <p:nvPr/>
        </p:nvSpPr>
        <p:spPr>
          <a:xfrm>
            <a:off x="1138235" y="1481837"/>
            <a:ext cx="6571030" cy="369332"/>
          </a:xfrm>
          <a:prstGeom prst="rect">
            <a:avLst/>
          </a:prstGeom>
          <a:noFill/>
        </p:spPr>
        <p:txBody>
          <a:bodyPr wrap="none" rtlCol="0">
            <a:spAutoFit/>
          </a:bodyPr>
          <a:lstStyle/>
          <a:p>
            <a:r>
              <a:rPr lang="en-US" b="1" dirty="0" smtClean="0">
                <a:solidFill>
                  <a:srgbClr val="0000FF"/>
                </a:solidFill>
                <a:latin typeface="Arial" pitchFamily="34" charset="0"/>
              </a:rPr>
              <a:t>20 mg/kg infusion of VRC01: Challenge with SHIV SF162P3</a:t>
            </a:r>
            <a:endParaRPr lang="en-US" b="1" dirty="0">
              <a:solidFill>
                <a:srgbClr val="0000FF"/>
              </a:solidFill>
              <a:latin typeface="Arial" pitchFamily="34" charset="0"/>
            </a:endParaRPr>
          </a:p>
        </p:txBody>
      </p:sp>
      <p:sp>
        <p:nvSpPr>
          <p:cNvPr id="14" name="TextBox 13"/>
          <p:cNvSpPr txBox="1"/>
          <p:nvPr/>
        </p:nvSpPr>
        <p:spPr>
          <a:xfrm>
            <a:off x="1138235" y="5634250"/>
            <a:ext cx="3085653" cy="1015663"/>
          </a:xfrm>
          <a:prstGeom prst="rect">
            <a:avLst/>
          </a:prstGeom>
          <a:noFill/>
        </p:spPr>
        <p:txBody>
          <a:bodyPr wrap="none" rtlCol="0">
            <a:spAutoFit/>
          </a:bodyPr>
          <a:lstStyle/>
          <a:p>
            <a:pPr marL="171450" indent="-171450">
              <a:buFont typeface="Arial" pitchFamily="34" charset="0"/>
              <a:buChar char="•"/>
            </a:pPr>
            <a:r>
              <a:rPr lang="en-US" sz="1200" b="1" dirty="0" smtClean="0">
                <a:solidFill>
                  <a:srgbClr val="000099"/>
                </a:solidFill>
              </a:rPr>
              <a:t>Pegu et al. Science </a:t>
            </a:r>
            <a:r>
              <a:rPr lang="en-US" sz="1200" b="1" dirty="0" err="1" smtClean="0">
                <a:solidFill>
                  <a:srgbClr val="000099"/>
                </a:solidFill>
              </a:rPr>
              <a:t>Transl</a:t>
            </a:r>
            <a:r>
              <a:rPr lang="en-US" sz="1200" b="1" dirty="0" smtClean="0">
                <a:solidFill>
                  <a:srgbClr val="000099"/>
                </a:solidFill>
              </a:rPr>
              <a:t> Med (2014)</a:t>
            </a:r>
          </a:p>
          <a:p>
            <a:pPr marL="171450" indent="-171450">
              <a:buFont typeface="Arial" pitchFamily="34" charset="0"/>
              <a:buChar char="•"/>
            </a:pPr>
            <a:r>
              <a:rPr lang="en-US" sz="1200" b="1" dirty="0" smtClean="0">
                <a:solidFill>
                  <a:srgbClr val="000099"/>
                </a:solidFill>
              </a:rPr>
              <a:t>Ko et al. Nature (2014)</a:t>
            </a:r>
          </a:p>
          <a:p>
            <a:pPr marL="171450" indent="-171450">
              <a:buFont typeface="Arial" pitchFamily="34" charset="0"/>
              <a:buChar char="•"/>
            </a:pPr>
            <a:r>
              <a:rPr lang="en-US" sz="1200" b="1" dirty="0" smtClean="0">
                <a:solidFill>
                  <a:srgbClr val="000099"/>
                </a:solidFill>
              </a:rPr>
              <a:t>Rudicell et  al. J </a:t>
            </a:r>
            <a:r>
              <a:rPr lang="en-US" sz="1200" b="1" dirty="0" err="1" smtClean="0">
                <a:solidFill>
                  <a:srgbClr val="000099"/>
                </a:solidFill>
              </a:rPr>
              <a:t>Virol</a:t>
            </a:r>
            <a:r>
              <a:rPr lang="en-US" sz="1200" b="1" dirty="0" smtClean="0">
                <a:solidFill>
                  <a:srgbClr val="000099"/>
                </a:solidFill>
              </a:rPr>
              <a:t> (2014)</a:t>
            </a:r>
          </a:p>
          <a:p>
            <a:r>
              <a:rPr lang="en-US" sz="1200" b="1" dirty="0" smtClean="0">
                <a:solidFill>
                  <a:srgbClr val="000099"/>
                </a:solidFill>
              </a:rPr>
              <a:t/>
            </a:r>
            <a:br>
              <a:rPr lang="en-US" sz="1200" b="1" dirty="0" smtClean="0">
                <a:solidFill>
                  <a:srgbClr val="000099"/>
                </a:solidFill>
              </a:rPr>
            </a:br>
            <a:endParaRPr lang="en-US" sz="1200" b="1" dirty="0">
              <a:solidFill>
                <a:srgbClr val="000099"/>
              </a:solidFill>
            </a:endParaRPr>
          </a:p>
        </p:txBody>
      </p:sp>
    </p:spTree>
    <p:extLst>
      <p:ext uri="{BB962C8B-B14F-4D97-AF65-F5344CB8AC3E}">
        <p14:creationId xmlns:p14="http://schemas.microsoft.com/office/powerpoint/2010/main" val="39418957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76400" y="457200"/>
            <a:ext cx="7052931" cy="584775"/>
          </a:xfrm>
          <a:prstGeom prst="rect">
            <a:avLst/>
          </a:prstGeom>
          <a:noFill/>
        </p:spPr>
        <p:txBody>
          <a:bodyPr wrap="square" rtlCol="0">
            <a:spAutoFit/>
          </a:bodyPr>
          <a:lstStyle/>
          <a:p>
            <a:pPr algn="ctr" fontAlgn="auto">
              <a:spcBef>
                <a:spcPts val="0"/>
              </a:spcBef>
              <a:spcAft>
                <a:spcPts val="0"/>
              </a:spcAft>
            </a:pPr>
            <a:r>
              <a:rPr lang="en-US" sz="3200" b="1" dirty="0" smtClean="0">
                <a:solidFill>
                  <a:srgbClr val="000099"/>
                </a:solidFill>
                <a:latin typeface="Arial Black" pitchFamily="34" charset="0"/>
              </a:rPr>
              <a:t>Passive Antibody Prevention</a:t>
            </a:r>
            <a:endParaRPr lang="en-US" sz="3200" b="1" dirty="0">
              <a:solidFill>
                <a:srgbClr val="000099"/>
              </a:solidFill>
              <a:latin typeface="Arial Black" pitchFamily="34" charset="0"/>
            </a:endParaRPr>
          </a:p>
        </p:txBody>
      </p:sp>
      <p:sp>
        <p:nvSpPr>
          <p:cNvPr id="13" name="Rectangle 3"/>
          <p:cNvSpPr txBox="1">
            <a:spLocks/>
          </p:cNvSpPr>
          <p:nvPr/>
        </p:nvSpPr>
        <p:spPr bwMode="auto">
          <a:xfrm>
            <a:off x="437623" y="1322388"/>
            <a:ext cx="8291708" cy="4557447"/>
          </a:xfrm>
          <a:prstGeom prst="rect">
            <a:avLst/>
          </a:prstGeom>
          <a:solidFill>
            <a:srgbClr val="FFFFFF"/>
          </a:solidFill>
          <a:ln w="9525">
            <a:noFill/>
            <a:miter lim="800000"/>
            <a:headEnd/>
            <a:tailEnd/>
          </a:ln>
        </p:spPr>
        <p:txBody>
          <a:bodyPr vert="horz" wrap="square" lIns="91320" tIns="45663" rIns="91320" bIns="45663" numCol="1" anchor="t" anchorCtr="0" compatLnSpc="1">
            <a:prstTxWarp prst="textNoShape">
              <a:avLst/>
            </a:prstTxWarp>
          </a:bodyPr>
          <a:lstStyle>
            <a:lvl1pPr marL="342615" indent="-342615" algn="l" rtl="0" eaLnBrk="0" fontAlgn="base" hangingPunct="0">
              <a:spcBef>
                <a:spcPct val="20000"/>
              </a:spcBef>
              <a:spcAft>
                <a:spcPct val="0"/>
              </a:spcAft>
              <a:buChar char="•"/>
              <a:defRPr sz="3200">
                <a:solidFill>
                  <a:schemeClr val="tx1"/>
                </a:solidFill>
                <a:latin typeface="+mn-lt"/>
                <a:ea typeface="+mn-ea"/>
                <a:cs typeface="+mn-cs"/>
              </a:defRPr>
            </a:lvl1pPr>
            <a:lvl2pPr marL="742334" indent="-285512" algn="l" rtl="0" eaLnBrk="0" fontAlgn="base" hangingPunct="0">
              <a:spcBef>
                <a:spcPct val="20000"/>
              </a:spcBef>
              <a:spcAft>
                <a:spcPct val="0"/>
              </a:spcAft>
              <a:buChar char="–"/>
              <a:defRPr sz="2800">
                <a:solidFill>
                  <a:schemeClr val="tx1"/>
                </a:solidFill>
                <a:latin typeface="+mn-lt"/>
              </a:defRPr>
            </a:lvl2pPr>
            <a:lvl3pPr marL="1142054" indent="-228411" algn="l" rtl="0" eaLnBrk="0" fontAlgn="base" hangingPunct="0">
              <a:spcBef>
                <a:spcPct val="20000"/>
              </a:spcBef>
              <a:spcAft>
                <a:spcPct val="0"/>
              </a:spcAft>
              <a:buChar char="•"/>
              <a:defRPr sz="2400">
                <a:solidFill>
                  <a:schemeClr val="tx1"/>
                </a:solidFill>
                <a:latin typeface="+mn-lt"/>
              </a:defRPr>
            </a:lvl3pPr>
            <a:lvl4pPr marL="1598874" indent="-228411" algn="l" rtl="0" eaLnBrk="0" fontAlgn="base" hangingPunct="0">
              <a:spcBef>
                <a:spcPct val="20000"/>
              </a:spcBef>
              <a:spcAft>
                <a:spcPct val="0"/>
              </a:spcAft>
              <a:buChar char="–"/>
              <a:defRPr sz="2000">
                <a:solidFill>
                  <a:schemeClr val="tx1"/>
                </a:solidFill>
                <a:latin typeface="+mn-lt"/>
              </a:defRPr>
            </a:lvl4pPr>
            <a:lvl5pPr marL="2055695" indent="-228411" algn="l" rtl="0" eaLnBrk="0" fontAlgn="base" hangingPunct="0">
              <a:spcBef>
                <a:spcPct val="20000"/>
              </a:spcBef>
              <a:spcAft>
                <a:spcPct val="0"/>
              </a:spcAft>
              <a:buChar char="»"/>
              <a:defRPr sz="2000">
                <a:solidFill>
                  <a:schemeClr val="tx1"/>
                </a:solidFill>
                <a:latin typeface="+mn-lt"/>
              </a:defRPr>
            </a:lvl5pPr>
            <a:lvl6pPr marL="2512516" indent="-228411" algn="l" rtl="0" fontAlgn="base">
              <a:spcBef>
                <a:spcPct val="20000"/>
              </a:spcBef>
              <a:spcAft>
                <a:spcPct val="0"/>
              </a:spcAft>
              <a:buChar char="»"/>
              <a:defRPr sz="2000">
                <a:solidFill>
                  <a:schemeClr val="tx1"/>
                </a:solidFill>
                <a:latin typeface="+mn-lt"/>
              </a:defRPr>
            </a:lvl6pPr>
            <a:lvl7pPr marL="2969337" indent="-228411" algn="l" rtl="0" fontAlgn="base">
              <a:spcBef>
                <a:spcPct val="20000"/>
              </a:spcBef>
              <a:spcAft>
                <a:spcPct val="0"/>
              </a:spcAft>
              <a:buChar char="»"/>
              <a:defRPr sz="2000">
                <a:solidFill>
                  <a:schemeClr val="tx1"/>
                </a:solidFill>
                <a:latin typeface="+mn-lt"/>
              </a:defRPr>
            </a:lvl7pPr>
            <a:lvl8pPr marL="3426158" indent="-228411" algn="l" rtl="0" fontAlgn="base">
              <a:spcBef>
                <a:spcPct val="20000"/>
              </a:spcBef>
              <a:spcAft>
                <a:spcPct val="0"/>
              </a:spcAft>
              <a:buChar char="»"/>
              <a:defRPr sz="2000">
                <a:solidFill>
                  <a:schemeClr val="tx1"/>
                </a:solidFill>
                <a:latin typeface="+mn-lt"/>
              </a:defRPr>
            </a:lvl8pPr>
            <a:lvl9pPr marL="3882978" indent="-228411" algn="l" rtl="0" fontAlgn="base">
              <a:spcBef>
                <a:spcPct val="20000"/>
              </a:spcBef>
              <a:spcAft>
                <a:spcPct val="0"/>
              </a:spcAft>
              <a:buChar char="»"/>
              <a:defRPr sz="2000">
                <a:solidFill>
                  <a:schemeClr val="tx1"/>
                </a:solidFill>
                <a:latin typeface="+mn-lt"/>
              </a:defRPr>
            </a:lvl9pPr>
          </a:lstStyle>
          <a:p>
            <a:pPr marL="456819" indent="-456819" eaLnBrk="1" hangingPunct="1">
              <a:spcBef>
                <a:spcPts val="0"/>
              </a:spcBef>
              <a:spcAft>
                <a:spcPts val="1200"/>
              </a:spcAft>
              <a:buClr>
                <a:srgbClr val="C00000"/>
              </a:buClr>
              <a:buFont typeface="Wingdings" pitchFamily="2" charset="2"/>
              <a:buChar char="q"/>
            </a:pPr>
            <a:r>
              <a:rPr lang="en-US" sz="2800" b="1" dirty="0" smtClean="0">
                <a:solidFill>
                  <a:srgbClr val="000000"/>
                </a:solidFill>
              </a:rPr>
              <a:t>NHP studies tell us that physiologically achievable levels of Ab could prevent  HIV-1 infection: </a:t>
            </a:r>
            <a:br>
              <a:rPr lang="en-US" sz="2800" b="1" dirty="0" smtClean="0">
                <a:solidFill>
                  <a:srgbClr val="000000"/>
                </a:solidFill>
              </a:rPr>
            </a:br>
            <a:r>
              <a:rPr lang="en-US" sz="2800" b="1" i="1" dirty="0" smtClean="0">
                <a:solidFill>
                  <a:srgbClr val="0033CC"/>
                </a:solidFill>
              </a:rPr>
              <a:t>But no direct proof in humans</a:t>
            </a:r>
          </a:p>
          <a:p>
            <a:pPr marL="456819" indent="-456819" eaLnBrk="1" hangingPunct="1">
              <a:spcBef>
                <a:spcPts val="0"/>
              </a:spcBef>
              <a:spcAft>
                <a:spcPts val="1200"/>
              </a:spcAft>
              <a:buClr>
                <a:srgbClr val="C00000"/>
              </a:buClr>
              <a:buFont typeface="Wingdings" pitchFamily="2" charset="2"/>
              <a:buChar char="q"/>
            </a:pPr>
            <a:r>
              <a:rPr lang="en-US" sz="2800" b="1" i="1" dirty="0" smtClean="0">
                <a:solidFill>
                  <a:srgbClr val="000000"/>
                </a:solidFill>
              </a:rPr>
              <a:t>Need to Learn from Proof of Concept in Humans and understand the mechanism in which </a:t>
            </a:r>
            <a:r>
              <a:rPr lang="en-US" sz="2800" b="1" i="1" dirty="0" err="1" smtClean="0">
                <a:solidFill>
                  <a:srgbClr val="000000"/>
                </a:solidFill>
              </a:rPr>
              <a:t>bNABs</a:t>
            </a:r>
            <a:r>
              <a:rPr lang="en-US" sz="2800" b="1" i="1" dirty="0" smtClean="0">
                <a:solidFill>
                  <a:srgbClr val="000000"/>
                </a:solidFill>
              </a:rPr>
              <a:t> protect against infection</a:t>
            </a:r>
          </a:p>
          <a:p>
            <a:pPr marL="456819" indent="-456819" eaLnBrk="1" hangingPunct="1">
              <a:spcBef>
                <a:spcPts val="0"/>
              </a:spcBef>
              <a:spcAft>
                <a:spcPts val="1200"/>
              </a:spcAft>
              <a:buClr>
                <a:srgbClr val="C00000"/>
              </a:buClr>
              <a:buFont typeface="Wingdings" pitchFamily="2" charset="2"/>
              <a:buChar char="q"/>
            </a:pPr>
            <a:r>
              <a:rPr lang="en-US" sz="2800" b="1" i="1" dirty="0" smtClean="0">
                <a:solidFill>
                  <a:srgbClr val="000000"/>
                </a:solidFill>
              </a:rPr>
              <a:t>Antibody Mediated Prevention trial (HVTN/HPTN) in MSM (clade B) &amp; heterosexual women (clade C) starting in 2016</a:t>
            </a:r>
          </a:p>
          <a:p>
            <a:pPr marL="742168" lvl="1" indent="-342615" eaLnBrk="1" hangingPunct="1">
              <a:spcBef>
                <a:spcPts val="0"/>
              </a:spcBef>
              <a:spcAft>
                <a:spcPts val="1200"/>
              </a:spcAft>
              <a:buClr>
                <a:srgbClr val="C00000"/>
              </a:buClr>
              <a:buFont typeface="Wingdings" pitchFamily="2" charset="2"/>
              <a:buChar char="q"/>
            </a:pPr>
            <a:endParaRPr lang="en-US" sz="1600" b="1" dirty="0">
              <a:solidFill>
                <a:srgbClr val="000000"/>
              </a:solidFill>
            </a:endParaRPr>
          </a:p>
        </p:txBody>
      </p:sp>
    </p:spTree>
    <p:extLst>
      <p:ext uri="{BB962C8B-B14F-4D97-AF65-F5344CB8AC3E}">
        <p14:creationId xmlns:p14="http://schemas.microsoft.com/office/powerpoint/2010/main" val="2449675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solidFill>
                  <a:srgbClr val="0000CC"/>
                </a:solidFill>
              </a:rPr>
              <a:t>Challenges for making HIV vaccines</a:t>
            </a:r>
            <a:endParaRPr lang="en-ZA" dirty="0">
              <a:solidFill>
                <a:srgbClr val="0000CC"/>
              </a:solidFill>
            </a:endParaRPr>
          </a:p>
        </p:txBody>
      </p:sp>
      <p:sp>
        <p:nvSpPr>
          <p:cNvPr id="3" name="Content Placeholder 2"/>
          <p:cNvSpPr>
            <a:spLocks noGrp="1"/>
          </p:cNvSpPr>
          <p:nvPr>
            <p:ph idx="1"/>
          </p:nvPr>
        </p:nvSpPr>
        <p:spPr/>
        <p:txBody>
          <a:bodyPr/>
          <a:lstStyle/>
          <a:p>
            <a:r>
              <a:rPr lang="en-ZA" dirty="0" smtClean="0"/>
              <a:t>Scientific: highly variable virus that integrates into host genome, rapidly establishing latency, evading both humoral &amp; cellular responses</a:t>
            </a:r>
            <a:endParaRPr lang="en-ZA" dirty="0"/>
          </a:p>
        </p:txBody>
      </p:sp>
    </p:spTree>
    <p:extLst>
      <p:ext uri="{BB962C8B-B14F-4D97-AF65-F5344CB8AC3E}">
        <p14:creationId xmlns:p14="http://schemas.microsoft.com/office/powerpoint/2010/main" val="22770830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221360"/>
          </a:xfrm>
          <a:prstGeom prst="rect">
            <a:avLst/>
          </a:prstGeom>
          <a:solidFill>
            <a:schemeClr val="accent3">
              <a:lumMod val="50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794" y="1676400"/>
            <a:ext cx="5486411" cy="3319279"/>
          </a:xfrm>
          <a:prstGeom prst="rect">
            <a:avLst/>
          </a:prstGeom>
        </p:spPr>
      </p:pic>
      <p:sp>
        <p:nvSpPr>
          <p:cNvPr id="15" name="Rectangle 14"/>
          <p:cNvSpPr/>
          <p:nvPr/>
        </p:nvSpPr>
        <p:spPr>
          <a:xfrm>
            <a:off x="0" y="6019800"/>
            <a:ext cx="9144000" cy="838200"/>
          </a:xfrm>
          <a:prstGeom prst="rect">
            <a:avLst/>
          </a:prstGeom>
          <a:solidFill>
            <a:srgbClr val="59B347"/>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schemeClr val="dk1"/>
              </a:solidFill>
            </a:endParaRPr>
          </a:p>
        </p:txBody>
      </p:sp>
      <p:pic>
        <p:nvPicPr>
          <p:cNvPr id="16" name="Picture 14"/>
          <p:cNvPicPr>
            <a:picLocks noChangeAspect="1"/>
          </p:cNvPicPr>
          <p:nvPr/>
        </p:nvPicPr>
        <p:blipFill>
          <a:blip r:embed="rId3" cstate="print">
            <a:extLst>
              <a:ext uri="{28A0092B-C50C-407E-A947-70E740481C1C}">
                <a14:useLocalDpi xmlns:a14="http://schemas.microsoft.com/office/drawing/2010/main" val="0"/>
              </a:ext>
            </a:extLst>
          </a:blip>
          <a:srcRect t="61658"/>
          <a:stretch>
            <a:fillRect/>
          </a:stretch>
        </p:blipFill>
        <p:spPr bwMode="auto">
          <a:xfrm>
            <a:off x="6994544" y="6198041"/>
            <a:ext cx="1738312" cy="41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947" y="6135328"/>
            <a:ext cx="2776453" cy="714434"/>
          </a:xfrm>
          <a:prstGeom prst="rect">
            <a:avLst/>
          </a:prstGeom>
        </p:spPr>
      </p:pic>
    </p:spTree>
    <p:extLst>
      <p:ext uri="{BB962C8B-B14F-4D97-AF65-F5344CB8AC3E}">
        <p14:creationId xmlns:p14="http://schemas.microsoft.com/office/powerpoint/2010/main" val="41685694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t="37361"/>
          <a:stretch/>
        </p:blipFill>
        <p:spPr>
          <a:xfrm>
            <a:off x="5016880" y="5413780"/>
            <a:ext cx="3674368" cy="696138"/>
          </a:xfrm>
          <a:prstGeom prst="rect">
            <a:avLst/>
          </a:prstGeom>
          <a:ln>
            <a:noFill/>
          </a:ln>
        </p:spPr>
      </p:pic>
      <p:pic>
        <p:nvPicPr>
          <p:cNvPr id="15" name="Picture 14"/>
          <p:cNvPicPr>
            <a:picLocks noChangeAspect="1"/>
          </p:cNvPicPr>
          <p:nvPr/>
        </p:nvPicPr>
        <p:blipFill>
          <a:blip r:embed="rId3" cstate="print"/>
          <a:stretch>
            <a:fillRect/>
          </a:stretch>
        </p:blipFill>
        <p:spPr>
          <a:xfrm>
            <a:off x="4706952" y="5359788"/>
            <a:ext cx="617152" cy="774869"/>
          </a:xfrm>
          <a:prstGeom prst="rect">
            <a:avLst/>
          </a:prstGeom>
          <a:ln>
            <a:solidFill>
              <a:srgbClr val="000000"/>
            </a:solidFill>
          </a:ln>
          <a:effectLst>
            <a:outerShdw blurRad="50800" dist="38100" dir="8100000" algn="tr" rotWithShape="0">
              <a:prstClr val="black">
                <a:alpha val="40000"/>
              </a:prstClr>
            </a:outerShdw>
          </a:effectLst>
        </p:spPr>
      </p:pic>
      <p:sp>
        <p:nvSpPr>
          <p:cNvPr id="16" name="TextBox 15"/>
          <p:cNvSpPr txBox="1"/>
          <p:nvPr/>
        </p:nvSpPr>
        <p:spPr>
          <a:xfrm>
            <a:off x="35496" y="179094"/>
            <a:ext cx="9036495" cy="1077218"/>
          </a:xfrm>
          <a:prstGeom prst="rect">
            <a:avLst/>
          </a:prstGeom>
          <a:noFill/>
        </p:spPr>
        <p:txBody>
          <a:bodyPr wrap="square" rtlCol="0">
            <a:spAutoFit/>
          </a:bodyPr>
          <a:lstStyle/>
          <a:p>
            <a:pPr algn="ctr" defTabSz="957756" eaLnBrk="1" hangingPunct="1"/>
            <a:r>
              <a:rPr lang="en-ZA" sz="3200" b="1" dirty="0" smtClean="0">
                <a:solidFill>
                  <a:srgbClr val="0000CC"/>
                </a:solidFill>
                <a:latin typeface="+mj-lt"/>
                <a:ea typeface="+mj-ea"/>
                <a:cs typeface="+mj-cs"/>
              </a:rPr>
              <a:t>Preventing HIV infection in women by passive immunisation with CAP256-VRC26.25 </a:t>
            </a:r>
            <a:endParaRPr lang="en-ZA" sz="3200" b="1" dirty="0">
              <a:solidFill>
                <a:srgbClr val="0000CC"/>
              </a:solidFill>
              <a:latin typeface="+mj-lt"/>
              <a:ea typeface="+mj-ea"/>
              <a:cs typeface="+mj-cs"/>
            </a:endParaRPr>
          </a:p>
        </p:txBody>
      </p:sp>
      <p:sp>
        <p:nvSpPr>
          <p:cNvPr id="23" name="Rectangle 22"/>
          <p:cNvSpPr/>
          <p:nvPr/>
        </p:nvSpPr>
        <p:spPr>
          <a:xfrm>
            <a:off x="4600250" y="5257793"/>
            <a:ext cx="4471741" cy="1008112"/>
          </a:xfrm>
          <a:prstGeom prst="rect">
            <a:avLst/>
          </a:prstGeom>
          <a:no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4" name="TextBox 33"/>
          <p:cNvSpPr txBox="1"/>
          <p:nvPr/>
        </p:nvSpPr>
        <p:spPr>
          <a:xfrm>
            <a:off x="295744" y="3774898"/>
            <a:ext cx="8499635" cy="1384995"/>
          </a:xfrm>
          <a:prstGeom prst="rect">
            <a:avLst/>
          </a:prstGeom>
          <a:noFill/>
        </p:spPr>
        <p:txBody>
          <a:bodyPr wrap="square" rtlCol="0">
            <a:spAutoFit/>
          </a:bodyPr>
          <a:lstStyle/>
          <a:p>
            <a:pPr marL="342900" indent="-342900">
              <a:buFont typeface="Arial" panose="020B0604020202020204" pitchFamily="34" charset="0"/>
              <a:buChar char="•"/>
            </a:pPr>
            <a:r>
              <a:rPr lang="en-ZA" sz="2400" b="1" dirty="0" smtClean="0">
                <a:solidFill>
                  <a:srgbClr val="000000"/>
                </a:solidFill>
                <a:latin typeface="+mn-lt"/>
              </a:rPr>
              <a:t>From an acute infection cohort where approximately 7 participants developed antibody responses able to neutralize &gt;40% of circulating viruses</a:t>
            </a:r>
          </a:p>
          <a:p>
            <a:pPr marL="342900" indent="-342900">
              <a:buFont typeface="Arial" panose="020B0604020202020204" pitchFamily="34" charset="0"/>
              <a:buChar char="•"/>
            </a:pPr>
            <a:endParaRPr lang="en-ZA" sz="1200" b="1" dirty="0">
              <a:solidFill>
                <a:srgbClr val="000000"/>
              </a:solidFill>
              <a:latin typeface="+mn-lt"/>
            </a:endParaRPr>
          </a:p>
        </p:txBody>
      </p:sp>
      <p:grpSp>
        <p:nvGrpSpPr>
          <p:cNvPr id="2" name="Group 1"/>
          <p:cNvGrpSpPr/>
          <p:nvPr/>
        </p:nvGrpSpPr>
        <p:grpSpPr>
          <a:xfrm>
            <a:off x="261694" y="1926648"/>
            <a:ext cx="8567737" cy="1672590"/>
            <a:chOff x="276745" y="1412776"/>
            <a:chExt cx="8567737" cy="1672590"/>
          </a:xfrm>
        </p:grpSpPr>
        <p:sp>
          <p:nvSpPr>
            <p:cNvPr id="24" name="Rectangle 23"/>
            <p:cNvSpPr/>
            <p:nvPr/>
          </p:nvSpPr>
          <p:spPr bwMode="auto">
            <a:xfrm>
              <a:off x="276745" y="1412776"/>
              <a:ext cx="8567737" cy="1672590"/>
            </a:xfrm>
            <a:prstGeom prst="rect">
              <a:avLst/>
            </a:prstGeom>
            <a:solidFill>
              <a:srgbClr val="FFFFFF"/>
            </a:solidFill>
            <a:ln w="9525" cap="flat" cmpd="sng" algn="ctr">
              <a:solidFill>
                <a:srgbClr val="FFFFFF">
                  <a:lumMod val="65000"/>
                </a:srgbClr>
              </a:solidFill>
              <a:prstDash val="solid"/>
              <a:round/>
              <a:headEnd type="none" w="med" len="med"/>
              <a:tailEnd type="none" w="med" len="med"/>
            </a:ln>
            <a:effectLst/>
          </p:spPr>
          <p:txBody>
            <a:bodyPr/>
            <a:lstStyle/>
            <a:p>
              <a:pPr eaLnBrk="0" fontAlgn="auto" hangingPunct="0">
                <a:spcBef>
                  <a:spcPts val="0"/>
                </a:spcBef>
                <a:spcAft>
                  <a:spcPts val="0"/>
                </a:spcAft>
                <a:defRPr/>
              </a:pPr>
              <a:r>
                <a:rPr lang="en-ZA" kern="0" dirty="0" smtClean="0">
                  <a:solidFill>
                    <a:srgbClr val="FFFFFF"/>
                  </a:solidFill>
                  <a:latin typeface="Calibri"/>
                </a:rPr>
                <a:t>Y</a:t>
              </a:r>
              <a:endParaRPr lang="en-ZA" kern="0" dirty="0">
                <a:solidFill>
                  <a:srgbClr val="FFFFFF"/>
                </a:solidFill>
                <a:latin typeface="Calibri"/>
              </a:endParaRPr>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403" y="1496971"/>
              <a:ext cx="1136269" cy="1492302"/>
            </a:xfrm>
            <a:prstGeom prst="rect">
              <a:avLst/>
            </a:prstGeom>
            <a:effectLst>
              <a:outerShdw blurRad="50800" dist="38100" dir="2700000" algn="tl" rotWithShape="0">
                <a:prstClr val="black">
                  <a:alpha val="40000"/>
                </a:prstClr>
              </a:outerShdw>
            </a:effectLst>
          </p:spPr>
        </p:pic>
        <p:pic>
          <p:nvPicPr>
            <p:cNvPr id="26" name="Picture 25"/>
            <p:cNvPicPr>
              <a:picLocks noChangeAspect="1"/>
            </p:cNvPicPr>
            <p:nvPr/>
          </p:nvPicPr>
          <p:blipFill>
            <a:blip r:embed="rId5"/>
            <a:stretch>
              <a:fillRect/>
            </a:stretch>
          </p:blipFill>
          <p:spPr>
            <a:xfrm>
              <a:off x="1826330" y="1507414"/>
              <a:ext cx="4963122" cy="1481859"/>
            </a:xfrm>
            <a:prstGeom prst="rect">
              <a:avLst/>
            </a:prstGeom>
          </p:spPr>
        </p:pic>
        <p:pic>
          <p:nvPicPr>
            <p:cNvPr id="27" name="Picture 26"/>
            <p:cNvPicPr>
              <a:picLocks noChangeAspect="1"/>
            </p:cNvPicPr>
            <p:nvPr/>
          </p:nvPicPr>
          <p:blipFill rotWithShape="1">
            <a:blip r:embed="rId6" cstate="print">
              <a:extLst>
                <a:ext uri="{28A0092B-C50C-407E-A947-70E740481C1C}">
                  <a14:useLocalDpi xmlns:a14="http://schemas.microsoft.com/office/drawing/2010/main" val="0"/>
                </a:ext>
              </a:extLst>
            </a:blip>
            <a:srcRect r="24594"/>
            <a:stretch/>
          </p:blipFill>
          <p:spPr>
            <a:xfrm>
              <a:off x="6991019" y="1487996"/>
              <a:ext cx="1715280" cy="1514096"/>
            </a:xfrm>
            <a:prstGeom prst="rect">
              <a:avLst/>
            </a:prstGeom>
          </p:spPr>
        </p:pic>
      </p:grpSp>
      <p:sp>
        <p:nvSpPr>
          <p:cNvPr id="28" name="TextBox 27"/>
          <p:cNvSpPr txBox="1"/>
          <p:nvPr/>
        </p:nvSpPr>
        <p:spPr>
          <a:xfrm>
            <a:off x="64844" y="1387560"/>
            <a:ext cx="9079156" cy="461665"/>
          </a:xfrm>
          <a:prstGeom prst="rect">
            <a:avLst/>
          </a:prstGeom>
          <a:noFill/>
        </p:spPr>
        <p:txBody>
          <a:bodyPr wrap="square" rtlCol="0">
            <a:spAutoFit/>
          </a:bodyPr>
          <a:lstStyle/>
          <a:p>
            <a:r>
              <a:rPr lang="en-ZA" sz="2400" b="1" dirty="0" smtClean="0">
                <a:solidFill>
                  <a:srgbClr val="000000"/>
                </a:solidFill>
                <a:latin typeface="+mn-lt"/>
              </a:rPr>
              <a:t>SA team identified a potent V1V2 </a:t>
            </a:r>
            <a:r>
              <a:rPr lang="en-ZA" sz="2400" b="1" dirty="0" err="1" smtClean="0">
                <a:solidFill>
                  <a:srgbClr val="000000"/>
                </a:solidFill>
                <a:latin typeface="+mn-lt"/>
              </a:rPr>
              <a:t>BNab</a:t>
            </a:r>
            <a:r>
              <a:rPr lang="en-ZA" sz="2400" b="1" dirty="0" smtClean="0">
                <a:solidFill>
                  <a:srgbClr val="000000"/>
                </a:solidFill>
                <a:latin typeface="+mn-lt"/>
              </a:rPr>
              <a:t> in patient- </a:t>
            </a:r>
            <a:r>
              <a:rPr lang="en-ZA" sz="2000" b="1" dirty="0" smtClean="0">
                <a:solidFill>
                  <a:srgbClr val="000000"/>
                </a:solidFill>
                <a:latin typeface="+mn-lt"/>
              </a:rPr>
              <a:t>CAPRISA 256</a:t>
            </a:r>
            <a:endParaRPr lang="en-ZA" sz="2000" b="1" dirty="0">
              <a:solidFill>
                <a:srgbClr val="000000"/>
              </a:solidFill>
              <a:latin typeface="+mn-lt"/>
            </a:endParaRPr>
          </a:p>
        </p:txBody>
      </p:sp>
    </p:spTree>
    <p:extLst>
      <p:ext uri="{BB962C8B-B14F-4D97-AF65-F5344CB8AC3E}">
        <p14:creationId xmlns:p14="http://schemas.microsoft.com/office/powerpoint/2010/main" val="14746495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11560" y="5256102"/>
            <a:ext cx="7920880" cy="830997"/>
          </a:xfrm>
          <a:prstGeom prst="rect">
            <a:avLst/>
          </a:prstGeom>
          <a:noFill/>
        </p:spPr>
        <p:txBody>
          <a:bodyPr wrap="square" rtlCol="0">
            <a:spAutoFit/>
          </a:bodyPr>
          <a:lstStyle/>
          <a:p>
            <a:pPr defTabSz="457200"/>
            <a:r>
              <a:rPr lang="en-US" sz="1600" dirty="0" smtClean="0">
                <a:solidFill>
                  <a:prstClr val="black"/>
                </a:solidFill>
                <a:latin typeface="Calibri" pitchFamily="34" charset="0"/>
                <a:cs typeface="Times New Roman"/>
              </a:rPr>
              <a:t>Data show IC</a:t>
            </a:r>
            <a:r>
              <a:rPr lang="en-US" sz="1600" baseline="-25000" dirty="0" smtClean="0">
                <a:solidFill>
                  <a:prstClr val="black"/>
                </a:solidFill>
                <a:latin typeface="Calibri" pitchFamily="34" charset="0"/>
                <a:cs typeface="Times New Roman"/>
              </a:rPr>
              <a:t>50</a:t>
            </a:r>
            <a:r>
              <a:rPr lang="en-US" sz="1600" dirty="0" smtClean="0">
                <a:solidFill>
                  <a:prstClr val="black"/>
                </a:solidFill>
                <a:latin typeface="Calibri" pitchFamily="34" charset="0"/>
                <a:cs typeface="Times New Roman"/>
              </a:rPr>
              <a:t> neutralization titers of a clade C virus panel (n=54) assessed by TZM-</a:t>
            </a:r>
            <a:r>
              <a:rPr lang="en-US" sz="1600" dirty="0" err="1" smtClean="0">
                <a:solidFill>
                  <a:prstClr val="black"/>
                </a:solidFill>
                <a:latin typeface="Calibri" pitchFamily="34" charset="0"/>
                <a:cs typeface="Times New Roman"/>
              </a:rPr>
              <a:t>bl</a:t>
            </a:r>
            <a:r>
              <a:rPr lang="en-US" sz="1600" dirty="0" smtClean="0">
                <a:solidFill>
                  <a:prstClr val="black"/>
                </a:solidFill>
                <a:latin typeface="Calibri" pitchFamily="34" charset="0"/>
                <a:cs typeface="Times New Roman"/>
              </a:rPr>
              <a:t> </a:t>
            </a:r>
            <a:r>
              <a:rPr lang="en-US" sz="1600" dirty="0" err="1" smtClean="0">
                <a:solidFill>
                  <a:prstClr val="black"/>
                </a:solidFill>
                <a:latin typeface="Calibri" pitchFamily="34" charset="0"/>
                <a:cs typeface="Times New Roman"/>
              </a:rPr>
              <a:t>pseudovirus</a:t>
            </a:r>
            <a:r>
              <a:rPr lang="en-US" sz="1600" dirty="0" smtClean="0">
                <a:solidFill>
                  <a:prstClr val="black"/>
                </a:solidFill>
                <a:latin typeface="Calibri" pitchFamily="34" charset="0"/>
                <a:cs typeface="Times New Roman"/>
              </a:rPr>
              <a:t> assay. Each dot shows the value for a single virus. Bars indicate median value of viruses that are neutralized.</a:t>
            </a:r>
            <a:endParaRPr lang="en-US" sz="1600" dirty="0">
              <a:solidFill>
                <a:prstClr val="black"/>
              </a:solidFill>
              <a:latin typeface="Calibri" pitchFamily="34" charset="0"/>
              <a:cs typeface="Times New Roman"/>
            </a:endParaRPr>
          </a:p>
        </p:txBody>
      </p:sp>
      <p:sp>
        <p:nvSpPr>
          <p:cNvPr id="11" name="Rectangle 10"/>
          <p:cNvSpPr/>
          <p:nvPr/>
        </p:nvSpPr>
        <p:spPr>
          <a:xfrm>
            <a:off x="0" y="44624"/>
            <a:ext cx="9144000" cy="1077218"/>
          </a:xfrm>
          <a:prstGeom prst="rect">
            <a:avLst/>
          </a:prstGeom>
        </p:spPr>
        <p:txBody>
          <a:bodyPr wrap="square">
            <a:spAutoFit/>
          </a:bodyPr>
          <a:lstStyle/>
          <a:p>
            <a:pPr algn="ctr"/>
            <a:r>
              <a:rPr lang="en-US" sz="3200" b="1" dirty="0" smtClean="0">
                <a:solidFill>
                  <a:srgbClr val="0000CC"/>
                </a:solidFill>
                <a:latin typeface="Calibri" pitchFamily="34" charset="0"/>
                <a:cs typeface="Times New Roman"/>
              </a:rPr>
              <a:t>Breadth and potency of CAP256-VRC26.25 and other selected </a:t>
            </a:r>
            <a:r>
              <a:rPr lang="en-US" sz="3200" b="1" dirty="0" err="1" smtClean="0">
                <a:solidFill>
                  <a:srgbClr val="0000CC"/>
                </a:solidFill>
                <a:latin typeface="Calibri" pitchFamily="34" charset="0"/>
                <a:cs typeface="Times New Roman"/>
              </a:rPr>
              <a:t>bNAbs</a:t>
            </a:r>
            <a:r>
              <a:rPr lang="en-US" sz="3200" b="1" dirty="0" smtClean="0">
                <a:solidFill>
                  <a:srgbClr val="0000CC"/>
                </a:solidFill>
                <a:latin typeface="Calibri" pitchFamily="34" charset="0"/>
                <a:cs typeface="Times New Roman"/>
              </a:rPr>
              <a:t> against HIV-1 clade C isolates</a:t>
            </a:r>
            <a:endParaRPr lang="en-ZA" sz="3200" b="1" dirty="0">
              <a:solidFill>
                <a:srgbClr val="0000CC"/>
              </a:solidFill>
              <a:latin typeface="Calibri" pitchFamily="34" charset="0"/>
            </a:endParaRPr>
          </a:p>
        </p:txBody>
      </p:sp>
      <p:sp>
        <p:nvSpPr>
          <p:cNvPr id="15" name="TextBox 14"/>
          <p:cNvSpPr txBox="1"/>
          <p:nvPr/>
        </p:nvSpPr>
        <p:spPr>
          <a:xfrm>
            <a:off x="4711492" y="5797995"/>
            <a:ext cx="3842719" cy="369332"/>
          </a:xfrm>
          <a:prstGeom prst="rect">
            <a:avLst/>
          </a:prstGeom>
          <a:noFill/>
        </p:spPr>
        <p:txBody>
          <a:bodyPr wrap="none" rtlCol="0">
            <a:spAutoFit/>
          </a:bodyPr>
          <a:lstStyle/>
          <a:p>
            <a:r>
              <a:rPr lang="en-ZA" b="1" dirty="0" smtClean="0">
                <a:latin typeface="Calibri" pitchFamily="34" charset="0"/>
              </a:rPr>
              <a:t>Nicole Doria-Rose, John Mascola, VRC </a:t>
            </a:r>
            <a:endParaRPr lang="en-ZA" b="1" dirty="0">
              <a:latin typeface="Calibri" pitchFamily="34" charset="0"/>
            </a:endParaRPr>
          </a:p>
        </p:txBody>
      </p:sp>
      <p:cxnSp>
        <p:nvCxnSpPr>
          <p:cNvPr id="13" name="Straight Arrow Connector 12"/>
          <p:cNvCxnSpPr/>
          <p:nvPr/>
        </p:nvCxnSpPr>
        <p:spPr>
          <a:xfrm>
            <a:off x="2411760" y="1916832"/>
            <a:ext cx="0" cy="504056"/>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grpSp>
        <p:nvGrpSpPr>
          <p:cNvPr id="16" name="Group 15"/>
          <p:cNvGrpSpPr/>
          <p:nvPr/>
        </p:nvGrpSpPr>
        <p:grpSpPr>
          <a:xfrm>
            <a:off x="467544" y="2420888"/>
            <a:ext cx="7920880" cy="2664296"/>
            <a:chOff x="4812" y="696691"/>
            <a:chExt cx="6858000" cy="2415383"/>
          </a:xfrm>
        </p:grpSpPr>
        <p:pic>
          <p:nvPicPr>
            <p:cNvPr id="17" name="Picture 16"/>
            <p:cNvPicPr>
              <a:picLocks noChangeAspect="1"/>
            </p:cNvPicPr>
            <p:nvPr/>
          </p:nvPicPr>
          <p:blipFill>
            <a:blip r:embed="rId3" cstate="print"/>
            <a:stretch>
              <a:fillRect/>
            </a:stretch>
          </p:blipFill>
          <p:spPr>
            <a:xfrm>
              <a:off x="4812" y="696691"/>
              <a:ext cx="6858000" cy="2051331"/>
            </a:xfrm>
            <a:prstGeom prst="rect">
              <a:avLst/>
            </a:prstGeom>
          </p:spPr>
        </p:pic>
        <p:pic>
          <p:nvPicPr>
            <p:cNvPr id="18" name="Picture 17"/>
            <p:cNvPicPr>
              <a:picLocks noChangeAspect="1"/>
            </p:cNvPicPr>
            <p:nvPr/>
          </p:nvPicPr>
          <p:blipFill>
            <a:blip r:embed="rId4" cstate="print"/>
            <a:stretch>
              <a:fillRect/>
            </a:stretch>
          </p:blipFill>
          <p:spPr>
            <a:xfrm>
              <a:off x="4812" y="2804296"/>
              <a:ext cx="6592392" cy="307778"/>
            </a:xfrm>
            <a:prstGeom prst="rect">
              <a:avLst/>
            </a:prstGeom>
          </p:spPr>
        </p:pic>
      </p:grpSp>
      <p:sp>
        <p:nvSpPr>
          <p:cNvPr id="2" name="Up Arrow 1"/>
          <p:cNvSpPr/>
          <p:nvPr/>
        </p:nvSpPr>
        <p:spPr>
          <a:xfrm>
            <a:off x="304800" y="1848401"/>
            <a:ext cx="162744" cy="2342599"/>
          </a:xfrm>
          <a:prstGeom prst="upArrow">
            <a:avLst/>
          </a:prstGeom>
          <a:solidFill>
            <a:srgbClr val="C0000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ZA">
              <a:solidFill>
                <a:srgbClr val="C00000"/>
              </a:solidFill>
            </a:endParaRPr>
          </a:p>
        </p:txBody>
      </p:sp>
      <p:sp>
        <p:nvSpPr>
          <p:cNvPr id="3" name="TextBox 2"/>
          <p:cNvSpPr txBox="1"/>
          <p:nvPr/>
        </p:nvSpPr>
        <p:spPr>
          <a:xfrm>
            <a:off x="152400" y="1447800"/>
            <a:ext cx="1828800" cy="304800"/>
          </a:xfrm>
          <a:prstGeom prst="rect">
            <a:avLst/>
          </a:prstGeom>
        </p:spPr>
        <p:txBody>
          <a:bodyPr vert="horz" wrap="square" lIns="91440" tIns="45720" rIns="91440" bIns="45720" rtlCol="0">
            <a:normAutofit fontScale="85000" lnSpcReduction="10000"/>
          </a:bodyPr>
          <a:lstStyle/>
          <a:p>
            <a:r>
              <a:rPr lang="en-ZA" sz="1600" b="1" dirty="0" smtClean="0">
                <a:solidFill>
                  <a:schemeClr val="bg2"/>
                </a:solidFill>
              </a:rPr>
              <a:t>Increasing potency</a:t>
            </a:r>
          </a:p>
        </p:txBody>
      </p:sp>
    </p:spTree>
    <p:extLst>
      <p:ext uri="{BB962C8B-B14F-4D97-AF65-F5344CB8AC3E}">
        <p14:creationId xmlns:p14="http://schemas.microsoft.com/office/powerpoint/2010/main" val="32456699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3246585" y="6539963"/>
            <a:ext cx="2727029" cy="338554"/>
          </a:xfrm>
          <a:prstGeom prst="rect">
            <a:avLst/>
          </a:prstGeom>
          <a:solidFill>
            <a:schemeClr val="bg1"/>
          </a:solidFill>
        </p:spPr>
        <p:txBody>
          <a:bodyPr wrap="none" rtlCol="0">
            <a:spAutoFit/>
          </a:bodyPr>
          <a:lstStyle/>
          <a:p>
            <a:pPr defTabSz="457200" fontAlgn="auto">
              <a:spcBef>
                <a:spcPts val="0"/>
              </a:spcBef>
              <a:spcAft>
                <a:spcPts val="0"/>
              </a:spcAft>
            </a:pPr>
            <a:r>
              <a:rPr lang="en-US" sz="1600" b="1" dirty="0">
                <a:solidFill>
                  <a:prstClr val="black"/>
                </a:solidFill>
                <a:latin typeface="Arial"/>
                <a:cs typeface="Arial"/>
              </a:rPr>
              <a:t>D</a:t>
            </a:r>
            <a:r>
              <a:rPr lang="en-US" sz="1600" b="1" dirty="0" smtClean="0">
                <a:solidFill>
                  <a:prstClr val="black"/>
                </a:solidFill>
                <a:latin typeface="Arial"/>
                <a:cs typeface="Arial"/>
              </a:rPr>
              <a:t>ays Following Challenge</a:t>
            </a:r>
            <a:endParaRPr lang="en-US" sz="1600" b="1" dirty="0">
              <a:solidFill>
                <a:prstClr val="black"/>
              </a:solidFill>
              <a:latin typeface="Arial"/>
              <a:cs typeface="Arial"/>
            </a:endParaRPr>
          </a:p>
        </p:txBody>
      </p:sp>
      <p:sp>
        <p:nvSpPr>
          <p:cNvPr id="35" name="TextBox 34"/>
          <p:cNvSpPr txBox="1"/>
          <p:nvPr/>
        </p:nvSpPr>
        <p:spPr>
          <a:xfrm rot="16200000">
            <a:off x="-114233" y="2400235"/>
            <a:ext cx="2091022" cy="338554"/>
          </a:xfrm>
          <a:prstGeom prst="rect">
            <a:avLst/>
          </a:prstGeom>
          <a:noFill/>
        </p:spPr>
        <p:txBody>
          <a:bodyPr wrap="none" rtlCol="0">
            <a:spAutoFit/>
          </a:bodyPr>
          <a:lstStyle/>
          <a:p>
            <a:pPr defTabSz="457200" fontAlgn="auto">
              <a:spcBef>
                <a:spcPts val="0"/>
              </a:spcBef>
              <a:spcAft>
                <a:spcPts val="0"/>
              </a:spcAft>
            </a:pPr>
            <a:r>
              <a:rPr lang="en-US" sz="1600" b="1" dirty="0" smtClean="0">
                <a:solidFill>
                  <a:prstClr val="black"/>
                </a:solidFill>
                <a:latin typeface="Arial"/>
                <a:cs typeface="Arial"/>
              </a:rPr>
              <a:t>Log RNA Copies/ml</a:t>
            </a:r>
            <a:endParaRPr lang="en-US" sz="1600" b="1" dirty="0">
              <a:solidFill>
                <a:prstClr val="black"/>
              </a:solidFill>
              <a:latin typeface="Arial"/>
              <a:cs typeface="Arial"/>
            </a:endParaRPr>
          </a:p>
        </p:txBody>
      </p:sp>
      <p:sp>
        <p:nvSpPr>
          <p:cNvPr id="36" name="TextBox 35"/>
          <p:cNvSpPr txBox="1"/>
          <p:nvPr/>
        </p:nvSpPr>
        <p:spPr>
          <a:xfrm rot="16200000">
            <a:off x="-114233" y="4957412"/>
            <a:ext cx="2091022" cy="338554"/>
          </a:xfrm>
          <a:prstGeom prst="rect">
            <a:avLst/>
          </a:prstGeom>
          <a:noFill/>
        </p:spPr>
        <p:txBody>
          <a:bodyPr wrap="none" rtlCol="0">
            <a:spAutoFit/>
          </a:bodyPr>
          <a:lstStyle/>
          <a:p>
            <a:pPr defTabSz="457200" fontAlgn="auto">
              <a:spcBef>
                <a:spcPts val="0"/>
              </a:spcBef>
              <a:spcAft>
                <a:spcPts val="0"/>
              </a:spcAft>
            </a:pPr>
            <a:r>
              <a:rPr lang="en-US" sz="1600" b="1" dirty="0" smtClean="0">
                <a:solidFill>
                  <a:prstClr val="black"/>
                </a:solidFill>
                <a:latin typeface="Arial"/>
                <a:cs typeface="Arial"/>
              </a:rPr>
              <a:t>Log RNA Copies/ml</a:t>
            </a:r>
            <a:endParaRPr lang="en-US" sz="1600" b="1" dirty="0">
              <a:solidFill>
                <a:prstClr val="black"/>
              </a:solidFill>
              <a:latin typeface="Arial"/>
              <a:cs typeface="Arial"/>
            </a:endParaRPr>
          </a:p>
        </p:txBody>
      </p:sp>
      <p:pic>
        <p:nvPicPr>
          <p:cNvPr id="2" name="Picture 1"/>
          <p:cNvPicPr>
            <a:picLocks noChangeAspect="1"/>
          </p:cNvPicPr>
          <p:nvPr/>
        </p:nvPicPr>
        <p:blipFill rotWithShape="1">
          <a:blip r:embed="rId2"/>
          <a:srcRect r="20003" b="8975"/>
          <a:stretch/>
        </p:blipFill>
        <p:spPr>
          <a:xfrm>
            <a:off x="1143000" y="1264814"/>
            <a:ext cx="3657798" cy="2536057"/>
          </a:xfrm>
          <a:prstGeom prst="rect">
            <a:avLst/>
          </a:prstGeom>
        </p:spPr>
      </p:pic>
      <p:pic>
        <p:nvPicPr>
          <p:cNvPr id="7" name="Picture 6"/>
          <p:cNvPicPr>
            <a:picLocks noChangeAspect="1"/>
          </p:cNvPicPr>
          <p:nvPr/>
        </p:nvPicPr>
        <p:blipFill rotWithShape="1">
          <a:blip r:embed="rId3"/>
          <a:srcRect l="4999" r="20007" b="9745"/>
          <a:stretch/>
        </p:blipFill>
        <p:spPr>
          <a:xfrm>
            <a:off x="5023720" y="1297524"/>
            <a:ext cx="3429000" cy="2514600"/>
          </a:xfrm>
          <a:prstGeom prst="rect">
            <a:avLst/>
          </a:prstGeom>
        </p:spPr>
      </p:pic>
      <p:sp>
        <p:nvSpPr>
          <p:cNvPr id="16" name="TextBox 15"/>
          <p:cNvSpPr txBox="1"/>
          <p:nvPr/>
        </p:nvSpPr>
        <p:spPr>
          <a:xfrm>
            <a:off x="2514600" y="1414046"/>
            <a:ext cx="960519" cy="338554"/>
          </a:xfrm>
          <a:prstGeom prst="rect">
            <a:avLst/>
          </a:prstGeom>
          <a:noFill/>
        </p:spPr>
        <p:txBody>
          <a:bodyPr wrap="none" rtlCol="0">
            <a:spAutoFit/>
          </a:bodyPr>
          <a:lstStyle/>
          <a:p>
            <a:pPr defTabSz="457200" fontAlgn="auto">
              <a:spcBef>
                <a:spcPts val="0"/>
              </a:spcBef>
              <a:spcAft>
                <a:spcPts val="0"/>
              </a:spcAft>
            </a:pPr>
            <a:r>
              <a:rPr lang="en-US" sz="1600" b="1" dirty="0">
                <a:solidFill>
                  <a:prstClr val="black"/>
                </a:solidFill>
                <a:latin typeface="Arial"/>
                <a:cs typeface="Arial"/>
              </a:rPr>
              <a:t>2</a:t>
            </a:r>
            <a:r>
              <a:rPr lang="en-US" sz="1600" b="1" dirty="0" smtClean="0">
                <a:solidFill>
                  <a:prstClr val="black"/>
                </a:solidFill>
                <a:latin typeface="Arial"/>
                <a:cs typeface="Arial"/>
              </a:rPr>
              <a:t> mg/kg</a:t>
            </a:r>
            <a:endParaRPr lang="en-US" sz="1600" b="1" dirty="0">
              <a:solidFill>
                <a:prstClr val="black"/>
              </a:solidFill>
              <a:latin typeface="Arial"/>
              <a:cs typeface="Arial"/>
            </a:endParaRPr>
          </a:p>
        </p:txBody>
      </p:sp>
      <p:sp>
        <p:nvSpPr>
          <p:cNvPr id="17" name="TextBox 16"/>
          <p:cNvSpPr txBox="1"/>
          <p:nvPr/>
        </p:nvSpPr>
        <p:spPr>
          <a:xfrm>
            <a:off x="6172200" y="1414046"/>
            <a:ext cx="1132041" cy="338554"/>
          </a:xfrm>
          <a:prstGeom prst="rect">
            <a:avLst/>
          </a:prstGeom>
          <a:noFill/>
        </p:spPr>
        <p:txBody>
          <a:bodyPr wrap="none" rtlCol="0">
            <a:spAutoFit/>
          </a:bodyPr>
          <a:lstStyle/>
          <a:p>
            <a:pPr defTabSz="457200" fontAlgn="auto">
              <a:spcBef>
                <a:spcPts val="0"/>
              </a:spcBef>
              <a:spcAft>
                <a:spcPts val="0"/>
              </a:spcAft>
            </a:pPr>
            <a:r>
              <a:rPr lang="en-US" sz="1600" b="1" dirty="0" smtClean="0">
                <a:solidFill>
                  <a:prstClr val="black"/>
                </a:solidFill>
                <a:latin typeface="Arial"/>
                <a:cs typeface="Arial"/>
              </a:rPr>
              <a:t>0.4 mg/kg</a:t>
            </a:r>
            <a:endParaRPr lang="en-US" sz="1600" b="1" dirty="0">
              <a:solidFill>
                <a:prstClr val="black"/>
              </a:solidFill>
              <a:latin typeface="Arial"/>
              <a:cs typeface="Arial"/>
            </a:endParaRPr>
          </a:p>
        </p:txBody>
      </p:sp>
      <p:pic>
        <p:nvPicPr>
          <p:cNvPr id="8" name="Picture 7"/>
          <p:cNvPicPr>
            <a:picLocks noChangeAspect="1"/>
          </p:cNvPicPr>
          <p:nvPr/>
        </p:nvPicPr>
        <p:blipFill rotWithShape="1">
          <a:blip r:embed="rId4"/>
          <a:srcRect r="20007"/>
          <a:stretch/>
        </p:blipFill>
        <p:spPr>
          <a:xfrm>
            <a:off x="1149469" y="3761598"/>
            <a:ext cx="3657600" cy="2786113"/>
          </a:xfrm>
          <a:prstGeom prst="rect">
            <a:avLst/>
          </a:prstGeom>
        </p:spPr>
      </p:pic>
      <p:pic>
        <p:nvPicPr>
          <p:cNvPr id="9" name="Picture 8"/>
          <p:cNvPicPr>
            <a:picLocks noChangeAspect="1"/>
          </p:cNvPicPr>
          <p:nvPr/>
        </p:nvPicPr>
        <p:blipFill rotWithShape="1">
          <a:blip r:embed="rId5"/>
          <a:srcRect l="5004" r="18336"/>
          <a:stretch/>
        </p:blipFill>
        <p:spPr>
          <a:xfrm>
            <a:off x="5063136" y="3789620"/>
            <a:ext cx="3505200" cy="2786113"/>
          </a:xfrm>
          <a:prstGeom prst="rect">
            <a:avLst/>
          </a:prstGeom>
        </p:spPr>
      </p:pic>
      <p:sp>
        <p:nvSpPr>
          <p:cNvPr id="24" name="TextBox 23"/>
          <p:cNvSpPr txBox="1"/>
          <p:nvPr/>
        </p:nvSpPr>
        <p:spPr>
          <a:xfrm>
            <a:off x="2438400" y="3962400"/>
            <a:ext cx="1245854" cy="338554"/>
          </a:xfrm>
          <a:prstGeom prst="rect">
            <a:avLst/>
          </a:prstGeom>
          <a:noFill/>
        </p:spPr>
        <p:txBody>
          <a:bodyPr wrap="none" rtlCol="0">
            <a:spAutoFit/>
          </a:bodyPr>
          <a:lstStyle/>
          <a:p>
            <a:pPr defTabSz="457200" fontAlgn="auto">
              <a:spcBef>
                <a:spcPts val="0"/>
              </a:spcBef>
              <a:spcAft>
                <a:spcPts val="0"/>
              </a:spcAft>
            </a:pPr>
            <a:r>
              <a:rPr lang="en-US" sz="1600" b="1" dirty="0" smtClean="0">
                <a:solidFill>
                  <a:prstClr val="black"/>
                </a:solidFill>
                <a:latin typeface="Arial"/>
                <a:cs typeface="Arial"/>
              </a:rPr>
              <a:t>0.08 mg/kg</a:t>
            </a:r>
            <a:endParaRPr lang="en-US" sz="1600" b="1" dirty="0">
              <a:solidFill>
                <a:prstClr val="black"/>
              </a:solidFill>
              <a:latin typeface="Arial"/>
              <a:cs typeface="Arial"/>
            </a:endParaRPr>
          </a:p>
        </p:txBody>
      </p:sp>
      <p:sp>
        <p:nvSpPr>
          <p:cNvPr id="25" name="TextBox 24"/>
          <p:cNvSpPr txBox="1"/>
          <p:nvPr/>
        </p:nvSpPr>
        <p:spPr>
          <a:xfrm>
            <a:off x="6248400" y="3962400"/>
            <a:ext cx="742511" cy="338554"/>
          </a:xfrm>
          <a:prstGeom prst="rect">
            <a:avLst/>
          </a:prstGeom>
          <a:noFill/>
        </p:spPr>
        <p:txBody>
          <a:bodyPr wrap="none" rtlCol="0">
            <a:spAutoFit/>
          </a:bodyPr>
          <a:lstStyle/>
          <a:p>
            <a:pPr defTabSz="457200" fontAlgn="auto">
              <a:spcBef>
                <a:spcPts val="0"/>
              </a:spcBef>
              <a:spcAft>
                <a:spcPts val="0"/>
              </a:spcAft>
            </a:pPr>
            <a:r>
              <a:rPr lang="en-US" sz="1600" b="1" dirty="0" smtClean="0">
                <a:solidFill>
                  <a:prstClr val="black"/>
                </a:solidFill>
                <a:latin typeface="Arial"/>
                <a:cs typeface="Arial"/>
              </a:rPr>
              <a:t>Sham</a:t>
            </a:r>
            <a:endParaRPr lang="en-US" sz="1600" b="1" dirty="0">
              <a:solidFill>
                <a:prstClr val="black"/>
              </a:solidFill>
              <a:latin typeface="Arial"/>
              <a:cs typeface="Arial"/>
            </a:endParaRPr>
          </a:p>
        </p:txBody>
      </p:sp>
      <p:sp>
        <p:nvSpPr>
          <p:cNvPr id="14" name="Rectangle 13"/>
          <p:cNvSpPr>
            <a:spLocks noChangeArrowheads="1"/>
          </p:cNvSpPr>
          <p:nvPr/>
        </p:nvSpPr>
        <p:spPr bwMode="auto">
          <a:xfrm>
            <a:off x="457200" y="269345"/>
            <a:ext cx="8305800" cy="855399"/>
          </a:xfrm>
          <a:prstGeom prst="rect">
            <a:avLst/>
          </a:prstGeom>
          <a:noFill/>
          <a:ln w="0">
            <a:noFill/>
            <a:miter lim="800000"/>
            <a:headEnd/>
            <a:tailEnd/>
          </a:ln>
        </p:spPr>
        <p:txBody>
          <a:bodyPr/>
          <a:lstStyle/>
          <a:p>
            <a:pPr algn="ctr" defTabSz="457200" fontAlgn="auto">
              <a:spcBef>
                <a:spcPts val="0"/>
              </a:spcBef>
              <a:spcAft>
                <a:spcPts val="0"/>
              </a:spcAft>
            </a:pPr>
            <a:r>
              <a:rPr lang="en-US" sz="2400" b="1" dirty="0" smtClean="0">
                <a:solidFill>
                  <a:srgbClr val="0000CC"/>
                </a:solidFill>
                <a:latin typeface="Arial"/>
                <a:cs typeface="Arial"/>
              </a:rPr>
              <a:t>Prophylactic efficacy of CAP256.VRC26.25.LS against high-dose IR SHIV-325C challenge in Rhesus monkeys </a:t>
            </a:r>
            <a:endParaRPr lang="en-US" sz="2400" b="1" dirty="0">
              <a:solidFill>
                <a:srgbClr val="0000CC"/>
              </a:solidFill>
              <a:latin typeface="Arial"/>
              <a:cs typeface="Arial"/>
            </a:endParaRPr>
          </a:p>
        </p:txBody>
      </p:sp>
      <p:sp>
        <p:nvSpPr>
          <p:cNvPr id="3" name="TextBox 2"/>
          <p:cNvSpPr txBox="1"/>
          <p:nvPr/>
        </p:nvSpPr>
        <p:spPr>
          <a:xfrm>
            <a:off x="5867400" y="6555351"/>
            <a:ext cx="1896673" cy="307777"/>
          </a:xfrm>
          <a:prstGeom prst="rect">
            <a:avLst/>
          </a:prstGeom>
          <a:solidFill>
            <a:schemeClr val="bg1"/>
          </a:solidFill>
        </p:spPr>
        <p:txBody>
          <a:bodyPr wrap="none" rtlCol="0">
            <a:spAutoFit/>
          </a:bodyPr>
          <a:lstStyle/>
          <a:p>
            <a:pPr defTabSz="457200" fontAlgn="auto">
              <a:spcBef>
                <a:spcPts val="0"/>
              </a:spcBef>
              <a:spcAft>
                <a:spcPts val="0"/>
              </a:spcAft>
            </a:pPr>
            <a:r>
              <a:rPr lang="en-US" sz="1400" dirty="0" smtClean="0">
                <a:solidFill>
                  <a:prstClr val="black"/>
                </a:solidFill>
                <a:latin typeface="Arial"/>
                <a:cs typeface="Arial"/>
              </a:rPr>
              <a:t>Source: Dan </a:t>
            </a:r>
            <a:r>
              <a:rPr lang="en-US" sz="1400" dirty="0" err="1" smtClean="0">
                <a:solidFill>
                  <a:prstClr val="black"/>
                </a:solidFill>
                <a:latin typeface="Arial"/>
                <a:cs typeface="Arial"/>
              </a:rPr>
              <a:t>Barouch</a:t>
            </a:r>
            <a:endParaRPr lang="en-US" sz="1400" dirty="0">
              <a:solidFill>
                <a:prstClr val="black"/>
              </a:solidFill>
              <a:latin typeface="Arial"/>
              <a:cs typeface="Arial"/>
            </a:endParaRPr>
          </a:p>
        </p:txBody>
      </p:sp>
    </p:spTree>
    <p:extLst>
      <p:ext uri="{BB962C8B-B14F-4D97-AF65-F5344CB8AC3E}">
        <p14:creationId xmlns:p14="http://schemas.microsoft.com/office/powerpoint/2010/main" val="21632282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38" y="2514600"/>
            <a:ext cx="8229600" cy="1143000"/>
          </a:xfrm>
        </p:spPr>
        <p:txBody>
          <a:bodyPr>
            <a:normAutofit fontScale="90000"/>
          </a:bodyPr>
          <a:lstStyle/>
          <a:p>
            <a:r>
              <a:rPr lang="en-ZA" dirty="0" smtClean="0">
                <a:solidFill>
                  <a:srgbClr val="0000CC"/>
                </a:solidFill>
              </a:rPr>
              <a:t>The critical link between AMP &amp; </a:t>
            </a:r>
            <a:r>
              <a:rPr lang="en-ZA" dirty="0" err="1" smtClean="0">
                <a:solidFill>
                  <a:srgbClr val="0000CC"/>
                </a:solidFill>
              </a:rPr>
              <a:t>immunogen</a:t>
            </a:r>
            <a:r>
              <a:rPr lang="en-ZA" dirty="0" smtClean="0">
                <a:solidFill>
                  <a:srgbClr val="0000CC"/>
                </a:solidFill>
              </a:rPr>
              <a:t> design will be in defining the levels of neutralisation required to achieve protection and will set the standard for developing </a:t>
            </a:r>
            <a:r>
              <a:rPr lang="en-ZA" dirty="0" err="1" smtClean="0">
                <a:solidFill>
                  <a:srgbClr val="0000CC"/>
                </a:solidFill>
              </a:rPr>
              <a:t>immunogens</a:t>
            </a:r>
            <a:r>
              <a:rPr lang="en-ZA" dirty="0" smtClean="0">
                <a:solidFill>
                  <a:srgbClr val="0000CC"/>
                </a:solidFill>
              </a:rPr>
              <a:t> that achieve these levels of antibodies</a:t>
            </a:r>
            <a:endParaRPr lang="en-ZA" dirty="0">
              <a:solidFill>
                <a:srgbClr val="0000CC"/>
              </a:solidFill>
            </a:endParaRPr>
          </a:p>
        </p:txBody>
      </p:sp>
      <p:sp>
        <p:nvSpPr>
          <p:cNvPr id="4" name="Slide Number Placeholder 3"/>
          <p:cNvSpPr>
            <a:spLocks noGrp="1"/>
          </p:cNvSpPr>
          <p:nvPr>
            <p:ph type="sldNum" sz="quarter" idx="11"/>
          </p:nvPr>
        </p:nvSpPr>
        <p:spPr/>
        <p:txBody>
          <a:bodyPr/>
          <a:lstStyle/>
          <a:p>
            <a:pPr>
              <a:defRPr/>
            </a:pPr>
            <a:fld id="{B874E607-9A9D-4CA8-AF96-69CF1303CF0F}" type="slidenum">
              <a:rPr lang="en-US" smtClean="0"/>
              <a:pPr>
                <a:defRPr/>
              </a:pPr>
              <a:t>44</a:t>
            </a:fld>
            <a:endParaRPr lang="en-US" dirty="0"/>
          </a:p>
        </p:txBody>
      </p:sp>
    </p:spTree>
    <p:extLst>
      <p:ext uri="{BB962C8B-B14F-4D97-AF65-F5344CB8AC3E}">
        <p14:creationId xmlns:p14="http://schemas.microsoft.com/office/powerpoint/2010/main" val="16912103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6305549"/>
            <a:ext cx="337185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324600"/>
            <a:ext cx="27432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087" y="247080"/>
            <a:ext cx="4774739" cy="3124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399" y="3371564"/>
            <a:ext cx="4953001" cy="2876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86242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611757417"/>
              </p:ext>
            </p:extLst>
          </p:nvPr>
        </p:nvGraphicFramePr>
        <p:xfrm>
          <a:off x="990600" y="457200"/>
          <a:ext cx="7162800" cy="5486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53866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6" name="TextBox 5"/>
          <p:cNvSpPr txBox="1"/>
          <p:nvPr/>
        </p:nvSpPr>
        <p:spPr>
          <a:xfrm>
            <a:off x="1828800" y="533400"/>
            <a:ext cx="5181600" cy="685800"/>
          </a:xfrm>
          <a:prstGeom prst="rect">
            <a:avLst/>
          </a:prstGeom>
        </p:spPr>
        <p:txBody>
          <a:bodyPr vert="horz" wrap="square" lIns="91440" tIns="45720" rIns="91440" bIns="45720" rtlCol="0">
            <a:noAutofit/>
          </a:bodyPr>
          <a:lstStyle/>
          <a:p>
            <a:r>
              <a:rPr lang="en-ZA" sz="3200" dirty="0" smtClean="0">
                <a:solidFill>
                  <a:srgbClr val="FF0000"/>
                </a:solidFill>
              </a:rPr>
              <a:t>What we need to remember</a:t>
            </a:r>
          </a:p>
        </p:txBody>
      </p:sp>
    </p:spTree>
    <p:extLst>
      <p:ext uri="{BB962C8B-B14F-4D97-AF65-F5344CB8AC3E}">
        <p14:creationId xmlns:p14="http://schemas.microsoft.com/office/powerpoint/2010/main" val="33467742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0" y="1447800"/>
            <a:ext cx="4038600" cy="4525963"/>
          </a:xfrm>
        </p:spPr>
        <p:txBody>
          <a:bodyPr/>
          <a:lstStyle/>
          <a:p>
            <a:r>
              <a:rPr lang="en-ZA" dirty="0" smtClean="0"/>
              <a:t>IAS</a:t>
            </a:r>
          </a:p>
          <a:p>
            <a:pPr marL="0" indent="0">
              <a:buNone/>
            </a:pPr>
            <a:r>
              <a:rPr lang="en-ZA" dirty="0" smtClean="0"/>
              <a:t>Ken Mayer</a:t>
            </a:r>
          </a:p>
          <a:p>
            <a:r>
              <a:rPr lang="en-ZA" dirty="0" smtClean="0"/>
              <a:t>HVTN</a:t>
            </a:r>
          </a:p>
          <a:p>
            <a:pPr marL="0" indent="0">
              <a:buNone/>
            </a:pPr>
            <a:r>
              <a:rPr lang="en-ZA" dirty="0" smtClean="0"/>
              <a:t>Larry Corey</a:t>
            </a:r>
          </a:p>
          <a:p>
            <a:r>
              <a:rPr lang="en-ZA" dirty="0" smtClean="0"/>
              <a:t>VRC</a:t>
            </a:r>
          </a:p>
          <a:p>
            <a:pPr marL="0" indent="0">
              <a:buNone/>
            </a:pPr>
            <a:r>
              <a:rPr lang="en-ZA" dirty="0" smtClean="0"/>
              <a:t>John Mascola</a:t>
            </a:r>
          </a:p>
          <a:p>
            <a:pPr marL="0" indent="0">
              <a:buNone/>
            </a:pPr>
            <a:r>
              <a:rPr lang="en-ZA" dirty="0" smtClean="0"/>
              <a:t>Barney Graham</a:t>
            </a:r>
          </a:p>
          <a:p>
            <a:pPr marL="0" indent="0">
              <a:buNone/>
            </a:pPr>
            <a:r>
              <a:rPr lang="en-ZA" dirty="0" smtClean="0"/>
              <a:t>&amp; Funders:</a:t>
            </a:r>
          </a:p>
          <a:p>
            <a:pPr marL="0" indent="0">
              <a:buNone/>
            </a:pPr>
            <a:r>
              <a:rPr lang="en-ZA" dirty="0" smtClean="0"/>
              <a:t>NIAID/BMGF/SAMRC</a:t>
            </a:r>
            <a:endParaRPr lang="en-ZA" dirty="0"/>
          </a:p>
        </p:txBody>
      </p:sp>
      <p:sp>
        <p:nvSpPr>
          <p:cNvPr id="3" name="Content Placeholder 2"/>
          <p:cNvSpPr>
            <a:spLocks noGrp="1"/>
          </p:cNvSpPr>
          <p:nvPr>
            <p:ph sz="half" idx="2"/>
          </p:nvPr>
        </p:nvSpPr>
        <p:spPr>
          <a:xfrm>
            <a:off x="4516734" y="1295399"/>
            <a:ext cx="4038600" cy="4525963"/>
          </a:xfrm>
        </p:spPr>
        <p:txBody>
          <a:bodyPr/>
          <a:lstStyle/>
          <a:p>
            <a:r>
              <a:rPr lang="en-ZA" dirty="0" smtClean="0"/>
              <a:t>J&amp;J/Janssen</a:t>
            </a:r>
          </a:p>
          <a:p>
            <a:pPr marL="0" indent="0">
              <a:buNone/>
            </a:pPr>
            <a:r>
              <a:rPr lang="en-ZA" dirty="0" smtClean="0"/>
              <a:t>Dan Barouch</a:t>
            </a:r>
          </a:p>
          <a:p>
            <a:pPr marL="0" indent="0">
              <a:buNone/>
            </a:pPr>
            <a:r>
              <a:rPr lang="en-ZA" dirty="0" smtClean="0"/>
              <a:t>Nelson Michael</a:t>
            </a:r>
          </a:p>
          <a:p>
            <a:r>
              <a:rPr lang="en-ZA" dirty="0"/>
              <a:t>Frank </a:t>
            </a:r>
            <a:r>
              <a:rPr lang="en-ZA" dirty="0" smtClean="0"/>
              <a:t>Tomaka</a:t>
            </a:r>
          </a:p>
          <a:p>
            <a:r>
              <a:rPr lang="en-ZA" dirty="0" smtClean="0"/>
              <a:t>CAPRISA/NICD</a:t>
            </a:r>
            <a:endParaRPr lang="en-ZA" dirty="0"/>
          </a:p>
          <a:p>
            <a:pPr marL="0" indent="0">
              <a:buNone/>
            </a:pPr>
            <a:r>
              <a:rPr lang="en-ZA" dirty="0"/>
              <a:t>Salim Abdool Karim</a:t>
            </a:r>
          </a:p>
          <a:p>
            <a:pPr marL="0" indent="0">
              <a:buNone/>
            </a:pPr>
            <a:r>
              <a:rPr lang="en-ZA" dirty="0"/>
              <a:t>Lynn Morris</a:t>
            </a:r>
          </a:p>
          <a:p>
            <a:pPr marL="0" indent="0">
              <a:buNone/>
            </a:pPr>
            <a:r>
              <a:rPr lang="en-ZA" dirty="0"/>
              <a:t>Penny Moore</a:t>
            </a:r>
          </a:p>
          <a:p>
            <a:pPr marL="0" indent="0">
              <a:buNone/>
            </a:pPr>
            <a:r>
              <a:rPr lang="en-ZA" dirty="0"/>
              <a:t>Quarraisha Abdool Karim</a:t>
            </a:r>
          </a:p>
          <a:p>
            <a:pPr marL="0" indent="0">
              <a:buNone/>
            </a:pPr>
            <a:endParaRPr lang="en-ZA" dirty="0" smtClean="0"/>
          </a:p>
        </p:txBody>
      </p:sp>
      <p:sp>
        <p:nvSpPr>
          <p:cNvPr id="6" name="Title 5"/>
          <p:cNvSpPr>
            <a:spLocks noGrp="1"/>
          </p:cNvSpPr>
          <p:nvPr>
            <p:ph type="title"/>
          </p:nvPr>
        </p:nvSpPr>
        <p:spPr/>
        <p:txBody>
          <a:bodyPr/>
          <a:lstStyle/>
          <a:p>
            <a:r>
              <a:rPr lang="en-ZA" dirty="0" smtClean="0"/>
              <a:t>Acknowledgements</a:t>
            </a:r>
            <a:endParaRPr lang="en-ZA" dirty="0"/>
          </a:p>
        </p:txBody>
      </p:sp>
    </p:spTree>
    <p:extLst>
      <p:ext uri="{BB962C8B-B14F-4D97-AF65-F5344CB8AC3E}">
        <p14:creationId xmlns:p14="http://schemas.microsoft.com/office/powerpoint/2010/main" val="769314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3380"/>
            <a:ext cx="8229600" cy="1143000"/>
          </a:xfrm>
        </p:spPr>
        <p:txBody>
          <a:bodyPr>
            <a:normAutofit fontScale="90000"/>
          </a:bodyPr>
          <a:lstStyle/>
          <a:p>
            <a:r>
              <a:rPr lang="en-ZA" dirty="0" smtClean="0">
                <a:solidFill>
                  <a:srgbClr val="0000CC"/>
                </a:solidFill>
              </a:rPr>
              <a:t>Limited financial Investment from Private Sector &amp; LMIC countries</a:t>
            </a:r>
            <a:endParaRPr lang="en-ZA" dirty="0">
              <a:solidFill>
                <a:srgbClr val="0000CC"/>
              </a:solidFill>
            </a:endParaRPr>
          </a:p>
        </p:txBody>
      </p:sp>
      <p:sp>
        <p:nvSpPr>
          <p:cNvPr id="3" name="Content Placeholder 2"/>
          <p:cNvSpPr>
            <a:spLocks noGrp="1"/>
          </p:cNvSpPr>
          <p:nvPr>
            <p:ph idx="1"/>
          </p:nvPr>
        </p:nvSpPr>
        <p:spPr>
          <a:xfrm>
            <a:off x="452438" y="1219200"/>
            <a:ext cx="8229600" cy="4525963"/>
          </a:xfrm>
        </p:spPr>
        <p:txBody>
          <a:bodyPr/>
          <a:lstStyle/>
          <a:p>
            <a:pPr marL="0" indent="0">
              <a:buNone/>
            </a:pPr>
            <a:r>
              <a:rPr lang="en-ZA" dirty="0" smtClean="0"/>
              <a:t>          Limited pharmaceutical support</a:t>
            </a:r>
            <a:endParaRPr lang="en-ZA" dirty="0"/>
          </a:p>
        </p:txBody>
      </p:sp>
      <p:graphicFrame>
        <p:nvGraphicFramePr>
          <p:cNvPr id="12" name="Chart 11"/>
          <p:cNvGraphicFramePr/>
          <p:nvPr>
            <p:extLst>
              <p:ext uri="{D42A27DB-BD31-4B8C-83A1-F6EECF244321}">
                <p14:modId xmlns:p14="http://schemas.microsoft.com/office/powerpoint/2010/main" val="1279358039"/>
              </p:ext>
            </p:extLst>
          </p:nvPr>
        </p:nvGraphicFramePr>
        <p:xfrm>
          <a:off x="757238" y="1761332"/>
          <a:ext cx="7620000" cy="40513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5257800" y="4800600"/>
            <a:ext cx="2133600" cy="182563"/>
          </a:xfrm>
          <a:prstGeom prst="rect">
            <a:avLst/>
          </a:prstGeom>
        </p:spPr>
        <p:txBody>
          <a:bodyPr vert="horz" wrap="square" lIns="91440" tIns="45720" rIns="91440" bIns="45720" rtlCol="0">
            <a:normAutofit fontScale="40000" lnSpcReduction="20000"/>
          </a:bodyPr>
          <a:lstStyle/>
          <a:p>
            <a:endParaRPr lang="en-ZA" sz="1600" dirty="0" smtClean="0">
              <a:solidFill>
                <a:schemeClr val="bg2"/>
              </a:solidFill>
            </a:endParaRPr>
          </a:p>
        </p:txBody>
      </p:sp>
      <p:sp>
        <p:nvSpPr>
          <p:cNvPr id="14" name="TextBox 13"/>
          <p:cNvSpPr txBox="1"/>
          <p:nvPr/>
        </p:nvSpPr>
        <p:spPr>
          <a:xfrm>
            <a:off x="5867400" y="5880100"/>
            <a:ext cx="3711575" cy="350837"/>
          </a:xfrm>
          <a:prstGeom prst="rect">
            <a:avLst/>
          </a:prstGeom>
        </p:spPr>
        <p:txBody>
          <a:bodyPr vert="horz" wrap="square" lIns="91440" tIns="45720" rIns="91440" bIns="45720" rtlCol="0">
            <a:normAutofit/>
          </a:bodyPr>
          <a:lstStyle/>
          <a:p>
            <a:r>
              <a:rPr lang="en-ZA" sz="1600" dirty="0" smtClean="0">
                <a:solidFill>
                  <a:schemeClr val="bg2"/>
                </a:solidFill>
              </a:rPr>
              <a:t>Donaldson E, et al, HIVR4P 2014</a:t>
            </a:r>
          </a:p>
        </p:txBody>
      </p:sp>
    </p:spTree>
    <p:extLst>
      <p:ext uri="{BB962C8B-B14F-4D97-AF65-F5344CB8AC3E}">
        <p14:creationId xmlns:p14="http://schemas.microsoft.com/office/powerpoint/2010/main" val="4245691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200"/>
            <a:ext cx="8229600" cy="1143000"/>
          </a:xfrm>
        </p:spPr>
        <p:txBody>
          <a:bodyPr>
            <a:normAutofit fontScale="90000"/>
          </a:bodyPr>
          <a:lstStyle/>
          <a:p>
            <a:r>
              <a:rPr lang="en-ZA" dirty="0" smtClean="0">
                <a:solidFill>
                  <a:srgbClr val="0000CC"/>
                </a:solidFill>
              </a:rPr>
              <a:t>This has resulted in only 4 vaccine concepts that have been tested in 6 efficacy trials in 30 years</a:t>
            </a:r>
            <a:endParaRPr lang="en-ZA" dirty="0">
              <a:solidFill>
                <a:srgbClr val="0000CC"/>
              </a:solidFill>
            </a:endParaRPr>
          </a:p>
        </p:txBody>
      </p:sp>
      <p:sp>
        <p:nvSpPr>
          <p:cNvPr id="4" name="Slide Number Placeholder 3"/>
          <p:cNvSpPr>
            <a:spLocks noGrp="1"/>
          </p:cNvSpPr>
          <p:nvPr>
            <p:ph type="sldNum" sz="quarter" idx="11"/>
          </p:nvPr>
        </p:nvSpPr>
        <p:spPr/>
        <p:txBody>
          <a:bodyPr/>
          <a:lstStyle/>
          <a:p>
            <a:pPr>
              <a:defRPr/>
            </a:pPr>
            <a:fld id="{B874E607-9A9D-4CA8-AF96-69CF1303CF0F}" type="slidenum">
              <a:rPr lang="en-US" smtClean="0"/>
              <a:pPr>
                <a:defRPr/>
              </a:pPr>
              <a:t>6</a:t>
            </a:fld>
            <a:endParaRPr lang="en-US" dirty="0"/>
          </a:p>
        </p:txBody>
      </p:sp>
    </p:spTree>
    <p:extLst>
      <p:ext uri="{BB962C8B-B14F-4D97-AF65-F5344CB8AC3E}">
        <p14:creationId xmlns:p14="http://schemas.microsoft.com/office/powerpoint/2010/main" val="2749883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2" y="-228600"/>
            <a:ext cx="9448800" cy="1295400"/>
          </a:xfrm>
        </p:spPr>
        <p:txBody>
          <a:bodyPr>
            <a:normAutofit/>
          </a:bodyPr>
          <a:lstStyle/>
          <a:p>
            <a:r>
              <a:rPr lang="en-ZA" sz="3200" dirty="0" smtClean="0">
                <a:solidFill>
                  <a:srgbClr val="0000CC"/>
                </a:solidFill>
              </a:rPr>
              <a:t>Clinical HIV-1 Vaccine Efficacy Trials </a:t>
            </a:r>
            <a:r>
              <a:rPr lang="en-ZA" sz="1600" dirty="0" smtClean="0">
                <a:solidFill>
                  <a:srgbClr val="0000CC"/>
                </a:solidFill>
              </a:rPr>
              <a:t>(Barouch &amp; Michael, 2013)</a:t>
            </a:r>
            <a:endParaRPr lang="en-ZA" sz="1600" dirty="0">
              <a:solidFill>
                <a:srgbClr val="0000CC"/>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67298936"/>
              </p:ext>
            </p:extLst>
          </p:nvPr>
        </p:nvGraphicFramePr>
        <p:xfrm>
          <a:off x="0" y="599052"/>
          <a:ext cx="9143999" cy="7081908"/>
        </p:xfrm>
        <a:graphic>
          <a:graphicData uri="http://schemas.openxmlformats.org/drawingml/2006/table">
            <a:tbl>
              <a:tblPr firstRow="1" bandRow="1">
                <a:tableStyleId>{21E4AEA4-8DFA-4A89-87EB-49C32662AFE0}</a:tableStyleId>
              </a:tblPr>
              <a:tblGrid>
                <a:gridCol w="1565189"/>
                <a:gridCol w="2441734"/>
                <a:gridCol w="2006698"/>
                <a:gridCol w="3130378"/>
              </a:tblGrid>
              <a:tr h="651634">
                <a:tc>
                  <a:txBody>
                    <a:bodyPr/>
                    <a:lstStyle/>
                    <a:p>
                      <a:r>
                        <a:rPr lang="en-ZA" dirty="0" smtClean="0"/>
                        <a:t>Study/</a:t>
                      </a:r>
                    </a:p>
                    <a:p>
                      <a:r>
                        <a:rPr lang="en-ZA" dirty="0" smtClean="0"/>
                        <a:t>location</a:t>
                      </a:r>
                      <a:endParaRPr lang="en-ZA" dirty="0"/>
                    </a:p>
                  </a:txBody>
                  <a:tcPr/>
                </a:tc>
                <a:tc>
                  <a:txBody>
                    <a:bodyPr/>
                    <a:lstStyle/>
                    <a:p>
                      <a:r>
                        <a:rPr lang="en-ZA" dirty="0" smtClean="0"/>
                        <a:t>Vaccine/s</a:t>
                      </a:r>
                      <a:endParaRPr lang="en-ZA" dirty="0"/>
                    </a:p>
                  </a:txBody>
                  <a:tcPr/>
                </a:tc>
                <a:tc>
                  <a:txBody>
                    <a:bodyPr/>
                    <a:lstStyle/>
                    <a:p>
                      <a:r>
                        <a:rPr lang="en-ZA" dirty="0" smtClean="0"/>
                        <a:t>Risk</a:t>
                      </a:r>
                      <a:r>
                        <a:rPr lang="en-ZA" baseline="0" dirty="0" smtClean="0"/>
                        <a:t> Group/HIV incidence</a:t>
                      </a:r>
                      <a:endParaRPr lang="en-ZA" dirty="0"/>
                    </a:p>
                  </a:txBody>
                  <a:tcPr/>
                </a:tc>
                <a:tc>
                  <a:txBody>
                    <a:bodyPr/>
                    <a:lstStyle/>
                    <a:p>
                      <a:r>
                        <a:rPr lang="en-ZA" dirty="0" smtClean="0"/>
                        <a:t>Result</a:t>
                      </a:r>
                      <a:endParaRPr lang="en-ZA" dirty="0"/>
                    </a:p>
                  </a:txBody>
                  <a:tcPr/>
                </a:tc>
              </a:tr>
              <a:tr h="651634">
                <a:tc>
                  <a:txBody>
                    <a:bodyPr/>
                    <a:lstStyle/>
                    <a:p>
                      <a:r>
                        <a:rPr lang="en-ZA" dirty="0" smtClean="0">
                          <a:solidFill>
                            <a:srgbClr val="0066FF"/>
                          </a:solidFill>
                        </a:rPr>
                        <a:t>1.</a:t>
                      </a:r>
                      <a:r>
                        <a:rPr lang="en-ZA" dirty="0" smtClean="0"/>
                        <a:t> Vax003</a:t>
                      </a:r>
                    </a:p>
                    <a:p>
                      <a:r>
                        <a:rPr lang="en-ZA" dirty="0" smtClean="0"/>
                        <a:t>Thailand</a:t>
                      </a:r>
                      <a:endParaRPr lang="en-ZA" dirty="0"/>
                    </a:p>
                  </a:txBody>
                  <a:tcPr/>
                </a:tc>
                <a:tc>
                  <a:txBody>
                    <a:bodyPr/>
                    <a:lstStyle/>
                    <a:p>
                      <a:r>
                        <a:rPr lang="en-ZA" dirty="0" smtClean="0"/>
                        <a:t>AIDSVAX B/E gp120 in alum</a:t>
                      </a:r>
                      <a:endParaRPr lang="en-ZA" dirty="0"/>
                    </a:p>
                  </a:txBody>
                  <a:tcPr/>
                </a:tc>
                <a:tc>
                  <a:txBody>
                    <a:bodyPr/>
                    <a:lstStyle/>
                    <a:p>
                      <a:r>
                        <a:rPr lang="en-ZA" dirty="0" smtClean="0"/>
                        <a:t>IDUs</a:t>
                      </a:r>
                    </a:p>
                    <a:p>
                      <a:r>
                        <a:rPr lang="en-ZA" dirty="0" smtClean="0"/>
                        <a:t>3.4%</a:t>
                      </a:r>
                      <a:endParaRPr lang="en-ZA" dirty="0"/>
                    </a:p>
                  </a:txBody>
                  <a:tcPr/>
                </a:tc>
                <a:tc>
                  <a:txBody>
                    <a:bodyPr/>
                    <a:lstStyle/>
                    <a:p>
                      <a:r>
                        <a:rPr lang="en-ZA" dirty="0" smtClean="0"/>
                        <a:t>No VE</a:t>
                      </a:r>
                      <a:endParaRPr lang="en-ZA" dirty="0"/>
                    </a:p>
                  </a:txBody>
                  <a:tcPr/>
                </a:tc>
              </a:tr>
              <a:tr h="930905">
                <a:tc>
                  <a:txBody>
                    <a:bodyPr/>
                    <a:lstStyle/>
                    <a:p>
                      <a:r>
                        <a:rPr lang="en-ZA" dirty="0" smtClean="0">
                          <a:solidFill>
                            <a:srgbClr val="0066FF"/>
                          </a:solidFill>
                        </a:rPr>
                        <a:t>1.</a:t>
                      </a:r>
                      <a:r>
                        <a:rPr lang="en-ZA" dirty="0" smtClean="0"/>
                        <a:t> Vax004</a:t>
                      </a:r>
                    </a:p>
                    <a:p>
                      <a:r>
                        <a:rPr lang="en-ZA" dirty="0" smtClean="0"/>
                        <a:t>US/Europe</a:t>
                      </a:r>
                      <a:endParaRPr lang="en-ZA" dirty="0"/>
                    </a:p>
                  </a:txBody>
                  <a:tcPr/>
                </a:tc>
                <a:tc>
                  <a:txBody>
                    <a:bodyPr/>
                    <a:lstStyle/>
                    <a:p>
                      <a:r>
                        <a:rPr lang="en-ZA" dirty="0" smtClean="0"/>
                        <a:t>AIDSVAX B/B gp120 in alum</a:t>
                      </a:r>
                      <a:endParaRPr lang="en-ZA" dirty="0"/>
                    </a:p>
                  </a:txBody>
                  <a:tcPr/>
                </a:tc>
                <a:tc>
                  <a:txBody>
                    <a:bodyPr/>
                    <a:lstStyle/>
                    <a:p>
                      <a:r>
                        <a:rPr lang="en-ZA" dirty="0" smtClean="0"/>
                        <a:t>MSM/high</a:t>
                      </a:r>
                      <a:r>
                        <a:rPr lang="en-ZA" baseline="0" dirty="0" smtClean="0"/>
                        <a:t> risk women</a:t>
                      </a:r>
                    </a:p>
                    <a:p>
                      <a:r>
                        <a:rPr lang="en-ZA" baseline="0" dirty="0" smtClean="0"/>
                        <a:t>2.6%</a:t>
                      </a:r>
                      <a:endParaRPr lang="en-ZA" dirty="0"/>
                    </a:p>
                  </a:txBody>
                  <a:tcPr/>
                </a:tc>
                <a:tc>
                  <a:txBody>
                    <a:bodyPr/>
                    <a:lstStyle/>
                    <a:p>
                      <a:r>
                        <a:rPr lang="en-ZA" dirty="0" smtClean="0"/>
                        <a:t>No VE</a:t>
                      </a:r>
                      <a:endParaRPr lang="en-ZA" dirty="0"/>
                    </a:p>
                  </a:txBody>
                  <a:tcPr/>
                </a:tc>
              </a:tr>
              <a:tr h="1007255">
                <a:tc>
                  <a:txBody>
                    <a:bodyPr/>
                    <a:lstStyle/>
                    <a:p>
                      <a:r>
                        <a:rPr lang="en-ZA" dirty="0" smtClean="0">
                          <a:solidFill>
                            <a:srgbClr val="0066FF"/>
                          </a:solidFill>
                        </a:rPr>
                        <a:t>2. </a:t>
                      </a:r>
                      <a:r>
                        <a:rPr lang="en-ZA" dirty="0" smtClean="0"/>
                        <a:t>HVTN 502</a:t>
                      </a:r>
                    </a:p>
                    <a:p>
                      <a:r>
                        <a:rPr lang="en-ZA" dirty="0" smtClean="0"/>
                        <a:t>Americas</a:t>
                      </a:r>
                    </a:p>
                    <a:p>
                      <a:r>
                        <a:rPr lang="en-ZA" dirty="0" smtClean="0"/>
                        <a:t>STEP</a:t>
                      </a:r>
                      <a:endParaRPr lang="en-ZA" dirty="0"/>
                    </a:p>
                  </a:txBody>
                  <a:tcPr/>
                </a:tc>
                <a:tc>
                  <a:txBody>
                    <a:bodyPr/>
                    <a:lstStyle/>
                    <a:p>
                      <a:r>
                        <a:rPr lang="en-ZA" dirty="0" smtClean="0"/>
                        <a:t>MRKAd5 HIV-1 gag/pol/</a:t>
                      </a:r>
                      <a:r>
                        <a:rPr lang="en-ZA" dirty="0" err="1" smtClean="0"/>
                        <a:t>nef</a:t>
                      </a:r>
                      <a:endParaRPr lang="en-ZA" dirty="0"/>
                    </a:p>
                  </a:txBody>
                  <a:tcPr/>
                </a:tc>
                <a:tc>
                  <a:txBody>
                    <a:bodyPr/>
                    <a:lstStyle/>
                    <a:p>
                      <a:r>
                        <a:rPr lang="en-ZA" dirty="0" smtClean="0"/>
                        <a:t>MSM/high risk women</a:t>
                      </a:r>
                    </a:p>
                    <a:p>
                      <a:r>
                        <a:rPr lang="en-ZA" dirty="0" smtClean="0"/>
                        <a:t>3%</a:t>
                      </a:r>
                      <a:endParaRPr lang="en-ZA" dirty="0"/>
                    </a:p>
                  </a:txBody>
                  <a:tcPr/>
                </a:tc>
                <a:tc>
                  <a:txBody>
                    <a:bodyPr/>
                    <a:lstStyle/>
                    <a:p>
                      <a:r>
                        <a:rPr lang="en-ZA" dirty="0" smtClean="0"/>
                        <a:t>Halted for futility; early transient increased infection</a:t>
                      </a:r>
                      <a:r>
                        <a:rPr lang="en-ZA" baseline="0" dirty="0" smtClean="0"/>
                        <a:t> in </a:t>
                      </a:r>
                      <a:r>
                        <a:rPr lang="en-ZA" baseline="0" dirty="0" err="1" smtClean="0"/>
                        <a:t>vaccinees</a:t>
                      </a:r>
                      <a:endParaRPr lang="en-ZA" dirty="0"/>
                    </a:p>
                  </a:txBody>
                  <a:tcPr/>
                </a:tc>
              </a:tr>
              <a:tr h="911204">
                <a:tc>
                  <a:txBody>
                    <a:bodyPr/>
                    <a:lstStyle/>
                    <a:p>
                      <a:r>
                        <a:rPr lang="en-ZA" dirty="0" smtClean="0">
                          <a:solidFill>
                            <a:srgbClr val="0066FF"/>
                          </a:solidFill>
                        </a:rPr>
                        <a:t>2. </a:t>
                      </a:r>
                      <a:r>
                        <a:rPr lang="en-ZA" dirty="0" smtClean="0"/>
                        <a:t>HVTN 503</a:t>
                      </a:r>
                    </a:p>
                    <a:p>
                      <a:r>
                        <a:rPr lang="en-ZA" dirty="0" smtClean="0"/>
                        <a:t>RSA</a:t>
                      </a:r>
                    </a:p>
                    <a:p>
                      <a:r>
                        <a:rPr lang="en-ZA" dirty="0" err="1" smtClean="0"/>
                        <a:t>Phambili</a:t>
                      </a:r>
                      <a:endParaRPr lang="en-Z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MRKAd5 HIV-1 gag/pol/</a:t>
                      </a:r>
                      <a:r>
                        <a:rPr lang="en-ZA" dirty="0" err="1" smtClean="0"/>
                        <a:t>nef</a:t>
                      </a:r>
                      <a:endParaRPr lang="en-ZA" dirty="0" smtClean="0"/>
                    </a:p>
                    <a:p>
                      <a:endParaRPr lang="en-ZA" dirty="0"/>
                    </a:p>
                  </a:txBody>
                  <a:tcPr/>
                </a:tc>
                <a:tc>
                  <a:txBody>
                    <a:bodyPr/>
                    <a:lstStyle/>
                    <a:p>
                      <a:r>
                        <a:rPr lang="en-ZA" dirty="0" smtClean="0"/>
                        <a:t>Heterosexual</a:t>
                      </a:r>
                      <a:r>
                        <a:rPr lang="en-ZA" baseline="0" dirty="0" smtClean="0"/>
                        <a:t> men &amp; women</a:t>
                      </a:r>
                    </a:p>
                    <a:p>
                      <a:r>
                        <a:rPr lang="en-ZA" baseline="0" dirty="0" smtClean="0"/>
                        <a:t>3.7%</a:t>
                      </a:r>
                      <a:endParaRPr lang="en-ZA" dirty="0"/>
                    </a:p>
                  </a:txBody>
                  <a:tcPr/>
                </a:tc>
                <a:tc>
                  <a:txBody>
                    <a:bodyPr/>
                    <a:lstStyle/>
                    <a:p>
                      <a:r>
                        <a:rPr lang="en-ZA" dirty="0" smtClean="0"/>
                        <a:t>No VE; late increased HIV infection in </a:t>
                      </a:r>
                      <a:r>
                        <a:rPr lang="en-ZA" dirty="0" err="1" smtClean="0"/>
                        <a:t>unblinded</a:t>
                      </a:r>
                      <a:r>
                        <a:rPr lang="en-ZA" baseline="0" dirty="0" smtClean="0"/>
                        <a:t> male </a:t>
                      </a:r>
                      <a:r>
                        <a:rPr lang="en-ZA" baseline="0" dirty="0" err="1" smtClean="0"/>
                        <a:t>vaccinees</a:t>
                      </a:r>
                      <a:endParaRPr lang="en-ZA" dirty="0"/>
                    </a:p>
                  </a:txBody>
                  <a:tcPr/>
                </a:tc>
              </a:tr>
              <a:tr h="1184565">
                <a:tc>
                  <a:txBody>
                    <a:bodyPr/>
                    <a:lstStyle/>
                    <a:p>
                      <a:r>
                        <a:rPr lang="en-ZA" b="1" dirty="0" smtClean="0">
                          <a:solidFill>
                            <a:srgbClr val="0066FF"/>
                          </a:solidFill>
                        </a:rPr>
                        <a:t>3.</a:t>
                      </a:r>
                      <a:r>
                        <a:rPr lang="en-ZA" b="1" dirty="0" smtClean="0">
                          <a:solidFill>
                            <a:srgbClr val="FF0000"/>
                          </a:solidFill>
                        </a:rPr>
                        <a:t> RV144</a:t>
                      </a:r>
                    </a:p>
                    <a:p>
                      <a:r>
                        <a:rPr lang="en-ZA" b="1" dirty="0" smtClean="0">
                          <a:solidFill>
                            <a:srgbClr val="FF0000"/>
                          </a:solidFill>
                        </a:rPr>
                        <a:t>Thailand</a:t>
                      </a:r>
                      <a:endParaRPr lang="en-ZA" b="1" dirty="0">
                        <a:solidFill>
                          <a:srgbClr val="FF0000"/>
                        </a:solidFill>
                      </a:endParaRPr>
                    </a:p>
                  </a:txBody>
                  <a:tcPr/>
                </a:tc>
                <a:tc>
                  <a:txBody>
                    <a:bodyPr/>
                    <a:lstStyle/>
                    <a:p>
                      <a:r>
                        <a:rPr lang="en-ZA" b="1" dirty="0" smtClean="0">
                          <a:solidFill>
                            <a:srgbClr val="FF0000"/>
                          </a:solidFill>
                        </a:rPr>
                        <a:t>ALVAC-HIV vCP1521, AIDSVAX B/E rgp120 in alum</a:t>
                      </a:r>
                      <a:endParaRPr lang="en-ZA" b="1" dirty="0">
                        <a:solidFill>
                          <a:srgbClr val="FF0000"/>
                        </a:solidFill>
                      </a:endParaRPr>
                    </a:p>
                  </a:txBody>
                  <a:tcPr/>
                </a:tc>
                <a:tc>
                  <a:txBody>
                    <a:bodyPr/>
                    <a:lstStyle/>
                    <a:p>
                      <a:r>
                        <a:rPr lang="en-ZA" b="1" dirty="0" smtClean="0">
                          <a:solidFill>
                            <a:srgbClr val="FF0000"/>
                          </a:solidFill>
                        </a:rPr>
                        <a:t>Heterosexual men and women with variable risk</a:t>
                      </a:r>
                    </a:p>
                    <a:p>
                      <a:r>
                        <a:rPr lang="en-ZA" b="1" dirty="0" smtClean="0">
                          <a:solidFill>
                            <a:srgbClr val="FF0000"/>
                          </a:solidFill>
                        </a:rPr>
                        <a:t>0.28%</a:t>
                      </a:r>
                      <a:endParaRPr lang="en-ZA" b="1" dirty="0">
                        <a:solidFill>
                          <a:srgbClr val="FF0000"/>
                        </a:solidFill>
                      </a:endParaRPr>
                    </a:p>
                  </a:txBody>
                  <a:tcPr/>
                </a:tc>
                <a:tc>
                  <a:txBody>
                    <a:bodyPr/>
                    <a:lstStyle/>
                    <a:p>
                      <a:r>
                        <a:rPr lang="en-ZA" b="1" dirty="0" smtClean="0">
                          <a:solidFill>
                            <a:srgbClr val="FF0000"/>
                          </a:solidFill>
                        </a:rPr>
                        <a:t>31.2% VE @ 42/12; </a:t>
                      </a:r>
                    </a:p>
                    <a:p>
                      <a:endParaRPr lang="en-ZA" b="1" dirty="0" smtClean="0">
                        <a:solidFill>
                          <a:srgbClr val="FF0000"/>
                        </a:solidFill>
                      </a:endParaRPr>
                    </a:p>
                    <a:p>
                      <a:r>
                        <a:rPr lang="en-ZA" b="1" dirty="0" smtClean="0">
                          <a:solidFill>
                            <a:srgbClr val="FF0000"/>
                          </a:solidFill>
                        </a:rPr>
                        <a:t>60% VE @</a:t>
                      </a:r>
                      <a:r>
                        <a:rPr lang="en-ZA" b="1" baseline="0" dirty="0" smtClean="0">
                          <a:solidFill>
                            <a:srgbClr val="FF0000"/>
                          </a:solidFill>
                        </a:rPr>
                        <a:t> 12/12</a:t>
                      </a:r>
                      <a:endParaRPr lang="en-ZA" b="1" dirty="0">
                        <a:solidFill>
                          <a:srgbClr val="FF0000"/>
                        </a:solidFill>
                      </a:endParaRPr>
                    </a:p>
                  </a:txBody>
                  <a:tcPr/>
                </a:tc>
              </a:tr>
              <a:tr h="911204">
                <a:tc>
                  <a:txBody>
                    <a:bodyPr/>
                    <a:lstStyle/>
                    <a:p>
                      <a:r>
                        <a:rPr lang="en-ZA" dirty="0" smtClean="0">
                          <a:solidFill>
                            <a:srgbClr val="0066FF"/>
                          </a:solidFill>
                        </a:rPr>
                        <a:t>4.</a:t>
                      </a:r>
                      <a:r>
                        <a:rPr lang="en-ZA" dirty="0" smtClean="0"/>
                        <a:t> HVTN 505</a:t>
                      </a:r>
                      <a:endParaRPr lang="en-ZA" dirty="0"/>
                    </a:p>
                  </a:txBody>
                  <a:tcPr/>
                </a:tc>
                <a:tc>
                  <a:txBody>
                    <a:bodyPr/>
                    <a:lstStyle/>
                    <a:p>
                      <a:r>
                        <a:rPr lang="en-ZA" dirty="0" smtClean="0"/>
                        <a:t>DNA(gag/pol/</a:t>
                      </a:r>
                      <a:r>
                        <a:rPr lang="en-ZA" dirty="0" err="1" smtClean="0"/>
                        <a:t>nef</a:t>
                      </a:r>
                      <a:r>
                        <a:rPr lang="en-ZA" dirty="0" smtClean="0"/>
                        <a:t>/</a:t>
                      </a:r>
                      <a:r>
                        <a:rPr lang="en-ZA" dirty="0" err="1" smtClean="0"/>
                        <a:t>env</a:t>
                      </a:r>
                      <a:r>
                        <a:rPr lang="en-ZA" dirty="0" smtClean="0"/>
                        <a:t>)</a:t>
                      </a:r>
                    </a:p>
                    <a:p>
                      <a:r>
                        <a:rPr lang="en-ZA" dirty="0" smtClean="0"/>
                        <a:t>rAD5gag/pol/</a:t>
                      </a:r>
                      <a:r>
                        <a:rPr lang="en-ZA" dirty="0" err="1" smtClean="0"/>
                        <a:t>env</a:t>
                      </a:r>
                      <a:r>
                        <a:rPr lang="en-ZA" dirty="0" smtClean="0"/>
                        <a:t> (A,B,</a:t>
                      </a:r>
                      <a:r>
                        <a:rPr lang="en-ZA" baseline="0" dirty="0" smtClean="0"/>
                        <a:t>C)</a:t>
                      </a:r>
                    </a:p>
                    <a:p>
                      <a:endParaRPr lang="en-ZA" dirty="0"/>
                    </a:p>
                  </a:txBody>
                  <a:tcPr/>
                </a:tc>
                <a:tc>
                  <a:txBody>
                    <a:bodyPr/>
                    <a:lstStyle/>
                    <a:p>
                      <a:r>
                        <a:rPr lang="en-ZA" dirty="0" smtClean="0"/>
                        <a:t>Circumcised MSM Ad5 </a:t>
                      </a:r>
                      <a:r>
                        <a:rPr lang="en-ZA" dirty="0" err="1" smtClean="0"/>
                        <a:t>neg</a:t>
                      </a:r>
                      <a:endParaRPr lang="en-ZA" dirty="0" smtClean="0"/>
                    </a:p>
                    <a:p>
                      <a:r>
                        <a:rPr lang="en-ZA" dirty="0" smtClean="0"/>
                        <a:t>1.8%</a:t>
                      </a:r>
                      <a:endParaRPr lang="en-ZA" dirty="0"/>
                    </a:p>
                  </a:txBody>
                  <a:tcPr/>
                </a:tc>
                <a:tc>
                  <a:txBody>
                    <a:bodyPr/>
                    <a:lstStyle/>
                    <a:p>
                      <a:r>
                        <a:rPr lang="en-ZA" dirty="0" smtClean="0"/>
                        <a:t>Halted at interim analysis</a:t>
                      </a:r>
                      <a:r>
                        <a:rPr lang="en-ZA" baseline="0" dirty="0" smtClean="0"/>
                        <a:t> for futility</a:t>
                      </a:r>
                      <a:endParaRPr lang="en-ZA" dirty="0"/>
                    </a:p>
                  </a:txBody>
                  <a:tcPr/>
                </a:tc>
              </a:tr>
            </a:tbl>
          </a:graphicData>
        </a:graphic>
      </p:graphicFrame>
      <p:sp>
        <p:nvSpPr>
          <p:cNvPr id="4" name="Slide Number Placeholder 3"/>
          <p:cNvSpPr>
            <a:spLocks noGrp="1"/>
          </p:cNvSpPr>
          <p:nvPr>
            <p:ph type="sldNum" sz="quarter" idx="11"/>
          </p:nvPr>
        </p:nvSpPr>
        <p:spPr/>
        <p:txBody>
          <a:bodyPr/>
          <a:lstStyle/>
          <a:p>
            <a:pPr>
              <a:defRPr/>
            </a:pPr>
            <a:fld id="{B874E607-9A9D-4CA8-AF96-69CF1303CF0F}" type="slidenum">
              <a:rPr lang="en-US" smtClean="0"/>
              <a:pPr>
                <a:defRPr/>
              </a:pPr>
              <a:t>7</a:t>
            </a:fld>
            <a:endParaRPr lang="en-US" dirty="0"/>
          </a:p>
        </p:txBody>
      </p:sp>
    </p:spTree>
    <p:extLst>
      <p:ext uri="{BB962C8B-B14F-4D97-AF65-F5344CB8AC3E}">
        <p14:creationId xmlns:p14="http://schemas.microsoft.com/office/powerpoint/2010/main" val="2760284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dirty="0" smtClean="0">
                <a:solidFill>
                  <a:srgbClr val="0000CC"/>
                </a:solidFill>
              </a:rPr>
              <a:t>Thai </a:t>
            </a:r>
            <a:r>
              <a:rPr lang="en-US" sz="3200" dirty="0">
                <a:solidFill>
                  <a:srgbClr val="0000CC"/>
                </a:solidFill>
              </a:rPr>
              <a:t>Trial </a:t>
            </a:r>
            <a:r>
              <a:rPr lang="en-US" sz="3200" dirty="0" smtClean="0">
                <a:solidFill>
                  <a:srgbClr val="0000CC"/>
                </a:solidFill>
              </a:rPr>
              <a:t>(RV144) Primary Results</a:t>
            </a:r>
            <a:endParaRPr lang="en-US" sz="3200" dirty="0">
              <a:solidFill>
                <a:srgbClr val="0000CC"/>
              </a:solidFill>
            </a:endParaRPr>
          </a:p>
        </p:txBody>
      </p:sp>
      <p:sp>
        <p:nvSpPr>
          <p:cNvPr id="5" name="TextBox 4"/>
          <p:cNvSpPr txBox="1"/>
          <p:nvPr/>
        </p:nvSpPr>
        <p:spPr>
          <a:xfrm>
            <a:off x="3099521" y="332520"/>
            <a:ext cx="184731" cy="523220"/>
          </a:xfrm>
          <a:prstGeom prst="rect">
            <a:avLst/>
          </a:prstGeom>
          <a:noFill/>
        </p:spPr>
        <p:txBody>
          <a:bodyPr wrap="none" rtlCol="0">
            <a:spAutoFit/>
          </a:bodyPr>
          <a:lstStyle/>
          <a:p>
            <a:endParaRPr lang="en-US" sz="2800" dirty="0">
              <a:solidFill>
                <a:srgbClr val="0000FF"/>
              </a:solidFill>
            </a:endParaRPr>
          </a:p>
        </p:txBody>
      </p:sp>
      <p:pic>
        <p:nvPicPr>
          <p:cNvPr id="8195" name="Picture 3"/>
          <p:cNvPicPr preferRelativeResize="0">
            <a:picLocks noChangeAspect="1" noChangeArrowheads="1"/>
          </p:cNvPicPr>
          <p:nvPr/>
        </p:nvPicPr>
        <p:blipFill rotWithShape="1">
          <a:blip r:embed="rId3" cstate="print">
            <a:extLst>
              <a:ext uri="{28A0092B-C50C-407E-A947-70E740481C1C}">
                <a14:useLocalDpi xmlns:a14="http://schemas.microsoft.com/office/drawing/2010/main" val="0"/>
              </a:ext>
            </a:extLst>
          </a:blip>
          <a:srcRect l="2297" t="2941" r="1148"/>
          <a:stretch/>
        </p:blipFill>
        <p:spPr bwMode="auto">
          <a:xfrm>
            <a:off x="2975821" y="4102186"/>
            <a:ext cx="3484062" cy="19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152401" y="860206"/>
            <a:ext cx="4610200" cy="3241980"/>
            <a:chOff x="127750" y="3253100"/>
            <a:chExt cx="4632774" cy="2964028"/>
          </a:xfrm>
        </p:grpSpPr>
        <p:pic>
          <p:nvPicPr>
            <p:cNvPr id="13" name="Picture 7" descr="NEJMRV144paper_2009 63.png"/>
            <p:cNvPicPr>
              <a:picLocks noChangeAspect="1"/>
            </p:cNvPicPr>
            <p:nvPr/>
          </p:nvPicPr>
          <p:blipFill rotWithShape="1">
            <a:blip r:embed="rId4" cstate="print"/>
            <a:srcRect l="24264" t="8060" r="4975" b="35226"/>
            <a:stretch/>
          </p:blipFill>
          <p:spPr bwMode="auto">
            <a:xfrm>
              <a:off x="661565" y="3381555"/>
              <a:ext cx="3962194" cy="2494888"/>
            </a:xfrm>
            <a:prstGeom prst="rect">
              <a:avLst/>
            </a:prstGeom>
            <a:noFill/>
            <a:ln w="9525">
              <a:noFill/>
              <a:miter lim="800000"/>
              <a:headEnd/>
              <a:tailEnd/>
            </a:ln>
          </p:spPr>
        </p:pic>
        <p:sp>
          <p:nvSpPr>
            <p:cNvPr id="14" name="TextBox 13"/>
            <p:cNvSpPr txBox="1"/>
            <p:nvPr/>
          </p:nvSpPr>
          <p:spPr>
            <a:xfrm>
              <a:off x="583551" y="5865400"/>
              <a:ext cx="328936" cy="215444"/>
            </a:xfrm>
            <a:prstGeom prst="rect">
              <a:avLst/>
            </a:prstGeom>
            <a:noFill/>
          </p:spPr>
          <p:txBody>
            <a:bodyPr wrap="none" rtlCol="0">
              <a:spAutoFit/>
            </a:bodyPr>
            <a:lstStyle/>
            <a:p>
              <a:r>
                <a:rPr lang="en-US" sz="800" b="1" dirty="0" smtClean="0">
                  <a:latin typeface="Arial" panose="020B0604020202020204" pitchFamily="34" charset="0"/>
                  <a:cs typeface="Arial" panose="020B0604020202020204" pitchFamily="34" charset="0"/>
                </a:rPr>
                <a:t>0.0</a:t>
              </a:r>
              <a:endParaRPr lang="en-US" sz="800" b="1" dirty="0">
                <a:latin typeface="Arial" panose="020B0604020202020204" pitchFamily="34" charset="0"/>
                <a:cs typeface="Arial" panose="020B0604020202020204" pitchFamily="34" charset="0"/>
              </a:endParaRPr>
            </a:p>
          </p:txBody>
        </p:sp>
        <p:sp>
          <p:nvSpPr>
            <p:cNvPr id="15" name="TextBox 14"/>
            <p:cNvSpPr txBox="1"/>
            <p:nvPr/>
          </p:nvSpPr>
          <p:spPr>
            <a:xfrm>
              <a:off x="1133270" y="5865400"/>
              <a:ext cx="328936" cy="215444"/>
            </a:xfrm>
            <a:prstGeom prst="rect">
              <a:avLst/>
            </a:prstGeom>
            <a:noFill/>
          </p:spPr>
          <p:txBody>
            <a:bodyPr wrap="none" rtlCol="0">
              <a:spAutoFit/>
            </a:bodyPr>
            <a:lstStyle/>
            <a:p>
              <a:r>
                <a:rPr lang="en-US" sz="800" b="1" dirty="0" smtClean="0">
                  <a:latin typeface="Arial" panose="020B0604020202020204" pitchFamily="34" charset="0"/>
                  <a:cs typeface="Arial" panose="020B0604020202020204" pitchFamily="34" charset="0"/>
                </a:rPr>
                <a:t>0.5</a:t>
              </a:r>
              <a:endParaRPr lang="en-US" sz="800" b="1" dirty="0">
                <a:latin typeface="Arial" panose="020B0604020202020204" pitchFamily="34" charset="0"/>
                <a:cs typeface="Arial" panose="020B0604020202020204" pitchFamily="34" charset="0"/>
              </a:endParaRPr>
            </a:p>
          </p:txBody>
        </p:sp>
        <p:sp>
          <p:nvSpPr>
            <p:cNvPr id="16" name="TextBox 15"/>
            <p:cNvSpPr txBox="1"/>
            <p:nvPr/>
          </p:nvSpPr>
          <p:spPr>
            <a:xfrm>
              <a:off x="1682989" y="5865400"/>
              <a:ext cx="328936" cy="215444"/>
            </a:xfrm>
            <a:prstGeom prst="rect">
              <a:avLst/>
            </a:prstGeom>
            <a:noFill/>
          </p:spPr>
          <p:txBody>
            <a:bodyPr wrap="none" rtlCol="0">
              <a:spAutoFit/>
            </a:bodyPr>
            <a:lstStyle/>
            <a:p>
              <a:r>
                <a:rPr lang="en-US" sz="800" b="1" dirty="0" smtClean="0">
                  <a:latin typeface="Arial" panose="020B0604020202020204" pitchFamily="34" charset="0"/>
                  <a:cs typeface="Arial" panose="020B0604020202020204" pitchFamily="34" charset="0"/>
                </a:rPr>
                <a:t>1.0</a:t>
              </a:r>
              <a:endParaRPr lang="en-US" sz="800" b="1" dirty="0">
                <a:latin typeface="Arial" panose="020B0604020202020204" pitchFamily="34" charset="0"/>
                <a:cs typeface="Arial" panose="020B0604020202020204" pitchFamily="34" charset="0"/>
              </a:endParaRPr>
            </a:p>
          </p:txBody>
        </p:sp>
        <p:sp>
          <p:nvSpPr>
            <p:cNvPr id="17" name="TextBox 16"/>
            <p:cNvSpPr txBox="1"/>
            <p:nvPr/>
          </p:nvSpPr>
          <p:spPr>
            <a:xfrm>
              <a:off x="2232710" y="5865400"/>
              <a:ext cx="328936" cy="215444"/>
            </a:xfrm>
            <a:prstGeom prst="rect">
              <a:avLst/>
            </a:prstGeom>
            <a:noFill/>
          </p:spPr>
          <p:txBody>
            <a:bodyPr wrap="none" rtlCol="0">
              <a:spAutoFit/>
            </a:bodyPr>
            <a:lstStyle/>
            <a:p>
              <a:r>
                <a:rPr lang="en-US" sz="800" b="1" dirty="0" smtClean="0">
                  <a:latin typeface="Arial" panose="020B0604020202020204" pitchFamily="34" charset="0"/>
                  <a:cs typeface="Arial" panose="020B0604020202020204" pitchFamily="34" charset="0"/>
                </a:rPr>
                <a:t>1.5</a:t>
              </a:r>
              <a:endParaRPr lang="en-US" sz="800" b="1" dirty="0">
                <a:latin typeface="Arial" panose="020B0604020202020204" pitchFamily="34" charset="0"/>
                <a:cs typeface="Arial" panose="020B0604020202020204" pitchFamily="34" charset="0"/>
              </a:endParaRPr>
            </a:p>
          </p:txBody>
        </p:sp>
        <p:sp>
          <p:nvSpPr>
            <p:cNvPr id="18" name="TextBox 17"/>
            <p:cNvSpPr txBox="1"/>
            <p:nvPr/>
          </p:nvSpPr>
          <p:spPr>
            <a:xfrm>
              <a:off x="2782430" y="5865400"/>
              <a:ext cx="328936" cy="215444"/>
            </a:xfrm>
            <a:prstGeom prst="rect">
              <a:avLst/>
            </a:prstGeom>
            <a:noFill/>
          </p:spPr>
          <p:txBody>
            <a:bodyPr wrap="none" rtlCol="0">
              <a:spAutoFit/>
            </a:bodyPr>
            <a:lstStyle/>
            <a:p>
              <a:r>
                <a:rPr lang="en-US" sz="800" b="1" dirty="0" smtClean="0">
                  <a:latin typeface="Arial" panose="020B0604020202020204" pitchFamily="34" charset="0"/>
                  <a:cs typeface="Arial" panose="020B0604020202020204" pitchFamily="34" charset="0"/>
                </a:rPr>
                <a:t>2.0</a:t>
              </a:r>
              <a:endParaRPr lang="en-US" sz="800" b="1" dirty="0">
                <a:latin typeface="Arial" panose="020B0604020202020204" pitchFamily="34" charset="0"/>
                <a:cs typeface="Arial" panose="020B0604020202020204" pitchFamily="34" charset="0"/>
              </a:endParaRPr>
            </a:p>
          </p:txBody>
        </p:sp>
        <p:sp>
          <p:nvSpPr>
            <p:cNvPr id="19" name="TextBox 18"/>
            <p:cNvSpPr txBox="1"/>
            <p:nvPr/>
          </p:nvSpPr>
          <p:spPr>
            <a:xfrm>
              <a:off x="3332150" y="5865400"/>
              <a:ext cx="328936" cy="215444"/>
            </a:xfrm>
            <a:prstGeom prst="rect">
              <a:avLst/>
            </a:prstGeom>
            <a:noFill/>
          </p:spPr>
          <p:txBody>
            <a:bodyPr wrap="none" rtlCol="0">
              <a:spAutoFit/>
            </a:bodyPr>
            <a:lstStyle/>
            <a:p>
              <a:r>
                <a:rPr lang="en-US" sz="800" b="1" dirty="0" smtClean="0">
                  <a:latin typeface="Arial" panose="020B0604020202020204" pitchFamily="34" charset="0"/>
                  <a:cs typeface="Arial" panose="020B0604020202020204" pitchFamily="34" charset="0"/>
                </a:rPr>
                <a:t>2.5</a:t>
              </a:r>
              <a:endParaRPr lang="en-US" sz="800" b="1" dirty="0">
                <a:latin typeface="Arial" panose="020B0604020202020204" pitchFamily="34" charset="0"/>
                <a:cs typeface="Arial" panose="020B0604020202020204" pitchFamily="34" charset="0"/>
              </a:endParaRPr>
            </a:p>
          </p:txBody>
        </p:sp>
        <p:sp>
          <p:nvSpPr>
            <p:cNvPr id="20" name="TextBox 19"/>
            <p:cNvSpPr txBox="1"/>
            <p:nvPr/>
          </p:nvSpPr>
          <p:spPr>
            <a:xfrm>
              <a:off x="3881869" y="5865400"/>
              <a:ext cx="328936" cy="215444"/>
            </a:xfrm>
            <a:prstGeom prst="rect">
              <a:avLst/>
            </a:prstGeom>
            <a:noFill/>
          </p:spPr>
          <p:txBody>
            <a:bodyPr wrap="none" rtlCol="0">
              <a:spAutoFit/>
            </a:bodyPr>
            <a:lstStyle/>
            <a:p>
              <a:r>
                <a:rPr lang="en-US" sz="800" b="1" dirty="0" smtClean="0">
                  <a:latin typeface="Arial" panose="020B0604020202020204" pitchFamily="34" charset="0"/>
                  <a:cs typeface="Arial" panose="020B0604020202020204" pitchFamily="34" charset="0"/>
                </a:rPr>
                <a:t>3.0</a:t>
              </a:r>
              <a:endParaRPr lang="en-US" sz="800" b="1" dirty="0">
                <a:latin typeface="Arial" panose="020B0604020202020204" pitchFamily="34" charset="0"/>
                <a:cs typeface="Arial" panose="020B0604020202020204" pitchFamily="34" charset="0"/>
              </a:endParaRPr>
            </a:p>
          </p:txBody>
        </p:sp>
        <p:sp>
          <p:nvSpPr>
            <p:cNvPr id="21" name="TextBox 20"/>
            <p:cNvSpPr txBox="1"/>
            <p:nvPr/>
          </p:nvSpPr>
          <p:spPr>
            <a:xfrm>
              <a:off x="4431588" y="5865400"/>
              <a:ext cx="328936" cy="215444"/>
            </a:xfrm>
            <a:prstGeom prst="rect">
              <a:avLst/>
            </a:prstGeom>
            <a:noFill/>
          </p:spPr>
          <p:txBody>
            <a:bodyPr wrap="none" rtlCol="0">
              <a:spAutoFit/>
            </a:bodyPr>
            <a:lstStyle/>
            <a:p>
              <a:r>
                <a:rPr lang="en-US" sz="800" b="1" dirty="0" smtClean="0">
                  <a:latin typeface="Arial" panose="020B0604020202020204" pitchFamily="34" charset="0"/>
                  <a:cs typeface="Arial" panose="020B0604020202020204" pitchFamily="34" charset="0"/>
                </a:rPr>
                <a:t>3.5</a:t>
              </a:r>
              <a:endParaRPr lang="en-US" sz="800" b="1" dirty="0">
                <a:latin typeface="Arial" panose="020B0604020202020204" pitchFamily="34" charset="0"/>
                <a:cs typeface="Arial" panose="020B0604020202020204" pitchFamily="34" charset="0"/>
              </a:endParaRPr>
            </a:p>
          </p:txBody>
        </p:sp>
        <p:sp>
          <p:nvSpPr>
            <p:cNvPr id="22" name="TextBox 21"/>
            <p:cNvSpPr txBox="1"/>
            <p:nvPr/>
          </p:nvSpPr>
          <p:spPr>
            <a:xfrm>
              <a:off x="333979" y="3300041"/>
              <a:ext cx="328936" cy="215444"/>
            </a:xfrm>
            <a:prstGeom prst="rect">
              <a:avLst/>
            </a:prstGeom>
            <a:noFill/>
          </p:spPr>
          <p:txBody>
            <a:bodyPr wrap="none" rtlCol="0">
              <a:spAutoFit/>
            </a:bodyPr>
            <a:lstStyle/>
            <a:p>
              <a:pPr algn="r"/>
              <a:r>
                <a:rPr lang="en-US" sz="800" b="1" dirty="0" smtClean="0">
                  <a:latin typeface="Arial" panose="020B0604020202020204" pitchFamily="34" charset="0"/>
                  <a:cs typeface="Arial" panose="020B0604020202020204" pitchFamily="34" charset="0"/>
                </a:rPr>
                <a:t>1.0</a:t>
              </a:r>
              <a:endParaRPr lang="en-US" sz="800" b="1" dirty="0">
                <a:latin typeface="Arial" panose="020B0604020202020204" pitchFamily="34" charset="0"/>
                <a:cs typeface="Arial" panose="020B0604020202020204" pitchFamily="34" charset="0"/>
              </a:endParaRPr>
            </a:p>
          </p:txBody>
        </p:sp>
        <p:sp>
          <p:nvSpPr>
            <p:cNvPr id="23" name="TextBox 22"/>
            <p:cNvSpPr txBox="1"/>
            <p:nvPr/>
          </p:nvSpPr>
          <p:spPr>
            <a:xfrm>
              <a:off x="333979" y="3537337"/>
              <a:ext cx="328936" cy="215444"/>
            </a:xfrm>
            <a:prstGeom prst="rect">
              <a:avLst/>
            </a:prstGeom>
            <a:noFill/>
          </p:spPr>
          <p:txBody>
            <a:bodyPr wrap="none" rtlCol="0">
              <a:spAutoFit/>
            </a:bodyPr>
            <a:lstStyle/>
            <a:p>
              <a:pPr algn="r"/>
              <a:r>
                <a:rPr lang="en-US" sz="800" b="1" dirty="0" smtClean="0">
                  <a:latin typeface="Arial" panose="020B0604020202020204" pitchFamily="34" charset="0"/>
                  <a:cs typeface="Arial" panose="020B0604020202020204" pitchFamily="34" charset="0"/>
                </a:rPr>
                <a:t>0.9</a:t>
              </a:r>
              <a:endParaRPr lang="en-US" sz="800" b="1" dirty="0">
                <a:latin typeface="Arial" panose="020B0604020202020204" pitchFamily="34" charset="0"/>
                <a:cs typeface="Arial" panose="020B0604020202020204" pitchFamily="34" charset="0"/>
              </a:endParaRPr>
            </a:p>
          </p:txBody>
        </p:sp>
        <p:sp>
          <p:nvSpPr>
            <p:cNvPr id="24" name="TextBox 23"/>
            <p:cNvSpPr txBox="1"/>
            <p:nvPr/>
          </p:nvSpPr>
          <p:spPr>
            <a:xfrm>
              <a:off x="333979" y="3774633"/>
              <a:ext cx="328936" cy="215444"/>
            </a:xfrm>
            <a:prstGeom prst="rect">
              <a:avLst/>
            </a:prstGeom>
            <a:noFill/>
          </p:spPr>
          <p:txBody>
            <a:bodyPr wrap="none" rtlCol="0">
              <a:spAutoFit/>
            </a:bodyPr>
            <a:lstStyle/>
            <a:p>
              <a:pPr algn="r"/>
              <a:r>
                <a:rPr lang="en-US" sz="800" b="1" dirty="0" smtClean="0">
                  <a:latin typeface="Arial" panose="020B0604020202020204" pitchFamily="34" charset="0"/>
                  <a:cs typeface="Arial" panose="020B0604020202020204" pitchFamily="34" charset="0"/>
                </a:rPr>
                <a:t>0.8</a:t>
              </a:r>
              <a:endParaRPr lang="en-US" sz="800" b="1" dirty="0">
                <a:latin typeface="Arial" panose="020B0604020202020204" pitchFamily="34" charset="0"/>
                <a:cs typeface="Arial" panose="020B0604020202020204" pitchFamily="34" charset="0"/>
              </a:endParaRPr>
            </a:p>
          </p:txBody>
        </p:sp>
        <p:sp>
          <p:nvSpPr>
            <p:cNvPr id="25" name="TextBox 24"/>
            <p:cNvSpPr txBox="1"/>
            <p:nvPr/>
          </p:nvSpPr>
          <p:spPr>
            <a:xfrm>
              <a:off x="333979" y="4011928"/>
              <a:ext cx="328936" cy="215444"/>
            </a:xfrm>
            <a:prstGeom prst="rect">
              <a:avLst/>
            </a:prstGeom>
            <a:noFill/>
          </p:spPr>
          <p:txBody>
            <a:bodyPr wrap="none" rtlCol="0">
              <a:spAutoFit/>
            </a:bodyPr>
            <a:lstStyle/>
            <a:p>
              <a:pPr algn="r"/>
              <a:r>
                <a:rPr lang="en-US" sz="800" b="1" dirty="0" smtClean="0">
                  <a:latin typeface="Arial" panose="020B0604020202020204" pitchFamily="34" charset="0"/>
                  <a:cs typeface="Arial" panose="020B0604020202020204" pitchFamily="34" charset="0"/>
                </a:rPr>
                <a:t>0.7</a:t>
              </a:r>
              <a:endParaRPr lang="en-US" sz="800" b="1" dirty="0">
                <a:latin typeface="Arial" panose="020B0604020202020204" pitchFamily="34" charset="0"/>
                <a:cs typeface="Arial" panose="020B0604020202020204" pitchFamily="34" charset="0"/>
              </a:endParaRPr>
            </a:p>
          </p:txBody>
        </p:sp>
        <p:sp>
          <p:nvSpPr>
            <p:cNvPr id="26" name="TextBox 25"/>
            <p:cNvSpPr txBox="1"/>
            <p:nvPr/>
          </p:nvSpPr>
          <p:spPr>
            <a:xfrm>
              <a:off x="333979" y="4249224"/>
              <a:ext cx="328936" cy="215444"/>
            </a:xfrm>
            <a:prstGeom prst="rect">
              <a:avLst/>
            </a:prstGeom>
            <a:noFill/>
          </p:spPr>
          <p:txBody>
            <a:bodyPr wrap="none" rtlCol="0">
              <a:spAutoFit/>
            </a:bodyPr>
            <a:lstStyle/>
            <a:p>
              <a:pPr algn="r"/>
              <a:r>
                <a:rPr lang="en-US" sz="800" b="1" dirty="0" smtClean="0">
                  <a:latin typeface="Arial" panose="020B0604020202020204" pitchFamily="34" charset="0"/>
                  <a:cs typeface="Arial" panose="020B0604020202020204" pitchFamily="34" charset="0"/>
                </a:rPr>
                <a:t>0.6</a:t>
              </a:r>
              <a:endParaRPr lang="en-US" sz="800" b="1" dirty="0">
                <a:latin typeface="Arial" panose="020B0604020202020204" pitchFamily="34" charset="0"/>
                <a:cs typeface="Arial" panose="020B0604020202020204" pitchFamily="34" charset="0"/>
              </a:endParaRPr>
            </a:p>
          </p:txBody>
        </p:sp>
        <p:sp>
          <p:nvSpPr>
            <p:cNvPr id="27" name="TextBox 26"/>
            <p:cNvSpPr txBox="1"/>
            <p:nvPr/>
          </p:nvSpPr>
          <p:spPr>
            <a:xfrm>
              <a:off x="333979" y="4486520"/>
              <a:ext cx="328936" cy="215444"/>
            </a:xfrm>
            <a:prstGeom prst="rect">
              <a:avLst/>
            </a:prstGeom>
            <a:noFill/>
          </p:spPr>
          <p:txBody>
            <a:bodyPr wrap="none" rtlCol="0">
              <a:spAutoFit/>
            </a:bodyPr>
            <a:lstStyle/>
            <a:p>
              <a:pPr algn="r"/>
              <a:r>
                <a:rPr lang="en-US" sz="800" b="1" dirty="0" smtClean="0">
                  <a:latin typeface="Arial" panose="020B0604020202020204" pitchFamily="34" charset="0"/>
                  <a:cs typeface="Arial" panose="020B0604020202020204" pitchFamily="34" charset="0"/>
                </a:rPr>
                <a:t>0.5</a:t>
              </a:r>
              <a:endParaRPr lang="en-US" sz="800" b="1" dirty="0">
                <a:latin typeface="Arial" panose="020B0604020202020204" pitchFamily="34" charset="0"/>
                <a:cs typeface="Arial" panose="020B0604020202020204" pitchFamily="34" charset="0"/>
              </a:endParaRPr>
            </a:p>
          </p:txBody>
        </p:sp>
        <p:sp>
          <p:nvSpPr>
            <p:cNvPr id="28" name="TextBox 27"/>
            <p:cNvSpPr txBox="1"/>
            <p:nvPr/>
          </p:nvSpPr>
          <p:spPr>
            <a:xfrm>
              <a:off x="333979" y="4723815"/>
              <a:ext cx="328936" cy="215444"/>
            </a:xfrm>
            <a:prstGeom prst="rect">
              <a:avLst/>
            </a:prstGeom>
            <a:noFill/>
          </p:spPr>
          <p:txBody>
            <a:bodyPr wrap="none" rtlCol="0">
              <a:spAutoFit/>
            </a:bodyPr>
            <a:lstStyle/>
            <a:p>
              <a:pPr algn="r"/>
              <a:r>
                <a:rPr lang="en-US" sz="800" b="1" dirty="0" smtClean="0">
                  <a:latin typeface="Arial" panose="020B0604020202020204" pitchFamily="34" charset="0"/>
                  <a:cs typeface="Arial" panose="020B0604020202020204" pitchFamily="34" charset="0"/>
                </a:rPr>
                <a:t>0.4</a:t>
              </a:r>
              <a:endParaRPr lang="en-US" sz="800" b="1" dirty="0">
                <a:latin typeface="Arial" panose="020B0604020202020204" pitchFamily="34" charset="0"/>
                <a:cs typeface="Arial" panose="020B0604020202020204" pitchFamily="34" charset="0"/>
              </a:endParaRPr>
            </a:p>
          </p:txBody>
        </p:sp>
        <p:sp>
          <p:nvSpPr>
            <p:cNvPr id="29" name="TextBox 28"/>
            <p:cNvSpPr txBox="1"/>
            <p:nvPr/>
          </p:nvSpPr>
          <p:spPr>
            <a:xfrm>
              <a:off x="333979" y="4961111"/>
              <a:ext cx="328936" cy="215444"/>
            </a:xfrm>
            <a:prstGeom prst="rect">
              <a:avLst/>
            </a:prstGeom>
            <a:noFill/>
          </p:spPr>
          <p:txBody>
            <a:bodyPr wrap="none" rtlCol="0">
              <a:spAutoFit/>
            </a:bodyPr>
            <a:lstStyle/>
            <a:p>
              <a:pPr algn="r"/>
              <a:r>
                <a:rPr lang="en-US" sz="800" b="1" dirty="0" smtClean="0">
                  <a:latin typeface="Arial" panose="020B0604020202020204" pitchFamily="34" charset="0"/>
                  <a:cs typeface="Arial" panose="020B0604020202020204" pitchFamily="34" charset="0"/>
                </a:rPr>
                <a:t>0.3</a:t>
              </a:r>
              <a:endParaRPr lang="en-US" sz="800" b="1" dirty="0">
                <a:latin typeface="Arial" panose="020B0604020202020204" pitchFamily="34" charset="0"/>
                <a:cs typeface="Arial" panose="020B0604020202020204" pitchFamily="34" charset="0"/>
              </a:endParaRPr>
            </a:p>
          </p:txBody>
        </p:sp>
        <p:sp>
          <p:nvSpPr>
            <p:cNvPr id="30" name="TextBox 29"/>
            <p:cNvSpPr txBox="1"/>
            <p:nvPr/>
          </p:nvSpPr>
          <p:spPr>
            <a:xfrm>
              <a:off x="333979" y="5198407"/>
              <a:ext cx="328936" cy="215444"/>
            </a:xfrm>
            <a:prstGeom prst="rect">
              <a:avLst/>
            </a:prstGeom>
            <a:noFill/>
          </p:spPr>
          <p:txBody>
            <a:bodyPr wrap="none" rtlCol="0">
              <a:spAutoFit/>
            </a:bodyPr>
            <a:lstStyle/>
            <a:p>
              <a:pPr algn="r"/>
              <a:r>
                <a:rPr lang="en-US" sz="800" b="1" dirty="0" smtClean="0">
                  <a:latin typeface="Arial" panose="020B0604020202020204" pitchFamily="34" charset="0"/>
                  <a:cs typeface="Arial" panose="020B0604020202020204" pitchFamily="34" charset="0"/>
                </a:rPr>
                <a:t>0.2</a:t>
              </a:r>
              <a:endParaRPr lang="en-US" sz="800" b="1" dirty="0">
                <a:latin typeface="Arial" panose="020B0604020202020204" pitchFamily="34" charset="0"/>
                <a:cs typeface="Arial" panose="020B0604020202020204" pitchFamily="34" charset="0"/>
              </a:endParaRPr>
            </a:p>
          </p:txBody>
        </p:sp>
        <p:sp>
          <p:nvSpPr>
            <p:cNvPr id="31" name="TextBox 30"/>
            <p:cNvSpPr txBox="1"/>
            <p:nvPr/>
          </p:nvSpPr>
          <p:spPr>
            <a:xfrm>
              <a:off x="333979" y="5435702"/>
              <a:ext cx="328936" cy="215444"/>
            </a:xfrm>
            <a:prstGeom prst="rect">
              <a:avLst/>
            </a:prstGeom>
            <a:noFill/>
          </p:spPr>
          <p:txBody>
            <a:bodyPr wrap="none" rtlCol="0">
              <a:spAutoFit/>
            </a:bodyPr>
            <a:lstStyle/>
            <a:p>
              <a:pPr algn="r"/>
              <a:r>
                <a:rPr lang="en-US" sz="800" b="1" dirty="0" smtClean="0">
                  <a:latin typeface="Arial" panose="020B0604020202020204" pitchFamily="34" charset="0"/>
                  <a:cs typeface="Arial" panose="020B0604020202020204" pitchFamily="34" charset="0"/>
                </a:rPr>
                <a:t>0.1</a:t>
              </a:r>
              <a:endParaRPr lang="en-US" sz="800" b="1" dirty="0">
                <a:latin typeface="Arial" panose="020B0604020202020204" pitchFamily="34" charset="0"/>
                <a:cs typeface="Arial" panose="020B0604020202020204" pitchFamily="34" charset="0"/>
              </a:endParaRPr>
            </a:p>
          </p:txBody>
        </p:sp>
        <p:sp>
          <p:nvSpPr>
            <p:cNvPr id="32" name="TextBox 31"/>
            <p:cNvSpPr txBox="1"/>
            <p:nvPr/>
          </p:nvSpPr>
          <p:spPr>
            <a:xfrm>
              <a:off x="333979" y="5672998"/>
              <a:ext cx="328936" cy="215444"/>
            </a:xfrm>
            <a:prstGeom prst="rect">
              <a:avLst/>
            </a:prstGeom>
            <a:noFill/>
          </p:spPr>
          <p:txBody>
            <a:bodyPr wrap="none" rtlCol="0">
              <a:spAutoFit/>
            </a:bodyPr>
            <a:lstStyle/>
            <a:p>
              <a:pPr algn="r"/>
              <a:r>
                <a:rPr lang="en-US" sz="800" b="1" dirty="0" smtClean="0">
                  <a:latin typeface="Arial" panose="020B0604020202020204" pitchFamily="34" charset="0"/>
                  <a:cs typeface="Arial" panose="020B0604020202020204" pitchFamily="34" charset="0"/>
                </a:rPr>
                <a:t>0.0</a:t>
              </a:r>
              <a:endParaRPr lang="en-US" sz="800" b="1" dirty="0">
                <a:latin typeface="Arial" panose="020B0604020202020204" pitchFamily="34" charset="0"/>
                <a:cs typeface="Arial" panose="020B0604020202020204" pitchFamily="34" charset="0"/>
              </a:endParaRPr>
            </a:p>
          </p:txBody>
        </p:sp>
        <p:sp>
          <p:nvSpPr>
            <p:cNvPr id="33" name="TextBox 32"/>
            <p:cNvSpPr txBox="1"/>
            <p:nvPr/>
          </p:nvSpPr>
          <p:spPr>
            <a:xfrm>
              <a:off x="2452598" y="6001684"/>
              <a:ext cx="466794" cy="215444"/>
            </a:xfrm>
            <a:prstGeom prst="rect">
              <a:avLst/>
            </a:prstGeom>
            <a:noFill/>
          </p:spPr>
          <p:txBody>
            <a:bodyPr wrap="none" rtlCol="0">
              <a:spAutoFit/>
            </a:bodyPr>
            <a:lstStyle/>
            <a:p>
              <a:r>
                <a:rPr lang="en-US" sz="800" b="1" dirty="0" smtClean="0">
                  <a:latin typeface="Arial" panose="020B0604020202020204" pitchFamily="34" charset="0"/>
                  <a:cs typeface="Arial" panose="020B0604020202020204" pitchFamily="34" charset="0"/>
                </a:rPr>
                <a:t>Years</a:t>
              </a:r>
              <a:endParaRPr lang="en-US" sz="800" b="1" dirty="0">
                <a:latin typeface="Arial" panose="020B0604020202020204" pitchFamily="34" charset="0"/>
                <a:cs typeface="Arial" panose="020B0604020202020204" pitchFamily="34" charset="0"/>
              </a:endParaRPr>
            </a:p>
          </p:txBody>
        </p:sp>
        <p:sp>
          <p:nvSpPr>
            <p:cNvPr id="34" name="TextBox 33"/>
            <p:cNvSpPr txBox="1"/>
            <p:nvPr/>
          </p:nvSpPr>
          <p:spPr>
            <a:xfrm rot="5400000" flipV="1">
              <a:off x="-607868" y="4474398"/>
              <a:ext cx="1686680" cy="215444"/>
            </a:xfrm>
            <a:prstGeom prst="rect">
              <a:avLst/>
            </a:prstGeom>
            <a:noFill/>
          </p:spPr>
          <p:txBody>
            <a:bodyPr wrap="none" rtlCol="0">
              <a:spAutoFit/>
            </a:bodyPr>
            <a:lstStyle/>
            <a:p>
              <a:r>
                <a:rPr lang="en-US" sz="800" b="1" dirty="0" smtClean="0">
                  <a:latin typeface="Arial" panose="020B0604020202020204" pitchFamily="34" charset="0"/>
                  <a:cs typeface="Arial" panose="020B0604020202020204" pitchFamily="34" charset="0"/>
                </a:rPr>
                <a:t>Probability of HIV Infection (%)</a:t>
              </a:r>
              <a:endParaRPr lang="en-US" sz="800" b="1" dirty="0">
                <a:latin typeface="Arial" panose="020B0604020202020204" pitchFamily="34" charset="0"/>
                <a:cs typeface="Arial" panose="020B0604020202020204" pitchFamily="34" charset="0"/>
              </a:endParaRPr>
            </a:p>
          </p:txBody>
        </p:sp>
        <p:sp>
          <p:nvSpPr>
            <p:cNvPr id="35" name="Rectangle 34"/>
            <p:cNvSpPr/>
            <p:nvPr/>
          </p:nvSpPr>
          <p:spPr>
            <a:xfrm>
              <a:off x="3148430" y="3812156"/>
              <a:ext cx="511158" cy="17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Arial" panose="020B0604020202020204" pitchFamily="34" charset="0"/>
                <a:cs typeface="Arial" panose="020B0604020202020204" pitchFamily="34" charset="0"/>
              </a:endParaRPr>
            </a:p>
          </p:txBody>
        </p:sp>
        <p:sp>
          <p:nvSpPr>
            <p:cNvPr id="36" name="TextBox 35"/>
            <p:cNvSpPr txBox="1"/>
            <p:nvPr/>
          </p:nvSpPr>
          <p:spPr>
            <a:xfrm>
              <a:off x="3174613" y="3832317"/>
              <a:ext cx="580607" cy="215444"/>
            </a:xfrm>
            <a:prstGeom prst="rect">
              <a:avLst/>
            </a:prstGeom>
            <a:noFill/>
          </p:spPr>
          <p:txBody>
            <a:bodyPr wrap="none" rtlCol="0">
              <a:spAutoFit/>
            </a:bodyPr>
            <a:lstStyle/>
            <a:p>
              <a:pPr algn="ctr"/>
              <a:r>
                <a:rPr lang="en-US" sz="800" b="1" dirty="0" smtClean="0">
                  <a:latin typeface="Arial" panose="020B0604020202020204" pitchFamily="34" charset="0"/>
                  <a:cs typeface="Arial" panose="020B0604020202020204" pitchFamily="34" charset="0"/>
                </a:rPr>
                <a:t>Placebo</a:t>
              </a:r>
              <a:endParaRPr lang="en-US" sz="800" b="1" dirty="0">
                <a:latin typeface="Arial" panose="020B0604020202020204" pitchFamily="34" charset="0"/>
                <a:cs typeface="Arial" panose="020B0604020202020204" pitchFamily="34" charset="0"/>
              </a:endParaRPr>
            </a:p>
          </p:txBody>
        </p:sp>
        <p:sp>
          <p:nvSpPr>
            <p:cNvPr id="37" name="Rectangle 36"/>
            <p:cNvSpPr/>
            <p:nvPr/>
          </p:nvSpPr>
          <p:spPr>
            <a:xfrm>
              <a:off x="3776369" y="4417121"/>
              <a:ext cx="511158" cy="17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Arial" panose="020B0604020202020204" pitchFamily="34" charset="0"/>
                <a:cs typeface="Arial" panose="020B0604020202020204" pitchFamily="34" charset="0"/>
              </a:endParaRPr>
            </a:p>
          </p:txBody>
        </p:sp>
        <p:sp>
          <p:nvSpPr>
            <p:cNvPr id="38" name="TextBox 37"/>
            <p:cNvSpPr txBox="1"/>
            <p:nvPr/>
          </p:nvSpPr>
          <p:spPr>
            <a:xfrm>
              <a:off x="3718486" y="4367244"/>
              <a:ext cx="575799" cy="215444"/>
            </a:xfrm>
            <a:prstGeom prst="rect">
              <a:avLst/>
            </a:prstGeom>
            <a:noFill/>
          </p:spPr>
          <p:txBody>
            <a:bodyPr wrap="none" rtlCol="0">
              <a:spAutoFit/>
            </a:bodyPr>
            <a:lstStyle/>
            <a:p>
              <a:pPr algn="ctr"/>
              <a:r>
                <a:rPr lang="en-US" sz="800" b="1" dirty="0" smtClean="0">
                  <a:latin typeface="Arial" panose="020B0604020202020204" pitchFamily="34" charset="0"/>
                  <a:cs typeface="Arial" panose="020B0604020202020204" pitchFamily="34" charset="0"/>
                </a:rPr>
                <a:t>Vaccine</a:t>
              </a:r>
              <a:endParaRPr lang="en-US" sz="800" b="1" dirty="0">
                <a:latin typeface="Arial" panose="020B0604020202020204" pitchFamily="34" charset="0"/>
                <a:cs typeface="Arial" panose="020B0604020202020204" pitchFamily="34" charset="0"/>
              </a:endParaRPr>
            </a:p>
          </p:txBody>
        </p:sp>
        <p:sp>
          <p:nvSpPr>
            <p:cNvPr id="39" name="Rectangle 38"/>
            <p:cNvSpPr/>
            <p:nvPr/>
          </p:nvSpPr>
          <p:spPr>
            <a:xfrm>
              <a:off x="3389145" y="5148007"/>
              <a:ext cx="511158" cy="17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Arial" panose="020B0604020202020204" pitchFamily="34" charset="0"/>
                <a:cs typeface="Arial" panose="020B0604020202020204" pitchFamily="34" charset="0"/>
              </a:endParaRPr>
            </a:p>
          </p:txBody>
        </p:sp>
        <p:sp>
          <p:nvSpPr>
            <p:cNvPr id="12" name="TextBox 11"/>
            <p:cNvSpPr txBox="1"/>
            <p:nvPr/>
          </p:nvSpPr>
          <p:spPr>
            <a:xfrm rot="10800000" flipV="1">
              <a:off x="1791078" y="3253100"/>
              <a:ext cx="2005677" cy="230832"/>
            </a:xfrm>
            <a:prstGeom prst="rect">
              <a:avLst/>
            </a:prstGeom>
            <a:noFill/>
          </p:spPr>
          <p:txBody>
            <a:bodyPr wrap="none" rtlCol="0">
              <a:spAutoFit/>
            </a:bodyPr>
            <a:lstStyle/>
            <a:p>
              <a:r>
                <a:rPr lang="en-US" sz="900" b="1" dirty="0" smtClean="0">
                  <a:latin typeface="Calibri" panose="020F0502020204030204" pitchFamily="34" charset="0"/>
                  <a:cs typeface="Arial" panose="020B0604020202020204" pitchFamily="34" charset="0"/>
                </a:rPr>
                <a:t>Modified Intention-to-Treat Analysis*</a:t>
              </a:r>
              <a:endParaRPr lang="en-US" sz="900" b="1" dirty="0">
                <a:latin typeface="Calibri" panose="020F0502020204030204" pitchFamily="34" charset="0"/>
                <a:cs typeface="Arial" panose="020B0604020202020204" pitchFamily="34" charset="0"/>
              </a:endParaRPr>
            </a:p>
          </p:txBody>
        </p:sp>
        <p:sp>
          <p:nvSpPr>
            <p:cNvPr id="9" name="Oval 8"/>
            <p:cNvSpPr/>
            <p:nvPr/>
          </p:nvSpPr>
          <p:spPr>
            <a:xfrm>
              <a:off x="1502282" y="4417121"/>
              <a:ext cx="707518" cy="14482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599" y="762000"/>
            <a:ext cx="4325763" cy="2980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553200" y="3858446"/>
            <a:ext cx="2344562" cy="205166"/>
          </a:xfrm>
          <a:prstGeom prst="rect">
            <a:avLst/>
          </a:prstGeom>
        </p:spPr>
        <p:txBody>
          <a:bodyPr vert="horz" wrap="square" lIns="91440" tIns="45720" rIns="91440" bIns="45720" rtlCol="0">
            <a:noAutofit/>
          </a:bodyPr>
          <a:lstStyle/>
          <a:p>
            <a:r>
              <a:rPr lang="en-ZA" sz="1050" dirty="0" smtClean="0">
                <a:solidFill>
                  <a:srgbClr val="FF0000"/>
                </a:solidFill>
              </a:rPr>
              <a:t>125 HIV infections in 16395 subjects</a:t>
            </a:r>
          </a:p>
        </p:txBody>
      </p:sp>
    </p:spTree>
    <p:extLst>
      <p:ext uri="{BB962C8B-B14F-4D97-AF65-F5344CB8AC3E}">
        <p14:creationId xmlns:p14="http://schemas.microsoft.com/office/powerpoint/2010/main" val="1400484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7194426" y="1197008"/>
            <a:ext cx="1294134" cy="3079717"/>
            <a:chOff x="6789738" y="1176371"/>
            <a:chExt cx="1514630" cy="3079629"/>
          </a:xfrm>
        </p:grpSpPr>
        <p:sp>
          <p:nvSpPr>
            <p:cNvPr id="45" name="Rectangle 44"/>
            <p:cNvSpPr/>
            <p:nvPr/>
          </p:nvSpPr>
          <p:spPr>
            <a:xfrm>
              <a:off x="6854341" y="1873250"/>
              <a:ext cx="1337160" cy="2382750"/>
            </a:xfrm>
            <a:prstGeom prst="rect">
              <a:avLst/>
            </a:prstGeom>
            <a:solidFill>
              <a:srgbClr val="66FF66"/>
            </a:solidFill>
            <a:ln>
              <a:noFill/>
            </a:ln>
            <a:effectLst/>
            <a:scene3d>
              <a:camera prst="orthographicFront" fov="0">
                <a:rot lat="0" lon="0" rev="0"/>
              </a:camera>
              <a:lightRig rig="brightRoom" dir="tl">
                <a:rot lat="0" lon="0" rev="8700000"/>
              </a:lightRig>
            </a:scene3d>
            <a:sp3d>
              <a:bevelT w="0" h="0"/>
              <a:contourClr>
                <a:schemeClr val="accent1">
                  <a:shade val="8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10286" name="TextBox 28"/>
            <p:cNvSpPr txBox="1">
              <a:spLocks noChangeArrowheads="1"/>
            </p:cNvSpPr>
            <p:nvPr/>
          </p:nvSpPr>
          <p:spPr bwMode="auto">
            <a:xfrm>
              <a:off x="6789738" y="1176371"/>
              <a:ext cx="1514630" cy="738643"/>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400" b="1" dirty="0">
                  <a:solidFill>
                    <a:srgbClr val="000000"/>
                  </a:solidFill>
                </a:rPr>
                <a:t>Waning Vaccine</a:t>
              </a:r>
            </a:p>
            <a:p>
              <a:pPr algn="ctr" fontAlgn="base">
                <a:spcBef>
                  <a:spcPct val="0"/>
                </a:spcBef>
                <a:spcAft>
                  <a:spcPct val="0"/>
                </a:spcAft>
              </a:pPr>
              <a:r>
                <a:rPr lang="en-US" sz="1400" b="1" dirty="0" smtClean="0">
                  <a:solidFill>
                    <a:srgbClr val="000000"/>
                  </a:solidFill>
                </a:rPr>
                <a:t>Protection</a:t>
              </a:r>
              <a:endParaRPr lang="en-US" sz="1400" b="1" dirty="0">
                <a:solidFill>
                  <a:srgbClr val="000000"/>
                </a:solidFill>
              </a:endParaRPr>
            </a:p>
          </p:txBody>
        </p:sp>
      </p:grpSp>
      <p:grpSp>
        <p:nvGrpSpPr>
          <p:cNvPr id="3" name="Group 10"/>
          <p:cNvGrpSpPr>
            <a:grpSpLocks/>
          </p:cNvGrpSpPr>
          <p:nvPr/>
        </p:nvGrpSpPr>
        <p:grpSpPr bwMode="auto">
          <a:xfrm>
            <a:off x="979363" y="1171115"/>
            <a:ext cx="2700338" cy="3084972"/>
            <a:chOff x="1310846" y="1171668"/>
            <a:chExt cx="1878786" cy="3084332"/>
          </a:xfrm>
        </p:grpSpPr>
        <p:sp>
          <p:nvSpPr>
            <p:cNvPr id="47" name="Rectangle 46"/>
            <p:cNvSpPr/>
            <p:nvPr/>
          </p:nvSpPr>
          <p:spPr>
            <a:xfrm>
              <a:off x="1310846" y="1873655"/>
              <a:ext cx="1878786" cy="2382345"/>
            </a:xfrm>
            <a:prstGeom prst="rect">
              <a:avLst/>
            </a:prstGeom>
            <a:solidFill>
              <a:srgbClr val="66FFFF"/>
            </a:solidFill>
            <a:ln>
              <a:noFill/>
            </a:ln>
            <a:effectLst/>
            <a:scene3d>
              <a:camera prst="orthographicFront" fov="0">
                <a:rot lat="0" lon="0" rev="0"/>
              </a:camera>
              <a:lightRig rig="brightRoom" dir="tl">
                <a:rot lat="0" lon="0" rev="8700000"/>
              </a:lightRig>
            </a:scene3d>
            <a:sp3d>
              <a:bevelT w="0" h="0"/>
              <a:contourClr>
                <a:schemeClr val="accent1">
                  <a:shade val="8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grpSp>
          <p:nvGrpSpPr>
            <p:cNvPr id="4" name="Group 43"/>
            <p:cNvGrpSpPr>
              <a:grpSpLocks/>
            </p:cNvGrpSpPr>
            <p:nvPr/>
          </p:nvGrpSpPr>
          <p:grpSpPr bwMode="auto">
            <a:xfrm>
              <a:off x="1381125" y="1171668"/>
              <a:ext cx="1687513" cy="2165387"/>
              <a:chOff x="1381125" y="1171421"/>
              <a:chExt cx="1687513" cy="2166054"/>
            </a:xfrm>
          </p:grpSpPr>
          <p:sp>
            <p:nvSpPr>
              <p:cNvPr id="10283" name="TextBox 29"/>
              <p:cNvSpPr txBox="1">
                <a:spLocks noChangeArrowheads="1"/>
              </p:cNvSpPr>
              <p:nvPr/>
            </p:nvSpPr>
            <p:spPr bwMode="auto">
              <a:xfrm>
                <a:off x="1381125" y="2598809"/>
                <a:ext cx="1685925" cy="738666"/>
              </a:xfrm>
              <a:prstGeom prst="rect">
                <a:avLst/>
              </a:prstGeom>
              <a:noFill/>
              <a:ln w="9525">
                <a:noFill/>
                <a:miter lim="800000"/>
                <a:headEnd/>
                <a:tailEnd/>
              </a:ln>
            </p:spPr>
            <p:txBody>
              <a:bodyPr>
                <a:spAutoFit/>
              </a:bodyPr>
              <a:lstStyle/>
              <a:p>
                <a:pPr algn="ctr" fontAlgn="base">
                  <a:spcBef>
                    <a:spcPct val="0"/>
                  </a:spcBef>
                  <a:spcAft>
                    <a:spcPct val="0"/>
                  </a:spcAft>
                </a:pPr>
                <a:r>
                  <a:rPr lang="en-US" sz="1400" b="1" dirty="0">
                    <a:solidFill>
                      <a:srgbClr val="000000"/>
                    </a:solidFill>
                  </a:rPr>
                  <a:t>Poor </a:t>
                </a:r>
                <a:r>
                  <a:rPr lang="en-US" sz="1400" b="1" dirty="0" err="1">
                    <a:solidFill>
                      <a:srgbClr val="000000"/>
                    </a:solidFill>
                  </a:rPr>
                  <a:t>Ab</a:t>
                </a:r>
                <a:r>
                  <a:rPr lang="en-US" sz="1400" b="1" dirty="0">
                    <a:solidFill>
                      <a:srgbClr val="000000"/>
                    </a:solidFill>
                  </a:rPr>
                  <a:t> Response,</a:t>
                </a:r>
              </a:p>
              <a:p>
                <a:pPr algn="ctr" fontAlgn="base">
                  <a:spcBef>
                    <a:spcPct val="0"/>
                  </a:spcBef>
                  <a:spcAft>
                    <a:spcPct val="0"/>
                  </a:spcAft>
                </a:pPr>
                <a:r>
                  <a:rPr lang="en-US" sz="1400" b="1" dirty="0">
                    <a:solidFill>
                      <a:srgbClr val="000000"/>
                    </a:solidFill>
                  </a:rPr>
                  <a:t>T-cells</a:t>
                </a:r>
              </a:p>
            </p:txBody>
          </p:sp>
          <p:sp>
            <p:nvSpPr>
              <p:cNvPr id="10284" name="TextBox 30"/>
              <p:cNvSpPr txBox="1">
                <a:spLocks noChangeArrowheads="1"/>
              </p:cNvSpPr>
              <p:nvPr/>
            </p:nvSpPr>
            <p:spPr bwMode="auto">
              <a:xfrm>
                <a:off x="1382713" y="1171421"/>
                <a:ext cx="1685925" cy="738664"/>
              </a:xfrm>
              <a:prstGeom prst="rect">
                <a:avLst/>
              </a:prstGeom>
              <a:noFill/>
              <a:ln w="9525">
                <a:noFill/>
                <a:miter lim="800000"/>
                <a:headEnd/>
                <a:tailEnd/>
              </a:ln>
            </p:spPr>
            <p:txBody>
              <a:bodyPr>
                <a:spAutoFit/>
              </a:bodyPr>
              <a:lstStyle/>
              <a:p>
                <a:pPr algn="ctr" fontAlgn="base">
                  <a:spcBef>
                    <a:spcPct val="0"/>
                  </a:spcBef>
                  <a:spcAft>
                    <a:spcPct val="0"/>
                  </a:spcAft>
                </a:pPr>
                <a:r>
                  <a:rPr lang="en-US" sz="1400" b="1" dirty="0">
                    <a:solidFill>
                      <a:srgbClr val="000000"/>
                    </a:solidFill>
                  </a:rPr>
                  <a:t>Limited/No Vaccine</a:t>
                </a:r>
              </a:p>
              <a:p>
                <a:pPr algn="ctr" fontAlgn="base">
                  <a:spcBef>
                    <a:spcPct val="0"/>
                  </a:spcBef>
                  <a:spcAft>
                    <a:spcPct val="0"/>
                  </a:spcAft>
                </a:pPr>
                <a:r>
                  <a:rPr lang="en-US" sz="1400" b="1" dirty="0">
                    <a:solidFill>
                      <a:srgbClr val="000000"/>
                    </a:solidFill>
                  </a:rPr>
                  <a:t>Protection</a:t>
                </a:r>
              </a:p>
            </p:txBody>
          </p:sp>
        </p:grpSp>
      </p:grpSp>
      <p:grpSp>
        <p:nvGrpSpPr>
          <p:cNvPr id="6" name="Group 12"/>
          <p:cNvGrpSpPr>
            <a:grpSpLocks/>
          </p:cNvGrpSpPr>
          <p:nvPr/>
        </p:nvGrpSpPr>
        <p:grpSpPr bwMode="auto">
          <a:xfrm>
            <a:off x="3679701" y="1353937"/>
            <a:ext cx="3569922" cy="2902151"/>
            <a:chOff x="3182884" y="1354451"/>
            <a:chExt cx="3667662" cy="2901549"/>
          </a:xfrm>
        </p:grpSpPr>
        <p:sp>
          <p:nvSpPr>
            <p:cNvPr id="46" name="Rectangle 45"/>
            <p:cNvSpPr/>
            <p:nvPr/>
          </p:nvSpPr>
          <p:spPr>
            <a:xfrm>
              <a:off x="3182884" y="1873655"/>
              <a:ext cx="3667662" cy="2382345"/>
            </a:xfrm>
            <a:prstGeom prst="rect">
              <a:avLst/>
            </a:prstGeom>
            <a:solidFill>
              <a:srgbClr val="FFFF00"/>
            </a:solidFill>
            <a:ln>
              <a:noFill/>
            </a:ln>
            <a:effectLst/>
            <a:scene3d>
              <a:camera prst="orthographicFront" fov="0">
                <a:rot lat="0" lon="0" rev="0"/>
              </a:camera>
              <a:lightRig rig="brightRoom" dir="tl">
                <a:rot lat="0" lon="0" rev="8700000"/>
              </a:lightRig>
            </a:scene3d>
            <a:sp3d>
              <a:bevelT w="0" h="0"/>
              <a:contourClr>
                <a:schemeClr val="accent1">
                  <a:shade val="8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0280" name="TextBox 31"/>
            <p:cNvSpPr txBox="1">
              <a:spLocks noChangeArrowheads="1"/>
            </p:cNvSpPr>
            <p:nvPr/>
          </p:nvSpPr>
          <p:spPr bwMode="auto">
            <a:xfrm>
              <a:off x="4263980" y="1354451"/>
              <a:ext cx="1685925" cy="523874"/>
            </a:xfrm>
            <a:prstGeom prst="rect">
              <a:avLst/>
            </a:prstGeom>
            <a:noFill/>
            <a:ln w="9525">
              <a:noFill/>
              <a:miter lim="800000"/>
              <a:headEnd/>
              <a:tailEnd/>
            </a:ln>
          </p:spPr>
          <p:txBody>
            <a:bodyPr>
              <a:spAutoFit/>
            </a:bodyPr>
            <a:lstStyle/>
            <a:p>
              <a:pPr algn="ctr" fontAlgn="base">
                <a:spcBef>
                  <a:spcPct val="0"/>
                </a:spcBef>
                <a:spcAft>
                  <a:spcPct val="0"/>
                </a:spcAft>
              </a:pPr>
              <a:r>
                <a:rPr lang="en-US" sz="1400" b="1" dirty="0">
                  <a:solidFill>
                    <a:srgbClr val="000000"/>
                  </a:solidFill>
                </a:rPr>
                <a:t>Good Vaccine</a:t>
              </a:r>
            </a:p>
            <a:p>
              <a:pPr algn="ctr" fontAlgn="base">
                <a:spcBef>
                  <a:spcPct val="0"/>
                </a:spcBef>
                <a:spcAft>
                  <a:spcPct val="0"/>
                </a:spcAft>
              </a:pPr>
              <a:r>
                <a:rPr lang="en-US" sz="1400" b="1" dirty="0">
                  <a:solidFill>
                    <a:srgbClr val="000000"/>
                  </a:solidFill>
                </a:rPr>
                <a:t>Protection</a:t>
              </a:r>
            </a:p>
          </p:txBody>
        </p:sp>
      </p:grpSp>
      <p:sp>
        <p:nvSpPr>
          <p:cNvPr id="5" name="Freeform 4"/>
          <p:cNvSpPr>
            <a:spLocks noChangeArrowheads="1"/>
          </p:cNvSpPr>
          <p:nvPr/>
        </p:nvSpPr>
        <p:spPr bwMode="auto">
          <a:xfrm>
            <a:off x="965076" y="1374775"/>
            <a:ext cx="7343775" cy="2886075"/>
          </a:xfrm>
          <a:custGeom>
            <a:avLst/>
            <a:gdLst>
              <a:gd name="T0" fmla="*/ 10243 w 7342265"/>
              <a:gd name="T1" fmla="*/ 0 h 2886524"/>
              <a:gd name="T2" fmla="*/ 0 w 7342265"/>
              <a:gd name="T3" fmla="*/ 2886075 h 2886524"/>
              <a:gd name="T4" fmla="*/ 7343775 w 7342265"/>
              <a:gd name="T5" fmla="*/ 2879137 h 2886524"/>
              <a:gd name="T6" fmla="*/ 0 60000 65536"/>
              <a:gd name="T7" fmla="*/ 0 60000 65536"/>
              <a:gd name="T8" fmla="*/ 0 60000 65536"/>
              <a:gd name="T9" fmla="*/ 0 w 7342265"/>
              <a:gd name="T10" fmla="*/ 0 h 2886524"/>
              <a:gd name="T11" fmla="*/ 7342265 w 7342265"/>
              <a:gd name="T12" fmla="*/ 2886524 h 2886524"/>
            </a:gdLst>
            <a:ahLst/>
            <a:cxnLst>
              <a:cxn ang="T6">
                <a:pos x="T0" y="T1"/>
              </a:cxn>
              <a:cxn ang="T7">
                <a:pos x="T2" y="T3"/>
              </a:cxn>
              <a:cxn ang="T8">
                <a:pos x="T4" y="T5"/>
              </a:cxn>
            </a:cxnLst>
            <a:rect l="T9" t="T10" r="T11" b="T12"/>
            <a:pathLst>
              <a:path w="7342265" h="2886524">
                <a:moveTo>
                  <a:pt x="10241" y="0"/>
                </a:moveTo>
                <a:cubicBezTo>
                  <a:pt x="6827" y="962175"/>
                  <a:pt x="3414" y="1924349"/>
                  <a:pt x="0" y="2886524"/>
                </a:cubicBezTo>
                <a:lnTo>
                  <a:pt x="7342265" y="2879585"/>
                </a:lnTo>
              </a:path>
            </a:pathLst>
          </a:custGeom>
          <a:noFill/>
          <a:ln w="19050">
            <a:solidFill>
              <a:srgbClr val="000000"/>
            </a:solidFill>
            <a:miter lim="800000"/>
            <a:headEnd/>
            <a:tailEnd/>
          </a:ln>
          <a:effectLst>
            <a:outerShdw dist="25400" dir="5400000" rotWithShape="0">
              <a:srgbClr val="808080">
                <a:alpha val="43137"/>
              </a:srgbClr>
            </a:outerShdw>
          </a:effectLst>
        </p:spPr>
        <p:txBody>
          <a:bodyPr anchor="ctr"/>
          <a:lstStyle/>
          <a:p>
            <a:pPr algn="ctr">
              <a:defRPr/>
            </a:pPr>
            <a:endParaRPr lang="en-US">
              <a:solidFill>
                <a:srgbClr val="000066"/>
              </a:solidFill>
            </a:endParaRPr>
          </a:p>
        </p:txBody>
      </p:sp>
      <p:cxnSp>
        <p:nvCxnSpPr>
          <p:cNvPr id="17" name="Straight Connector 16"/>
          <p:cNvCxnSpPr>
            <a:cxnSpLocks noChangeShapeType="1"/>
          </p:cNvCxnSpPr>
          <p:nvPr/>
        </p:nvCxnSpPr>
        <p:spPr bwMode="auto">
          <a:xfrm flipV="1">
            <a:off x="5795838" y="4122738"/>
            <a:ext cx="0" cy="138112"/>
          </a:xfrm>
          <a:prstGeom prst="line">
            <a:avLst/>
          </a:prstGeom>
          <a:noFill/>
          <a:ln w="12700">
            <a:solidFill>
              <a:srgbClr val="000000"/>
            </a:solidFill>
            <a:round/>
            <a:headEnd/>
            <a:tailEnd/>
          </a:ln>
          <a:effectLst>
            <a:outerShdw dist="25400" dir="5400000" rotWithShape="0">
              <a:srgbClr val="808080">
                <a:alpha val="43137"/>
              </a:srgbClr>
            </a:outerShdw>
          </a:effectLst>
        </p:spPr>
      </p:cxnSp>
      <p:cxnSp>
        <p:nvCxnSpPr>
          <p:cNvPr id="18" name="Straight Connector 17"/>
          <p:cNvCxnSpPr>
            <a:cxnSpLocks noChangeShapeType="1"/>
          </p:cNvCxnSpPr>
          <p:nvPr/>
        </p:nvCxnSpPr>
        <p:spPr bwMode="auto">
          <a:xfrm flipV="1">
            <a:off x="7419851" y="4121150"/>
            <a:ext cx="0" cy="139700"/>
          </a:xfrm>
          <a:prstGeom prst="line">
            <a:avLst/>
          </a:prstGeom>
          <a:noFill/>
          <a:ln w="12700">
            <a:solidFill>
              <a:srgbClr val="000000"/>
            </a:solidFill>
            <a:round/>
            <a:headEnd/>
            <a:tailEnd/>
          </a:ln>
          <a:effectLst>
            <a:outerShdw dist="25400" dir="5400000" rotWithShape="0">
              <a:srgbClr val="808080">
                <a:alpha val="43137"/>
              </a:srgbClr>
            </a:outerShdw>
          </a:effectLst>
        </p:spPr>
      </p:cxnSp>
      <p:cxnSp>
        <p:nvCxnSpPr>
          <p:cNvPr id="19" name="Straight Connector 18"/>
          <p:cNvCxnSpPr>
            <a:cxnSpLocks noChangeShapeType="1"/>
          </p:cNvCxnSpPr>
          <p:nvPr/>
        </p:nvCxnSpPr>
        <p:spPr bwMode="auto">
          <a:xfrm flipV="1">
            <a:off x="4198813" y="4121150"/>
            <a:ext cx="0" cy="139700"/>
          </a:xfrm>
          <a:prstGeom prst="line">
            <a:avLst/>
          </a:prstGeom>
          <a:noFill/>
          <a:ln w="12700">
            <a:solidFill>
              <a:srgbClr val="000000"/>
            </a:solidFill>
            <a:round/>
            <a:headEnd/>
            <a:tailEnd/>
          </a:ln>
          <a:effectLst>
            <a:outerShdw dist="25400" dir="5400000" rotWithShape="0">
              <a:srgbClr val="808080">
                <a:alpha val="43137"/>
              </a:srgbClr>
            </a:outerShdw>
          </a:effectLst>
        </p:spPr>
      </p:cxnSp>
      <p:cxnSp>
        <p:nvCxnSpPr>
          <p:cNvPr id="20" name="Straight Connector 19"/>
          <p:cNvCxnSpPr>
            <a:cxnSpLocks noChangeShapeType="1"/>
          </p:cNvCxnSpPr>
          <p:nvPr/>
        </p:nvCxnSpPr>
        <p:spPr bwMode="auto">
          <a:xfrm flipV="1">
            <a:off x="2582738" y="4121150"/>
            <a:ext cx="0" cy="139700"/>
          </a:xfrm>
          <a:prstGeom prst="line">
            <a:avLst/>
          </a:prstGeom>
          <a:noFill/>
          <a:ln w="12700">
            <a:solidFill>
              <a:srgbClr val="000000"/>
            </a:solidFill>
            <a:round/>
            <a:headEnd/>
            <a:tailEnd/>
          </a:ln>
          <a:effectLst>
            <a:outerShdw dist="25400" dir="5400000" rotWithShape="0">
              <a:srgbClr val="808080">
                <a:alpha val="43137"/>
              </a:srgbClr>
            </a:outerShdw>
          </a:effectLst>
        </p:spPr>
      </p:cxnSp>
      <p:cxnSp>
        <p:nvCxnSpPr>
          <p:cNvPr id="21" name="Straight Connector 20"/>
          <p:cNvCxnSpPr>
            <a:cxnSpLocks noChangeShapeType="1"/>
          </p:cNvCxnSpPr>
          <p:nvPr/>
        </p:nvCxnSpPr>
        <p:spPr bwMode="auto">
          <a:xfrm flipV="1">
            <a:off x="1492126" y="4121150"/>
            <a:ext cx="0" cy="138113"/>
          </a:xfrm>
          <a:prstGeom prst="line">
            <a:avLst/>
          </a:prstGeom>
          <a:noFill/>
          <a:ln w="12700">
            <a:solidFill>
              <a:srgbClr val="000000"/>
            </a:solidFill>
            <a:round/>
            <a:headEnd/>
            <a:tailEnd/>
          </a:ln>
          <a:effectLst>
            <a:outerShdw dist="25400" dir="5400000" rotWithShape="0">
              <a:srgbClr val="808080">
                <a:alpha val="43137"/>
              </a:srgbClr>
            </a:outerShdw>
          </a:effectLst>
        </p:spPr>
      </p:cxnSp>
      <p:sp>
        <p:nvSpPr>
          <p:cNvPr id="10251" name="TextBox 21"/>
          <p:cNvSpPr txBox="1">
            <a:spLocks noChangeArrowheads="1"/>
          </p:cNvSpPr>
          <p:nvPr/>
        </p:nvSpPr>
        <p:spPr bwMode="auto">
          <a:xfrm rot="-5400000">
            <a:off x="278482" y="2616994"/>
            <a:ext cx="852488" cy="368300"/>
          </a:xfrm>
          <a:prstGeom prst="rect">
            <a:avLst/>
          </a:prstGeom>
          <a:noFill/>
          <a:ln w="9525">
            <a:noFill/>
            <a:miter lim="800000"/>
            <a:headEnd/>
            <a:tailEnd/>
          </a:ln>
        </p:spPr>
        <p:txBody>
          <a:bodyPr wrap="none">
            <a:spAutoFit/>
          </a:bodyPr>
          <a:lstStyle/>
          <a:p>
            <a:pPr fontAlgn="base">
              <a:spcBef>
                <a:spcPct val="0"/>
              </a:spcBef>
              <a:spcAft>
                <a:spcPct val="0"/>
              </a:spcAft>
            </a:pPr>
            <a:r>
              <a:rPr lang="en-US">
                <a:solidFill>
                  <a:srgbClr val="000000"/>
                </a:solidFill>
              </a:rPr>
              <a:t>Levels</a:t>
            </a:r>
          </a:p>
        </p:txBody>
      </p:sp>
      <p:sp>
        <p:nvSpPr>
          <p:cNvPr id="10252" name="TextBox 22"/>
          <p:cNvSpPr txBox="1">
            <a:spLocks noChangeArrowheads="1"/>
          </p:cNvSpPr>
          <p:nvPr/>
        </p:nvSpPr>
        <p:spPr bwMode="auto">
          <a:xfrm>
            <a:off x="806326" y="4233863"/>
            <a:ext cx="312737" cy="368300"/>
          </a:xfrm>
          <a:prstGeom prst="rect">
            <a:avLst/>
          </a:prstGeom>
          <a:noFill/>
          <a:ln w="9525">
            <a:noFill/>
            <a:miter lim="800000"/>
            <a:headEnd/>
            <a:tailEnd/>
          </a:ln>
        </p:spPr>
        <p:txBody>
          <a:bodyPr wrap="none">
            <a:spAutoFit/>
          </a:bodyPr>
          <a:lstStyle/>
          <a:p>
            <a:pPr algn="ctr" fontAlgn="base">
              <a:spcBef>
                <a:spcPct val="0"/>
              </a:spcBef>
              <a:spcAft>
                <a:spcPct val="0"/>
              </a:spcAft>
            </a:pPr>
            <a:r>
              <a:rPr lang="en-US">
                <a:solidFill>
                  <a:srgbClr val="000000"/>
                </a:solidFill>
              </a:rPr>
              <a:t>0</a:t>
            </a:r>
          </a:p>
        </p:txBody>
      </p:sp>
      <p:sp>
        <p:nvSpPr>
          <p:cNvPr id="10253" name="TextBox 23"/>
          <p:cNvSpPr txBox="1">
            <a:spLocks noChangeArrowheads="1"/>
          </p:cNvSpPr>
          <p:nvPr/>
        </p:nvSpPr>
        <p:spPr bwMode="auto">
          <a:xfrm>
            <a:off x="1333376" y="4233863"/>
            <a:ext cx="312737" cy="368300"/>
          </a:xfrm>
          <a:prstGeom prst="rect">
            <a:avLst/>
          </a:prstGeom>
          <a:noFill/>
          <a:ln w="9525">
            <a:noFill/>
            <a:miter lim="800000"/>
            <a:headEnd/>
            <a:tailEnd/>
          </a:ln>
        </p:spPr>
        <p:txBody>
          <a:bodyPr wrap="none">
            <a:spAutoFit/>
          </a:bodyPr>
          <a:lstStyle/>
          <a:p>
            <a:pPr algn="ctr" fontAlgn="base">
              <a:spcBef>
                <a:spcPct val="0"/>
              </a:spcBef>
              <a:spcAft>
                <a:spcPct val="0"/>
              </a:spcAft>
            </a:pPr>
            <a:r>
              <a:rPr lang="en-US">
                <a:solidFill>
                  <a:srgbClr val="000000"/>
                </a:solidFill>
              </a:rPr>
              <a:t>1</a:t>
            </a:r>
          </a:p>
        </p:txBody>
      </p:sp>
      <p:sp>
        <p:nvSpPr>
          <p:cNvPr id="10254" name="TextBox 24"/>
          <p:cNvSpPr txBox="1">
            <a:spLocks noChangeArrowheads="1"/>
          </p:cNvSpPr>
          <p:nvPr/>
        </p:nvSpPr>
        <p:spPr bwMode="auto">
          <a:xfrm>
            <a:off x="2422401" y="4233863"/>
            <a:ext cx="312737" cy="368300"/>
          </a:xfrm>
          <a:prstGeom prst="rect">
            <a:avLst/>
          </a:prstGeom>
          <a:noFill/>
          <a:ln w="9525">
            <a:noFill/>
            <a:miter lim="800000"/>
            <a:headEnd/>
            <a:tailEnd/>
          </a:ln>
        </p:spPr>
        <p:txBody>
          <a:bodyPr wrap="none">
            <a:spAutoFit/>
          </a:bodyPr>
          <a:lstStyle/>
          <a:p>
            <a:pPr algn="ctr" fontAlgn="base">
              <a:spcBef>
                <a:spcPct val="0"/>
              </a:spcBef>
              <a:spcAft>
                <a:spcPct val="0"/>
              </a:spcAft>
            </a:pPr>
            <a:r>
              <a:rPr lang="en-US">
                <a:solidFill>
                  <a:srgbClr val="000000"/>
                </a:solidFill>
              </a:rPr>
              <a:t>3</a:t>
            </a:r>
          </a:p>
        </p:txBody>
      </p:sp>
      <p:sp>
        <p:nvSpPr>
          <p:cNvPr id="10255" name="TextBox 25"/>
          <p:cNvSpPr txBox="1">
            <a:spLocks noChangeArrowheads="1"/>
          </p:cNvSpPr>
          <p:nvPr/>
        </p:nvSpPr>
        <p:spPr bwMode="auto">
          <a:xfrm>
            <a:off x="4046413" y="4233863"/>
            <a:ext cx="312738" cy="368300"/>
          </a:xfrm>
          <a:prstGeom prst="rect">
            <a:avLst/>
          </a:prstGeom>
          <a:noFill/>
          <a:ln w="9525">
            <a:noFill/>
            <a:miter lim="800000"/>
            <a:headEnd/>
            <a:tailEnd/>
          </a:ln>
        </p:spPr>
        <p:txBody>
          <a:bodyPr wrap="none">
            <a:spAutoFit/>
          </a:bodyPr>
          <a:lstStyle/>
          <a:p>
            <a:pPr algn="ctr" fontAlgn="base">
              <a:spcBef>
                <a:spcPct val="0"/>
              </a:spcBef>
              <a:spcAft>
                <a:spcPct val="0"/>
              </a:spcAft>
            </a:pPr>
            <a:r>
              <a:rPr lang="en-US" dirty="0">
                <a:solidFill>
                  <a:srgbClr val="000000"/>
                </a:solidFill>
              </a:rPr>
              <a:t>6</a:t>
            </a:r>
          </a:p>
        </p:txBody>
      </p:sp>
      <p:sp>
        <p:nvSpPr>
          <p:cNvPr id="10256" name="TextBox 26"/>
          <p:cNvSpPr txBox="1">
            <a:spLocks noChangeArrowheads="1"/>
          </p:cNvSpPr>
          <p:nvPr/>
        </p:nvSpPr>
        <p:spPr bwMode="auto">
          <a:xfrm>
            <a:off x="5641851" y="4233863"/>
            <a:ext cx="312737" cy="368300"/>
          </a:xfrm>
          <a:prstGeom prst="rect">
            <a:avLst/>
          </a:prstGeom>
          <a:noFill/>
          <a:ln w="9525">
            <a:noFill/>
            <a:miter lim="800000"/>
            <a:headEnd/>
            <a:tailEnd/>
          </a:ln>
        </p:spPr>
        <p:txBody>
          <a:bodyPr wrap="none">
            <a:spAutoFit/>
          </a:bodyPr>
          <a:lstStyle/>
          <a:p>
            <a:pPr algn="ctr" fontAlgn="base">
              <a:spcBef>
                <a:spcPct val="0"/>
              </a:spcBef>
              <a:spcAft>
                <a:spcPct val="0"/>
              </a:spcAft>
            </a:pPr>
            <a:r>
              <a:rPr lang="en-US">
                <a:solidFill>
                  <a:srgbClr val="000000"/>
                </a:solidFill>
              </a:rPr>
              <a:t>9</a:t>
            </a:r>
          </a:p>
        </p:txBody>
      </p:sp>
      <p:sp>
        <p:nvSpPr>
          <p:cNvPr id="10257" name="TextBox 27"/>
          <p:cNvSpPr txBox="1">
            <a:spLocks noChangeArrowheads="1"/>
          </p:cNvSpPr>
          <p:nvPr/>
        </p:nvSpPr>
        <p:spPr bwMode="auto">
          <a:xfrm>
            <a:off x="7194426" y="4233863"/>
            <a:ext cx="441325" cy="368300"/>
          </a:xfrm>
          <a:prstGeom prst="rect">
            <a:avLst/>
          </a:prstGeom>
          <a:noFill/>
          <a:ln w="9525">
            <a:noFill/>
            <a:miter lim="800000"/>
            <a:headEnd/>
            <a:tailEnd/>
          </a:ln>
        </p:spPr>
        <p:txBody>
          <a:bodyPr wrap="none">
            <a:spAutoFit/>
          </a:bodyPr>
          <a:lstStyle/>
          <a:p>
            <a:pPr algn="ctr" fontAlgn="base">
              <a:spcBef>
                <a:spcPct val="0"/>
              </a:spcBef>
              <a:spcAft>
                <a:spcPct val="0"/>
              </a:spcAft>
            </a:pPr>
            <a:r>
              <a:rPr lang="en-US">
                <a:solidFill>
                  <a:srgbClr val="000000"/>
                </a:solidFill>
              </a:rPr>
              <a:t>12</a:t>
            </a:r>
          </a:p>
        </p:txBody>
      </p:sp>
      <p:sp>
        <p:nvSpPr>
          <p:cNvPr id="10258" name="TextBox 32"/>
          <p:cNvSpPr txBox="1">
            <a:spLocks noChangeArrowheads="1"/>
          </p:cNvSpPr>
          <p:nvPr/>
        </p:nvSpPr>
        <p:spPr bwMode="auto">
          <a:xfrm>
            <a:off x="2401763" y="2384425"/>
            <a:ext cx="1685925" cy="307975"/>
          </a:xfrm>
          <a:prstGeom prst="rect">
            <a:avLst/>
          </a:prstGeom>
          <a:noFill/>
          <a:ln w="9525">
            <a:noFill/>
            <a:miter lim="800000"/>
            <a:headEnd/>
            <a:tailEnd/>
          </a:ln>
        </p:spPr>
        <p:txBody>
          <a:bodyPr>
            <a:spAutoFit/>
          </a:bodyPr>
          <a:lstStyle/>
          <a:p>
            <a:pPr algn="ctr" fontAlgn="base">
              <a:spcBef>
                <a:spcPct val="0"/>
              </a:spcBef>
              <a:spcAft>
                <a:spcPct val="0"/>
              </a:spcAft>
            </a:pPr>
            <a:r>
              <a:rPr lang="en-US" sz="1400">
                <a:solidFill>
                  <a:srgbClr val="000000"/>
                </a:solidFill>
              </a:rPr>
              <a:t>T-cells</a:t>
            </a:r>
          </a:p>
        </p:txBody>
      </p:sp>
      <p:sp>
        <p:nvSpPr>
          <p:cNvPr id="10259" name="TextBox 33"/>
          <p:cNvSpPr txBox="1">
            <a:spLocks noChangeArrowheads="1"/>
          </p:cNvSpPr>
          <p:nvPr/>
        </p:nvSpPr>
        <p:spPr bwMode="auto">
          <a:xfrm>
            <a:off x="2798638" y="3806825"/>
            <a:ext cx="1687513" cy="307975"/>
          </a:xfrm>
          <a:prstGeom prst="rect">
            <a:avLst/>
          </a:prstGeom>
          <a:noFill/>
          <a:ln w="9525">
            <a:noFill/>
            <a:miter lim="800000"/>
            <a:headEnd/>
            <a:tailEnd/>
          </a:ln>
        </p:spPr>
        <p:txBody>
          <a:bodyPr>
            <a:spAutoFit/>
          </a:bodyPr>
          <a:lstStyle/>
          <a:p>
            <a:pPr algn="ctr" fontAlgn="base">
              <a:spcBef>
                <a:spcPct val="0"/>
              </a:spcBef>
              <a:spcAft>
                <a:spcPct val="0"/>
              </a:spcAft>
            </a:pPr>
            <a:r>
              <a:rPr lang="en-US" sz="1400">
                <a:solidFill>
                  <a:srgbClr val="000000"/>
                </a:solidFill>
              </a:rPr>
              <a:t>Ab</a:t>
            </a:r>
          </a:p>
        </p:txBody>
      </p:sp>
      <p:cxnSp>
        <p:nvCxnSpPr>
          <p:cNvPr id="40" name="Straight Connector 39"/>
          <p:cNvCxnSpPr>
            <a:cxnSpLocks noChangeShapeType="1"/>
          </p:cNvCxnSpPr>
          <p:nvPr/>
        </p:nvCxnSpPr>
        <p:spPr bwMode="auto">
          <a:xfrm flipV="1">
            <a:off x="3254251" y="2659063"/>
            <a:ext cx="0" cy="244475"/>
          </a:xfrm>
          <a:prstGeom prst="line">
            <a:avLst/>
          </a:prstGeom>
          <a:noFill/>
          <a:ln w="25400">
            <a:solidFill>
              <a:srgbClr val="000000"/>
            </a:solidFill>
            <a:round/>
            <a:headEnd type="stealth" w="lg" len="lg"/>
            <a:tailEnd/>
          </a:ln>
          <a:effectLst>
            <a:outerShdw dist="25400" dir="5400000" rotWithShape="0">
              <a:srgbClr val="808080">
                <a:alpha val="43137"/>
              </a:srgbClr>
            </a:outerShdw>
          </a:effectLst>
        </p:spPr>
      </p:cxnSp>
      <p:cxnSp>
        <p:nvCxnSpPr>
          <p:cNvPr id="41" name="Straight Connector 40"/>
          <p:cNvCxnSpPr>
            <a:cxnSpLocks noChangeShapeType="1"/>
          </p:cNvCxnSpPr>
          <p:nvPr/>
        </p:nvCxnSpPr>
        <p:spPr bwMode="auto">
          <a:xfrm>
            <a:off x="3636838" y="3581400"/>
            <a:ext cx="0" cy="246063"/>
          </a:xfrm>
          <a:prstGeom prst="line">
            <a:avLst/>
          </a:prstGeom>
          <a:noFill/>
          <a:ln w="25400">
            <a:solidFill>
              <a:srgbClr val="000000"/>
            </a:solidFill>
            <a:round/>
            <a:headEnd type="stealth" w="lg" len="lg"/>
            <a:tailEnd/>
          </a:ln>
          <a:effectLst>
            <a:outerShdw dist="25400" dir="5400000" rotWithShape="0">
              <a:srgbClr val="808080">
                <a:alpha val="43137"/>
              </a:srgbClr>
            </a:outerShdw>
          </a:effectLst>
        </p:spPr>
      </p:cxnSp>
      <p:pic>
        <p:nvPicPr>
          <p:cNvPr id="10262" name="Picture 1" descr="Stuff.png"/>
          <p:cNvPicPr>
            <a:picLocks noChangeAspect="1"/>
          </p:cNvPicPr>
          <p:nvPr/>
        </p:nvPicPr>
        <p:blipFill>
          <a:blip r:embed="rId3" cstate="print"/>
          <a:srcRect/>
          <a:stretch>
            <a:fillRect/>
          </a:stretch>
        </p:blipFill>
        <p:spPr bwMode="auto">
          <a:xfrm>
            <a:off x="855538" y="4754563"/>
            <a:ext cx="187325" cy="735012"/>
          </a:xfrm>
          <a:prstGeom prst="rect">
            <a:avLst/>
          </a:prstGeom>
          <a:noFill/>
          <a:ln w="9525">
            <a:noFill/>
            <a:miter lim="800000"/>
            <a:headEnd/>
            <a:tailEnd/>
          </a:ln>
        </p:spPr>
      </p:pic>
      <p:pic>
        <p:nvPicPr>
          <p:cNvPr id="10263" name="Picture 34" descr="Stuff.png"/>
          <p:cNvPicPr>
            <a:picLocks noChangeAspect="1"/>
          </p:cNvPicPr>
          <p:nvPr/>
        </p:nvPicPr>
        <p:blipFill>
          <a:blip r:embed="rId3" cstate="print"/>
          <a:srcRect/>
          <a:stretch>
            <a:fillRect/>
          </a:stretch>
        </p:blipFill>
        <p:spPr bwMode="auto">
          <a:xfrm>
            <a:off x="1404813" y="4754563"/>
            <a:ext cx="185738" cy="735012"/>
          </a:xfrm>
          <a:prstGeom prst="rect">
            <a:avLst/>
          </a:prstGeom>
          <a:noFill/>
          <a:ln w="9525">
            <a:noFill/>
            <a:miter lim="800000"/>
            <a:headEnd/>
            <a:tailEnd/>
          </a:ln>
        </p:spPr>
      </p:pic>
      <p:pic>
        <p:nvPicPr>
          <p:cNvPr id="10264" name="Picture 35" descr="Stuff.png"/>
          <p:cNvPicPr>
            <a:picLocks noChangeAspect="1"/>
          </p:cNvPicPr>
          <p:nvPr/>
        </p:nvPicPr>
        <p:blipFill>
          <a:blip r:embed="rId3" cstate="print"/>
          <a:srcRect/>
          <a:stretch>
            <a:fillRect/>
          </a:stretch>
        </p:blipFill>
        <p:spPr bwMode="auto">
          <a:xfrm>
            <a:off x="2493838" y="4754563"/>
            <a:ext cx="185738" cy="735012"/>
          </a:xfrm>
          <a:prstGeom prst="rect">
            <a:avLst/>
          </a:prstGeom>
          <a:noFill/>
          <a:ln w="9525">
            <a:noFill/>
            <a:miter lim="800000"/>
            <a:headEnd/>
            <a:tailEnd/>
          </a:ln>
        </p:spPr>
      </p:pic>
      <p:pic>
        <p:nvPicPr>
          <p:cNvPr id="10265" name="Picture 36" descr="Stuff.png"/>
          <p:cNvPicPr>
            <a:picLocks noChangeAspect="1"/>
          </p:cNvPicPr>
          <p:nvPr/>
        </p:nvPicPr>
        <p:blipFill>
          <a:blip r:embed="rId3" cstate="print"/>
          <a:srcRect/>
          <a:stretch>
            <a:fillRect/>
          </a:stretch>
        </p:blipFill>
        <p:spPr bwMode="auto">
          <a:xfrm>
            <a:off x="4109913" y="4754563"/>
            <a:ext cx="185738" cy="735012"/>
          </a:xfrm>
          <a:prstGeom prst="rect">
            <a:avLst/>
          </a:prstGeom>
          <a:noFill/>
          <a:ln w="9525">
            <a:noFill/>
            <a:miter lim="800000"/>
            <a:headEnd/>
            <a:tailEnd/>
          </a:ln>
        </p:spPr>
      </p:pic>
      <p:sp>
        <p:nvSpPr>
          <p:cNvPr id="10266" name="TextBox 38"/>
          <p:cNvSpPr txBox="1">
            <a:spLocks noChangeArrowheads="1"/>
          </p:cNvSpPr>
          <p:nvPr/>
        </p:nvSpPr>
        <p:spPr bwMode="auto">
          <a:xfrm>
            <a:off x="585663" y="5511800"/>
            <a:ext cx="741363" cy="307975"/>
          </a:xfrm>
          <a:prstGeom prst="rect">
            <a:avLst/>
          </a:prstGeom>
          <a:noFill/>
          <a:ln w="9525">
            <a:noFill/>
            <a:miter lim="800000"/>
            <a:headEnd/>
            <a:tailEnd/>
          </a:ln>
        </p:spPr>
        <p:txBody>
          <a:bodyPr>
            <a:spAutoFit/>
          </a:bodyPr>
          <a:lstStyle/>
          <a:p>
            <a:pPr algn="ctr" fontAlgn="base">
              <a:spcBef>
                <a:spcPct val="0"/>
              </a:spcBef>
              <a:spcAft>
                <a:spcPct val="0"/>
              </a:spcAft>
            </a:pPr>
            <a:r>
              <a:rPr lang="en-US" sz="1400">
                <a:solidFill>
                  <a:srgbClr val="000000"/>
                </a:solidFill>
              </a:rPr>
              <a:t>Pox</a:t>
            </a:r>
          </a:p>
        </p:txBody>
      </p:sp>
      <p:sp>
        <p:nvSpPr>
          <p:cNvPr id="10267" name="TextBox 41"/>
          <p:cNvSpPr txBox="1">
            <a:spLocks noChangeArrowheads="1"/>
          </p:cNvSpPr>
          <p:nvPr/>
        </p:nvSpPr>
        <p:spPr bwMode="auto">
          <a:xfrm>
            <a:off x="1127001" y="5511800"/>
            <a:ext cx="739775" cy="307975"/>
          </a:xfrm>
          <a:prstGeom prst="rect">
            <a:avLst/>
          </a:prstGeom>
          <a:noFill/>
          <a:ln w="9525">
            <a:noFill/>
            <a:miter lim="800000"/>
            <a:headEnd/>
            <a:tailEnd/>
          </a:ln>
        </p:spPr>
        <p:txBody>
          <a:bodyPr>
            <a:spAutoFit/>
          </a:bodyPr>
          <a:lstStyle/>
          <a:p>
            <a:pPr algn="ctr" fontAlgn="base">
              <a:spcBef>
                <a:spcPct val="0"/>
              </a:spcBef>
              <a:spcAft>
                <a:spcPct val="0"/>
              </a:spcAft>
            </a:pPr>
            <a:r>
              <a:rPr lang="en-US" sz="1400">
                <a:solidFill>
                  <a:srgbClr val="000000"/>
                </a:solidFill>
              </a:rPr>
              <a:t>Pox</a:t>
            </a:r>
          </a:p>
        </p:txBody>
      </p:sp>
      <p:sp>
        <p:nvSpPr>
          <p:cNvPr id="10268" name="TextBox 42"/>
          <p:cNvSpPr txBox="1">
            <a:spLocks noChangeArrowheads="1"/>
          </p:cNvSpPr>
          <p:nvPr/>
        </p:nvSpPr>
        <p:spPr bwMode="auto">
          <a:xfrm>
            <a:off x="2060451" y="5513388"/>
            <a:ext cx="1046162" cy="522287"/>
          </a:xfrm>
          <a:prstGeom prst="rect">
            <a:avLst/>
          </a:prstGeom>
          <a:noFill/>
          <a:ln w="9525">
            <a:noFill/>
            <a:miter lim="800000"/>
            <a:headEnd/>
            <a:tailEnd/>
          </a:ln>
        </p:spPr>
        <p:txBody>
          <a:bodyPr>
            <a:spAutoFit/>
          </a:bodyPr>
          <a:lstStyle/>
          <a:p>
            <a:pPr algn="ctr" fontAlgn="base">
              <a:spcBef>
                <a:spcPct val="0"/>
              </a:spcBef>
              <a:spcAft>
                <a:spcPct val="0"/>
              </a:spcAft>
            </a:pPr>
            <a:r>
              <a:rPr lang="en-US" sz="1400">
                <a:solidFill>
                  <a:srgbClr val="000000"/>
                </a:solidFill>
              </a:rPr>
              <a:t>Pox + Env</a:t>
            </a:r>
          </a:p>
          <a:p>
            <a:pPr algn="ctr" fontAlgn="base">
              <a:spcBef>
                <a:spcPct val="0"/>
              </a:spcBef>
              <a:spcAft>
                <a:spcPct val="0"/>
              </a:spcAft>
            </a:pPr>
            <a:r>
              <a:rPr lang="en-US" sz="1400">
                <a:solidFill>
                  <a:srgbClr val="000000"/>
                </a:solidFill>
              </a:rPr>
              <a:t>protein</a:t>
            </a:r>
          </a:p>
        </p:txBody>
      </p:sp>
      <p:sp>
        <p:nvSpPr>
          <p:cNvPr id="10269" name="TextBox 45"/>
          <p:cNvSpPr txBox="1">
            <a:spLocks noChangeArrowheads="1"/>
          </p:cNvSpPr>
          <p:nvPr/>
        </p:nvSpPr>
        <p:spPr bwMode="auto">
          <a:xfrm>
            <a:off x="3679701" y="5510213"/>
            <a:ext cx="1044575" cy="523875"/>
          </a:xfrm>
          <a:prstGeom prst="rect">
            <a:avLst/>
          </a:prstGeom>
          <a:noFill/>
          <a:ln w="9525">
            <a:noFill/>
            <a:miter lim="800000"/>
            <a:headEnd/>
            <a:tailEnd/>
          </a:ln>
        </p:spPr>
        <p:txBody>
          <a:bodyPr>
            <a:spAutoFit/>
          </a:bodyPr>
          <a:lstStyle/>
          <a:p>
            <a:pPr algn="ctr" fontAlgn="base">
              <a:spcBef>
                <a:spcPct val="0"/>
              </a:spcBef>
              <a:spcAft>
                <a:spcPct val="0"/>
              </a:spcAft>
            </a:pPr>
            <a:r>
              <a:rPr lang="en-US" sz="1400">
                <a:solidFill>
                  <a:srgbClr val="000000"/>
                </a:solidFill>
              </a:rPr>
              <a:t>Pox + Env</a:t>
            </a:r>
          </a:p>
          <a:p>
            <a:pPr algn="ctr" fontAlgn="base">
              <a:spcBef>
                <a:spcPct val="0"/>
              </a:spcBef>
              <a:spcAft>
                <a:spcPct val="0"/>
              </a:spcAft>
            </a:pPr>
            <a:r>
              <a:rPr lang="en-US" sz="1400">
                <a:solidFill>
                  <a:srgbClr val="000000"/>
                </a:solidFill>
              </a:rPr>
              <a:t>protein</a:t>
            </a:r>
          </a:p>
        </p:txBody>
      </p:sp>
      <p:grpSp>
        <p:nvGrpSpPr>
          <p:cNvPr id="7" name="Group 21"/>
          <p:cNvGrpSpPr>
            <a:grpSpLocks/>
          </p:cNvGrpSpPr>
          <p:nvPr/>
        </p:nvGrpSpPr>
        <p:grpSpPr bwMode="auto">
          <a:xfrm>
            <a:off x="955551" y="1938338"/>
            <a:ext cx="7450137" cy="4094162"/>
            <a:chOff x="1287463" y="1938338"/>
            <a:chExt cx="7450137" cy="4093865"/>
          </a:xfrm>
        </p:grpSpPr>
        <p:pic>
          <p:nvPicPr>
            <p:cNvPr id="10274" name="Picture 37" descr="Stuff.png"/>
            <p:cNvPicPr>
              <a:picLocks noChangeAspect="1"/>
            </p:cNvPicPr>
            <p:nvPr/>
          </p:nvPicPr>
          <p:blipFill>
            <a:blip r:embed="rId3" cstate="print"/>
            <a:srcRect/>
            <a:stretch>
              <a:fillRect/>
            </a:stretch>
          </p:blipFill>
          <p:spPr bwMode="auto">
            <a:xfrm>
              <a:off x="7675563" y="4754266"/>
              <a:ext cx="185737" cy="735012"/>
            </a:xfrm>
            <a:prstGeom prst="rect">
              <a:avLst/>
            </a:prstGeom>
            <a:noFill/>
            <a:ln w="9525">
              <a:noFill/>
              <a:miter lim="800000"/>
              <a:headEnd/>
              <a:tailEnd/>
            </a:ln>
          </p:spPr>
        </p:pic>
        <p:sp>
          <p:nvSpPr>
            <p:cNvPr id="10275" name="TextBox 46"/>
            <p:cNvSpPr txBox="1">
              <a:spLocks noChangeArrowheads="1"/>
            </p:cNvSpPr>
            <p:nvPr/>
          </p:nvSpPr>
          <p:spPr bwMode="auto">
            <a:xfrm>
              <a:off x="7243763" y="5508328"/>
              <a:ext cx="1046162" cy="523875"/>
            </a:xfrm>
            <a:prstGeom prst="rect">
              <a:avLst/>
            </a:prstGeom>
            <a:noFill/>
            <a:ln w="9525">
              <a:noFill/>
              <a:miter lim="800000"/>
              <a:headEnd/>
              <a:tailEnd/>
            </a:ln>
          </p:spPr>
          <p:txBody>
            <a:bodyPr>
              <a:spAutoFit/>
            </a:bodyPr>
            <a:lstStyle/>
            <a:p>
              <a:pPr algn="ctr" fontAlgn="base">
                <a:spcBef>
                  <a:spcPct val="0"/>
                </a:spcBef>
                <a:spcAft>
                  <a:spcPct val="0"/>
                </a:spcAft>
              </a:pPr>
              <a:r>
                <a:rPr lang="en-US" sz="1400">
                  <a:solidFill>
                    <a:srgbClr val="000000"/>
                  </a:solidFill>
                </a:rPr>
                <a:t>Pox + Env</a:t>
              </a:r>
            </a:p>
            <a:p>
              <a:pPr algn="ctr" fontAlgn="base">
                <a:spcBef>
                  <a:spcPct val="0"/>
                </a:spcBef>
                <a:spcAft>
                  <a:spcPct val="0"/>
                </a:spcAft>
              </a:pPr>
              <a:r>
                <a:rPr lang="en-US" sz="1400">
                  <a:solidFill>
                    <a:srgbClr val="000000"/>
                  </a:solidFill>
                </a:rPr>
                <a:t>protein</a:t>
              </a:r>
            </a:p>
          </p:txBody>
        </p:sp>
        <p:grpSp>
          <p:nvGrpSpPr>
            <p:cNvPr id="8" name="Group 9"/>
            <p:cNvGrpSpPr>
              <a:grpSpLocks/>
            </p:cNvGrpSpPr>
            <p:nvPr/>
          </p:nvGrpSpPr>
          <p:grpSpPr bwMode="auto">
            <a:xfrm>
              <a:off x="1287463" y="1938338"/>
              <a:ext cx="7450137" cy="2335212"/>
              <a:chOff x="1287463" y="1938338"/>
              <a:chExt cx="7450137" cy="2335212"/>
            </a:xfrm>
          </p:grpSpPr>
          <p:sp>
            <p:nvSpPr>
              <p:cNvPr id="10277" name="Freeform 39"/>
              <p:cNvSpPr>
                <a:spLocks/>
              </p:cNvSpPr>
              <p:nvPr/>
            </p:nvSpPr>
            <p:spPr bwMode="auto">
              <a:xfrm>
                <a:off x="1295400" y="1938338"/>
                <a:ext cx="7442200" cy="2222500"/>
              </a:xfrm>
              <a:custGeom>
                <a:avLst/>
                <a:gdLst>
                  <a:gd name="T0" fmla="*/ 0 w 4688"/>
                  <a:gd name="T1" fmla="*/ 2147483647 h 1400"/>
                  <a:gd name="T2" fmla="*/ 388104063 w 4688"/>
                  <a:gd name="T3" fmla="*/ 2147483647 h 1400"/>
                  <a:gd name="T4" fmla="*/ 856853125 w 4688"/>
                  <a:gd name="T5" fmla="*/ 2147483647 h 1400"/>
                  <a:gd name="T6" fmla="*/ 1305440938 w 4688"/>
                  <a:gd name="T7" fmla="*/ 2147483647 h 1400"/>
                  <a:gd name="T8" fmla="*/ 1925399375 w 4688"/>
                  <a:gd name="T9" fmla="*/ 2147483647 h 1400"/>
                  <a:gd name="T10" fmla="*/ 2147483647 w 4688"/>
                  <a:gd name="T11" fmla="*/ 2147483647 h 1400"/>
                  <a:gd name="T12" fmla="*/ 2147483647 w 4688"/>
                  <a:gd name="T13" fmla="*/ 874495013 h 1400"/>
                  <a:gd name="T14" fmla="*/ 2147483647 w 4688"/>
                  <a:gd name="T15" fmla="*/ 47883763 h 1400"/>
                  <a:gd name="T16" fmla="*/ 2147483647 w 4688"/>
                  <a:gd name="T17" fmla="*/ 1156752513 h 1400"/>
                  <a:gd name="T18" fmla="*/ 2147483647 w 4688"/>
                  <a:gd name="T19" fmla="*/ 1721267513 h 1400"/>
                  <a:gd name="T20" fmla="*/ 2147483647 w 4688"/>
                  <a:gd name="T21" fmla="*/ 1338203763 h 1400"/>
                  <a:gd name="T22" fmla="*/ 2147483647 w 4688"/>
                  <a:gd name="T23" fmla="*/ 370463763 h 14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88"/>
                  <a:gd name="T37" fmla="*/ 0 h 1400"/>
                  <a:gd name="T38" fmla="*/ 4688 w 4688"/>
                  <a:gd name="T39" fmla="*/ 1400 h 14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88" h="1400">
                    <a:moveTo>
                      <a:pt x="0" y="1393"/>
                    </a:moveTo>
                    <a:cubicBezTo>
                      <a:pt x="26" y="1394"/>
                      <a:pt x="97" y="1400"/>
                      <a:pt x="154" y="1399"/>
                    </a:cubicBezTo>
                    <a:cubicBezTo>
                      <a:pt x="211" y="1398"/>
                      <a:pt x="279" y="1392"/>
                      <a:pt x="340" y="1385"/>
                    </a:cubicBezTo>
                    <a:cubicBezTo>
                      <a:pt x="401" y="1378"/>
                      <a:pt x="448" y="1373"/>
                      <a:pt x="518" y="1357"/>
                    </a:cubicBezTo>
                    <a:cubicBezTo>
                      <a:pt x="588" y="1341"/>
                      <a:pt x="688" y="1325"/>
                      <a:pt x="764" y="1289"/>
                    </a:cubicBezTo>
                    <a:cubicBezTo>
                      <a:pt x="840" y="1253"/>
                      <a:pt x="799" y="1296"/>
                      <a:pt x="976" y="1139"/>
                    </a:cubicBezTo>
                    <a:cubicBezTo>
                      <a:pt x="1153" y="982"/>
                      <a:pt x="1567" y="534"/>
                      <a:pt x="1824" y="347"/>
                    </a:cubicBezTo>
                    <a:cubicBezTo>
                      <a:pt x="2081" y="160"/>
                      <a:pt x="2245" y="0"/>
                      <a:pt x="2520" y="19"/>
                    </a:cubicBezTo>
                    <a:cubicBezTo>
                      <a:pt x="2795" y="38"/>
                      <a:pt x="3224" y="348"/>
                      <a:pt x="3472" y="459"/>
                    </a:cubicBezTo>
                    <a:cubicBezTo>
                      <a:pt x="3720" y="570"/>
                      <a:pt x="3847" y="671"/>
                      <a:pt x="4008" y="683"/>
                    </a:cubicBezTo>
                    <a:cubicBezTo>
                      <a:pt x="4169" y="695"/>
                      <a:pt x="4327" y="620"/>
                      <a:pt x="4440" y="531"/>
                    </a:cubicBezTo>
                    <a:cubicBezTo>
                      <a:pt x="4553" y="442"/>
                      <a:pt x="4648" y="211"/>
                      <a:pt x="4688" y="147"/>
                    </a:cubicBezTo>
                  </a:path>
                </a:pathLst>
              </a:custGeom>
              <a:noFill/>
              <a:ln w="44450">
                <a:solidFill>
                  <a:srgbClr val="FF0000"/>
                </a:solidFill>
                <a:round/>
                <a:headEnd/>
                <a:tailEnd/>
              </a:ln>
            </p:spPr>
            <p:txBody>
              <a:bodyPr wrap="none" anchor="ctr"/>
              <a:lstStyle/>
              <a:p>
                <a:pPr fontAlgn="base">
                  <a:spcBef>
                    <a:spcPct val="0"/>
                  </a:spcBef>
                  <a:spcAft>
                    <a:spcPct val="0"/>
                  </a:spcAft>
                </a:pPr>
                <a:endParaRPr lang="en-US">
                  <a:solidFill>
                    <a:srgbClr val="000066"/>
                  </a:solidFill>
                </a:endParaRPr>
              </a:p>
            </p:txBody>
          </p:sp>
          <p:sp>
            <p:nvSpPr>
              <p:cNvPr id="10278" name="Freeform 40"/>
              <p:cNvSpPr>
                <a:spLocks/>
              </p:cNvSpPr>
              <p:nvPr/>
            </p:nvSpPr>
            <p:spPr bwMode="auto">
              <a:xfrm>
                <a:off x="1287463" y="2024063"/>
                <a:ext cx="7429500" cy="2249487"/>
              </a:xfrm>
              <a:custGeom>
                <a:avLst/>
                <a:gdLst>
                  <a:gd name="T0" fmla="*/ 0 w 4680"/>
                  <a:gd name="T1" fmla="*/ 2147483647 h 1417"/>
                  <a:gd name="T2" fmla="*/ 2147483647 w 4680"/>
                  <a:gd name="T3" fmla="*/ 2147483647 h 1417"/>
                  <a:gd name="T4" fmla="*/ 2147483647 w 4680"/>
                  <a:gd name="T5" fmla="*/ 2147483647 h 1417"/>
                  <a:gd name="T6" fmla="*/ 2147483647 w 4680"/>
                  <a:gd name="T7" fmla="*/ 2147483647 h 1417"/>
                  <a:gd name="T8" fmla="*/ 2147483647 w 4680"/>
                  <a:gd name="T9" fmla="*/ 0 h 1417"/>
                  <a:gd name="T10" fmla="*/ 2147483647 w 4680"/>
                  <a:gd name="T11" fmla="*/ 2147483647 h 1417"/>
                  <a:gd name="T12" fmla="*/ 2147483647 w 4680"/>
                  <a:gd name="T13" fmla="*/ 2147483647 h 1417"/>
                  <a:gd name="T14" fmla="*/ 2147483647 w 4680"/>
                  <a:gd name="T15" fmla="*/ 2147483647 h 1417"/>
                  <a:gd name="T16" fmla="*/ 2147483647 w 4680"/>
                  <a:gd name="T17" fmla="*/ 2147483647 h 1417"/>
                  <a:gd name="T18" fmla="*/ 2147483647 w 4680"/>
                  <a:gd name="T19" fmla="*/ 2147483647 h 14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80"/>
                  <a:gd name="T31" fmla="*/ 0 h 1417"/>
                  <a:gd name="T32" fmla="*/ 4680 w 4680"/>
                  <a:gd name="T33" fmla="*/ 1417 h 14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80" h="1417">
                    <a:moveTo>
                      <a:pt x="0" y="1392"/>
                    </a:moveTo>
                    <a:cubicBezTo>
                      <a:pt x="173" y="1382"/>
                      <a:pt x="749" y="1417"/>
                      <a:pt x="1040" y="1330"/>
                    </a:cubicBezTo>
                    <a:cubicBezTo>
                      <a:pt x="1331" y="1243"/>
                      <a:pt x="1565" y="1044"/>
                      <a:pt x="1744" y="872"/>
                    </a:cubicBezTo>
                    <a:cubicBezTo>
                      <a:pt x="1923" y="700"/>
                      <a:pt x="1989" y="441"/>
                      <a:pt x="2112" y="296"/>
                    </a:cubicBezTo>
                    <a:cubicBezTo>
                      <a:pt x="2235" y="151"/>
                      <a:pt x="2307" y="0"/>
                      <a:pt x="2480" y="0"/>
                    </a:cubicBezTo>
                    <a:cubicBezTo>
                      <a:pt x="2653" y="0"/>
                      <a:pt x="2955" y="168"/>
                      <a:pt x="3152" y="296"/>
                    </a:cubicBezTo>
                    <a:cubicBezTo>
                      <a:pt x="3349" y="424"/>
                      <a:pt x="3531" y="632"/>
                      <a:pt x="3664" y="768"/>
                    </a:cubicBezTo>
                    <a:cubicBezTo>
                      <a:pt x="3797" y="904"/>
                      <a:pt x="3931" y="1143"/>
                      <a:pt x="4064" y="1128"/>
                    </a:cubicBezTo>
                    <a:cubicBezTo>
                      <a:pt x="4197" y="1113"/>
                      <a:pt x="4361" y="828"/>
                      <a:pt x="4464" y="680"/>
                    </a:cubicBezTo>
                    <a:cubicBezTo>
                      <a:pt x="4567" y="532"/>
                      <a:pt x="4626" y="384"/>
                      <a:pt x="4680" y="240"/>
                    </a:cubicBezTo>
                  </a:path>
                </a:pathLst>
              </a:custGeom>
              <a:noFill/>
              <a:ln w="44450">
                <a:solidFill>
                  <a:srgbClr val="000090"/>
                </a:solidFill>
                <a:round/>
                <a:headEnd/>
                <a:tailEnd/>
              </a:ln>
            </p:spPr>
            <p:txBody>
              <a:bodyPr wrap="none" anchor="ctr"/>
              <a:lstStyle/>
              <a:p>
                <a:pPr fontAlgn="base">
                  <a:spcBef>
                    <a:spcPct val="0"/>
                  </a:spcBef>
                  <a:spcAft>
                    <a:spcPct val="0"/>
                  </a:spcAft>
                </a:pPr>
                <a:endParaRPr lang="en-US">
                  <a:solidFill>
                    <a:srgbClr val="000066"/>
                  </a:solidFill>
                </a:endParaRPr>
              </a:p>
            </p:txBody>
          </p:sp>
        </p:grpSp>
      </p:grpSp>
      <p:sp>
        <p:nvSpPr>
          <p:cNvPr id="10271" name="Freeform 39"/>
          <p:cNvSpPr>
            <a:spLocks/>
          </p:cNvSpPr>
          <p:nvPr/>
        </p:nvSpPr>
        <p:spPr bwMode="auto">
          <a:xfrm>
            <a:off x="958726" y="1941513"/>
            <a:ext cx="6362700" cy="2222500"/>
          </a:xfrm>
          <a:custGeom>
            <a:avLst/>
            <a:gdLst>
              <a:gd name="T0" fmla="*/ 0 w 4008"/>
              <a:gd name="T1" fmla="*/ 2147483647 h 1400"/>
              <a:gd name="T2" fmla="*/ 2147483647 w 4008"/>
              <a:gd name="T3" fmla="*/ 2147483647 h 1400"/>
              <a:gd name="T4" fmla="*/ 2147483647 w 4008"/>
              <a:gd name="T5" fmla="*/ 2147483647 h 1400"/>
              <a:gd name="T6" fmla="*/ 2147483647 w 4008"/>
              <a:gd name="T7" fmla="*/ 2147483647 h 1400"/>
              <a:gd name="T8" fmla="*/ 2147483647 w 4008"/>
              <a:gd name="T9" fmla="*/ 2147483647 h 1400"/>
              <a:gd name="T10" fmla="*/ 2147483647 w 4008"/>
              <a:gd name="T11" fmla="*/ 2147483647 h 1400"/>
              <a:gd name="T12" fmla="*/ 2147483647 w 4008"/>
              <a:gd name="T13" fmla="*/ 2147483647 h 1400"/>
              <a:gd name="T14" fmla="*/ 2147483647 w 4008"/>
              <a:gd name="T15" fmla="*/ 2147483647 h 1400"/>
              <a:gd name="T16" fmla="*/ 2147483647 w 4008"/>
              <a:gd name="T17" fmla="*/ 2147483647 h 1400"/>
              <a:gd name="T18" fmla="*/ 2147483647 w 4008"/>
              <a:gd name="T19" fmla="*/ 2147483647 h 14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08"/>
              <a:gd name="T31" fmla="*/ 0 h 1400"/>
              <a:gd name="T32" fmla="*/ 4008 w 4008"/>
              <a:gd name="T33" fmla="*/ 1400 h 14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08" h="1400">
                <a:moveTo>
                  <a:pt x="0" y="1393"/>
                </a:moveTo>
                <a:cubicBezTo>
                  <a:pt x="26" y="1394"/>
                  <a:pt x="97" y="1400"/>
                  <a:pt x="154" y="1399"/>
                </a:cubicBezTo>
                <a:cubicBezTo>
                  <a:pt x="211" y="1398"/>
                  <a:pt x="279" y="1392"/>
                  <a:pt x="340" y="1385"/>
                </a:cubicBezTo>
                <a:cubicBezTo>
                  <a:pt x="401" y="1378"/>
                  <a:pt x="448" y="1373"/>
                  <a:pt x="518" y="1357"/>
                </a:cubicBezTo>
                <a:cubicBezTo>
                  <a:pt x="588" y="1341"/>
                  <a:pt x="688" y="1325"/>
                  <a:pt x="764" y="1289"/>
                </a:cubicBezTo>
                <a:cubicBezTo>
                  <a:pt x="840" y="1253"/>
                  <a:pt x="799" y="1296"/>
                  <a:pt x="976" y="1139"/>
                </a:cubicBezTo>
                <a:cubicBezTo>
                  <a:pt x="1153" y="982"/>
                  <a:pt x="1567" y="534"/>
                  <a:pt x="1824" y="347"/>
                </a:cubicBezTo>
                <a:cubicBezTo>
                  <a:pt x="2081" y="160"/>
                  <a:pt x="2245" y="0"/>
                  <a:pt x="2520" y="19"/>
                </a:cubicBezTo>
                <a:cubicBezTo>
                  <a:pt x="2795" y="38"/>
                  <a:pt x="3224" y="348"/>
                  <a:pt x="3472" y="459"/>
                </a:cubicBezTo>
                <a:cubicBezTo>
                  <a:pt x="3720" y="570"/>
                  <a:pt x="3847" y="671"/>
                  <a:pt x="4008" y="683"/>
                </a:cubicBezTo>
              </a:path>
            </a:pathLst>
          </a:custGeom>
          <a:noFill/>
          <a:ln w="44450">
            <a:solidFill>
              <a:srgbClr val="FF0000"/>
            </a:solidFill>
            <a:round/>
            <a:headEnd/>
            <a:tailEnd/>
          </a:ln>
        </p:spPr>
        <p:txBody>
          <a:bodyPr wrap="none" anchor="ctr"/>
          <a:lstStyle/>
          <a:p>
            <a:pPr fontAlgn="base">
              <a:spcBef>
                <a:spcPct val="0"/>
              </a:spcBef>
              <a:spcAft>
                <a:spcPct val="0"/>
              </a:spcAft>
            </a:pPr>
            <a:endParaRPr lang="en-US">
              <a:solidFill>
                <a:srgbClr val="000066"/>
              </a:solidFill>
            </a:endParaRPr>
          </a:p>
        </p:txBody>
      </p:sp>
      <p:sp>
        <p:nvSpPr>
          <p:cNvPr id="10272" name="Freeform 40"/>
          <p:cNvSpPr>
            <a:spLocks/>
          </p:cNvSpPr>
          <p:nvPr/>
        </p:nvSpPr>
        <p:spPr bwMode="auto">
          <a:xfrm>
            <a:off x="949201" y="2027238"/>
            <a:ext cx="6451600" cy="2249487"/>
          </a:xfrm>
          <a:custGeom>
            <a:avLst/>
            <a:gdLst>
              <a:gd name="T0" fmla="*/ 0 w 4064"/>
              <a:gd name="T1" fmla="*/ 2147483647 h 1417"/>
              <a:gd name="T2" fmla="*/ 2147483647 w 4064"/>
              <a:gd name="T3" fmla="*/ 2147483647 h 1417"/>
              <a:gd name="T4" fmla="*/ 2147483647 w 4064"/>
              <a:gd name="T5" fmla="*/ 2147483647 h 1417"/>
              <a:gd name="T6" fmla="*/ 2147483647 w 4064"/>
              <a:gd name="T7" fmla="*/ 2147483647 h 1417"/>
              <a:gd name="T8" fmla="*/ 2147483647 w 4064"/>
              <a:gd name="T9" fmla="*/ 0 h 1417"/>
              <a:gd name="T10" fmla="*/ 2147483647 w 4064"/>
              <a:gd name="T11" fmla="*/ 2147483647 h 1417"/>
              <a:gd name="T12" fmla="*/ 2147483647 w 4064"/>
              <a:gd name="T13" fmla="*/ 2147483647 h 1417"/>
              <a:gd name="T14" fmla="*/ 2147483647 w 4064"/>
              <a:gd name="T15" fmla="*/ 2147483647 h 1417"/>
              <a:gd name="T16" fmla="*/ 0 60000 65536"/>
              <a:gd name="T17" fmla="*/ 0 60000 65536"/>
              <a:gd name="T18" fmla="*/ 0 60000 65536"/>
              <a:gd name="T19" fmla="*/ 0 60000 65536"/>
              <a:gd name="T20" fmla="*/ 0 60000 65536"/>
              <a:gd name="T21" fmla="*/ 0 60000 65536"/>
              <a:gd name="T22" fmla="*/ 0 60000 65536"/>
              <a:gd name="T23" fmla="*/ 0 60000 65536"/>
              <a:gd name="T24" fmla="*/ 0 w 4064"/>
              <a:gd name="T25" fmla="*/ 0 h 1417"/>
              <a:gd name="T26" fmla="*/ 4064 w 4064"/>
              <a:gd name="T27" fmla="*/ 1417 h 14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64" h="1417">
                <a:moveTo>
                  <a:pt x="0" y="1392"/>
                </a:moveTo>
                <a:cubicBezTo>
                  <a:pt x="173" y="1382"/>
                  <a:pt x="749" y="1417"/>
                  <a:pt x="1040" y="1330"/>
                </a:cubicBezTo>
                <a:cubicBezTo>
                  <a:pt x="1331" y="1243"/>
                  <a:pt x="1565" y="1044"/>
                  <a:pt x="1744" y="872"/>
                </a:cubicBezTo>
                <a:cubicBezTo>
                  <a:pt x="1923" y="700"/>
                  <a:pt x="1989" y="441"/>
                  <a:pt x="2112" y="296"/>
                </a:cubicBezTo>
                <a:cubicBezTo>
                  <a:pt x="2235" y="151"/>
                  <a:pt x="2307" y="0"/>
                  <a:pt x="2480" y="0"/>
                </a:cubicBezTo>
                <a:cubicBezTo>
                  <a:pt x="2653" y="0"/>
                  <a:pt x="2955" y="168"/>
                  <a:pt x="3152" y="296"/>
                </a:cubicBezTo>
                <a:cubicBezTo>
                  <a:pt x="3349" y="424"/>
                  <a:pt x="3531" y="632"/>
                  <a:pt x="3664" y="768"/>
                </a:cubicBezTo>
                <a:cubicBezTo>
                  <a:pt x="3797" y="904"/>
                  <a:pt x="3931" y="1143"/>
                  <a:pt x="4064" y="1128"/>
                </a:cubicBezTo>
              </a:path>
            </a:pathLst>
          </a:custGeom>
          <a:noFill/>
          <a:ln w="44450">
            <a:solidFill>
              <a:srgbClr val="000090"/>
            </a:solidFill>
            <a:round/>
            <a:headEnd/>
            <a:tailEnd/>
          </a:ln>
        </p:spPr>
        <p:txBody>
          <a:bodyPr wrap="none" anchor="ctr"/>
          <a:lstStyle/>
          <a:p>
            <a:pPr fontAlgn="base">
              <a:spcBef>
                <a:spcPct val="0"/>
              </a:spcBef>
              <a:spcAft>
                <a:spcPct val="0"/>
              </a:spcAft>
            </a:pPr>
            <a:endParaRPr lang="en-US">
              <a:solidFill>
                <a:srgbClr val="000066"/>
              </a:solidFill>
            </a:endParaRPr>
          </a:p>
        </p:txBody>
      </p:sp>
      <p:sp>
        <p:nvSpPr>
          <p:cNvPr id="10273" name="TextBox 21"/>
          <p:cNvSpPr txBox="1">
            <a:spLocks noChangeArrowheads="1"/>
          </p:cNvSpPr>
          <p:nvPr/>
        </p:nvSpPr>
        <p:spPr bwMode="auto">
          <a:xfrm>
            <a:off x="4529013" y="4481513"/>
            <a:ext cx="942975" cy="368300"/>
          </a:xfrm>
          <a:prstGeom prst="rect">
            <a:avLst/>
          </a:prstGeom>
          <a:noFill/>
          <a:ln w="9525">
            <a:noFill/>
            <a:miter lim="800000"/>
            <a:headEnd/>
            <a:tailEnd/>
          </a:ln>
        </p:spPr>
        <p:txBody>
          <a:bodyPr wrap="none">
            <a:spAutoFit/>
          </a:bodyPr>
          <a:lstStyle/>
          <a:p>
            <a:pPr fontAlgn="base">
              <a:spcBef>
                <a:spcPct val="0"/>
              </a:spcBef>
              <a:spcAft>
                <a:spcPct val="0"/>
              </a:spcAft>
            </a:pPr>
            <a:r>
              <a:rPr lang="en-US">
                <a:solidFill>
                  <a:srgbClr val="000000"/>
                </a:solidFill>
              </a:rPr>
              <a:t>Months</a:t>
            </a:r>
          </a:p>
        </p:txBody>
      </p:sp>
      <p:sp>
        <p:nvSpPr>
          <p:cNvPr id="48" name="TextBox 47"/>
          <p:cNvSpPr txBox="1"/>
          <p:nvPr/>
        </p:nvSpPr>
        <p:spPr>
          <a:xfrm>
            <a:off x="304800" y="152400"/>
            <a:ext cx="8461251" cy="892552"/>
          </a:xfrm>
          <a:prstGeom prst="rect">
            <a:avLst/>
          </a:prstGeom>
          <a:noFill/>
        </p:spPr>
        <p:txBody>
          <a:bodyPr wrap="square" rtlCol="0">
            <a:spAutoFit/>
          </a:bodyPr>
          <a:lstStyle/>
          <a:p>
            <a:pPr algn="ctr" fontAlgn="base">
              <a:spcBef>
                <a:spcPct val="0"/>
              </a:spcBef>
              <a:spcAft>
                <a:spcPct val="0"/>
              </a:spcAft>
            </a:pPr>
            <a:r>
              <a:rPr lang="fr-CH" sz="2400" b="1" dirty="0" err="1">
                <a:solidFill>
                  <a:srgbClr val="0000CC"/>
                </a:solidFill>
              </a:rPr>
              <a:t>Kinetics</a:t>
            </a:r>
            <a:r>
              <a:rPr lang="fr-CH" sz="2400" b="1" dirty="0">
                <a:solidFill>
                  <a:srgbClr val="0000CC"/>
                </a:solidFill>
              </a:rPr>
              <a:t> of Vaccine-</a:t>
            </a:r>
            <a:r>
              <a:rPr lang="fr-CH" sz="2400" b="1" dirty="0" err="1">
                <a:solidFill>
                  <a:srgbClr val="0000CC"/>
                </a:solidFill>
              </a:rPr>
              <a:t>Induced</a:t>
            </a:r>
            <a:r>
              <a:rPr lang="fr-CH" sz="2400" b="1" dirty="0">
                <a:solidFill>
                  <a:srgbClr val="0000CC"/>
                </a:solidFill>
              </a:rPr>
              <a:t> Immune </a:t>
            </a:r>
            <a:r>
              <a:rPr lang="fr-CH" sz="2400" b="1" dirty="0" err="1">
                <a:solidFill>
                  <a:srgbClr val="0000CC"/>
                </a:solidFill>
              </a:rPr>
              <a:t>Response</a:t>
            </a:r>
            <a:r>
              <a:rPr lang="fr-CH" sz="2400" b="1" dirty="0">
                <a:solidFill>
                  <a:srgbClr val="0000CC"/>
                </a:solidFill>
              </a:rPr>
              <a:t> and </a:t>
            </a:r>
            <a:endParaRPr lang="fr-CH" sz="2400" b="1" dirty="0" smtClean="0">
              <a:solidFill>
                <a:srgbClr val="0000CC"/>
              </a:solidFill>
            </a:endParaRPr>
          </a:p>
          <a:p>
            <a:pPr algn="ctr" fontAlgn="base">
              <a:spcBef>
                <a:spcPct val="0"/>
              </a:spcBef>
              <a:spcAft>
                <a:spcPct val="0"/>
              </a:spcAft>
            </a:pPr>
            <a:r>
              <a:rPr lang="fr-CH" sz="2400" b="1" dirty="0" smtClean="0">
                <a:solidFill>
                  <a:srgbClr val="0000CC"/>
                </a:solidFill>
              </a:rPr>
              <a:t>Vaccine Protection </a:t>
            </a:r>
            <a:r>
              <a:rPr lang="fr-CH" sz="2400" b="1" dirty="0" err="1" smtClean="0">
                <a:solidFill>
                  <a:srgbClr val="0000CC"/>
                </a:solidFill>
              </a:rPr>
              <a:t>Based</a:t>
            </a:r>
            <a:r>
              <a:rPr lang="fr-CH" sz="2400" b="1" dirty="0" smtClean="0">
                <a:solidFill>
                  <a:srgbClr val="0000CC"/>
                </a:solidFill>
              </a:rPr>
              <a:t> on RV144</a:t>
            </a:r>
            <a:r>
              <a:rPr lang="fr-CH" sz="2800" b="1" dirty="0" smtClean="0">
                <a:solidFill>
                  <a:srgbClr val="0000CC"/>
                </a:solidFill>
              </a:rPr>
              <a:t> </a:t>
            </a:r>
            <a:endParaRPr lang="en-US" sz="2800" b="1" dirty="0">
              <a:solidFill>
                <a:srgbClr val="0000CC"/>
              </a:solidFill>
            </a:endParaRPr>
          </a:p>
        </p:txBody>
      </p:sp>
      <p:sp>
        <p:nvSpPr>
          <p:cNvPr id="50" name="ZoneTexte 49"/>
          <p:cNvSpPr txBox="1"/>
          <p:nvPr/>
        </p:nvSpPr>
        <p:spPr>
          <a:xfrm>
            <a:off x="2859711" y="6324471"/>
            <a:ext cx="3744551" cy="338554"/>
          </a:xfrm>
          <a:prstGeom prst="rect">
            <a:avLst/>
          </a:prstGeom>
          <a:noFill/>
        </p:spPr>
        <p:txBody>
          <a:bodyPr wrap="none" rtlCol="0">
            <a:spAutoFit/>
          </a:bodyPr>
          <a:lstStyle/>
          <a:p>
            <a:r>
              <a:rPr lang="fr-CH" sz="1600" b="1" dirty="0" smtClean="0">
                <a:solidFill>
                  <a:schemeClr val="bg1"/>
                </a:solidFill>
              </a:rPr>
              <a:t>AIDS Vaccine Conference 2009, Bangkok</a:t>
            </a:r>
            <a:endParaRPr lang="fr-CH" sz="1600" b="1" dirty="0">
              <a:solidFill>
                <a:schemeClr val="bg1"/>
              </a:solidFill>
            </a:endParaRPr>
          </a:p>
        </p:txBody>
      </p:sp>
      <p:sp>
        <p:nvSpPr>
          <p:cNvPr id="9" name="Oval 8"/>
          <p:cNvSpPr/>
          <p:nvPr/>
        </p:nvSpPr>
        <p:spPr>
          <a:xfrm>
            <a:off x="6553199" y="914400"/>
            <a:ext cx="2293447" cy="5334000"/>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3107019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Template-v6">
  <a:themeElements>
    <a:clrScheme name="HVTN-new">
      <a:dk1>
        <a:srgbClr val="404041"/>
      </a:dk1>
      <a:lt1>
        <a:srgbClr val="FFFFFF"/>
      </a:lt1>
      <a:dk2>
        <a:srgbClr val="3589A5"/>
      </a:dk2>
      <a:lt2>
        <a:srgbClr val="404041"/>
      </a:lt2>
      <a:accent1>
        <a:srgbClr val="DC3B0F"/>
      </a:accent1>
      <a:accent2>
        <a:srgbClr val="3589A5"/>
      </a:accent2>
      <a:accent3>
        <a:srgbClr val="404041"/>
      </a:accent3>
      <a:accent4>
        <a:srgbClr val="8B8B8D"/>
      </a:accent4>
      <a:accent5>
        <a:srgbClr val="EF6D49"/>
      </a:accent5>
      <a:accent6>
        <a:srgbClr val="A5A5A5"/>
      </a:accent6>
      <a:hlink>
        <a:srgbClr val="EF6D49"/>
      </a:hlink>
      <a:folHlink>
        <a:srgbClr val="EF6D49"/>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CA7C4"/>
        </a:solidFill>
        <a:ln>
          <a:noFill/>
        </a:ln>
      </a:spPr>
      <a:bodyPr rtlCol="0" anchor="ctr"/>
      <a:lstStyle>
        <a:defPPr algn="ctr">
          <a:defRPr/>
        </a:defPPr>
      </a:lstStyle>
      <a:style>
        <a:lnRef idx="2">
          <a:schemeClr val="accent5"/>
        </a:lnRef>
        <a:fillRef idx="1">
          <a:schemeClr val="lt1"/>
        </a:fillRef>
        <a:effectRef idx="0">
          <a:schemeClr val="accent5"/>
        </a:effectRef>
        <a:fontRef idx="minor">
          <a:schemeClr val="dk1"/>
        </a:fontRef>
      </a:style>
    </a:spDef>
    <a:txDef>
      <a:spPr/>
      <a:bodyPr vert="horz" wrap="none" lIns="91440" tIns="45720" rIns="91440" bIns="45720" rtlCol="0">
        <a:normAutofit/>
      </a:bodyPr>
      <a:lstStyle>
        <a:defPPr>
          <a:defRPr sz="1600" dirty="0" smtClean="0">
            <a:solidFill>
              <a:schemeClr val="bg2"/>
            </a:solidFill>
          </a:defRPr>
        </a:defPPr>
      </a:lstStyle>
    </a:txDef>
  </a:objectDefaults>
  <a:extraClrSchemeLst/>
</a:theme>
</file>

<file path=ppt/theme/theme2.xml><?xml version="1.0" encoding="utf-8"?>
<a:theme xmlns:a="http://schemas.openxmlformats.org/drawingml/2006/main" name="1_template-v1">
  <a:themeElements>
    <a:clrScheme name="HVTN-new">
      <a:dk1>
        <a:srgbClr val="404041"/>
      </a:dk1>
      <a:lt1>
        <a:srgbClr val="FFFFFF"/>
      </a:lt1>
      <a:dk2>
        <a:srgbClr val="3589A5"/>
      </a:dk2>
      <a:lt2>
        <a:srgbClr val="404041"/>
      </a:lt2>
      <a:accent1>
        <a:srgbClr val="DC3B0F"/>
      </a:accent1>
      <a:accent2>
        <a:srgbClr val="3589A5"/>
      </a:accent2>
      <a:accent3>
        <a:srgbClr val="404041"/>
      </a:accent3>
      <a:accent4>
        <a:srgbClr val="8B8B8D"/>
      </a:accent4>
      <a:accent5>
        <a:srgbClr val="EF6D49"/>
      </a:accent5>
      <a:accent6>
        <a:srgbClr val="A5A5A5"/>
      </a:accent6>
      <a:hlink>
        <a:srgbClr val="EF6D49"/>
      </a:hlink>
      <a:folHlink>
        <a:srgbClr val="EF6D49"/>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CA7C4"/>
        </a:solidFill>
        <a:ln>
          <a:noFill/>
        </a:ln>
      </a:spPr>
      <a:bodyPr rtlCol="0" anchor="ctr"/>
      <a:lstStyle>
        <a:defPPr algn="ctr">
          <a:defRPr/>
        </a:defPPr>
      </a:lstStyle>
      <a:style>
        <a:lnRef idx="2">
          <a:schemeClr val="accent5"/>
        </a:lnRef>
        <a:fillRef idx="1">
          <a:schemeClr val="lt1"/>
        </a:fillRef>
        <a:effectRef idx="0">
          <a:schemeClr val="accent5"/>
        </a:effectRef>
        <a:fontRef idx="minor">
          <a:schemeClr val="dk1"/>
        </a:fontRef>
      </a:style>
    </a:spDef>
    <a:txDef>
      <a:spPr/>
      <a:bodyPr vert="horz" wrap="none" lIns="91440" tIns="45720" rIns="91440" bIns="45720" rtlCol="0">
        <a:normAutofit/>
      </a:bodyPr>
      <a:lstStyle>
        <a:defPPr>
          <a:defRPr sz="1600" dirty="0" smtClean="0">
            <a:solidFill>
              <a:schemeClr val="bg2"/>
            </a:solidFill>
          </a:defRPr>
        </a:defPPr>
      </a:lstStyle>
    </a:txDef>
  </a:objectDefaults>
  <a:extraClrSchemeLst/>
</a:theme>
</file>

<file path=ppt/theme/theme3.xml><?xml version="1.0" encoding="utf-8"?>
<a:theme xmlns:a="http://schemas.openxmlformats.org/drawingml/2006/main" name="TEC Update Slides 26-MAR-14 Final">
  <a:themeElements>
    <a:clrScheme name="HVTN-new">
      <a:dk1>
        <a:srgbClr val="404041"/>
      </a:dk1>
      <a:lt1>
        <a:srgbClr val="FFFFFF"/>
      </a:lt1>
      <a:dk2>
        <a:srgbClr val="3589A5"/>
      </a:dk2>
      <a:lt2>
        <a:srgbClr val="404041"/>
      </a:lt2>
      <a:accent1>
        <a:srgbClr val="DC3B0F"/>
      </a:accent1>
      <a:accent2>
        <a:srgbClr val="3589A5"/>
      </a:accent2>
      <a:accent3>
        <a:srgbClr val="404041"/>
      </a:accent3>
      <a:accent4>
        <a:srgbClr val="8B8B8D"/>
      </a:accent4>
      <a:accent5>
        <a:srgbClr val="EF6D49"/>
      </a:accent5>
      <a:accent6>
        <a:srgbClr val="A5A5A5"/>
      </a:accent6>
      <a:hlink>
        <a:srgbClr val="EF6D49"/>
      </a:hlink>
      <a:folHlink>
        <a:srgbClr val="EF6D49"/>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CA7C4"/>
        </a:solidFill>
        <a:ln>
          <a:noFill/>
        </a:ln>
      </a:spPr>
      <a:bodyPr rtlCol="0" anchor="ctr"/>
      <a:lstStyle>
        <a:defPPr algn="ctr">
          <a:defRPr/>
        </a:defPPr>
      </a:lstStyle>
      <a:style>
        <a:lnRef idx="2">
          <a:schemeClr val="accent5"/>
        </a:lnRef>
        <a:fillRef idx="1">
          <a:schemeClr val="lt1"/>
        </a:fillRef>
        <a:effectRef idx="0">
          <a:schemeClr val="accent5"/>
        </a:effectRef>
        <a:fontRef idx="minor">
          <a:schemeClr val="dk1"/>
        </a:fontRef>
      </a:style>
    </a:spDef>
    <a:txDef>
      <a:spPr/>
      <a:bodyPr vert="horz" wrap="none" lIns="91440" tIns="45720" rIns="91440" bIns="45720" rtlCol="0">
        <a:normAutofit/>
      </a:bodyPr>
      <a:lstStyle>
        <a:defPPr>
          <a:defRPr sz="1600" dirty="0" smtClean="0">
            <a:solidFill>
              <a:schemeClr val="bg2"/>
            </a:solidFill>
          </a:defRPr>
        </a:defPPr>
      </a:lstStyle>
    </a:txDef>
  </a:objectDefaults>
  <a:extraClrSchemeLst/>
</a:theme>
</file>

<file path=ppt/theme/theme4.xml><?xml version="1.0" encoding="utf-8"?>
<a:theme xmlns:a="http://schemas.openxmlformats.org/drawingml/2006/main" name="Org-Charts-2014">
  <a:themeElements>
    <a:clrScheme name="HVTN-new">
      <a:dk1>
        <a:srgbClr val="404041"/>
      </a:dk1>
      <a:lt1>
        <a:srgbClr val="FFFFFF"/>
      </a:lt1>
      <a:dk2>
        <a:srgbClr val="3589A5"/>
      </a:dk2>
      <a:lt2>
        <a:srgbClr val="404041"/>
      </a:lt2>
      <a:accent1>
        <a:srgbClr val="DC3B0F"/>
      </a:accent1>
      <a:accent2>
        <a:srgbClr val="3589A5"/>
      </a:accent2>
      <a:accent3>
        <a:srgbClr val="404041"/>
      </a:accent3>
      <a:accent4>
        <a:srgbClr val="8B8B8D"/>
      </a:accent4>
      <a:accent5>
        <a:srgbClr val="EF6D49"/>
      </a:accent5>
      <a:accent6>
        <a:srgbClr val="A5A5A5"/>
      </a:accent6>
      <a:hlink>
        <a:srgbClr val="EF6D49"/>
      </a:hlink>
      <a:folHlink>
        <a:srgbClr val="EF6D49"/>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CA7C4"/>
        </a:solidFill>
        <a:ln>
          <a:noFill/>
        </a:ln>
      </a:spPr>
      <a:bodyPr rtlCol="0" anchor="ctr"/>
      <a:lstStyle>
        <a:defPPr algn="ctr">
          <a:defRPr/>
        </a:defPPr>
      </a:lstStyle>
      <a:style>
        <a:lnRef idx="2">
          <a:schemeClr val="accent5"/>
        </a:lnRef>
        <a:fillRef idx="1">
          <a:schemeClr val="lt1"/>
        </a:fillRef>
        <a:effectRef idx="0">
          <a:schemeClr val="accent5"/>
        </a:effectRef>
        <a:fontRef idx="minor">
          <a:schemeClr val="dk1"/>
        </a:fontRef>
      </a:style>
    </a:spDef>
    <a:txDef>
      <a:spPr/>
      <a:bodyPr vert="horz" wrap="none" lIns="91440" tIns="45720" rIns="91440" bIns="45720" rtlCol="0">
        <a:normAutofit/>
      </a:bodyPr>
      <a:lstStyle>
        <a:defPPr>
          <a:defRPr sz="1600" dirty="0" smtClean="0">
            <a:solidFill>
              <a:schemeClr val="bg2"/>
            </a:solidFill>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Template-v6</Template>
  <TotalTime>17249</TotalTime>
  <Words>2661</Words>
  <Application>Microsoft Office PowerPoint</Application>
  <PresentationFormat>On-screen Show (4:3)</PresentationFormat>
  <Paragraphs>586</Paragraphs>
  <Slides>48</Slides>
  <Notes>35</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48</vt:i4>
      </vt:variant>
    </vt:vector>
  </HeadingPairs>
  <TitlesOfParts>
    <vt:vector size="53" baseType="lpstr">
      <vt:lpstr>Template-v6</vt:lpstr>
      <vt:lpstr>1_template-v1</vt:lpstr>
      <vt:lpstr>TEC Update Slides 26-MAR-14 Final</vt:lpstr>
      <vt:lpstr>Org-Charts-2014</vt:lpstr>
      <vt:lpstr>Prism 5</vt:lpstr>
      <vt:lpstr>Advancing HIV Vaccines into Efficacy studies: the time is now</vt:lpstr>
      <vt:lpstr>PowerPoint Presentation</vt:lpstr>
      <vt:lpstr>PowerPoint Presentation</vt:lpstr>
      <vt:lpstr>Challenges for making HIV vaccines</vt:lpstr>
      <vt:lpstr>Limited financial Investment from Private Sector &amp; LMIC countries</vt:lpstr>
      <vt:lpstr>This has resulted in only 4 vaccine concepts that have been tested in 6 efficacy trials in 30 years</vt:lpstr>
      <vt:lpstr>Clinical HIV-1 Vaccine Efficacy Trials (Barouch &amp; Michael, 2013)</vt:lpstr>
      <vt:lpstr>Thai Trial (RV144) Primary Results</vt:lpstr>
      <vt:lpstr>PowerPoint Presentation</vt:lpstr>
      <vt:lpstr>Key correlates that emerged from RV144 that appeared to be related to Vaccine Efficacy (Haynes, 2012)</vt:lpstr>
      <vt:lpstr>PowerPoint Presentation</vt:lpstr>
      <vt:lpstr>PowerPoint Presentation</vt:lpstr>
      <vt:lpstr>lack of a direct correlation between neutralising antibodies and HIV-1 acquisition </vt:lpstr>
      <vt:lpstr>Post RV144 world: conceptual summary of the correlates work</vt:lpstr>
      <vt:lpstr>Besides non neutralising HIV vaccine approaches….other things were happening in the neutralising space</vt:lpstr>
      <vt:lpstr>Immunogen design to induce neutralisation</vt:lpstr>
      <vt:lpstr>This leads us to evaluate 3 strategies to advance HIV immunization</vt:lpstr>
      <vt:lpstr>2010 Formation of the P5 Partnership </vt:lpstr>
      <vt:lpstr>The Strategy for the ALVAC/Protein Phase 3 Program</vt:lpstr>
      <vt:lpstr> HVTN Strategy for the Phase 3 Program  </vt:lpstr>
      <vt:lpstr>Peak CD4+ T Cell Response Rates and  Magnitudes are Higher in Prevalence in 097 vs. RV144</vt:lpstr>
      <vt:lpstr>PowerPoint Presentation</vt:lpstr>
      <vt:lpstr>Study Schema: HVTN 100</vt:lpstr>
      <vt:lpstr>PowerPoint Presentation</vt:lpstr>
      <vt:lpstr>Go/No-Go Criteria: HVTN 100 Must Meet all of the Following Conditions to advance to HVTN 702</vt:lpstr>
      <vt:lpstr>Study Schema: HVTN 702</vt:lpstr>
      <vt:lpstr>3 strategies to advance immunization</vt:lpstr>
      <vt:lpstr>HIV vaccine research program:  Janssen and Collaborators</vt:lpstr>
      <vt:lpstr> </vt:lpstr>
      <vt:lpstr>PowerPoint Presentation</vt:lpstr>
      <vt:lpstr>PowerPoint Presentation</vt:lpstr>
      <vt:lpstr>3 strategies to advance immunization</vt:lpstr>
      <vt:lpstr>PowerPoint Presentation</vt:lpstr>
      <vt:lpstr>PowerPoint Presentation</vt:lpstr>
      <vt:lpstr>All the NHP studies are with cell free virus, in humans we know that there is  cell associated sexual and breast milk HIV transmission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critical link between AMP &amp; immunogen design will be in defining the levels of neutralisation required to achieve protection and will set the standard for developing immunogens that achieve these levels of antibodies</vt:lpstr>
      <vt:lpstr>PowerPoint Presentation</vt:lpstr>
      <vt:lpstr>PowerPoint Presentation</vt:lpstr>
      <vt:lpstr>PowerPoint Presentation</vt:lpstr>
      <vt:lpstr>Acknowledgements</vt:lpstr>
    </vt:vector>
  </TitlesOfParts>
  <Company>Fred Hutchinson Cancer Research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Orientation to the HVTN Meeting</dc:title>
  <dc:creator>Lisa Donohue</dc:creator>
  <cp:lastModifiedBy>User</cp:lastModifiedBy>
  <cp:revision>583</cp:revision>
  <cp:lastPrinted>2015-07-13T15:36:01Z</cp:lastPrinted>
  <dcterms:created xsi:type="dcterms:W3CDTF">2014-04-04T16:10:38Z</dcterms:created>
  <dcterms:modified xsi:type="dcterms:W3CDTF">2015-07-22T15:11:56Z</dcterms:modified>
</cp:coreProperties>
</file>