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0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2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6" r:id="rId3"/>
    <p:sldMasterId id="2147483719" r:id="rId4"/>
    <p:sldMasterId id="2147483754" r:id="rId5"/>
    <p:sldMasterId id="2147483759" r:id="rId6"/>
    <p:sldMasterId id="2147483764" r:id="rId7"/>
    <p:sldMasterId id="2147483769" r:id="rId8"/>
    <p:sldMasterId id="2147483780" r:id="rId9"/>
    <p:sldMasterId id="2147483784" r:id="rId10"/>
    <p:sldMasterId id="2147483789" r:id="rId11"/>
    <p:sldMasterId id="2147483795" r:id="rId12"/>
    <p:sldMasterId id="2147483800" r:id="rId13"/>
    <p:sldMasterId id="2147483805" r:id="rId14"/>
    <p:sldMasterId id="2147483836" r:id="rId15"/>
    <p:sldMasterId id="2147483846" r:id="rId16"/>
    <p:sldMasterId id="2147483868" r:id="rId17"/>
    <p:sldMasterId id="2147483878" r:id="rId18"/>
    <p:sldMasterId id="2147483889" r:id="rId19"/>
    <p:sldMasterId id="2147483894" r:id="rId20"/>
    <p:sldMasterId id="2147483906" r:id="rId21"/>
    <p:sldMasterId id="2147483942" r:id="rId22"/>
    <p:sldMasterId id="2147483953" r:id="rId23"/>
  </p:sldMasterIdLst>
  <p:notesMasterIdLst>
    <p:notesMasterId r:id="rId49"/>
  </p:notesMasterIdLst>
  <p:sldIdLst>
    <p:sldId id="306" r:id="rId24"/>
    <p:sldId id="308" r:id="rId25"/>
    <p:sldId id="316" r:id="rId26"/>
    <p:sldId id="333" r:id="rId27"/>
    <p:sldId id="330" r:id="rId28"/>
    <p:sldId id="329" r:id="rId29"/>
    <p:sldId id="351" r:id="rId30"/>
    <p:sldId id="352" r:id="rId31"/>
    <p:sldId id="354" r:id="rId32"/>
    <p:sldId id="268" r:id="rId33"/>
    <p:sldId id="270" r:id="rId34"/>
    <p:sldId id="267" r:id="rId35"/>
    <p:sldId id="374" r:id="rId36"/>
    <p:sldId id="365" r:id="rId37"/>
    <p:sldId id="360" r:id="rId38"/>
    <p:sldId id="361" r:id="rId39"/>
    <p:sldId id="373" r:id="rId40"/>
    <p:sldId id="326" r:id="rId41"/>
    <p:sldId id="315" r:id="rId42"/>
    <p:sldId id="320" r:id="rId43"/>
    <p:sldId id="322" r:id="rId44"/>
    <p:sldId id="327" r:id="rId45"/>
    <p:sldId id="363" r:id="rId46"/>
    <p:sldId id="337" r:id="rId47"/>
    <p:sldId id="372" r:id="rId48"/>
  </p:sldIdLst>
  <p:sldSz cx="9144000" cy="6858000" type="screen4x3"/>
  <p:notesSz cx="6808788" cy="9940925"/>
  <p:defaultTextStyle>
    <a:defPPr>
      <a:defRPr lang="en-US"/>
    </a:defPPr>
    <a:lvl1pPr marL="0" algn="l" defTabSz="9065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3266" algn="l" defTabSz="9065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6525" algn="l" defTabSz="9065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9790" algn="l" defTabSz="9065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3060" algn="l" defTabSz="9065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6317" algn="l" defTabSz="9065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9580" algn="l" defTabSz="9065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2850" algn="l" defTabSz="9065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6109" algn="l" defTabSz="9065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  <a:srgbClr val="0066FF"/>
    <a:srgbClr val="CC00CC"/>
    <a:srgbClr val="33CC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02" autoAdjust="0"/>
  </p:normalViewPr>
  <p:slideViewPr>
    <p:cSldViewPr snapToObjects="1" showGuides="1">
      <p:cViewPr varScale="1">
        <p:scale>
          <a:sx n="74" d="100"/>
          <a:sy n="74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0BDA4-0BFB-4EF7-80D8-A4D8C393FA6A}" type="doc">
      <dgm:prSet loTypeId="urn:microsoft.com/office/officeart/2005/8/layout/hChevron3" loCatId="process" qsTypeId="urn:microsoft.com/office/officeart/2005/8/quickstyle/3d4" qsCatId="3D" csTypeId="urn:microsoft.com/office/officeart/2005/8/colors/accent1_2" csCatId="accent1" phldr="1"/>
      <dgm:spPr/>
    </dgm:pt>
    <dgm:pt modelId="{46F9F773-26D7-4680-ACFA-D1C7F566A9C8}">
      <dgm:prSet phldrT="[Text]"/>
      <dgm:spPr>
        <a:noFill/>
        <a:scene3d>
          <a:camera prst="orthographicFront"/>
          <a:lightRig rig="chilly" dir="t"/>
        </a:scene3d>
      </dgm:spPr>
      <dgm:t>
        <a:bodyPr/>
        <a:lstStyle/>
        <a:p>
          <a:r>
            <a:rPr lang="fr-CH" sz="1500" smtClean="0"/>
            <a:t>Sep</a:t>
          </a:r>
          <a:endParaRPr lang="en-GB" sz="1500" dirty="0"/>
        </a:p>
      </dgm:t>
    </dgm:pt>
    <dgm:pt modelId="{302CC5D6-B29B-4FF7-A1BF-E85E8D414694}" type="parTrans" cxnId="{9F789A5E-19BD-499A-8E2E-5EC19EC5319E}">
      <dgm:prSet/>
      <dgm:spPr/>
      <dgm:t>
        <a:bodyPr/>
        <a:lstStyle/>
        <a:p>
          <a:endParaRPr lang="en-GB"/>
        </a:p>
      </dgm:t>
    </dgm:pt>
    <dgm:pt modelId="{C46E9C55-8F8E-4AFE-AD3E-A1FC501749B5}" type="sibTrans" cxnId="{9F789A5E-19BD-499A-8E2E-5EC19EC5319E}">
      <dgm:prSet/>
      <dgm:spPr/>
      <dgm:t>
        <a:bodyPr/>
        <a:lstStyle/>
        <a:p>
          <a:endParaRPr lang="en-GB"/>
        </a:p>
      </dgm:t>
    </dgm:pt>
    <dgm:pt modelId="{F95BD1BC-7AD0-414D-B887-4A33FFB602FA}">
      <dgm:prSet phldrT="[Text]" custT="1"/>
      <dgm:spPr>
        <a:noFill/>
      </dgm:spPr>
      <dgm:t>
        <a:bodyPr/>
        <a:lstStyle/>
        <a:p>
          <a:r>
            <a:rPr lang="fr-CH" sz="1500" dirty="0" err="1" smtClean="0"/>
            <a:t>Oct</a:t>
          </a:r>
          <a:endParaRPr lang="en-GB" sz="1500" dirty="0"/>
        </a:p>
      </dgm:t>
    </dgm:pt>
    <dgm:pt modelId="{22BD87F0-8F58-4F61-BD4F-D75C76489B15}" type="parTrans" cxnId="{C6A7704B-B371-40F6-ABC2-970464B2E4AD}">
      <dgm:prSet/>
      <dgm:spPr/>
      <dgm:t>
        <a:bodyPr/>
        <a:lstStyle/>
        <a:p>
          <a:endParaRPr lang="en-GB"/>
        </a:p>
      </dgm:t>
    </dgm:pt>
    <dgm:pt modelId="{6E9FDCF0-C48C-48AF-BECD-4EEE757B7DB8}" type="sibTrans" cxnId="{C6A7704B-B371-40F6-ABC2-970464B2E4AD}">
      <dgm:prSet/>
      <dgm:spPr/>
      <dgm:t>
        <a:bodyPr/>
        <a:lstStyle/>
        <a:p>
          <a:endParaRPr lang="en-GB"/>
        </a:p>
      </dgm:t>
    </dgm:pt>
    <dgm:pt modelId="{25EC12F7-F4A5-4557-8627-2E0D15DAA361}">
      <dgm:prSet phldrT="[Text]" custT="1"/>
      <dgm:spPr>
        <a:noFill/>
      </dgm:spPr>
      <dgm:t>
        <a:bodyPr/>
        <a:lstStyle/>
        <a:p>
          <a:r>
            <a:rPr lang="fr-CH" sz="1500" dirty="0" smtClean="0"/>
            <a:t>Jan</a:t>
          </a:r>
          <a:endParaRPr lang="en-GB" sz="1500" dirty="0"/>
        </a:p>
      </dgm:t>
    </dgm:pt>
    <dgm:pt modelId="{2D69B1E5-3A20-4133-A0F4-7004687DCA87}" type="parTrans" cxnId="{9161BEFC-0002-4D0F-A388-4309B80B5281}">
      <dgm:prSet/>
      <dgm:spPr/>
      <dgm:t>
        <a:bodyPr/>
        <a:lstStyle/>
        <a:p>
          <a:endParaRPr lang="en-GB"/>
        </a:p>
      </dgm:t>
    </dgm:pt>
    <dgm:pt modelId="{E66FC0D3-F496-424A-B5B2-8888BC0B1D61}" type="sibTrans" cxnId="{9161BEFC-0002-4D0F-A388-4309B80B5281}">
      <dgm:prSet/>
      <dgm:spPr/>
      <dgm:t>
        <a:bodyPr/>
        <a:lstStyle/>
        <a:p>
          <a:endParaRPr lang="en-GB"/>
        </a:p>
      </dgm:t>
    </dgm:pt>
    <dgm:pt modelId="{20CCE0E3-FEE3-4473-8247-AAB5D73843C1}">
      <dgm:prSet/>
      <dgm:spPr>
        <a:noFill/>
      </dgm:spPr>
      <dgm:t>
        <a:bodyPr/>
        <a:lstStyle/>
        <a:p>
          <a:r>
            <a:rPr lang="fr-CH" dirty="0" err="1" smtClean="0"/>
            <a:t>Oct</a:t>
          </a:r>
          <a:endParaRPr lang="en-GB" dirty="0"/>
        </a:p>
      </dgm:t>
    </dgm:pt>
    <dgm:pt modelId="{8C5D09C7-E886-489E-858E-8748392BF385}" type="parTrans" cxnId="{8FB1BE3E-1AD3-41E6-A561-2707CFE8B728}">
      <dgm:prSet/>
      <dgm:spPr/>
      <dgm:t>
        <a:bodyPr/>
        <a:lstStyle/>
        <a:p>
          <a:endParaRPr lang="en-GB"/>
        </a:p>
      </dgm:t>
    </dgm:pt>
    <dgm:pt modelId="{FD2C7EAD-0C16-499E-BF7C-3EA76FAA037E}" type="sibTrans" cxnId="{8FB1BE3E-1AD3-41E6-A561-2707CFE8B728}">
      <dgm:prSet/>
      <dgm:spPr/>
      <dgm:t>
        <a:bodyPr/>
        <a:lstStyle/>
        <a:p>
          <a:endParaRPr lang="en-GB"/>
        </a:p>
      </dgm:t>
    </dgm:pt>
    <dgm:pt modelId="{BDA488D5-3287-4D85-8C8C-8217F3EC5122}">
      <dgm:prSet/>
      <dgm:spPr>
        <a:noFill/>
      </dgm:spPr>
      <dgm:t>
        <a:bodyPr/>
        <a:lstStyle/>
        <a:p>
          <a:r>
            <a:rPr lang="fr-CH" dirty="0" err="1" smtClean="0"/>
            <a:t>Apr</a:t>
          </a:r>
          <a:endParaRPr lang="en-GB" dirty="0"/>
        </a:p>
      </dgm:t>
    </dgm:pt>
    <dgm:pt modelId="{CB8424C2-1D87-4EB3-81FF-BC33260DBC77}" type="parTrans" cxnId="{AA7D7BD4-260E-4B4E-8210-FEDF42476485}">
      <dgm:prSet/>
      <dgm:spPr/>
      <dgm:t>
        <a:bodyPr/>
        <a:lstStyle/>
        <a:p>
          <a:endParaRPr lang="en-GB"/>
        </a:p>
      </dgm:t>
    </dgm:pt>
    <dgm:pt modelId="{B328847D-2577-4730-8038-D9AE194A9645}" type="sibTrans" cxnId="{AA7D7BD4-260E-4B4E-8210-FEDF42476485}">
      <dgm:prSet/>
      <dgm:spPr/>
      <dgm:t>
        <a:bodyPr/>
        <a:lstStyle/>
        <a:p>
          <a:endParaRPr lang="en-GB"/>
        </a:p>
      </dgm:t>
    </dgm:pt>
    <dgm:pt modelId="{A798D141-C1E4-4E60-B596-44A313DE6327}">
      <dgm:prSet/>
      <dgm:spPr>
        <a:noFill/>
      </dgm:spPr>
      <dgm:t>
        <a:bodyPr/>
        <a:lstStyle/>
        <a:p>
          <a:r>
            <a:rPr lang="fr-CH" dirty="0" smtClean="0"/>
            <a:t>Jan</a:t>
          </a:r>
          <a:endParaRPr lang="en-GB" dirty="0"/>
        </a:p>
      </dgm:t>
    </dgm:pt>
    <dgm:pt modelId="{54B3F756-BFE9-4025-963B-E9662129D386}" type="parTrans" cxnId="{A2DE7758-9A7C-4C16-8897-1D027FC9075C}">
      <dgm:prSet/>
      <dgm:spPr/>
      <dgm:t>
        <a:bodyPr/>
        <a:lstStyle/>
        <a:p>
          <a:endParaRPr lang="en-GB"/>
        </a:p>
      </dgm:t>
    </dgm:pt>
    <dgm:pt modelId="{C7CE0226-A3D9-4590-9138-EDA65B4C8E0B}" type="sibTrans" cxnId="{A2DE7758-9A7C-4C16-8897-1D027FC9075C}">
      <dgm:prSet/>
      <dgm:spPr/>
      <dgm:t>
        <a:bodyPr/>
        <a:lstStyle/>
        <a:p>
          <a:endParaRPr lang="en-GB"/>
        </a:p>
      </dgm:t>
    </dgm:pt>
    <dgm:pt modelId="{96434EC9-A47D-42C2-9495-CB85C8C23324}">
      <dgm:prSet/>
      <dgm:spPr>
        <a:noFill/>
      </dgm:spPr>
      <dgm:t>
        <a:bodyPr/>
        <a:lstStyle/>
        <a:p>
          <a:r>
            <a:rPr lang="fr-CH" dirty="0" err="1" smtClean="0"/>
            <a:t>Dec</a:t>
          </a:r>
          <a:endParaRPr lang="en-GB" dirty="0"/>
        </a:p>
      </dgm:t>
    </dgm:pt>
    <dgm:pt modelId="{EECCB16A-770D-481A-9D97-CF7E255ABE6A}" type="parTrans" cxnId="{046C11B7-B717-4FEB-B0D4-99C3562990B5}">
      <dgm:prSet/>
      <dgm:spPr/>
      <dgm:t>
        <a:bodyPr/>
        <a:lstStyle/>
        <a:p>
          <a:endParaRPr lang="en-GB"/>
        </a:p>
      </dgm:t>
    </dgm:pt>
    <dgm:pt modelId="{082F7DC9-0E90-4B95-B5CD-6A8E8B548C6C}" type="sibTrans" cxnId="{046C11B7-B717-4FEB-B0D4-99C3562990B5}">
      <dgm:prSet/>
      <dgm:spPr/>
      <dgm:t>
        <a:bodyPr/>
        <a:lstStyle/>
        <a:p>
          <a:endParaRPr lang="en-GB"/>
        </a:p>
      </dgm:t>
    </dgm:pt>
    <dgm:pt modelId="{27913B55-F2C8-484B-B3F2-1A74A1A0C96D}">
      <dgm:prSet/>
      <dgm:spPr>
        <a:noFill/>
      </dgm:spPr>
      <dgm:t>
        <a:bodyPr/>
        <a:lstStyle/>
        <a:p>
          <a:r>
            <a:rPr lang="fr-CH" dirty="0" err="1" smtClean="0"/>
            <a:t>Nov</a:t>
          </a:r>
          <a:endParaRPr lang="en-GB" dirty="0"/>
        </a:p>
      </dgm:t>
    </dgm:pt>
    <dgm:pt modelId="{CB97942D-CEF9-46A8-A0DD-6CD981AF64FB}" type="parTrans" cxnId="{CDCE2E44-6148-45EA-B4C2-08B1EBBAA25C}">
      <dgm:prSet/>
      <dgm:spPr/>
      <dgm:t>
        <a:bodyPr/>
        <a:lstStyle/>
        <a:p>
          <a:endParaRPr lang="en-GB"/>
        </a:p>
      </dgm:t>
    </dgm:pt>
    <dgm:pt modelId="{0053693C-6ED8-40FC-BB21-E011457D96BA}" type="sibTrans" cxnId="{CDCE2E44-6148-45EA-B4C2-08B1EBBAA25C}">
      <dgm:prSet/>
      <dgm:spPr/>
      <dgm:t>
        <a:bodyPr/>
        <a:lstStyle/>
        <a:p>
          <a:endParaRPr lang="en-GB"/>
        </a:p>
      </dgm:t>
    </dgm:pt>
    <dgm:pt modelId="{B081D3E0-20A4-44CB-99A3-C3CFEDD248B4}">
      <dgm:prSet/>
      <dgm:spPr>
        <a:noFill/>
      </dgm:spPr>
      <dgm:t>
        <a:bodyPr/>
        <a:lstStyle/>
        <a:p>
          <a:r>
            <a:rPr lang="fr-CH" dirty="0" err="1" smtClean="0"/>
            <a:t>Feb</a:t>
          </a:r>
          <a:endParaRPr lang="en-GB" dirty="0"/>
        </a:p>
      </dgm:t>
    </dgm:pt>
    <dgm:pt modelId="{86C9F89C-5B81-4183-983F-537B4DF3A24C}" type="parTrans" cxnId="{C8373E4B-790E-457E-AB46-1E1DC18A5FA0}">
      <dgm:prSet/>
      <dgm:spPr/>
      <dgm:t>
        <a:bodyPr/>
        <a:lstStyle/>
        <a:p>
          <a:endParaRPr lang="en-GB"/>
        </a:p>
      </dgm:t>
    </dgm:pt>
    <dgm:pt modelId="{17EBC71F-23FD-4D75-A51B-903136D9A0C0}" type="sibTrans" cxnId="{C8373E4B-790E-457E-AB46-1E1DC18A5FA0}">
      <dgm:prSet/>
      <dgm:spPr/>
      <dgm:t>
        <a:bodyPr/>
        <a:lstStyle/>
        <a:p>
          <a:endParaRPr lang="en-GB"/>
        </a:p>
      </dgm:t>
    </dgm:pt>
    <dgm:pt modelId="{0779C4CA-864A-4FC9-AD41-D256186563B1}">
      <dgm:prSet/>
      <dgm:spPr>
        <a:noFill/>
      </dgm:spPr>
      <dgm:t>
        <a:bodyPr/>
        <a:lstStyle/>
        <a:p>
          <a:r>
            <a:rPr lang="fr-CH" dirty="0" smtClean="0"/>
            <a:t>May</a:t>
          </a:r>
          <a:endParaRPr lang="en-GB" dirty="0"/>
        </a:p>
      </dgm:t>
    </dgm:pt>
    <dgm:pt modelId="{163EFF17-C648-4AE1-95A9-DB3580855154}" type="parTrans" cxnId="{12FD4226-E7ED-4FD4-ABE0-9ACB35AFBE5A}">
      <dgm:prSet/>
      <dgm:spPr/>
      <dgm:t>
        <a:bodyPr/>
        <a:lstStyle/>
        <a:p>
          <a:endParaRPr lang="en-GB"/>
        </a:p>
      </dgm:t>
    </dgm:pt>
    <dgm:pt modelId="{EFAC3BB6-EF88-4B5B-A572-63A2EBABAE62}" type="sibTrans" cxnId="{12FD4226-E7ED-4FD4-ABE0-9ACB35AFBE5A}">
      <dgm:prSet/>
      <dgm:spPr/>
      <dgm:t>
        <a:bodyPr/>
        <a:lstStyle/>
        <a:p>
          <a:endParaRPr lang="en-GB"/>
        </a:p>
      </dgm:t>
    </dgm:pt>
    <dgm:pt modelId="{9765D6FF-5E36-48B9-A11A-53D732EB2C1D}">
      <dgm:prSet/>
      <dgm:spPr>
        <a:noFill/>
      </dgm:spPr>
      <dgm:t>
        <a:bodyPr/>
        <a:lstStyle/>
        <a:p>
          <a:r>
            <a:rPr lang="fr-CH" dirty="0" smtClean="0"/>
            <a:t>Mar</a:t>
          </a:r>
          <a:endParaRPr lang="en-GB" dirty="0"/>
        </a:p>
      </dgm:t>
    </dgm:pt>
    <dgm:pt modelId="{AFB79C68-164A-4EDF-B640-4D828B671FC4}" type="parTrans" cxnId="{F2261DA0-897D-47DB-ABC1-DD0F10831492}">
      <dgm:prSet/>
      <dgm:spPr/>
      <dgm:t>
        <a:bodyPr/>
        <a:lstStyle/>
        <a:p>
          <a:endParaRPr lang="en-GB"/>
        </a:p>
      </dgm:t>
    </dgm:pt>
    <dgm:pt modelId="{94F081EA-F85E-45B8-94E6-D64A76B620C3}" type="sibTrans" cxnId="{F2261DA0-897D-47DB-ABC1-DD0F10831492}">
      <dgm:prSet/>
      <dgm:spPr/>
      <dgm:t>
        <a:bodyPr/>
        <a:lstStyle/>
        <a:p>
          <a:endParaRPr lang="en-GB"/>
        </a:p>
      </dgm:t>
    </dgm:pt>
    <dgm:pt modelId="{EA877541-3F01-4203-BE9F-0DD68B521C5F}">
      <dgm:prSet/>
      <dgm:spPr>
        <a:noFill/>
      </dgm:spPr>
      <dgm:t>
        <a:bodyPr/>
        <a:lstStyle/>
        <a:p>
          <a:r>
            <a:rPr lang="fr-CH" dirty="0" smtClean="0"/>
            <a:t>Jun</a:t>
          </a:r>
          <a:endParaRPr lang="en-GB" dirty="0"/>
        </a:p>
      </dgm:t>
    </dgm:pt>
    <dgm:pt modelId="{7DDA4D8A-8106-48C0-916A-C0362AD688C8}" type="parTrans" cxnId="{DD46985F-1156-48F3-A969-FF7777D81A58}">
      <dgm:prSet/>
      <dgm:spPr/>
      <dgm:t>
        <a:bodyPr/>
        <a:lstStyle/>
        <a:p>
          <a:endParaRPr lang="en-GB"/>
        </a:p>
      </dgm:t>
    </dgm:pt>
    <dgm:pt modelId="{945C3BAB-6A6F-409A-BC05-C4E652CFB5D2}" type="sibTrans" cxnId="{DD46985F-1156-48F3-A969-FF7777D81A58}">
      <dgm:prSet/>
      <dgm:spPr/>
      <dgm:t>
        <a:bodyPr/>
        <a:lstStyle/>
        <a:p>
          <a:endParaRPr lang="en-GB"/>
        </a:p>
      </dgm:t>
    </dgm:pt>
    <dgm:pt modelId="{F1E88E12-D6DC-4E70-8423-B8BA9FD59F58}">
      <dgm:prSet/>
      <dgm:spPr>
        <a:noFill/>
      </dgm:spPr>
      <dgm:t>
        <a:bodyPr/>
        <a:lstStyle/>
        <a:p>
          <a:r>
            <a:rPr lang="fr-CH" dirty="0" err="1" smtClean="0"/>
            <a:t>Aug</a:t>
          </a:r>
          <a:endParaRPr lang="en-GB" dirty="0"/>
        </a:p>
      </dgm:t>
    </dgm:pt>
    <dgm:pt modelId="{6F62EB29-69E4-4FC0-855A-7E20276F5777}" type="parTrans" cxnId="{8EE861A7-785C-46D1-9F65-11EFA9FA4715}">
      <dgm:prSet/>
      <dgm:spPr/>
      <dgm:t>
        <a:bodyPr/>
        <a:lstStyle/>
        <a:p>
          <a:endParaRPr lang="en-GB"/>
        </a:p>
      </dgm:t>
    </dgm:pt>
    <dgm:pt modelId="{98923912-37EA-4750-A8DC-85D432EF2CBB}" type="sibTrans" cxnId="{8EE861A7-785C-46D1-9F65-11EFA9FA4715}">
      <dgm:prSet/>
      <dgm:spPr/>
      <dgm:t>
        <a:bodyPr/>
        <a:lstStyle/>
        <a:p>
          <a:endParaRPr lang="en-GB"/>
        </a:p>
      </dgm:t>
    </dgm:pt>
    <dgm:pt modelId="{5774AA49-1F16-4112-8B8E-A7F0FF25F1FA}">
      <dgm:prSet/>
      <dgm:spPr>
        <a:noFill/>
      </dgm:spPr>
      <dgm:t>
        <a:bodyPr/>
        <a:lstStyle/>
        <a:p>
          <a:r>
            <a:rPr lang="fr-CH" dirty="0" err="1" smtClean="0"/>
            <a:t>Jul</a:t>
          </a:r>
          <a:endParaRPr lang="en-GB" dirty="0"/>
        </a:p>
      </dgm:t>
    </dgm:pt>
    <dgm:pt modelId="{B2DEE050-76D8-474C-9E9F-90BF484DF9BE}" type="parTrans" cxnId="{057ADA41-BDD6-4538-BB12-B84EFE5A8C8F}">
      <dgm:prSet/>
      <dgm:spPr/>
      <dgm:t>
        <a:bodyPr/>
        <a:lstStyle/>
        <a:p>
          <a:endParaRPr lang="en-GB"/>
        </a:p>
      </dgm:t>
    </dgm:pt>
    <dgm:pt modelId="{A6E5B6FC-8F79-4F7D-B1F2-001C93FAFDA4}" type="sibTrans" cxnId="{057ADA41-BDD6-4538-BB12-B84EFE5A8C8F}">
      <dgm:prSet/>
      <dgm:spPr/>
      <dgm:t>
        <a:bodyPr/>
        <a:lstStyle/>
        <a:p>
          <a:endParaRPr lang="en-GB"/>
        </a:p>
      </dgm:t>
    </dgm:pt>
    <dgm:pt modelId="{E77314E9-C460-469A-922F-9AE5B20C0D4E}">
      <dgm:prSet/>
      <dgm:spPr>
        <a:noFill/>
      </dgm:spPr>
      <dgm:t>
        <a:bodyPr/>
        <a:lstStyle/>
        <a:p>
          <a:r>
            <a:rPr lang="fr-CH" dirty="0" smtClean="0"/>
            <a:t>Sep</a:t>
          </a:r>
          <a:endParaRPr lang="en-GB" dirty="0"/>
        </a:p>
      </dgm:t>
    </dgm:pt>
    <dgm:pt modelId="{45372061-D722-4244-86D1-B5D4C159BCB1}" type="parTrans" cxnId="{A41DC696-58FD-4830-9E04-8666BDC3EB71}">
      <dgm:prSet/>
      <dgm:spPr/>
      <dgm:t>
        <a:bodyPr/>
        <a:lstStyle/>
        <a:p>
          <a:endParaRPr lang="en-GB"/>
        </a:p>
      </dgm:t>
    </dgm:pt>
    <dgm:pt modelId="{C78ECFD0-222D-4946-9939-67850B2300CC}" type="sibTrans" cxnId="{A41DC696-58FD-4830-9E04-8666BDC3EB71}">
      <dgm:prSet/>
      <dgm:spPr/>
      <dgm:t>
        <a:bodyPr/>
        <a:lstStyle/>
        <a:p>
          <a:endParaRPr lang="en-GB"/>
        </a:p>
      </dgm:t>
    </dgm:pt>
    <dgm:pt modelId="{C807A40B-2362-45F3-9856-D715CB01118C}">
      <dgm:prSet/>
      <dgm:spPr>
        <a:noFill/>
      </dgm:spPr>
      <dgm:t>
        <a:bodyPr/>
        <a:lstStyle/>
        <a:p>
          <a:r>
            <a:rPr lang="fr-CH" dirty="0" err="1" smtClean="0"/>
            <a:t>Nov</a:t>
          </a:r>
          <a:endParaRPr lang="en-GB" dirty="0"/>
        </a:p>
      </dgm:t>
    </dgm:pt>
    <dgm:pt modelId="{2943F0AA-32CE-4A7E-A422-5A5970B652BE}" type="parTrans" cxnId="{FAF49882-609A-49D3-8A8D-3A9B2776D0A1}">
      <dgm:prSet/>
      <dgm:spPr/>
      <dgm:t>
        <a:bodyPr/>
        <a:lstStyle/>
        <a:p>
          <a:endParaRPr lang="en-GB"/>
        </a:p>
      </dgm:t>
    </dgm:pt>
    <dgm:pt modelId="{B8FB796C-54DC-4E65-8351-13DDF42540E1}" type="sibTrans" cxnId="{FAF49882-609A-49D3-8A8D-3A9B2776D0A1}">
      <dgm:prSet/>
      <dgm:spPr/>
      <dgm:t>
        <a:bodyPr/>
        <a:lstStyle/>
        <a:p>
          <a:endParaRPr lang="en-GB"/>
        </a:p>
      </dgm:t>
    </dgm:pt>
    <dgm:pt modelId="{FC74DA28-5794-4912-9BB7-E4467AB63C5F}">
      <dgm:prSet/>
      <dgm:spPr>
        <a:noFill/>
      </dgm:spPr>
      <dgm:t>
        <a:bodyPr/>
        <a:lstStyle/>
        <a:p>
          <a:r>
            <a:rPr lang="fr-CH" dirty="0" err="1" smtClean="0"/>
            <a:t>Dec</a:t>
          </a:r>
          <a:endParaRPr lang="en-GB" dirty="0"/>
        </a:p>
      </dgm:t>
    </dgm:pt>
    <dgm:pt modelId="{45AF98F2-F22C-4BAB-B82C-AFE7B69C9B3A}" type="parTrans" cxnId="{0C5657C3-84A0-4D2C-8ECE-E747E365DB34}">
      <dgm:prSet/>
      <dgm:spPr/>
      <dgm:t>
        <a:bodyPr/>
        <a:lstStyle/>
        <a:p>
          <a:endParaRPr lang="en-GB"/>
        </a:p>
      </dgm:t>
    </dgm:pt>
    <dgm:pt modelId="{3793EA29-A547-4AC8-98D8-80BC33722969}" type="sibTrans" cxnId="{0C5657C3-84A0-4D2C-8ECE-E747E365DB34}">
      <dgm:prSet/>
      <dgm:spPr/>
      <dgm:t>
        <a:bodyPr/>
        <a:lstStyle/>
        <a:p>
          <a:endParaRPr lang="en-GB"/>
        </a:p>
      </dgm:t>
    </dgm:pt>
    <dgm:pt modelId="{DFDE5E8D-D8F6-4B52-B45A-238D3D78B44A}" type="pres">
      <dgm:prSet presAssocID="{86A0BDA4-0BFB-4EF7-80D8-A4D8C393FA6A}" presName="Name0" presStyleCnt="0">
        <dgm:presLayoutVars>
          <dgm:dir/>
          <dgm:resizeHandles val="exact"/>
        </dgm:presLayoutVars>
      </dgm:prSet>
      <dgm:spPr/>
    </dgm:pt>
    <dgm:pt modelId="{F6A6E0CC-A8D7-48EE-BA8C-2A2B4E654627}" type="pres">
      <dgm:prSet presAssocID="{46F9F773-26D7-4680-ACFA-D1C7F566A9C8}" presName="parTxOnly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67B1E6-C7EB-488D-BC8F-118F5352E051}" type="pres">
      <dgm:prSet presAssocID="{C46E9C55-8F8E-4AFE-AD3E-A1FC501749B5}" presName="parSpace" presStyleCnt="0"/>
      <dgm:spPr/>
    </dgm:pt>
    <dgm:pt modelId="{6344683F-D3F0-4239-AB5F-FD7CF0C49F9F}" type="pres">
      <dgm:prSet presAssocID="{20CCE0E3-FEE3-4473-8247-AAB5D73843C1}" presName="parTxOnly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6A3442-BB18-41FA-BD75-FFFEE7AD6DF8}" type="pres">
      <dgm:prSet presAssocID="{FD2C7EAD-0C16-499E-BF7C-3EA76FAA037E}" presName="parSpace" presStyleCnt="0"/>
      <dgm:spPr/>
    </dgm:pt>
    <dgm:pt modelId="{47F19A3E-4B67-4E7E-83DB-01A6717C7CCB}" type="pres">
      <dgm:prSet presAssocID="{27913B55-F2C8-484B-B3F2-1A74A1A0C96D}" presName="parTxOnly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A69CA6-44F0-4313-A882-7C63B43EBB1D}" type="pres">
      <dgm:prSet presAssocID="{0053693C-6ED8-40FC-BB21-E011457D96BA}" presName="parSpace" presStyleCnt="0"/>
      <dgm:spPr/>
    </dgm:pt>
    <dgm:pt modelId="{408378E9-31F4-488C-9EAE-1BD80678352E}" type="pres">
      <dgm:prSet presAssocID="{96434EC9-A47D-42C2-9495-CB85C8C23324}" presName="parTxOnly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16D2B-09CB-4A35-9569-F78F79889C0B}" type="pres">
      <dgm:prSet presAssocID="{082F7DC9-0E90-4B95-B5CD-6A8E8B548C6C}" presName="parSpace" presStyleCnt="0"/>
      <dgm:spPr/>
    </dgm:pt>
    <dgm:pt modelId="{209988CB-4083-4B95-83A2-B5EDAA4343E9}" type="pres">
      <dgm:prSet presAssocID="{A798D141-C1E4-4E60-B596-44A313DE6327}" presName="parTxOnly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54E241-E1DB-453D-82C3-DC1927BB4E38}" type="pres">
      <dgm:prSet presAssocID="{C7CE0226-A3D9-4590-9138-EDA65B4C8E0B}" presName="parSpace" presStyleCnt="0"/>
      <dgm:spPr/>
    </dgm:pt>
    <dgm:pt modelId="{602E4041-7001-482D-A649-975D1291ACE2}" type="pres">
      <dgm:prSet presAssocID="{B081D3E0-20A4-44CB-99A3-C3CFEDD248B4}" presName="parTxOnly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35E93C-705D-4F93-B06B-F1D6CF401710}" type="pres">
      <dgm:prSet presAssocID="{17EBC71F-23FD-4D75-A51B-903136D9A0C0}" presName="parSpace" presStyleCnt="0"/>
      <dgm:spPr/>
    </dgm:pt>
    <dgm:pt modelId="{0CD79748-9401-46C2-B9C1-BD32AB46AE44}" type="pres">
      <dgm:prSet presAssocID="{9765D6FF-5E36-48B9-A11A-53D732EB2C1D}" presName="parTxOnly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21B9CA-D49A-4588-8590-1DDF9902B53C}" type="pres">
      <dgm:prSet presAssocID="{94F081EA-F85E-45B8-94E6-D64A76B620C3}" presName="parSpace" presStyleCnt="0"/>
      <dgm:spPr/>
    </dgm:pt>
    <dgm:pt modelId="{F8D7D1BF-70D2-4F29-B121-9BF1B71A70CE}" type="pres">
      <dgm:prSet presAssocID="{BDA488D5-3287-4D85-8C8C-8217F3EC5122}" presName="parTxOnly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E5F00E-F573-479B-815B-3D8D58481AD6}" type="pres">
      <dgm:prSet presAssocID="{B328847D-2577-4730-8038-D9AE194A9645}" presName="parSpace" presStyleCnt="0"/>
      <dgm:spPr/>
    </dgm:pt>
    <dgm:pt modelId="{0257A15C-322C-4C36-8053-74B604925322}" type="pres">
      <dgm:prSet presAssocID="{0779C4CA-864A-4FC9-AD41-D256186563B1}" presName="parTxOnly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4790EA-A3DD-4E01-8CED-8C27D9D8107D}" type="pres">
      <dgm:prSet presAssocID="{EFAC3BB6-EF88-4B5B-A572-63A2EBABAE62}" presName="parSpace" presStyleCnt="0"/>
      <dgm:spPr/>
    </dgm:pt>
    <dgm:pt modelId="{0D7FCC8A-81C9-4369-BC5F-A420ECA7EB7A}" type="pres">
      <dgm:prSet presAssocID="{EA877541-3F01-4203-BE9F-0DD68B521C5F}" presName="parTxOnly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6A764E-67EB-4E3B-940C-F088E192800B}" type="pres">
      <dgm:prSet presAssocID="{945C3BAB-6A6F-409A-BC05-C4E652CFB5D2}" presName="parSpace" presStyleCnt="0"/>
      <dgm:spPr/>
    </dgm:pt>
    <dgm:pt modelId="{5F900C5B-E6E9-46FE-81B1-5A3CDE676FBE}" type="pres">
      <dgm:prSet presAssocID="{5774AA49-1F16-4112-8B8E-A7F0FF25F1FA}" presName="parTxOnly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1C4BF8-B2BF-4A30-8219-E455B3C9302C}" type="pres">
      <dgm:prSet presAssocID="{A6E5B6FC-8F79-4F7D-B1F2-001C93FAFDA4}" presName="parSpace" presStyleCnt="0"/>
      <dgm:spPr/>
    </dgm:pt>
    <dgm:pt modelId="{2AAC056D-BAAE-45E7-8FDA-CC65843825D7}" type="pres">
      <dgm:prSet presAssocID="{F1E88E12-D6DC-4E70-8423-B8BA9FD59F58}" presName="parTxOnly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1607C4-9978-48DF-98C1-7FFF410206CB}" type="pres">
      <dgm:prSet presAssocID="{98923912-37EA-4750-A8DC-85D432EF2CBB}" presName="parSpace" presStyleCnt="0"/>
      <dgm:spPr/>
    </dgm:pt>
    <dgm:pt modelId="{E6A1A6AA-6EEB-4734-B484-7C1C97AF6D62}" type="pres">
      <dgm:prSet presAssocID="{E77314E9-C460-469A-922F-9AE5B20C0D4E}" presName="parTxOnly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6B6AC4-0651-49B1-8E7B-9CCA03C76A53}" type="pres">
      <dgm:prSet presAssocID="{C78ECFD0-222D-4946-9939-67850B2300CC}" presName="parSpace" presStyleCnt="0"/>
      <dgm:spPr/>
    </dgm:pt>
    <dgm:pt modelId="{75CA7EE0-B6C9-4396-8B0F-6624428DE116}" type="pres">
      <dgm:prSet presAssocID="{F95BD1BC-7AD0-414D-B887-4A33FFB602FA}" presName="parTxOnly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0073B5-E4C8-4D31-9BF4-8C34AD1CF44D}" type="pres">
      <dgm:prSet presAssocID="{6E9FDCF0-C48C-48AF-BECD-4EEE757B7DB8}" presName="parSpace" presStyleCnt="0"/>
      <dgm:spPr/>
    </dgm:pt>
    <dgm:pt modelId="{FBD78BAE-3241-4BB6-BC29-58204286D0C4}" type="pres">
      <dgm:prSet presAssocID="{C807A40B-2362-45F3-9856-D715CB01118C}" presName="parTxOnly" presStyleLbl="node1" presStyleIdx="14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4718BA-AEA6-431A-A2CD-FB5A0B4ECDB8}" type="pres">
      <dgm:prSet presAssocID="{B8FB796C-54DC-4E65-8351-13DDF42540E1}" presName="parSpace" presStyleCnt="0"/>
      <dgm:spPr/>
    </dgm:pt>
    <dgm:pt modelId="{F0710E78-9CD0-45C2-8B4B-DFD0BA691081}" type="pres">
      <dgm:prSet presAssocID="{FC74DA28-5794-4912-9BB7-E4467AB63C5F}" presName="parTxOnly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76D061-F033-4686-A407-43BC70FF6136}" type="pres">
      <dgm:prSet presAssocID="{3793EA29-A547-4AC8-98D8-80BC33722969}" presName="parSpace" presStyleCnt="0"/>
      <dgm:spPr/>
    </dgm:pt>
    <dgm:pt modelId="{7E1AC0A8-2AC5-40FB-A262-30FB22FB5992}" type="pres">
      <dgm:prSet presAssocID="{25EC12F7-F4A5-4557-8627-2E0D15DAA361}" presName="parTxOnly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373E4B-790E-457E-AB46-1E1DC18A5FA0}" srcId="{86A0BDA4-0BFB-4EF7-80D8-A4D8C393FA6A}" destId="{B081D3E0-20A4-44CB-99A3-C3CFEDD248B4}" srcOrd="5" destOrd="0" parTransId="{86C9F89C-5B81-4183-983F-537B4DF3A24C}" sibTransId="{17EBC71F-23FD-4D75-A51B-903136D9A0C0}"/>
    <dgm:cxn modelId="{9F789A5E-19BD-499A-8E2E-5EC19EC5319E}" srcId="{86A0BDA4-0BFB-4EF7-80D8-A4D8C393FA6A}" destId="{46F9F773-26D7-4680-ACFA-D1C7F566A9C8}" srcOrd="0" destOrd="0" parTransId="{302CC5D6-B29B-4FF7-A1BF-E85E8D414694}" sibTransId="{C46E9C55-8F8E-4AFE-AD3E-A1FC501749B5}"/>
    <dgm:cxn modelId="{A2DE7758-9A7C-4C16-8897-1D027FC9075C}" srcId="{86A0BDA4-0BFB-4EF7-80D8-A4D8C393FA6A}" destId="{A798D141-C1E4-4E60-B596-44A313DE6327}" srcOrd="4" destOrd="0" parTransId="{54B3F756-BFE9-4025-963B-E9662129D386}" sibTransId="{C7CE0226-A3D9-4590-9138-EDA65B4C8E0B}"/>
    <dgm:cxn modelId="{51F5B32C-603C-4DB1-AD65-8B642C9B1ACE}" type="presOf" srcId="{F95BD1BC-7AD0-414D-B887-4A33FFB602FA}" destId="{75CA7EE0-B6C9-4396-8B0F-6624428DE116}" srcOrd="0" destOrd="0" presId="urn:microsoft.com/office/officeart/2005/8/layout/hChevron3"/>
    <dgm:cxn modelId="{88A9608E-24AA-4398-AF14-4ADB705EBCAB}" type="presOf" srcId="{FC74DA28-5794-4912-9BB7-E4467AB63C5F}" destId="{F0710E78-9CD0-45C2-8B4B-DFD0BA691081}" srcOrd="0" destOrd="0" presId="urn:microsoft.com/office/officeart/2005/8/layout/hChevron3"/>
    <dgm:cxn modelId="{CDCE2E44-6148-45EA-B4C2-08B1EBBAA25C}" srcId="{86A0BDA4-0BFB-4EF7-80D8-A4D8C393FA6A}" destId="{27913B55-F2C8-484B-B3F2-1A74A1A0C96D}" srcOrd="2" destOrd="0" parTransId="{CB97942D-CEF9-46A8-A0DD-6CD981AF64FB}" sibTransId="{0053693C-6ED8-40FC-BB21-E011457D96BA}"/>
    <dgm:cxn modelId="{EF47A333-0B80-41E8-9A05-4E87AFDBFA4F}" type="presOf" srcId="{96434EC9-A47D-42C2-9495-CB85C8C23324}" destId="{408378E9-31F4-488C-9EAE-1BD80678352E}" srcOrd="0" destOrd="0" presId="urn:microsoft.com/office/officeart/2005/8/layout/hChevron3"/>
    <dgm:cxn modelId="{C6A7704B-B371-40F6-ABC2-970464B2E4AD}" srcId="{86A0BDA4-0BFB-4EF7-80D8-A4D8C393FA6A}" destId="{F95BD1BC-7AD0-414D-B887-4A33FFB602FA}" srcOrd="13" destOrd="0" parTransId="{22BD87F0-8F58-4F61-BD4F-D75C76489B15}" sibTransId="{6E9FDCF0-C48C-48AF-BECD-4EEE757B7DB8}"/>
    <dgm:cxn modelId="{36592A8D-34B0-461F-9EC9-45BB275C3120}" type="presOf" srcId="{86A0BDA4-0BFB-4EF7-80D8-A4D8C393FA6A}" destId="{DFDE5E8D-D8F6-4B52-B45A-238D3D78B44A}" srcOrd="0" destOrd="0" presId="urn:microsoft.com/office/officeart/2005/8/layout/hChevron3"/>
    <dgm:cxn modelId="{FAF49882-609A-49D3-8A8D-3A9B2776D0A1}" srcId="{86A0BDA4-0BFB-4EF7-80D8-A4D8C393FA6A}" destId="{C807A40B-2362-45F3-9856-D715CB01118C}" srcOrd="14" destOrd="0" parTransId="{2943F0AA-32CE-4A7E-A422-5A5970B652BE}" sibTransId="{B8FB796C-54DC-4E65-8351-13DDF42540E1}"/>
    <dgm:cxn modelId="{824DBF9A-5147-4566-A98E-1B8DDEFA1A55}" type="presOf" srcId="{A798D141-C1E4-4E60-B596-44A313DE6327}" destId="{209988CB-4083-4B95-83A2-B5EDAA4343E9}" srcOrd="0" destOrd="0" presId="urn:microsoft.com/office/officeart/2005/8/layout/hChevron3"/>
    <dgm:cxn modelId="{FDC434AA-029A-4FD8-90F3-AB73D831C0B2}" type="presOf" srcId="{20CCE0E3-FEE3-4473-8247-AAB5D73843C1}" destId="{6344683F-D3F0-4239-AB5F-FD7CF0C49F9F}" srcOrd="0" destOrd="0" presId="urn:microsoft.com/office/officeart/2005/8/layout/hChevron3"/>
    <dgm:cxn modelId="{36B0873D-EDE9-45B1-AE32-5C8B0C683215}" type="presOf" srcId="{0779C4CA-864A-4FC9-AD41-D256186563B1}" destId="{0257A15C-322C-4C36-8053-74B604925322}" srcOrd="0" destOrd="0" presId="urn:microsoft.com/office/officeart/2005/8/layout/hChevron3"/>
    <dgm:cxn modelId="{B0AC4949-1A54-4009-847A-A6EB237EBD5B}" type="presOf" srcId="{BDA488D5-3287-4D85-8C8C-8217F3EC5122}" destId="{F8D7D1BF-70D2-4F29-B121-9BF1B71A70CE}" srcOrd="0" destOrd="0" presId="urn:microsoft.com/office/officeart/2005/8/layout/hChevron3"/>
    <dgm:cxn modelId="{F4E76E41-AF70-4279-89F9-D130A8AEBF0F}" type="presOf" srcId="{B081D3E0-20A4-44CB-99A3-C3CFEDD248B4}" destId="{602E4041-7001-482D-A649-975D1291ACE2}" srcOrd="0" destOrd="0" presId="urn:microsoft.com/office/officeart/2005/8/layout/hChevron3"/>
    <dgm:cxn modelId="{DD46985F-1156-48F3-A969-FF7777D81A58}" srcId="{86A0BDA4-0BFB-4EF7-80D8-A4D8C393FA6A}" destId="{EA877541-3F01-4203-BE9F-0DD68B521C5F}" srcOrd="9" destOrd="0" parTransId="{7DDA4D8A-8106-48C0-916A-C0362AD688C8}" sibTransId="{945C3BAB-6A6F-409A-BC05-C4E652CFB5D2}"/>
    <dgm:cxn modelId="{E5120EDF-35A2-4A86-AA70-9C5360B4B87E}" type="presOf" srcId="{27913B55-F2C8-484B-B3F2-1A74A1A0C96D}" destId="{47F19A3E-4B67-4E7E-83DB-01A6717C7CCB}" srcOrd="0" destOrd="0" presId="urn:microsoft.com/office/officeart/2005/8/layout/hChevron3"/>
    <dgm:cxn modelId="{98CCDDE1-36F7-45A7-BC75-EA13C8CD4646}" type="presOf" srcId="{46F9F773-26D7-4680-ACFA-D1C7F566A9C8}" destId="{F6A6E0CC-A8D7-48EE-BA8C-2A2B4E654627}" srcOrd="0" destOrd="0" presId="urn:microsoft.com/office/officeart/2005/8/layout/hChevron3"/>
    <dgm:cxn modelId="{046C11B7-B717-4FEB-B0D4-99C3562990B5}" srcId="{86A0BDA4-0BFB-4EF7-80D8-A4D8C393FA6A}" destId="{96434EC9-A47D-42C2-9495-CB85C8C23324}" srcOrd="3" destOrd="0" parTransId="{EECCB16A-770D-481A-9D97-CF7E255ABE6A}" sibTransId="{082F7DC9-0E90-4B95-B5CD-6A8E8B548C6C}"/>
    <dgm:cxn modelId="{057ADA41-BDD6-4538-BB12-B84EFE5A8C8F}" srcId="{86A0BDA4-0BFB-4EF7-80D8-A4D8C393FA6A}" destId="{5774AA49-1F16-4112-8B8E-A7F0FF25F1FA}" srcOrd="10" destOrd="0" parTransId="{B2DEE050-76D8-474C-9E9F-90BF484DF9BE}" sibTransId="{A6E5B6FC-8F79-4F7D-B1F2-001C93FAFDA4}"/>
    <dgm:cxn modelId="{6EA7609D-3BC5-47E7-A623-84B473BDA3F1}" type="presOf" srcId="{25EC12F7-F4A5-4557-8627-2E0D15DAA361}" destId="{7E1AC0A8-2AC5-40FB-A262-30FB22FB5992}" srcOrd="0" destOrd="0" presId="urn:microsoft.com/office/officeart/2005/8/layout/hChevron3"/>
    <dgm:cxn modelId="{73F977A4-0AC3-4EA9-85BC-46516A5C033E}" type="presOf" srcId="{9765D6FF-5E36-48B9-A11A-53D732EB2C1D}" destId="{0CD79748-9401-46C2-B9C1-BD32AB46AE44}" srcOrd="0" destOrd="0" presId="urn:microsoft.com/office/officeart/2005/8/layout/hChevron3"/>
    <dgm:cxn modelId="{12FD4226-E7ED-4FD4-ABE0-9ACB35AFBE5A}" srcId="{86A0BDA4-0BFB-4EF7-80D8-A4D8C393FA6A}" destId="{0779C4CA-864A-4FC9-AD41-D256186563B1}" srcOrd="8" destOrd="0" parTransId="{163EFF17-C648-4AE1-95A9-DB3580855154}" sibTransId="{EFAC3BB6-EF88-4B5B-A572-63A2EBABAE62}"/>
    <dgm:cxn modelId="{A41DC696-58FD-4830-9E04-8666BDC3EB71}" srcId="{86A0BDA4-0BFB-4EF7-80D8-A4D8C393FA6A}" destId="{E77314E9-C460-469A-922F-9AE5B20C0D4E}" srcOrd="12" destOrd="0" parTransId="{45372061-D722-4244-86D1-B5D4C159BCB1}" sibTransId="{C78ECFD0-222D-4946-9939-67850B2300CC}"/>
    <dgm:cxn modelId="{939C5934-25BC-463B-A67C-9A210F60B928}" type="presOf" srcId="{E77314E9-C460-469A-922F-9AE5B20C0D4E}" destId="{E6A1A6AA-6EEB-4734-B484-7C1C97AF6D62}" srcOrd="0" destOrd="0" presId="urn:microsoft.com/office/officeart/2005/8/layout/hChevron3"/>
    <dgm:cxn modelId="{9161BEFC-0002-4D0F-A388-4309B80B5281}" srcId="{86A0BDA4-0BFB-4EF7-80D8-A4D8C393FA6A}" destId="{25EC12F7-F4A5-4557-8627-2E0D15DAA361}" srcOrd="16" destOrd="0" parTransId="{2D69B1E5-3A20-4133-A0F4-7004687DCA87}" sibTransId="{E66FC0D3-F496-424A-B5B2-8888BC0B1D61}"/>
    <dgm:cxn modelId="{0C5657C3-84A0-4D2C-8ECE-E747E365DB34}" srcId="{86A0BDA4-0BFB-4EF7-80D8-A4D8C393FA6A}" destId="{FC74DA28-5794-4912-9BB7-E4467AB63C5F}" srcOrd="15" destOrd="0" parTransId="{45AF98F2-F22C-4BAB-B82C-AFE7B69C9B3A}" sibTransId="{3793EA29-A547-4AC8-98D8-80BC33722969}"/>
    <dgm:cxn modelId="{8EE861A7-785C-46D1-9F65-11EFA9FA4715}" srcId="{86A0BDA4-0BFB-4EF7-80D8-A4D8C393FA6A}" destId="{F1E88E12-D6DC-4E70-8423-B8BA9FD59F58}" srcOrd="11" destOrd="0" parTransId="{6F62EB29-69E4-4FC0-855A-7E20276F5777}" sibTransId="{98923912-37EA-4750-A8DC-85D432EF2CBB}"/>
    <dgm:cxn modelId="{3D578BC8-D51B-460F-9359-94177FC8650B}" type="presOf" srcId="{5774AA49-1F16-4112-8B8E-A7F0FF25F1FA}" destId="{5F900C5B-E6E9-46FE-81B1-5A3CDE676FBE}" srcOrd="0" destOrd="0" presId="urn:microsoft.com/office/officeart/2005/8/layout/hChevron3"/>
    <dgm:cxn modelId="{92940FD4-1880-42A0-9676-5C40634A085B}" type="presOf" srcId="{F1E88E12-D6DC-4E70-8423-B8BA9FD59F58}" destId="{2AAC056D-BAAE-45E7-8FDA-CC65843825D7}" srcOrd="0" destOrd="0" presId="urn:microsoft.com/office/officeart/2005/8/layout/hChevron3"/>
    <dgm:cxn modelId="{F2261DA0-897D-47DB-ABC1-DD0F10831492}" srcId="{86A0BDA4-0BFB-4EF7-80D8-A4D8C393FA6A}" destId="{9765D6FF-5E36-48B9-A11A-53D732EB2C1D}" srcOrd="6" destOrd="0" parTransId="{AFB79C68-164A-4EDF-B640-4D828B671FC4}" sibTransId="{94F081EA-F85E-45B8-94E6-D64A76B620C3}"/>
    <dgm:cxn modelId="{C80F6DA8-27B8-4917-A994-D137936F8856}" type="presOf" srcId="{C807A40B-2362-45F3-9856-D715CB01118C}" destId="{FBD78BAE-3241-4BB6-BC29-58204286D0C4}" srcOrd="0" destOrd="0" presId="urn:microsoft.com/office/officeart/2005/8/layout/hChevron3"/>
    <dgm:cxn modelId="{7D773345-F04F-4F32-ABF5-E9ED15929643}" type="presOf" srcId="{EA877541-3F01-4203-BE9F-0DD68B521C5F}" destId="{0D7FCC8A-81C9-4369-BC5F-A420ECA7EB7A}" srcOrd="0" destOrd="0" presId="urn:microsoft.com/office/officeart/2005/8/layout/hChevron3"/>
    <dgm:cxn modelId="{AA7D7BD4-260E-4B4E-8210-FEDF42476485}" srcId="{86A0BDA4-0BFB-4EF7-80D8-A4D8C393FA6A}" destId="{BDA488D5-3287-4D85-8C8C-8217F3EC5122}" srcOrd="7" destOrd="0" parTransId="{CB8424C2-1D87-4EB3-81FF-BC33260DBC77}" sibTransId="{B328847D-2577-4730-8038-D9AE194A9645}"/>
    <dgm:cxn modelId="{8FB1BE3E-1AD3-41E6-A561-2707CFE8B728}" srcId="{86A0BDA4-0BFB-4EF7-80D8-A4D8C393FA6A}" destId="{20CCE0E3-FEE3-4473-8247-AAB5D73843C1}" srcOrd="1" destOrd="0" parTransId="{8C5D09C7-E886-489E-858E-8748392BF385}" sibTransId="{FD2C7EAD-0C16-499E-BF7C-3EA76FAA037E}"/>
    <dgm:cxn modelId="{9D5ACE8D-7A0E-4BCF-A911-762087B6651E}" type="presParOf" srcId="{DFDE5E8D-D8F6-4B52-B45A-238D3D78B44A}" destId="{F6A6E0CC-A8D7-48EE-BA8C-2A2B4E654627}" srcOrd="0" destOrd="0" presId="urn:microsoft.com/office/officeart/2005/8/layout/hChevron3"/>
    <dgm:cxn modelId="{ECFF02CC-ECE5-480C-BB58-0E8534663CC6}" type="presParOf" srcId="{DFDE5E8D-D8F6-4B52-B45A-238D3D78B44A}" destId="{F667B1E6-C7EB-488D-BC8F-118F5352E051}" srcOrd="1" destOrd="0" presId="urn:microsoft.com/office/officeart/2005/8/layout/hChevron3"/>
    <dgm:cxn modelId="{D8C4E8F4-420D-4815-A2AA-97A1B8A29CFE}" type="presParOf" srcId="{DFDE5E8D-D8F6-4B52-B45A-238D3D78B44A}" destId="{6344683F-D3F0-4239-AB5F-FD7CF0C49F9F}" srcOrd="2" destOrd="0" presId="urn:microsoft.com/office/officeart/2005/8/layout/hChevron3"/>
    <dgm:cxn modelId="{325E5D06-38CD-474D-BB85-B8B3163909DC}" type="presParOf" srcId="{DFDE5E8D-D8F6-4B52-B45A-238D3D78B44A}" destId="{306A3442-BB18-41FA-BD75-FFFEE7AD6DF8}" srcOrd="3" destOrd="0" presId="urn:microsoft.com/office/officeart/2005/8/layout/hChevron3"/>
    <dgm:cxn modelId="{B8323ED5-4B60-4CE1-BBB0-B2955B37F07D}" type="presParOf" srcId="{DFDE5E8D-D8F6-4B52-B45A-238D3D78B44A}" destId="{47F19A3E-4B67-4E7E-83DB-01A6717C7CCB}" srcOrd="4" destOrd="0" presId="urn:microsoft.com/office/officeart/2005/8/layout/hChevron3"/>
    <dgm:cxn modelId="{AB189780-A7BD-4818-B8B8-FDB285305F3D}" type="presParOf" srcId="{DFDE5E8D-D8F6-4B52-B45A-238D3D78B44A}" destId="{D0A69CA6-44F0-4313-A882-7C63B43EBB1D}" srcOrd="5" destOrd="0" presId="urn:microsoft.com/office/officeart/2005/8/layout/hChevron3"/>
    <dgm:cxn modelId="{20E24D70-BEF2-4990-8936-0B1443029938}" type="presParOf" srcId="{DFDE5E8D-D8F6-4B52-B45A-238D3D78B44A}" destId="{408378E9-31F4-488C-9EAE-1BD80678352E}" srcOrd="6" destOrd="0" presId="urn:microsoft.com/office/officeart/2005/8/layout/hChevron3"/>
    <dgm:cxn modelId="{634A16C6-1975-4D07-B5A0-A46DF08D9992}" type="presParOf" srcId="{DFDE5E8D-D8F6-4B52-B45A-238D3D78B44A}" destId="{AFC16D2B-09CB-4A35-9569-F78F79889C0B}" srcOrd="7" destOrd="0" presId="urn:microsoft.com/office/officeart/2005/8/layout/hChevron3"/>
    <dgm:cxn modelId="{BCEDDED5-7EAB-481D-A338-944527AD1CDD}" type="presParOf" srcId="{DFDE5E8D-D8F6-4B52-B45A-238D3D78B44A}" destId="{209988CB-4083-4B95-83A2-B5EDAA4343E9}" srcOrd="8" destOrd="0" presId="urn:microsoft.com/office/officeart/2005/8/layout/hChevron3"/>
    <dgm:cxn modelId="{F3BFAB1C-B4DA-45FE-A3F2-6753495E8702}" type="presParOf" srcId="{DFDE5E8D-D8F6-4B52-B45A-238D3D78B44A}" destId="{6954E241-E1DB-453D-82C3-DC1927BB4E38}" srcOrd="9" destOrd="0" presId="urn:microsoft.com/office/officeart/2005/8/layout/hChevron3"/>
    <dgm:cxn modelId="{F9D60A6A-B3A0-4048-8857-8CF6D6A7D3B2}" type="presParOf" srcId="{DFDE5E8D-D8F6-4B52-B45A-238D3D78B44A}" destId="{602E4041-7001-482D-A649-975D1291ACE2}" srcOrd="10" destOrd="0" presId="urn:microsoft.com/office/officeart/2005/8/layout/hChevron3"/>
    <dgm:cxn modelId="{5FD50266-8666-4A9B-94C8-6B9D76AD6197}" type="presParOf" srcId="{DFDE5E8D-D8F6-4B52-B45A-238D3D78B44A}" destId="{3735E93C-705D-4F93-B06B-F1D6CF401710}" srcOrd="11" destOrd="0" presId="urn:microsoft.com/office/officeart/2005/8/layout/hChevron3"/>
    <dgm:cxn modelId="{58238C49-AE94-4FB1-AF6C-840F8D83CD0F}" type="presParOf" srcId="{DFDE5E8D-D8F6-4B52-B45A-238D3D78B44A}" destId="{0CD79748-9401-46C2-B9C1-BD32AB46AE44}" srcOrd="12" destOrd="0" presId="urn:microsoft.com/office/officeart/2005/8/layout/hChevron3"/>
    <dgm:cxn modelId="{A437902C-46F8-45A9-BB26-7D8E76EDEA6A}" type="presParOf" srcId="{DFDE5E8D-D8F6-4B52-B45A-238D3D78B44A}" destId="{A921B9CA-D49A-4588-8590-1DDF9902B53C}" srcOrd="13" destOrd="0" presId="urn:microsoft.com/office/officeart/2005/8/layout/hChevron3"/>
    <dgm:cxn modelId="{399B100E-0E2B-47E4-ABB4-DB050155B069}" type="presParOf" srcId="{DFDE5E8D-D8F6-4B52-B45A-238D3D78B44A}" destId="{F8D7D1BF-70D2-4F29-B121-9BF1B71A70CE}" srcOrd="14" destOrd="0" presId="urn:microsoft.com/office/officeart/2005/8/layout/hChevron3"/>
    <dgm:cxn modelId="{D31284C6-001E-4701-A476-E21D26F97443}" type="presParOf" srcId="{DFDE5E8D-D8F6-4B52-B45A-238D3D78B44A}" destId="{D4E5F00E-F573-479B-815B-3D8D58481AD6}" srcOrd="15" destOrd="0" presId="urn:microsoft.com/office/officeart/2005/8/layout/hChevron3"/>
    <dgm:cxn modelId="{1738373F-B85F-4E9B-9119-92E65C86221D}" type="presParOf" srcId="{DFDE5E8D-D8F6-4B52-B45A-238D3D78B44A}" destId="{0257A15C-322C-4C36-8053-74B604925322}" srcOrd="16" destOrd="0" presId="urn:microsoft.com/office/officeart/2005/8/layout/hChevron3"/>
    <dgm:cxn modelId="{702146C4-F4BD-49C3-AD53-18EDD0847613}" type="presParOf" srcId="{DFDE5E8D-D8F6-4B52-B45A-238D3D78B44A}" destId="{474790EA-A3DD-4E01-8CED-8C27D9D8107D}" srcOrd="17" destOrd="0" presId="urn:microsoft.com/office/officeart/2005/8/layout/hChevron3"/>
    <dgm:cxn modelId="{C9812D1E-3FFB-4D4B-AC55-B7DA98723888}" type="presParOf" srcId="{DFDE5E8D-D8F6-4B52-B45A-238D3D78B44A}" destId="{0D7FCC8A-81C9-4369-BC5F-A420ECA7EB7A}" srcOrd="18" destOrd="0" presId="urn:microsoft.com/office/officeart/2005/8/layout/hChevron3"/>
    <dgm:cxn modelId="{3B7224DB-226F-4285-A5BE-D27558C396ED}" type="presParOf" srcId="{DFDE5E8D-D8F6-4B52-B45A-238D3D78B44A}" destId="{A36A764E-67EB-4E3B-940C-F088E192800B}" srcOrd="19" destOrd="0" presId="urn:microsoft.com/office/officeart/2005/8/layout/hChevron3"/>
    <dgm:cxn modelId="{9DDCADED-7671-4AD4-B8F4-FE5CF9AE4F44}" type="presParOf" srcId="{DFDE5E8D-D8F6-4B52-B45A-238D3D78B44A}" destId="{5F900C5B-E6E9-46FE-81B1-5A3CDE676FBE}" srcOrd="20" destOrd="0" presId="urn:microsoft.com/office/officeart/2005/8/layout/hChevron3"/>
    <dgm:cxn modelId="{274D7ABE-16F6-4ED7-8BF4-B2799D15CC8E}" type="presParOf" srcId="{DFDE5E8D-D8F6-4B52-B45A-238D3D78B44A}" destId="{A71C4BF8-B2BF-4A30-8219-E455B3C9302C}" srcOrd="21" destOrd="0" presId="urn:microsoft.com/office/officeart/2005/8/layout/hChevron3"/>
    <dgm:cxn modelId="{93559E52-FB3D-4012-AB2A-7FBA1F30A681}" type="presParOf" srcId="{DFDE5E8D-D8F6-4B52-B45A-238D3D78B44A}" destId="{2AAC056D-BAAE-45E7-8FDA-CC65843825D7}" srcOrd="22" destOrd="0" presId="urn:microsoft.com/office/officeart/2005/8/layout/hChevron3"/>
    <dgm:cxn modelId="{39A2B458-21F2-4F45-AF61-474116B3CE57}" type="presParOf" srcId="{DFDE5E8D-D8F6-4B52-B45A-238D3D78B44A}" destId="{781607C4-9978-48DF-98C1-7FFF410206CB}" srcOrd="23" destOrd="0" presId="urn:microsoft.com/office/officeart/2005/8/layout/hChevron3"/>
    <dgm:cxn modelId="{9263FFE9-BB33-4239-81E1-8A6FE786F719}" type="presParOf" srcId="{DFDE5E8D-D8F6-4B52-B45A-238D3D78B44A}" destId="{E6A1A6AA-6EEB-4734-B484-7C1C97AF6D62}" srcOrd="24" destOrd="0" presId="urn:microsoft.com/office/officeart/2005/8/layout/hChevron3"/>
    <dgm:cxn modelId="{77DE5546-A51A-47E9-B84F-22FC1C37EBC6}" type="presParOf" srcId="{DFDE5E8D-D8F6-4B52-B45A-238D3D78B44A}" destId="{836B6AC4-0651-49B1-8E7B-9CCA03C76A53}" srcOrd="25" destOrd="0" presId="urn:microsoft.com/office/officeart/2005/8/layout/hChevron3"/>
    <dgm:cxn modelId="{B47E4D4F-6C15-4BC3-B124-6AA6DC2F69D5}" type="presParOf" srcId="{DFDE5E8D-D8F6-4B52-B45A-238D3D78B44A}" destId="{75CA7EE0-B6C9-4396-8B0F-6624428DE116}" srcOrd="26" destOrd="0" presId="urn:microsoft.com/office/officeart/2005/8/layout/hChevron3"/>
    <dgm:cxn modelId="{B6172008-687F-4FFB-9CAB-5DE6C7F5F0BD}" type="presParOf" srcId="{DFDE5E8D-D8F6-4B52-B45A-238D3D78B44A}" destId="{930073B5-E4C8-4D31-9BF4-8C34AD1CF44D}" srcOrd="27" destOrd="0" presId="urn:microsoft.com/office/officeart/2005/8/layout/hChevron3"/>
    <dgm:cxn modelId="{72F88AC7-8F45-4141-8C6C-B1A8B926A0F0}" type="presParOf" srcId="{DFDE5E8D-D8F6-4B52-B45A-238D3D78B44A}" destId="{FBD78BAE-3241-4BB6-BC29-58204286D0C4}" srcOrd="28" destOrd="0" presId="urn:microsoft.com/office/officeart/2005/8/layout/hChevron3"/>
    <dgm:cxn modelId="{A8C39CD8-CB23-4C14-8B18-630D65E5E28B}" type="presParOf" srcId="{DFDE5E8D-D8F6-4B52-B45A-238D3D78B44A}" destId="{2D4718BA-AEA6-431A-A2CD-FB5A0B4ECDB8}" srcOrd="29" destOrd="0" presId="urn:microsoft.com/office/officeart/2005/8/layout/hChevron3"/>
    <dgm:cxn modelId="{F615972F-922F-4263-8009-8B74854A246F}" type="presParOf" srcId="{DFDE5E8D-D8F6-4B52-B45A-238D3D78B44A}" destId="{F0710E78-9CD0-45C2-8B4B-DFD0BA691081}" srcOrd="30" destOrd="0" presId="urn:microsoft.com/office/officeart/2005/8/layout/hChevron3"/>
    <dgm:cxn modelId="{C6072287-D4AA-47ED-89CF-0812924036A0}" type="presParOf" srcId="{DFDE5E8D-D8F6-4B52-B45A-238D3D78B44A}" destId="{EE76D061-F033-4686-A407-43BC70FF6136}" srcOrd="31" destOrd="0" presId="urn:microsoft.com/office/officeart/2005/8/layout/hChevron3"/>
    <dgm:cxn modelId="{F87CC461-90F3-4D14-8567-6E9755E2317B}" type="presParOf" srcId="{DFDE5E8D-D8F6-4B52-B45A-238D3D78B44A}" destId="{7E1AC0A8-2AC5-40FB-A262-30FB22FB5992}" srcOrd="3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6E0CC-A8D7-48EE-BA8C-2A2B4E654627}">
      <dsp:nvSpPr>
        <dsp:cNvPr id="0" name=""/>
        <dsp:cNvSpPr/>
      </dsp:nvSpPr>
      <dsp:spPr>
        <a:xfrm>
          <a:off x="4640" y="635622"/>
          <a:ext cx="639986" cy="255994"/>
        </a:xfrm>
        <a:prstGeom prst="homePlate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smtClean="0"/>
            <a:t>Sep</a:t>
          </a:r>
          <a:endParaRPr lang="en-GB" sz="1300" kern="1200" dirty="0"/>
        </a:p>
      </dsp:txBody>
      <dsp:txXfrm>
        <a:off x="4640" y="635622"/>
        <a:ext cx="575988" cy="255994"/>
      </dsp:txXfrm>
    </dsp:sp>
    <dsp:sp modelId="{6344683F-D3F0-4239-AB5F-FD7CF0C49F9F}">
      <dsp:nvSpPr>
        <dsp:cNvPr id="0" name=""/>
        <dsp:cNvSpPr/>
      </dsp:nvSpPr>
      <dsp:spPr>
        <a:xfrm>
          <a:off x="516629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err="1" smtClean="0"/>
            <a:t>Oct</a:t>
          </a:r>
          <a:endParaRPr lang="en-GB" sz="1300" kern="1200" dirty="0"/>
        </a:p>
      </dsp:txBody>
      <dsp:txXfrm>
        <a:off x="644626" y="635622"/>
        <a:ext cx="383992" cy="255994"/>
      </dsp:txXfrm>
    </dsp:sp>
    <dsp:sp modelId="{47F19A3E-4B67-4E7E-83DB-01A6717C7CCB}">
      <dsp:nvSpPr>
        <dsp:cNvPr id="0" name=""/>
        <dsp:cNvSpPr/>
      </dsp:nvSpPr>
      <dsp:spPr>
        <a:xfrm>
          <a:off x="1028618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err="1" smtClean="0"/>
            <a:t>Nov</a:t>
          </a:r>
          <a:endParaRPr lang="en-GB" sz="1300" kern="1200" dirty="0"/>
        </a:p>
      </dsp:txBody>
      <dsp:txXfrm>
        <a:off x="1156615" y="635622"/>
        <a:ext cx="383992" cy="255994"/>
      </dsp:txXfrm>
    </dsp:sp>
    <dsp:sp modelId="{408378E9-31F4-488C-9EAE-1BD80678352E}">
      <dsp:nvSpPr>
        <dsp:cNvPr id="0" name=""/>
        <dsp:cNvSpPr/>
      </dsp:nvSpPr>
      <dsp:spPr>
        <a:xfrm>
          <a:off x="1540607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err="1" smtClean="0"/>
            <a:t>Dec</a:t>
          </a:r>
          <a:endParaRPr lang="en-GB" sz="1300" kern="1200" dirty="0"/>
        </a:p>
      </dsp:txBody>
      <dsp:txXfrm>
        <a:off x="1668604" y="635622"/>
        <a:ext cx="383992" cy="255994"/>
      </dsp:txXfrm>
    </dsp:sp>
    <dsp:sp modelId="{209988CB-4083-4B95-83A2-B5EDAA4343E9}">
      <dsp:nvSpPr>
        <dsp:cNvPr id="0" name=""/>
        <dsp:cNvSpPr/>
      </dsp:nvSpPr>
      <dsp:spPr>
        <a:xfrm>
          <a:off x="2052596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smtClean="0"/>
            <a:t>Jan</a:t>
          </a:r>
          <a:endParaRPr lang="en-GB" sz="1300" kern="1200" dirty="0"/>
        </a:p>
      </dsp:txBody>
      <dsp:txXfrm>
        <a:off x="2180593" y="635622"/>
        <a:ext cx="383992" cy="255994"/>
      </dsp:txXfrm>
    </dsp:sp>
    <dsp:sp modelId="{602E4041-7001-482D-A649-975D1291ACE2}">
      <dsp:nvSpPr>
        <dsp:cNvPr id="0" name=""/>
        <dsp:cNvSpPr/>
      </dsp:nvSpPr>
      <dsp:spPr>
        <a:xfrm>
          <a:off x="2564585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err="1" smtClean="0"/>
            <a:t>Feb</a:t>
          </a:r>
          <a:endParaRPr lang="en-GB" sz="1300" kern="1200" dirty="0"/>
        </a:p>
      </dsp:txBody>
      <dsp:txXfrm>
        <a:off x="2692582" y="635622"/>
        <a:ext cx="383992" cy="255994"/>
      </dsp:txXfrm>
    </dsp:sp>
    <dsp:sp modelId="{0CD79748-9401-46C2-B9C1-BD32AB46AE44}">
      <dsp:nvSpPr>
        <dsp:cNvPr id="0" name=""/>
        <dsp:cNvSpPr/>
      </dsp:nvSpPr>
      <dsp:spPr>
        <a:xfrm>
          <a:off x="3076574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smtClean="0"/>
            <a:t>Mar</a:t>
          </a:r>
          <a:endParaRPr lang="en-GB" sz="1300" kern="1200" dirty="0"/>
        </a:p>
      </dsp:txBody>
      <dsp:txXfrm>
        <a:off x="3204571" y="635622"/>
        <a:ext cx="383992" cy="255994"/>
      </dsp:txXfrm>
    </dsp:sp>
    <dsp:sp modelId="{F8D7D1BF-70D2-4F29-B121-9BF1B71A70CE}">
      <dsp:nvSpPr>
        <dsp:cNvPr id="0" name=""/>
        <dsp:cNvSpPr/>
      </dsp:nvSpPr>
      <dsp:spPr>
        <a:xfrm>
          <a:off x="3588563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err="1" smtClean="0"/>
            <a:t>Apr</a:t>
          </a:r>
          <a:endParaRPr lang="en-GB" sz="1300" kern="1200" dirty="0"/>
        </a:p>
      </dsp:txBody>
      <dsp:txXfrm>
        <a:off x="3716560" y="635622"/>
        <a:ext cx="383992" cy="255994"/>
      </dsp:txXfrm>
    </dsp:sp>
    <dsp:sp modelId="{0257A15C-322C-4C36-8053-74B604925322}">
      <dsp:nvSpPr>
        <dsp:cNvPr id="0" name=""/>
        <dsp:cNvSpPr/>
      </dsp:nvSpPr>
      <dsp:spPr>
        <a:xfrm>
          <a:off x="4100551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smtClean="0"/>
            <a:t>May</a:t>
          </a:r>
          <a:endParaRPr lang="en-GB" sz="1300" kern="1200" dirty="0"/>
        </a:p>
      </dsp:txBody>
      <dsp:txXfrm>
        <a:off x="4228548" y="635622"/>
        <a:ext cx="383992" cy="255994"/>
      </dsp:txXfrm>
    </dsp:sp>
    <dsp:sp modelId="{0D7FCC8A-81C9-4369-BC5F-A420ECA7EB7A}">
      <dsp:nvSpPr>
        <dsp:cNvPr id="0" name=""/>
        <dsp:cNvSpPr/>
      </dsp:nvSpPr>
      <dsp:spPr>
        <a:xfrm>
          <a:off x="4612540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smtClean="0"/>
            <a:t>Jun</a:t>
          </a:r>
          <a:endParaRPr lang="en-GB" sz="1300" kern="1200" dirty="0"/>
        </a:p>
      </dsp:txBody>
      <dsp:txXfrm>
        <a:off x="4740537" y="635622"/>
        <a:ext cx="383992" cy="255994"/>
      </dsp:txXfrm>
    </dsp:sp>
    <dsp:sp modelId="{5F900C5B-E6E9-46FE-81B1-5A3CDE676FBE}">
      <dsp:nvSpPr>
        <dsp:cNvPr id="0" name=""/>
        <dsp:cNvSpPr/>
      </dsp:nvSpPr>
      <dsp:spPr>
        <a:xfrm>
          <a:off x="5124529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err="1" smtClean="0"/>
            <a:t>Jul</a:t>
          </a:r>
          <a:endParaRPr lang="en-GB" sz="1300" kern="1200" dirty="0"/>
        </a:p>
      </dsp:txBody>
      <dsp:txXfrm>
        <a:off x="5252526" y="635622"/>
        <a:ext cx="383992" cy="255994"/>
      </dsp:txXfrm>
    </dsp:sp>
    <dsp:sp modelId="{2AAC056D-BAAE-45E7-8FDA-CC65843825D7}">
      <dsp:nvSpPr>
        <dsp:cNvPr id="0" name=""/>
        <dsp:cNvSpPr/>
      </dsp:nvSpPr>
      <dsp:spPr>
        <a:xfrm>
          <a:off x="5636518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err="1" smtClean="0"/>
            <a:t>Aug</a:t>
          </a:r>
          <a:endParaRPr lang="en-GB" sz="1300" kern="1200" dirty="0"/>
        </a:p>
      </dsp:txBody>
      <dsp:txXfrm>
        <a:off x="5764515" y="635622"/>
        <a:ext cx="383992" cy="255994"/>
      </dsp:txXfrm>
    </dsp:sp>
    <dsp:sp modelId="{E6A1A6AA-6EEB-4734-B484-7C1C97AF6D62}">
      <dsp:nvSpPr>
        <dsp:cNvPr id="0" name=""/>
        <dsp:cNvSpPr/>
      </dsp:nvSpPr>
      <dsp:spPr>
        <a:xfrm>
          <a:off x="6148507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smtClean="0"/>
            <a:t>Sep</a:t>
          </a:r>
          <a:endParaRPr lang="en-GB" sz="1300" kern="1200" dirty="0"/>
        </a:p>
      </dsp:txBody>
      <dsp:txXfrm>
        <a:off x="6276504" y="635622"/>
        <a:ext cx="383992" cy="255994"/>
      </dsp:txXfrm>
    </dsp:sp>
    <dsp:sp modelId="{75CA7EE0-B6C9-4396-8B0F-6624428DE116}">
      <dsp:nvSpPr>
        <dsp:cNvPr id="0" name=""/>
        <dsp:cNvSpPr/>
      </dsp:nvSpPr>
      <dsp:spPr>
        <a:xfrm>
          <a:off x="6660496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err="1" smtClean="0"/>
            <a:t>Oct</a:t>
          </a:r>
          <a:endParaRPr lang="en-GB" sz="1500" kern="1200" dirty="0"/>
        </a:p>
      </dsp:txBody>
      <dsp:txXfrm>
        <a:off x="6788493" y="635622"/>
        <a:ext cx="383992" cy="255994"/>
      </dsp:txXfrm>
    </dsp:sp>
    <dsp:sp modelId="{FBD78BAE-3241-4BB6-BC29-58204286D0C4}">
      <dsp:nvSpPr>
        <dsp:cNvPr id="0" name=""/>
        <dsp:cNvSpPr/>
      </dsp:nvSpPr>
      <dsp:spPr>
        <a:xfrm>
          <a:off x="7172485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err="1" smtClean="0"/>
            <a:t>Nov</a:t>
          </a:r>
          <a:endParaRPr lang="en-GB" sz="1300" kern="1200" dirty="0"/>
        </a:p>
      </dsp:txBody>
      <dsp:txXfrm>
        <a:off x="7300482" y="635622"/>
        <a:ext cx="383992" cy="255994"/>
      </dsp:txXfrm>
    </dsp:sp>
    <dsp:sp modelId="{F0710E78-9CD0-45C2-8B4B-DFD0BA691081}">
      <dsp:nvSpPr>
        <dsp:cNvPr id="0" name=""/>
        <dsp:cNvSpPr/>
      </dsp:nvSpPr>
      <dsp:spPr>
        <a:xfrm>
          <a:off x="7684474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300" kern="1200" dirty="0" err="1" smtClean="0"/>
            <a:t>Dec</a:t>
          </a:r>
          <a:endParaRPr lang="en-GB" sz="1300" kern="1200" dirty="0"/>
        </a:p>
      </dsp:txBody>
      <dsp:txXfrm>
        <a:off x="7812471" y="635622"/>
        <a:ext cx="383992" cy="255994"/>
      </dsp:txXfrm>
    </dsp:sp>
    <dsp:sp modelId="{7E1AC0A8-2AC5-40FB-A262-30FB22FB5992}">
      <dsp:nvSpPr>
        <dsp:cNvPr id="0" name=""/>
        <dsp:cNvSpPr/>
      </dsp:nvSpPr>
      <dsp:spPr>
        <a:xfrm>
          <a:off x="8196463" y="635622"/>
          <a:ext cx="639986" cy="255994"/>
        </a:xfrm>
        <a:prstGeom prst="chevron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500" kern="1200" dirty="0" smtClean="0"/>
            <a:t>Jan</a:t>
          </a:r>
          <a:endParaRPr lang="en-GB" sz="1500" kern="1200" dirty="0"/>
        </a:p>
      </dsp:txBody>
      <dsp:txXfrm>
        <a:off x="8324460" y="635622"/>
        <a:ext cx="383992" cy="255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86553-660B-47F7-B5FE-0AFCAE2232E4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21748-9DDD-4764-94CE-A5BA969AB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4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65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266" algn="l" defTabSz="9065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525" algn="l" defTabSz="9065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9790" algn="l" defTabSz="9065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3060" algn="l" defTabSz="9065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6317" algn="l" defTabSz="9065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9580" algn="l" defTabSz="9065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2850" algn="l" defTabSz="9065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6109" algn="l" defTabSz="9065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0357-07D5-41D3-AC9C-D9E62EEC9C1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80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Apart of a renewed focus on</a:t>
            </a:r>
            <a:r>
              <a:rPr lang="en-US" baseline="0" dirty="0" smtClean="0"/>
              <a:t> acceptability – a community led consultation was undertaken on 2 critical question with minimal published acceptability literature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Countries included: Zambia, Kenya, India, Indonesia, Portugal, Ukraine, Peru and Zimbabwe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These included: Adolescents/Young people, Adults, Parents/Caregivers, People who use drugs, Sex Workers, Men who have Sex with Men, Transgender persons and Service Providers.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Findings were presented to the guideline development group in June 2015 to inform acceptability consideration in the decision making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4A73-329E-4ADA-9654-F5435DB1138C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20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57FA2B6-6E0A-48EA-8A07-9015207275FD}" type="datetime3">
              <a:rPr lang="en-US" altLang="fr-FR" smtClean="0"/>
              <a:pPr>
                <a:defRPr/>
              </a:pPr>
              <a:t>19 July 2015</a:t>
            </a:fld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2FE56-C2E5-4ED7-911A-C79AD0921141}" type="slidenum">
              <a:rPr lang="en-US" altLang="fr-FR" smtClean="0"/>
              <a:pPr>
                <a:defRPr/>
              </a:pPr>
              <a:t>18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89322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9A8A6F-F422-434C-B5E8-F2D89B8F0E62}" type="slidenum">
              <a:rPr lang="en-ZA" altLang="en-US" sz="1200" b="0">
                <a:solidFill>
                  <a:srgbClr val="000000"/>
                </a:solidFill>
              </a:rPr>
              <a:pPr eaLnBrk="1" hangingPunct="1"/>
              <a:t>19</a:t>
            </a:fld>
            <a:endParaRPr lang="en-ZA" alt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systematic review using a comparative pairwise and network meta-analysis evaluated 76 trials for direct and indirect evidence (35,270 patients randomized to 171 treatment arms)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Direct evidence for comparative efficacy and safety of INSTIs compared to EFV was obtained from 6 RCTs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SINGLE, PROTOCOL 004, GS 102 study, GS 104 study, SPRING-1 and STARTMRK.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evidence on low dose EFV (EFV 400) came from ENCORE 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 total of 14 ‘</a:t>
            </a:r>
            <a:r>
              <a:rPr lang="en-US" sz="2400" dirty="0" err="1" smtClean="0"/>
              <a:t>endonodal</a:t>
            </a:r>
            <a:r>
              <a:rPr lang="en-US" sz="2400" dirty="0" smtClean="0"/>
              <a:t>’ trials were included as well as 19 trials with differences in backbones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21748-9DDD-4764-94CE-A5BA969ABAA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36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7288" cy="3725863"/>
          </a:xfrm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0" smtClean="0">
                <a:solidFill>
                  <a:prstClr val="black"/>
                </a:solidFill>
              </a:rPr>
              <a:t>World Health Organization</a:t>
            </a:r>
          </a:p>
        </p:txBody>
      </p:sp>
      <p:sp>
        <p:nvSpPr>
          <p:cNvPr id="1034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53626D-9D93-45E0-A8FE-06DA440B5A36}" type="datetime3">
              <a:rPr lang="en-US" altLang="fr-FR" sz="1200" b="0" smtClean="0">
                <a:solidFill>
                  <a:prstClr val="black"/>
                </a:solidFill>
              </a:rPr>
              <a:pPr eaLnBrk="1" hangingPunct="1"/>
              <a:t>19 July 2015</a:t>
            </a:fld>
            <a:endParaRPr lang="en-US" altLang="fr-FR" sz="1200" b="0" smtClean="0">
              <a:solidFill>
                <a:prstClr val="black"/>
              </a:solidFill>
            </a:endParaRPr>
          </a:p>
        </p:txBody>
      </p:sp>
      <p:sp>
        <p:nvSpPr>
          <p:cNvPr id="1034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8CAF25-BF3A-4D34-9B7B-F2F29F38DDB6}" type="slidenum">
              <a:rPr lang="en-US" altLang="fr-FR" sz="1200" b="0" smtClean="0">
                <a:solidFill>
                  <a:prstClr val="black"/>
                </a:solidFill>
              </a:rPr>
              <a:pPr eaLnBrk="1" hangingPunct="1"/>
              <a:t>22</a:t>
            </a:fld>
            <a:endParaRPr lang="en-US" altLang="fr-FR" sz="1200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finally with thanks to colleagues and co-chairs of the GDGS, WHO staff, and external partners for systematic reviews, community consultations, </a:t>
            </a:r>
            <a:r>
              <a:rPr lang="en-US" dirty="0" err="1" smtClean="0"/>
              <a:t>modelling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3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73638" cy="3730625"/>
          </a:xfrm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DAC2C4-987C-4569-8F27-B7966A3D5F0A}" type="slidenum">
              <a:rPr lang="en-US" sz="1200" b="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 b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73638" cy="3729037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4794F0A-2BC4-4780-A27A-356B90B5A671}" type="slidenum">
              <a:rPr lang="en-US" altLang="fr-FR" sz="1200" b="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fr-FR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elements of the WHO guidelines development process and in particular the development of recommendations involves a synthesis</a:t>
            </a:r>
            <a:r>
              <a:rPr lang="en-US" baseline="0" dirty="0" smtClean="0"/>
              <a:t> from three key areas the formal assessment of evidence and ranking of its quality based on systematic reviews; an assessment of feasibility and cost with </a:t>
            </a:r>
            <a:r>
              <a:rPr lang="en-US" baseline="0" dirty="0" err="1" smtClean="0"/>
              <a:t>modelling</a:t>
            </a:r>
            <a:r>
              <a:rPr lang="en-US" baseline="0" dirty="0" smtClean="0"/>
              <a:t> and costing models, and preferences and values from community or health care workers perspective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 in EXISTING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0357-07D5-41D3-AC9C-D9E62EEC9C13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27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73638" cy="3729037"/>
          </a:xfrm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481013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81013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81013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81013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81013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81013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81013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81013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81013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B3CB3D-94BF-4198-ADBF-556B4FFD441F}" type="slidenum">
              <a:rPr lang="en-US" sz="1200" b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eaLnBrk="1" hangingPunct="1"/>
              <a:t>7</a:t>
            </a:fld>
            <a:endParaRPr lang="en-US" sz="1200" b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73638" cy="3729037"/>
          </a:xfrm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481013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81013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81013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81013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81013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81013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81013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81013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81013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B3CB3D-94BF-4198-ADBF-556B4FFD441F}" type="slidenum">
              <a:rPr lang="en-US" sz="1200" b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eaLnBrk="1" hangingPunct="1"/>
              <a:t>8</a:t>
            </a:fld>
            <a:endParaRPr lang="en-US" sz="1200" b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67288" cy="3725863"/>
          </a:xfrm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0" smtClean="0">
                <a:solidFill>
                  <a:prstClr val="black"/>
                </a:solidFill>
              </a:rPr>
              <a:t>World Health Organization</a:t>
            </a:r>
          </a:p>
        </p:txBody>
      </p:sp>
      <p:sp>
        <p:nvSpPr>
          <p:cNvPr id="1024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D1ED31B-FFF6-442B-83B3-35C61A2C2389}" type="datetime3">
              <a:rPr lang="en-US" altLang="fr-FR" sz="1200" b="0" smtClean="0">
                <a:solidFill>
                  <a:prstClr val="black"/>
                </a:solidFill>
              </a:rPr>
              <a:pPr eaLnBrk="1" hangingPunct="1"/>
              <a:t>19 July 2015</a:t>
            </a:fld>
            <a:endParaRPr lang="en-US" altLang="fr-FR" sz="1200" b="0" smtClean="0">
              <a:solidFill>
                <a:prstClr val="black"/>
              </a:solidFill>
            </a:endParaRPr>
          </a:p>
        </p:txBody>
      </p:sp>
      <p:sp>
        <p:nvSpPr>
          <p:cNvPr id="1024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75DA625-3DF3-4DE8-98A3-D0B55DF052AB}" type="slidenum">
              <a:rPr lang="en-US" altLang="fr-FR" sz="1200" b="0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altLang="fr-FR" sz="1200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8ED1A-5251-46F8-9D6F-26FCDC10438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600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21748-9DDD-4764-94CE-A5BA969ABAAA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0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02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722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8204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394"/>
            <a:ext cx="8291501" cy="4541283"/>
          </a:xfrm>
        </p:spPr>
        <p:txBody>
          <a:bodyPr/>
          <a:lstStyle>
            <a:lvl1pPr marL="340664" indent="-340664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3489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281382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08" y="4407405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08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8822" indent="0">
              <a:buNone/>
              <a:defRPr sz="1600"/>
            </a:lvl2pPr>
            <a:lvl3pPr marL="797654" indent="0">
              <a:buNone/>
              <a:defRPr sz="1400"/>
            </a:lvl3pPr>
            <a:lvl4pPr marL="1196491" indent="0">
              <a:buNone/>
              <a:defRPr sz="1200"/>
            </a:lvl4pPr>
            <a:lvl5pPr marL="1595322" indent="0">
              <a:buNone/>
              <a:defRPr sz="1200"/>
            </a:lvl5pPr>
            <a:lvl6pPr marL="1994157" indent="0">
              <a:buNone/>
              <a:defRPr sz="1200"/>
            </a:lvl6pPr>
            <a:lvl7pPr marL="2392987" indent="0">
              <a:buNone/>
              <a:defRPr sz="1200"/>
            </a:lvl7pPr>
            <a:lvl8pPr marL="2791817" indent="0">
              <a:buNone/>
              <a:defRPr sz="1200"/>
            </a:lvl8pPr>
            <a:lvl9pPr marL="319064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8400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97072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9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8822" indent="0">
              <a:buNone/>
              <a:defRPr sz="1800" b="1"/>
            </a:lvl2pPr>
            <a:lvl3pPr marL="797654" indent="0">
              <a:buNone/>
              <a:defRPr sz="1600" b="1"/>
            </a:lvl3pPr>
            <a:lvl4pPr marL="1196491" indent="0">
              <a:buNone/>
              <a:defRPr sz="1400" b="1"/>
            </a:lvl4pPr>
            <a:lvl5pPr marL="1595322" indent="0">
              <a:buNone/>
              <a:defRPr sz="1400" b="1"/>
            </a:lvl5pPr>
            <a:lvl6pPr marL="1994157" indent="0">
              <a:buNone/>
              <a:defRPr sz="1400" b="1"/>
            </a:lvl6pPr>
            <a:lvl7pPr marL="2392987" indent="0">
              <a:buNone/>
              <a:defRPr sz="1400" b="1"/>
            </a:lvl7pPr>
            <a:lvl8pPr marL="2791817" indent="0">
              <a:buNone/>
              <a:defRPr sz="1400" b="1"/>
            </a:lvl8pPr>
            <a:lvl9pPr marL="3190649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8822" indent="0">
              <a:buNone/>
              <a:defRPr sz="1800" b="1"/>
            </a:lvl2pPr>
            <a:lvl3pPr marL="797654" indent="0">
              <a:buNone/>
              <a:defRPr sz="1600" b="1"/>
            </a:lvl3pPr>
            <a:lvl4pPr marL="1196491" indent="0">
              <a:buNone/>
              <a:defRPr sz="1400" b="1"/>
            </a:lvl4pPr>
            <a:lvl5pPr marL="1595322" indent="0">
              <a:buNone/>
              <a:defRPr sz="1400" b="1"/>
            </a:lvl5pPr>
            <a:lvl6pPr marL="1994157" indent="0">
              <a:buNone/>
              <a:defRPr sz="1400" b="1"/>
            </a:lvl6pPr>
            <a:lvl7pPr marL="2392987" indent="0">
              <a:buNone/>
              <a:defRPr sz="1400" b="1"/>
            </a:lvl7pPr>
            <a:lvl8pPr marL="2791817" indent="0">
              <a:buNone/>
              <a:defRPr sz="1400" b="1"/>
            </a:lvl8pPr>
            <a:lvl9pPr marL="319064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51721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8822" indent="0">
              <a:buNone/>
              <a:defRPr sz="2500"/>
            </a:lvl2pPr>
            <a:lvl3pPr marL="797654" indent="0">
              <a:buNone/>
              <a:defRPr sz="2100"/>
            </a:lvl3pPr>
            <a:lvl4pPr marL="1196491" indent="0">
              <a:buNone/>
              <a:defRPr sz="1800"/>
            </a:lvl4pPr>
            <a:lvl5pPr marL="1595322" indent="0">
              <a:buNone/>
              <a:defRPr sz="1800"/>
            </a:lvl5pPr>
            <a:lvl6pPr marL="1994157" indent="0">
              <a:buNone/>
              <a:defRPr sz="1800"/>
            </a:lvl6pPr>
            <a:lvl7pPr marL="2392987" indent="0">
              <a:buNone/>
              <a:defRPr sz="1800"/>
            </a:lvl7pPr>
            <a:lvl8pPr marL="2791817" indent="0">
              <a:buNone/>
              <a:defRPr sz="1800"/>
            </a:lvl8pPr>
            <a:lvl9pPr marL="319064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8822" indent="0">
              <a:buNone/>
              <a:defRPr sz="1100"/>
            </a:lvl2pPr>
            <a:lvl3pPr marL="797654" indent="0">
              <a:buNone/>
              <a:defRPr sz="900"/>
            </a:lvl3pPr>
            <a:lvl4pPr marL="1196491" indent="0">
              <a:buNone/>
              <a:defRPr sz="800"/>
            </a:lvl4pPr>
            <a:lvl5pPr marL="1595322" indent="0">
              <a:buNone/>
              <a:defRPr sz="800"/>
            </a:lvl5pPr>
            <a:lvl6pPr marL="1994157" indent="0">
              <a:buNone/>
              <a:defRPr sz="800"/>
            </a:lvl6pPr>
            <a:lvl7pPr marL="2392987" indent="0">
              <a:buNone/>
              <a:defRPr sz="800"/>
            </a:lvl7pPr>
            <a:lvl8pPr marL="2791817" indent="0">
              <a:buNone/>
              <a:defRPr sz="800"/>
            </a:lvl8pPr>
            <a:lvl9pPr marL="319064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5113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06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150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211" y="2968877"/>
            <a:ext cx="4519709" cy="1501593"/>
          </a:xfrm>
          <a:prstGeom prst="rect">
            <a:avLst/>
          </a:prstGeom>
        </p:spPr>
        <p:txBody>
          <a:bodyPr lIns="90312" tIns="45156" rIns="90312" bIns="45156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171"/>
            <a:ext cx="4133571" cy="634309"/>
          </a:xfrm>
          <a:prstGeom prst="rect">
            <a:avLst/>
          </a:prstGeom>
        </p:spPr>
        <p:txBody>
          <a:bodyPr lIns="90312" tIns="45156" rIns="90312" bIns="45156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198" y="5861010"/>
            <a:ext cx="4365255" cy="643059"/>
          </a:xfrm>
          <a:prstGeom prst="rect">
            <a:avLst/>
          </a:prstGeom>
        </p:spPr>
        <p:txBody>
          <a:bodyPr lIns="90312" tIns="45156" rIns="90312" bIns="45156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3250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94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019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394"/>
            <a:ext cx="8291501" cy="4541283"/>
          </a:xfrm>
        </p:spPr>
        <p:txBody>
          <a:bodyPr/>
          <a:lstStyle>
            <a:lvl1pPr marL="340664" indent="-340664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34898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619126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08" y="4407405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08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8822" indent="0">
              <a:buNone/>
              <a:defRPr sz="1600"/>
            </a:lvl2pPr>
            <a:lvl3pPr marL="797654" indent="0">
              <a:buNone/>
              <a:defRPr sz="1400"/>
            </a:lvl3pPr>
            <a:lvl4pPr marL="1196491" indent="0">
              <a:buNone/>
              <a:defRPr sz="1200"/>
            </a:lvl4pPr>
            <a:lvl5pPr marL="1595322" indent="0">
              <a:buNone/>
              <a:defRPr sz="1200"/>
            </a:lvl5pPr>
            <a:lvl6pPr marL="1994157" indent="0">
              <a:buNone/>
              <a:defRPr sz="1200"/>
            </a:lvl6pPr>
            <a:lvl7pPr marL="2392987" indent="0">
              <a:buNone/>
              <a:defRPr sz="1200"/>
            </a:lvl7pPr>
            <a:lvl8pPr marL="2791817" indent="0">
              <a:buNone/>
              <a:defRPr sz="1200"/>
            </a:lvl8pPr>
            <a:lvl9pPr marL="319064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9362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67383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9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8822" indent="0">
              <a:buNone/>
              <a:defRPr sz="1800" b="1"/>
            </a:lvl2pPr>
            <a:lvl3pPr marL="797654" indent="0">
              <a:buNone/>
              <a:defRPr sz="1600" b="1"/>
            </a:lvl3pPr>
            <a:lvl4pPr marL="1196491" indent="0">
              <a:buNone/>
              <a:defRPr sz="1400" b="1"/>
            </a:lvl4pPr>
            <a:lvl5pPr marL="1595322" indent="0">
              <a:buNone/>
              <a:defRPr sz="1400" b="1"/>
            </a:lvl5pPr>
            <a:lvl6pPr marL="1994157" indent="0">
              <a:buNone/>
              <a:defRPr sz="1400" b="1"/>
            </a:lvl6pPr>
            <a:lvl7pPr marL="2392987" indent="0">
              <a:buNone/>
              <a:defRPr sz="1400" b="1"/>
            </a:lvl7pPr>
            <a:lvl8pPr marL="2791817" indent="0">
              <a:buNone/>
              <a:defRPr sz="1400" b="1"/>
            </a:lvl8pPr>
            <a:lvl9pPr marL="3190649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8822" indent="0">
              <a:buNone/>
              <a:defRPr sz="1800" b="1"/>
            </a:lvl2pPr>
            <a:lvl3pPr marL="797654" indent="0">
              <a:buNone/>
              <a:defRPr sz="1600" b="1"/>
            </a:lvl3pPr>
            <a:lvl4pPr marL="1196491" indent="0">
              <a:buNone/>
              <a:defRPr sz="1400" b="1"/>
            </a:lvl4pPr>
            <a:lvl5pPr marL="1595322" indent="0">
              <a:buNone/>
              <a:defRPr sz="1400" b="1"/>
            </a:lvl5pPr>
            <a:lvl6pPr marL="1994157" indent="0">
              <a:buNone/>
              <a:defRPr sz="1400" b="1"/>
            </a:lvl6pPr>
            <a:lvl7pPr marL="2392987" indent="0">
              <a:buNone/>
              <a:defRPr sz="1400" b="1"/>
            </a:lvl7pPr>
            <a:lvl8pPr marL="2791817" indent="0">
              <a:buNone/>
              <a:defRPr sz="1400" b="1"/>
            </a:lvl8pPr>
            <a:lvl9pPr marL="319064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293038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8822" indent="0">
              <a:buNone/>
              <a:defRPr sz="2500"/>
            </a:lvl2pPr>
            <a:lvl3pPr marL="797654" indent="0">
              <a:buNone/>
              <a:defRPr sz="2100"/>
            </a:lvl3pPr>
            <a:lvl4pPr marL="1196491" indent="0">
              <a:buNone/>
              <a:defRPr sz="1800"/>
            </a:lvl4pPr>
            <a:lvl5pPr marL="1595322" indent="0">
              <a:buNone/>
              <a:defRPr sz="1800"/>
            </a:lvl5pPr>
            <a:lvl6pPr marL="1994157" indent="0">
              <a:buNone/>
              <a:defRPr sz="1800"/>
            </a:lvl6pPr>
            <a:lvl7pPr marL="2392987" indent="0">
              <a:buNone/>
              <a:defRPr sz="1800"/>
            </a:lvl7pPr>
            <a:lvl8pPr marL="2791817" indent="0">
              <a:buNone/>
              <a:defRPr sz="1800"/>
            </a:lvl8pPr>
            <a:lvl9pPr marL="319064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8822" indent="0">
              <a:buNone/>
              <a:defRPr sz="1100"/>
            </a:lvl2pPr>
            <a:lvl3pPr marL="797654" indent="0">
              <a:buNone/>
              <a:defRPr sz="900"/>
            </a:lvl3pPr>
            <a:lvl4pPr marL="1196491" indent="0">
              <a:buNone/>
              <a:defRPr sz="800"/>
            </a:lvl4pPr>
            <a:lvl5pPr marL="1595322" indent="0">
              <a:buNone/>
              <a:defRPr sz="800"/>
            </a:lvl5pPr>
            <a:lvl6pPr marL="1994157" indent="0">
              <a:buNone/>
              <a:defRPr sz="800"/>
            </a:lvl6pPr>
            <a:lvl7pPr marL="2392987" indent="0">
              <a:buNone/>
              <a:defRPr sz="800"/>
            </a:lvl7pPr>
            <a:lvl8pPr marL="2791817" indent="0">
              <a:buNone/>
              <a:defRPr sz="800"/>
            </a:lvl8pPr>
            <a:lvl9pPr marL="319064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6075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877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823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66" y="6650664"/>
            <a:ext cx="183826" cy="69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92" tIns="45496" rIns="90992" bIns="45496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914400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5B5196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463"/>
            <a:ext cx="8229600" cy="4976813"/>
          </a:xfrm>
          <a:prstGeom prst="rect">
            <a:avLst/>
          </a:prstGeom>
        </p:spPr>
        <p:txBody>
          <a:bodyPr/>
          <a:lstStyle>
            <a:lvl1pPr marL="284348" indent="-284348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784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211" y="2968877"/>
            <a:ext cx="4519709" cy="1501593"/>
          </a:xfrm>
          <a:prstGeom prst="rect">
            <a:avLst/>
          </a:prstGeom>
        </p:spPr>
        <p:txBody>
          <a:bodyPr lIns="90312" tIns="45156" rIns="90312" bIns="45156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171"/>
            <a:ext cx="4133571" cy="634309"/>
          </a:xfrm>
          <a:prstGeom prst="rect">
            <a:avLst/>
          </a:prstGeom>
        </p:spPr>
        <p:txBody>
          <a:bodyPr lIns="90312" tIns="45156" rIns="90312" bIns="45156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198" y="5861010"/>
            <a:ext cx="4365255" cy="643059"/>
          </a:xfrm>
          <a:prstGeom prst="rect">
            <a:avLst/>
          </a:prstGeom>
        </p:spPr>
        <p:txBody>
          <a:bodyPr lIns="90312" tIns="45156" rIns="90312" bIns="45156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0486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0624" tIns="45312" rIns="90624" bIns="453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0624" tIns="45312" rIns="90624" bIns="453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629451"/>
            <a:ext cx="2133600" cy="212725"/>
          </a:xfrm>
          <a:prstGeom prst="rect">
            <a:avLst/>
          </a:prstGeom>
        </p:spPr>
        <p:txBody>
          <a:bodyPr vert="horz" wrap="square" lIns="90624" tIns="45312" rIns="90624" bIns="45312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06205" fontAlgn="base">
              <a:spcBef>
                <a:spcPct val="0"/>
              </a:spcBef>
              <a:spcAft>
                <a:spcPct val="0"/>
              </a:spcAft>
              <a:defRPr/>
            </a:pPr>
            <a:fld id="{D0FE201A-F0C9-4BEC-A4D7-BFF847F8E3B2}" type="datetimeFigureOut">
              <a:rPr lang="en-US">
                <a:cs typeface="Arial" charset="0"/>
              </a:rPr>
              <a:pPr defTabSz="906205" fontAlgn="base">
                <a:spcBef>
                  <a:spcPct val="0"/>
                </a:spcBef>
                <a:spcAft>
                  <a:spcPct val="0"/>
                </a:spcAft>
                <a:defRPr/>
              </a:pPr>
              <a:t>7/19/2015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401"/>
            <a:ext cx="2895600" cy="365125"/>
          </a:xfrm>
          <a:prstGeom prst="rect">
            <a:avLst/>
          </a:prstGeom>
        </p:spPr>
        <p:txBody>
          <a:bodyPr vert="horz" wrap="square" lIns="90624" tIns="45312" rIns="90624" bIns="45312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062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77051"/>
            <a:ext cx="533400" cy="320675"/>
          </a:xfrm>
          <a:prstGeom prst="rect">
            <a:avLst/>
          </a:prstGeom>
        </p:spPr>
        <p:txBody>
          <a:bodyPr vert="horz" wrap="square" lIns="90624" tIns="45312" rIns="90624" bIns="45312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06205" fontAlgn="base">
              <a:spcBef>
                <a:spcPct val="0"/>
              </a:spcBef>
              <a:spcAft>
                <a:spcPct val="0"/>
              </a:spcAft>
              <a:defRPr/>
            </a:pPr>
            <a:fld id="{D97B18C3-8BA0-4C43-8C6A-98DE3A3B5364}" type="slidenum">
              <a:rPr lang="en-US">
                <a:cs typeface="Arial" charset="0"/>
              </a:rPr>
              <a:pPr defTabSz="9062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8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699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6"/>
            <a:ext cx="7772400" cy="1470025"/>
          </a:xfrm>
          <a:prstGeom prst="rect">
            <a:avLst/>
          </a:prstGeom>
        </p:spPr>
        <p:txBody>
          <a:bodyPr lIns="90624" tIns="45312" rIns="90624" bIns="453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0624" tIns="45312" rIns="90624" bIns="453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5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401"/>
            <a:ext cx="2133600" cy="365125"/>
          </a:xfrm>
          <a:prstGeom prst="rect">
            <a:avLst/>
          </a:prstGeom>
        </p:spPr>
        <p:txBody>
          <a:bodyPr vert="horz" wrap="square" lIns="90624" tIns="45312" rIns="90624" bIns="45312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06205" fontAlgn="base">
              <a:spcBef>
                <a:spcPct val="0"/>
              </a:spcBef>
              <a:spcAft>
                <a:spcPct val="0"/>
              </a:spcAft>
              <a:defRPr/>
            </a:pPr>
            <a:fld id="{94051D52-4D07-4224-8C5B-461A1D8B2CD0}" type="datetimeFigureOut">
              <a:rPr lang="en-US">
                <a:cs typeface="Arial" charset="0"/>
              </a:rPr>
              <a:pPr defTabSz="906205" fontAlgn="base">
                <a:spcBef>
                  <a:spcPct val="0"/>
                </a:spcBef>
                <a:spcAft>
                  <a:spcPct val="0"/>
                </a:spcAft>
                <a:defRPr/>
              </a:pPr>
              <a:t>7/19/2015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401"/>
            <a:ext cx="2895600" cy="365125"/>
          </a:xfrm>
          <a:prstGeom prst="rect">
            <a:avLst/>
          </a:prstGeom>
        </p:spPr>
        <p:txBody>
          <a:bodyPr vert="horz" wrap="square" lIns="90624" tIns="45312" rIns="90624" bIns="45312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062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1"/>
            <a:ext cx="2133600" cy="365125"/>
          </a:xfrm>
          <a:prstGeom prst="rect">
            <a:avLst/>
          </a:prstGeom>
        </p:spPr>
        <p:txBody>
          <a:bodyPr vert="horz" wrap="square" lIns="90624" tIns="45312" rIns="90624" bIns="45312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06205" fontAlgn="base">
              <a:spcBef>
                <a:spcPct val="0"/>
              </a:spcBef>
              <a:spcAft>
                <a:spcPct val="0"/>
              </a:spcAft>
              <a:defRPr/>
            </a:pPr>
            <a:fld id="{C13D1255-908D-4390-B9AA-B3AEA1A4865A}" type="slidenum">
              <a:rPr lang="en-US">
                <a:cs typeface="Arial" charset="0"/>
              </a:rPr>
              <a:pPr defTabSz="9062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1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06205"/>
            <a:fld id="{B0D7ADFE-8514-479A-86C5-F59C32F34BA4}" type="datetimeFigureOut">
              <a:rPr lang="en-GB" smtClean="0">
                <a:solidFill>
                  <a:prstClr val="black"/>
                </a:solidFill>
              </a:rPr>
              <a:pPr defTabSz="906205"/>
              <a:t>19/07/2015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06205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06205"/>
            <a:fld id="{4C3BD081-1D9A-4D0D-8FDB-51DDDE291408}" type="slidenum">
              <a:rPr lang="en-GB" smtClean="0">
                <a:solidFill>
                  <a:prstClr val="black"/>
                </a:solidFill>
              </a:rPr>
              <a:pPr defTabSz="906205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535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3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68" y="6650670"/>
            <a:ext cx="182148" cy="36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61" tIns="45080" rIns="90161" bIns="45080">
            <a:spAutoFit/>
          </a:bodyPr>
          <a:lstStyle>
            <a:lvl1pPr defTabSz="5143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5143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5143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5143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5143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51435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51435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51435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51435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sz="1800" b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520"/>
            <a:ext cx="7645400" cy="360362"/>
          </a:xfrm>
          <a:prstGeom prst="rect">
            <a:avLst/>
          </a:prstGeom>
        </p:spPr>
        <p:txBody>
          <a:bodyPr vert="horz" lIns="90161" tIns="45080" rIns="90161" bIns="45080"/>
          <a:lstStyle>
            <a:lvl1pPr marL="0" indent="0">
              <a:buNone/>
              <a:defRPr sz="2800" b="1" i="0">
                <a:solidFill>
                  <a:srgbClr val="006998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515"/>
            <a:ext cx="8229600" cy="4976813"/>
          </a:xfrm>
          <a:prstGeom prst="rect">
            <a:avLst/>
          </a:prstGeom>
        </p:spPr>
        <p:txBody>
          <a:bodyPr vert="horz" lIns="90161" tIns="45080" rIns="90161" bIns="45080"/>
          <a:lstStyle>
            <a:lvl1pPr marL="281754" indent="-281754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993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2F963643-1E73-4F0B-8603-204F6B4E362F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D731252E-A7E5-4A7F-9F89-43BA103B2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7648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3AC1C174-D24A-4045-90E6-9D6C004525E0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C105064C-5F2D-461E-8A8E-3FC618B4A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259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2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11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53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9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37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52D1EDE1-00EC-4195-A4FC-BE157DDD3DC4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35664630-86D4-454F-BB7A-AD83ED1BDF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10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57D411A9-56D3-4020-9573-5057480A8EB5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090C4168-BA82-44D4-90BE-CFD674BD85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627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227" indent="0">
              <a:buNone/>
              <a:defRPr sz="2000" b="1"/>
            </a:lvl2pPr>
            <a:lvl3pPr marL="908447" indent="0">
              <a:buNone/>
              <a:defRPr sz="1800" b="1"/>
            </a:lvl3pPr>
            <a:lvl4pPr marL="1362674" indent="0">
              <a:buNone/>
              <a:defRPr sz="1600" b="1"/>
            </a:lvl4pPr>
            <a:lvl5pPr marL="1816900" indent="0">
              <a:buNone/>
              <a:defRPr sz="1600" b="1"/>
            </a:lvl5pPr>
            <a:lvl6pPr marL="2271121" indent="0">
              <a:buNone/>
              <a:defRPr sz="1600" b="1"/>
            </a:lvl6pPr>
            <a:lvl7pPr marL="2725344" indent="0">
              <a:buNone/>
              <a:defRPr sz="1600" b="1"/>
            </a:lvl7pPr>
            <a:lvl8pPr marL="3179575" indent="0">
              <a:buNone/>
              <a:defRPr sz="1600" b="1"/>
            </a:lvl8pPr>
            <a:lvl9pPr marL="3633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227" indent="0">
              <a:buNone/>
              <a:defRPr sz="2000" b="1"/>
            </a:lvl2pPr>
            <a:lvl3pPr marL="908447" indent="0">
              <a:buNone/>
              <a:defRPr sz="1800" b="1"/>
            </a:lvl3pPr>
            <a:lvl4pPr marL="1362674" indent="0">
              <a:buNone/>
              <a:defRPr sz="1600" b="1"/>
            </a:lvl4pPr>
            <a:lvl5pPr marL="1816900" indent="0">
              <a:buNone/>
              <a:defRPr sz="1600" b="1"/>
            </a:lvl5pPr>
            <a:lvl6pPr marL="2271121" indent="0">
              <a:buNone/>
              <a:defRPr sz="1600" b="1"/>
            </a:lvl6pPr>
            <a:lvl7pPr marL="2725344" indent="0">
              <a:buNone/>
              <a:defRPr sz="1600" b="1"/>
            </a:lvl7pPr>
            <a:lvl8pPr marL="3179575" indent="0">
              <a:buNone/>
              <a:defRPr sz="1600" b="1"/>
            </a:lvl8pPr>
            <a:lvl9pPr marL="3633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DE7C4B86-62AA-4004-8DA4-B26FE9115833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BC1B1763-E261-45F2-9FB6-14A7B73E0C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074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967BB6E4-5D19-480E-9B1A-08C34E19DD9D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EDE51A22-B578-4A6A-8E5F-0D2F028557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396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5CCAFE7E-ADDB-48A2-8D62-AFCB47F05E4B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0D559B97-CA16-444F-8F50-9909000DD3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073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435"/>
            <a:ext cx="8291501" cy="4541283"/>
          </a:xfrm>
        </p:spPr>
        <p:txBody>
          <a:bodyPr/>
          <a:lstStyle>
            <a:lvl1pPr marL="338206" indent="-338206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1667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677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227" indent="0">
              <a:buNone/>
              <a:defRPr sz="1200"/>
            </a:lvl2pPr>
            <a:lvl3pPr marL="908447" indent="0">
              <a:buNone/>
              <a:defRPr sz="1000"/>
            </a:lvl3pPr>
            <a:lvl4pPr marL="1362674" indent="0">
              <a:buNone/>
              <a:defRPr sz="900"/>
            </a:lvl4pPr>
            <a:lvl5pPr marL="1816900" indent="0">
              <a:buNone/>
              <a:defRPr sz="900"/>
            </a:lvl5pPr>
            <a:lvl6pPr marL="2271121" indent="0">
              <a:buNone/>
              <a:defRPr sz="900"/>
            </a:lvl6pPr>
            <a:lvl7pPr marL="2725344" indent="0">
              <a:buNone/>
              <a:defRPr sz="900"/>
            </a:lvl7pPr>
            <a:lvl8pPr marL="3179575" indent="0">
              <a:buNone/>
              <a:defRPr sz="900"/>
            </a:lvl8pPr>
            <a:lvl9pPr marL="3633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6181508B-4820-4236-ABE3-FFE8AA6DF476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BD6A2D6E-A233-46EA-918D-E49A53961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183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4227" indent="0">
              <a:buNone/>
              <a:defRPr sz="2800"/>
            </a:lvl2pPr>
            <a:lvl3pPr marL="908447" indent="0">
              <a:buNone/>
              <a:defRPr sz="2400"/>
            </a:lvl3pPr>
            <a:lvl4pPr marL="1362674" indent="0">
              <a:buNone/>
              <a:defRPr sz="2000"/>
            </a:lvl4pPr>
            <a:lvl5pPr marL="1816900" indent="0">
              <a:buNone/>
              <a:defRPr sz="2000"/>
            </a:lvl5pPr>
            <a:lvl6pPr marL="2271121" indent="0">
              <a:buNone/>
              <a:defRPr sz="2000"/>
            </a:lvl6pPr>
            <a:lvl7pPr marL="2725344" indent="0">
              <a:buNone/>
              <a:defRPr sz="2000"/>
            </a:lvl7pPr>
            <a:lvl8pPr marL="3179575" indent="0">
              <a:buNone/>
              <a:defRPr sz="2000"/>
            </a:lvl8pPr>
            <a:lvl9pPr marL="3633795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227" indent="0">
              <a:buNone/>
              <a:defRPr sz="1200"/>
            </a:lvl2pPr>
            <a:lvl3pPr marL="908447" indent="0">
              <a:buNone/>
              <a:defRPr sz="1000"/>
            </a:lvl3pPr>
            <a:lvl4pPr marL="1362674" indent="0">
              <a:buNone/>
              <a:defRPr sz="900"/>
            </a:lvl4pPr>
            <a:lvl5pPr marL="1816900" indent="0">
              <a:buNone/>
              <a:defRPr sz="900"/>
            </a:lvl5pPr>
            <a:lvl6pPr marL="2271121" indent="0">
              <a:buNone/>
              <a:defRPr sz="900"/>
            </a:lvl6pPr>
            <a:lvl7pPr marL="2725344" indent="0">
              <a:buNone/>
              <a:defRPr sz="900"/>
            </a:lvl7pPr>
            <a:lvl8pPr marL="3179575" indent="0">
              <a:buNone/>
              <a:defRPr sz="900"/>
            </a:lvl8pPr>
            <a:lvl9pPr marL="3633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CB6C473A-5E83-47E7-9239-C7FBA3885B5E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5E0B10B9-1FA0-40D1-BB32-5E2DBD6D7A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463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005DEE0C-3817-423A-A1D7-6BC96DDE9915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CDF49C1E-1645-4644-B88B-26DB7F41E9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169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F4121DFE-1871-4003-9699-AE04708A40D4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96386" rtl="1">
              <a:defRPr b="1">
                <a:latin typeface="Arial" charset="0"/>
              </a:defRPr>
            </a:lvl1pPr>
          </a:lstStyle>
          <a:p>
            <a:pPr>
              <a:defRPr/>
            </a:pPr>
            <a:fld id="{6F428E67-6A00-44F3-B792-2F92324634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047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500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902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247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89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509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0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49" y="4407446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49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5928" indent="0">
              <a:buNone/>
              <a:defRPr sz="1600"/>
            </a:lvl2pPr>
            <a:lvl3pPr marL="791900" indent="0">
              <a:buNone/>
              <a:defRPr sz="1400"/>
            </a:lvl3pPr>
            <a:lvl4pPr marL="1187866" indent="0">
              <a:buNone/>
              <a:defRPr sz="1200"/>
            </a:lvl4pPr>
            <a:lvl5pPr marL="1583823" indent="0">
              <a:buNone/>
              <a:defRPr sz="1200"/>
            </a:lvl5pPr>
            <a:lvl6pPr marL="1979784" indent="0">
              <a:buNone/>
              <a:defRPr sz="1200"/>
            </a:lvl6pPr>
            <a:lvl7pPr marL="2375742" indent="0">
              <a:buNone/>
              <a:defRPr sz="1200"/>
            </a:lvl7pPr>
            <a:lvl8pPr marL="2771694" indent="0">
              <a:buNone/>
              <a:defRPr sz="1200"/>
            </a:lvl8pPr>
            <a:lvl9pPr marL="316765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6961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081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539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224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573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401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5468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386"/>
            <a:ext cx="8291501" cy="4541283"/>
          </a:xfrm>
        </p:spPr>
        <p:txBody>
          <a:bodyPr/>
          <a:lstStyle>
            <a:lvl1pPr marL="341147" indent="-341147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3749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11724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00" y="4407397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00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9389" indent="0">
              <a:buNone/>
              <a:defRPr sz="1600"/>
            </a:lvl2pPr>
            <a:lvl3pPr marL="798781" indent="0">
              <a:buNone/>
              <a:defRPr sz="1400"/>
            </a:lvl3pPr>
            <a:lvl4pPr marL="1198182" indent="0">
              <a:buNone/>
              <a:defRPr sz="1200"/>
            </a:lvl4pPr>
            <a:lvl5pPr marL="1597576" indent="0">
              <a:buNone/>
              <a:defRPr sz="1200"/>
            </a:lvl5pPr>
            <a:lvl6pPr marL="1996973" indent="0">
              <a:buNone/>
              <a:defRPr sz="1200"/>
            </a:lvl6pPr>
            <a:lvl7pPr marL="2396368" indent="0">
              <a:buNone/>
              <a:defRPr sz="1200"/>
            </a:lvl7pPr>
            <a:lvl8pPr marL="2795761" indent="0">
              <a:buNone/>
              <a:defRPr sz="1200"/>
            </a:lvl8pPr>
            <a:lvl9pPr marL="319515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2292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4440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1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389" indent="0">
              <a:buNone/>
              <a:defRPr sz="1800" b="1"/>
            </a:lvl2pPr>
            <a:lvl3pPr marL="798781" indent="0">
              <a:buNone/>
              <a:defRPr sz="1600" b="1"/>
            </a:lvl3pPr>
            <a:lvl4pPr marL="1198182" indent="0">
              <a:buNone/>
              <a:defRPr sz="1400" b="1"/>
            </a:lvl4pPr>
            <a:lvl5pPr marL="1597576" indent="0">
              <a:buNone/>
              <a:defRPr sz="1400" b="1"/>
            </a:lvl5pPr>
            <a:lvl6pPr marL="1996973" indent="0">
              <a:buNone/>
              <a:defRPr sz="1400" b="1"/>
            </a:lvl6pPr>
            <a:lvl7pPr marL="2396368" indent="0">
              <a:buNone/>
              <a:defRPr sz="1400" b="1"/>
            </a:lvl7pPr>
            <a:lvl8pPr marL="2795761" indent="0">
              <a:buNone/>
              <a:defRPr sz="1400" b="1"/>
            </a:lvl8pPr>
            <a:lvl9pPr marL="3195156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389" indent="0">
              <a:buNone/>
              <a:defRPr sz="1800" b="1"/>
            </a:lvl2pPr>
            <a:lvl3pPr marL="798781" indent="0">
              <a:buNone/>
              <a:defRPr sz="1600" b="1"/>
            </a:lvl3pPr>
            <a:lvl4pPr marL="1198182" indent="0">
              <a:buNone/>
              <a:defRPr sz="1400" b="1"/>
            </a:lvl4pPr>
            <a:lvl5pPr marL="1597576" indent="0">
              <a:buNone/>
              <a:defRPr sz="1400" b="1"/>
            </a:lvl5pPr>
            <a:lvl6pPr marL="1996973" indent="0">
              <a:buNone/>
              <a:defRPr sz="1400" b="1"/>
            </a:lvl6pPr>
            <a:lvl7pPr marL="2396368" indent="0">
              <a:buNone/>
              <a:defRPr sz="1400" b="1"/>
            </a:lvl7pPr>
            <a:lvl8pPr marL="2795761" indent="0">
              <a:buNone/>
              <a:defRPr sz="1400" b="1"/>
            </a:lvl8pPr>
            <a:lvl9pPr marL="319515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9485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39804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6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6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9389" indent="0">
              <a:buNone/>
              <a:defRPr sz="2500"/>
            </a:lvl2pPr>
            <a:lvl3pPr marL="798781" indent="0">
              <a:buNone/>
              <a:defRPr sz="2100"/>
            </a:lvl3pPr>
            <a:lvl4pPr marL="1198182" indent="0">
              <a:buNone/>
              <a:defRPr sz="1800"/>
            </a:lvl4pPr>
            <a:lvl5pPr marL="1597576" indent="0">
              <a:buNone/>
              <a:defRPr sz="1800"/>
            </a:lvl5pPr>
            <a:lvl6pPr marL="1996973" indent="0">
              <a:buNone/>
              <a:defRPr sz="1800"/>
            </a:lvl6pPr>
            <a:lvl7pPr marL="2396368" indent="0">
              <a:buNone/>
              <a:defRPr sz="1800"/>
            </a:lvl7pPr>
            <a:lvl8pPr marL="2795761" indent="0">
              <a:buNone/>
              <a:defRPr sz="1800"/>
            </a:lvl8pPr>
            <a:lvl9pPr marL="3195156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6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9389" indent="0">
              <a:buNone/>
              <a:defRPr sz="1100"/>
            </a:lvl2pPr>
            <a:lvl3pPr marL="798781" indent="0">
              <a:buNone/>
              <a:defRPr sz="900"/>
            </a:lvl3pPr>
            <a:lvl4pPr marL="1198182" indent="0">
              <a:buNone/>
              <a:defRPr sz="800"/>
            </a:lvl4pPr>
            <a:lvl5pPr marL="1597576" indent="0">
              <a:buNone/>
              <a:defRPr sz="800"/>
            </a:lvl5pPr>
            <a:lvl6pPr marL="1996973" indent="0">
              <a:buNone/>
              <a:defRPr sz="800"/>
            </a:lvl6pPr>
            <a:lvl7pPr marL="2396368" indent="0">
              <a:buNone/>
              <a:defRPr sz="800"/>
            </a:lvl7pPr>
            <a:lvl8pPr marL="2795761" indent="0">
              <a:buNone/>
              <a:defRPr sz="800"/>
            </a:lvl8pPr>
            <a:lvl9pPr marL="319515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7752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625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362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63" y="6650662"/>
            <a:ext cx="184084" cy="69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20" tIns="45560" rIns="91120" bIns="45560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914400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5B5196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455"/>
            <a:ext cx="8229600" cy="4976813"/>
          </a:xfrm>
          <a:prstGeom prst="rect">
            <a:avLst/>
          </a:prstGeom>
        </p:spPr>
        <p:txBody>
          <a:bodyPr/>
          <a:lstStyle>
            <a:lvl1pPr marL="284748" indent="-284748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851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203" y="2968877"/>
            <a:ext cx="4519709" cy="1501593"/>
          </a:xfrm>
          <a:prstGeom prst="rect">
            <a:avLst/>
          </a:prstGeom>
        </p:spPr>
        <p:txBody>
          <a:bodyPr lIns="90440" tIns="45220" rIns="90440" bIns="45220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163"/>
            <a:ext cx="4133571" cy="634309"/>
          </a:xfrm>
          <a:prstGeom prst="rect">
            <a:avLst/>
          </a:prstGeom>
        </p:spPr>
        <p:txBody>
          <a:bodyPr lIns="90440" tIns="45220" rIns="90440" bIns="4522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190" y="5861010"/>
            <a:ext cx="4365255" cy="643059"/>
          </a:xfrm>
          <a:prstGeom prst="rect">
            <a:avLst/>
          </a:prstGeom>
        </p:spPr>
        <p:txBody>
          <a:bodyPr lIns="90440" tIns="45220" rIns="90440" bIns="45220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8071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6765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401"/>
            <a:ext cx="8291501" cy="4541283"/>
          </a:xfrm>
        </p:spPr>
        <p:txBody>
          <a:bodyPr/>
          <a:lstStyle>
            <a:lvl1pPr marL="340244" indent="-340244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32633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38298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15" y="4407412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15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8325" indent="0">
              <a:buNone/>
              <a:defRPr sz="1600"/>
            </a:lvl2pPr>
            <a:lvl3pPr marL="796668" indent="0">
              <a:buNone/>
              <a:defRPr sz="1400"/>
            </a:lvl3pPr>
            <a:lvl4pPr marL="1195014" indent="0">
              <a:buNone/>
              <a:defRPr sz="1200"/>
            </a:lvl4pPr>
            <a:lvl5pPr marL="1593353" indent="0">
              <a:buNone/>
              <a:defRPr sz="1200"/>
            </a:lvl5pPr>
            <a:lvl6pPr marL="1991695" indent="0">
              <a:buNone/>
              <a:defRPr sz="1200"/>
            </a:lvl6pPr>
            <a:lvl7pPr marL="2390033" indent="0">
              <a:buNone/>
              <a:defRPr sz="1200"/>
            </a:lvl7pPr>
            <a:lvl8pPr marL="2788371" indent="0">
              <a:buNone/>
              <a:defRPr sz="1200"/>
            </a:lvl8pPr>
            <a:lvl9pPr marL="318671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7668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32780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06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8325" indent="0">
              <a:buNone/>
              <a:defRPr sz="1800" b="1"/>
            </a:lvl2pPr>
            <a:lvl3pPr marL="796668" indent="0">
              <a:buNone/>
              <a:defRPr sz="1600" b="1"/>
            </a:lvl3pPr>
            <a:lvl4pPr marL="1195014" indent="0">
              <a:buNone/>
              <a:defRPr sz="1400" b="1"/>
            </a:lvl4pPr>
            <a:lvl5pPr marL="1593353" indent="0">
              <a:buNone/>
              <a:defRPr sz="1400" b="1"/>
            </a:lvl5pPr>
            <a:lvl6pPr marL="1991695" indent="0">
              <a:buNone/>
              <a:defRPr sz="1400" b="1"/>
            </a:lvl6pPr>
            <a:lvl7pPr marL="2390033" indent="0">
              <a:buNone/>
              <a:defRPr sz="1400" b="1"/>
            </a:lvl7pPr>
            <a:lvl8pPr marL="2788371" indent="0">
              <a:buNone/>
              <a:defRPr sz="1400" b="1"/>
            </a:lvl8pPr>
            <a:lvl9pPr marL="3186711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8325" indent="0">
              <a:buNone/>
              <a:defRPr sz="1800" b="1"/>
            </a:lvl2pPr>
            <a:lvl3pPr marL="796668" indent="0">
              <a:buNone/>
              <a:defRPr sz="1600" b="1"/>
            </a:lvl3pPr>
            <a:lvl4pPr marL="1195014" indent="0">
              <a:buNone/>
              <a:defRPr sz="1400" b="1"/>
            </a:lvl4pPr>
            <a:lvl5pPr marL="1593353" indent="0">
              <a:buNone/>
              <a:defRPr sz="1400" b="1"/>
            </a:lvl5pPr>
            <a:lvl6pPr marL="1991695" indent="0">
              <a:buNone/>
              <a:defRPr sz="1400" b="1"/>
            </a:lvl6pPr>
            <a:lvl7pPr marL="2390033" indent="0">
              <a:buNone/>
              <a:defRPr sz="1400" b="1"/>
            </a:lvl7pPr>
            <a:lvl8pPr marL="2788371" indent="0">
              <a:buNone/>
              <a:defRPr sz="1400" b="1"/>
            </a:lvl8pPr>
            <a:lvl9pPr marL="318671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2307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0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928" indent="0">
              <a:buNone/>
              <a:defRPr sz="1800" b="1"/>
            </a:lvl2pPr>
            <a:lvl3pPr marL="791900" indent="0">
              <a:buNone/>
              <a:defRPr sz="1600" b="1"/>
            </a:lvl3pPr>
            <a:lvl4pPr marL="1187866" indent="0">
              <a:buNone/>
              <a:defRPr sz="1400" b="1"/>
            </a:lvl4pPr>
            <a:lvl5pPr marL="1583823" indent="0">
              <a:buNone/>
              <a:defRPr sz="1400" b="1"/>
            </a:lvl5pPr>
            <a:lvl6pPr marL="1979784" indent="0">
              <a:buNone/>
              <a:defRPr sz="1400" b="1"/>
            </a:lvl6pPr>
            <a:lvl7pPr marL="2375742" indent="0">
              <a:buNone/>
              <a:defRPr sz="1400" b="1"/>
            </a:lvl7pPr>
            <a:lvl8pPr marL="2771694" indent="0">
              <a:buNone/>
              <a:defRPr sz="1400" b="1"/>
            </a:lvl8pPr>
            <a:lvl9pPr marL="3167650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928" indent="0">
              <a:buNone/>
              <a:defRPr sz="1800" b="1"/>
            </a:lvl2pPr>
            <a:lvl3pPr marL="791900" indent="0">
              <a:buNone/>
              <a:defRPr sz="1600" b="1"/>
            </a:lvl3pPr>
            <a:lvl4pPr marL="1187866" indent="0">
              <a:buNone/>
              <a:defRPr sz="1400" b="1"/>
            </a:lvl4pPr>
            <a:lvl5pPr marL="1583823" indent="0">
              <a:buNone/>
              <a:defRPr sz="1400" b="1"/>
            </a:lvl5pPr>
            <a:lvl6pPr marL="1979784" indent="0">
              <a:buNone/>
              <a:defRPr sz="1400" b="1"/>
            </a:lvl6pPr>
            <a:lvl7pPr marL="2375742" indent="0">
              <a:buNone/>
              <a:defRPr sz="1400" b="1"/>
            </a:lvl7pPr>
            <a:lvl8pPr marL="2771694" indent="0">
              <a:buNone/>
              <a:defRPr sz="1400" b="1"/>
            </a:lvl8pPr>
            <a:lvl9pPr marL="316765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408757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11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11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8325" indent="0">
              <a:buNone/>
              <a:defRPr sz="2500"/>
            </a:lvl2pPr>
            <a:lvl3pPr marL="796668" indent="0">
              <a:buNone/>
              <a:defRPr sz="2100"/>
            </a:lvl3pPr>
            <a:lvl4pPr marL="1195014" indent="0">
              <a:buNone/>
              <a:defRPr sz="1800"/>
            </a:lvl4pPr>
            <a:lvl5pPr marL="1593353" indent="0">
              <a:buNone/>
              <a:defRPr sz="1800"/>
            </a:lvl5pPr>
            <a:lvl6pPr marL="1991695" indent="0">
              <a:buNone/>
              <a:defRPr sz="1800"/>
            </a:lvl6pPr>
            <a:lvl7pPr marL="2390033" indent="0">
              <a:buNone/>
              <a:defRPr sz="1800"/>
            </a:lvl7pPr>
            <a:lvl8pPr marL="2788371" indent="0">
              <a:buNone/>
              <a:defRPr sz="1800"/>
            </a:lvl8pPr>
            <a:lvl9pPr marL="3186711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11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8325" indent="0">
              <a:buNone/>
              <a:defRPr sz="1100"/>
            </a:lvl2pPr>
            <a:lvl3pPr marL="796668" indent="0">
              <a:buNone/>
              <a:defRPr sz="900"/>
            </a:lvl3pPr>
            <a:lvl4pPr marL="1195014" indent="0">
              <a:buNone/>
              <a:defRPr sz="800"/>
            </a:lvl4pPr>
            <a:lvl5pPr marL="1593353" indent="0">
              <a:buNone/>
              <a:defRPr sz="800"/>
            </a:lvl5pPr>
            <a:lvl6pPr marL="1991695" indent="0">
              <a:buNone/>
              <a:defRPr sz="800"/>
            </a:lvl6pPr>
            <a:lvl7pPr marL="2390033" indent="0">
              <a:buNone/>
              <a:defRPr sz="800"/>
            </a:lvl7pPr>
            <a:lvl8pPr marL="2788371" indent="0">
              <a:buNone/>
              <a:defRPr sz="800"/>
            </a:lvl8pPr>
            <a:lvl9pPr marL="318671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3756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535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832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67" y="6650667"/>
            <a:ext cx="183600" cy="69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0" tIns="45440" rIns="90880" bIns="45440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911983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5B5196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470"/>
            <a:ext cx="8229600" cy="4976813"/>
          </a:xfrm>
          <a:prstGeom prst="rect">
            <a:avLst/>
          </a:prstGeom>
        </p:spPr>
        <p:txBody>
          <a:bodyPr/>
          <a:lstStyle>
            <a:lvl1pPr marL="283998" indent="-283998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841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218" y="2968877"/>
            <a:ext cx="4519709" cy="1501593"/>
          </a:xfrm>
          <a:prstGeom prst="rect">
            <a:avLst/>
          </a:prstGeom>
        </p:spPr>
        <p:txBody>
          <a:bodyPr lIns="90200" tIns="45100" rIns="90200" bIns="45100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178"/>
            <a:ext cx="4133571" cy="634309"/>
          </a:xfrm>
          <a:prstGeom prst="rect">
            <a:avLst/>
          </a:prstGeom>
        </p:spPr>
        <p:txBody>
          <a:bodyPr lIns="90200" tIns="45100" rIns="90200" bIns="4510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205" y="5861010"/>
            <a:ext cx="4365255" cy="643059"/>
          </a:xfrm>
          <a:prstGeom prst="rect">
            <a:avLst/>
          </a:prstGeom>
        </p:spPr>
        <p:txBody>
          <a:bodyPr lIns="90200" tIns="45100" rIns="90200" bIns="45100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9455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"/>
            <a:ext cx="9144000" cy="12382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075" y="1381125"/>
            <a:ext cx="4070350" cy="4611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6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45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45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5928" indent="0">
              <a:buNone/>
              <a:defRPr sz="2500"/>
            </a:lvl2pPr>
            <a:lvl3pPr marL="791900" indent="0">
              <a:buNone/>
              <a:defRPr sz="2100"/>
            </a:lvl3pPr>
            <a:lvl4pPr marL="1187866" indent="0">
              <a:buNone/>
              <a:defRPr sz="1800"/>
            </a:lvl4pPr>
            <a:lvl5pPr marL="1583823" indent="0">
              <a:buNone/>
              <a:defRPr sz="1800"/>
            </a:lvl5pPr>
            <a:lvl6pPr marL="1979784" indent="0">
              <a:buNone/>
              <a:defRPr sz="1800"/>
            </a:lvl6pPr>
            <a:lvl7pPr marL="2375742" indent="0">
              <a:buNone/>
              <a:defRPr sz="1800"/>
            </a:lvl7pPr>
            <a:lvl8pPr marL="2771694" indent="0">
              <a:buNone/>
              <a:defRPr sz="1800"/>
            </a:lvl8pPr>
            <a:lvl9pPr marL="316765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45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5928" indent="0">
              <a:buNone/>
              <a:defRPr sz="1100"/>
            </a:lvl2pPr>
            <a:lvl3pPr marL="791900" indent="0">
              <a:buNone/>
              <a:defRPr sz="900"/>
            </a:lvl3pPr>
            <a:lvl4pPr marL="1187866" indent="0">
              <a:buNone/>
              <a:defRPr sz="800"/>
            </a:lvl4pPr>
            <a:lvl5pPr marL="1583823" indent="0">
              <a:buNone/>
              <a:defRPr sz="800"/>
            </a:lvl5pPr>
            <a:lvl6pPr marL="1979784" indent="0">
              <a:buNone/>
              <a:defRPr sz="800"/>
            </a:lvl6pPr>
            <a:lvl7pPr marL="2375742" indent="0">
              <a:buNone/>
              <a:defRPr sz="800"/>
            </a:lvl7pPr>
            <a:lvl8pPr marL="2771694" indent="0">
              <a:buNone/>
              <a:defRPr sz="800"/>
            </a:lvl8pPr>
            <a:lvl9pPr marL="316765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813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8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04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85" y="6650685"/>
            <a:ext cx="182501" cy="69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36" tIns="45168" rIns="90336" bIns="45168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5B5196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504"/>
            <a:ext cx="8229600" cy="4976813"/>
          </a:xfrm>
          <a:prstGeom prst="rect">
            <a:avLst/>
          </a:prstGeom>
        </p:spPr>
        <p:txBody>
          <a:bodyPr/>
          <a:lstStyle>
            <a:lvl1pPr marL="282300" indent="-282300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00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252" y="2968877"/>
            <a:ext cx="4519709" cy="1501593"/>
          </a:xfrm>
          <a:prstGeom prst="rect">
            <a:avLst/>
          </a:prstGeom>
        </p:spPr>
        <p:txBody>
          <a:bodyPr lIns="89657" tIns="44828" rIns="89657" bIns="44828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212"/>
            <a:ext cx="4133571" cy="634309"/>
          </a:xfrm>
          <a:prstGeom prst="rect">
            <a:avLst/>
          </a:prstGeom>
        </p:spPr>
        <p:txBody>
          <a:bodyPr lIns="89657" tIns="44828" rIns="89657" bIns="44828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239" y="5861010"/>
            <a:ext cx="4365255" cy="643059"/>
          </a:xfrm>
          <a:prstGeom prst="rect">
            <a:avLst/>
          </a:prstGeom>
        </p:spPr>
        <p:txBody>
          <a:bodyPr lIns="89657" tIns="44828" rIns="89657" bIns="44828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07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243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440"/>
            <a:ext cx="8291501" cy="4541283"/>
          </a:xfrm>
        </p:spPr>
        <p:txBody>
          <a:bodyPr/>
          <a:lstStyle>
            <a:lvl1pPr marL="337907" indent="-337907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006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8526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54" y="4407451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54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5579" indent="0">
              <a:buNone/>
              <a:defRPr sz="1600"/>
            </a:lvl2pPr>
            <a:lvl3pPr marL="791202" indent="0">
              <a:buNone/>
              <a:defRPr sz="1400"/>
            </a:lvl3pPr>
            <a:lvl4pPr marL="1186819" indent="0">
              <a:buNone/>
              <a:defRPr sz="1200"/>
            </a:lvl4pPr>
            <a:lvl5pPr marL="1582427" indent="0">
              <a:buNone/>
              <a:defRPr sz="1200"/>
            </a:lvl5pPr>
            <a:lvl6pPr marL="1978038" indent="0">
              <a:buNone/>
              <a:defRPr sz="1200"/>
            </a:lvl6pPr>
            <a:lvl7pPr marL="2373647" indent="0">
              <a:buNone/>
              <a:defRPr sz="1200"/>
            </a:lvl7pPr>
            <a:lvl8pPr marL="2769249" indent="0">
              <a:buNone/>
              <a:defRPr sz="1200"/>
            </a:lvl8pPr>
            <a:lvl9pPr marL="316485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016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40175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5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579" indent="0">
              <a:buNone/>
              <a:defRPr sz="1800" b="1"/>
            </a:lvl2pPr>
            <a:lvl3pPr marL="791202" indent="0">
              <a:buNone/>
              <a:defRPr sz="1600" b="1"/>
            </a:lvl3pPr>
            <a:lvl4pPr marL="1186819" indent="0">
              <a:buNone/>
              <a:defRPr sz="1400" b="1"/>
            </a:lvl4pPr>
            <a:lvl5pPr marL="1582427" indent="0">
              <a:buNone/>
              <a:defRPr sz="1400" b="1"/>
            </a:lvl5pPr>
            <a:lvl6pPr marL="1978038" indent="0">
              <a:buNone/>
              <a:defRPr sz="1400" b="1"/>
            </a:lvl6pPr>
            <a:lvl7pPr marL="2373647" indent="0">
              <a:buNone/>
              <a:defRPr sz="1400" b="1"/>
            </a:lvl7pPr>
            <a:lvl8pPr marL="2769249" indent="0">
              <a:buNone/>
              <a:defRPr sz="1400" b="1"/>
            </a:lvl8pPr>
            <a:lvl9pPr marL="3164856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579" indent="0">
              <a:buNone/>
              <a:defRPr sz="1800" b="1"/>
            </a:lvl2pPr>
            <a:lvl3pPr marL="791202" indent="0">
              <a:buNone/>
              <a:defRPr sz="1600" b="1"/>
            </a:lvl3pPr>
            <a:lvl4pPr marL="1186819" indent="0">
              <a:buNone/>
              <a:defRPr sz="1400" b="1"/>
            </a:lvl4pPr>
            <a:lvl5pPr marL="1582427" indent="0">
              <a:buNone/>
              <a:defRPr sz="1400" b="1"/>
            </a:lvl5pPr>
            <a:lvl6pPr marL="1978038" indent="0">
              <a:buNone/>
              <a:defRPr sz="1400" b="1"/>
            </a:lvl6pPr>
            <a:lvl7pPr marL="2373647" indent="0">
              <a:buNone/>
              <a:defRPr sz="1400" b="1"/>
            </a:lvl7pPr>
            <a:lvl8pPr marL="2769249" indent="0">
              <a:buNone/>
              <a:defRPr sz="1400" b="1"/>
            </a:lvl8pPr>
            <a:lvl9pPr marL="316485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9778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50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50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5579" indent="0">
              <a:buNone/>
              <a:defRPr sz="2500"/>
            </a:lvl2pPr>
            <a:lvl3pPr marL="791202" indent="0">
              <a:buNone/>
              <a:defRPr sz="2100"/>
            </a:lvl3pPr>
            <a:lvl4pPr marL="1186819" indent="0">
              <a:buNone/>
              <a:defRPr sz="1800"/>
            </a:lvl4pPr>
            <a:lvl5pPr marL="1582427" indent="0">
              <a:buNone/>
              <a:defRPr sz="1800"/>
            </a:lvl5pPr>
            <a:lvl6pPr marL="1978038" indent="0">
              <a:buNone/>
              <a:defRPr sz="1800"/>
            </a:lvl6pPr>
            <a:lvl7pPr marL="2373647" indent="0">
              <a:buNone/>
              <a:defRPr sz="1800"/>
            </a:lvl7pPr>
            <a:lvl8pPr marL="2769249" indent="0">
              <a:buNone/>
              <a:defRPr sz="1800"/>
            </a:lvl8pPr>
            <a:lvl9pPr marL="3164856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50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5579" indent="0">
              <a:buNone/>
              <a:defRPr sz="1100"/>
            </a:lvl2pPr>
            <a:lvl3pPr marL="791202" indent="0">
              <a:buNone/>
              <a:defRPr sz="900"/>
            </a:lvl3pPr>
            <a:lvl4pPr marL="1186819" indent="0">
              <a:buNone/>
              <a:defRPr sz="800"/>
            </a:lvl4pPr>
            <a:lvl5pPr marL="1582427" indent="0">
              <a:buNone/>
              <a:defRPr sz="800"/>
            </a:lvl5pPr>
            <a:lvl6pPr marL="1978038" indent="0">
              <a:buNone/>
              <a:defRPr sz="800"/>
            </a:lvl6pPr>
            <a:lvl7pPr marL="2373647" indent="0">
              <a:buNone/>
              <a:defRPr sz="800"/>
            </a:lvl7pPr>
            <a:lvl8pPr marL="2769249" indent="0">
              <a:buNone/>
              <a:defRPr sz="800"/>
            </a:lvl8pPr>
            <a:lvl9pPr marL="316485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428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92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32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65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9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6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9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28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61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11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88" y="6650686"/>
            <a:ext cx="182339" cy="69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56" tIns="45128" rIns="90256" bIns="45128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907165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5B5196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509"/>
            <a:ext cx="8229600" cy="4976813"/>
          </a:xfrm>
          <a:prstGeom prst="rect">
            <a:avLst/>
          </a:prstGeom>
        </p:spPr>
        <p:txBody>
          <a:bodyPr/>
          <a:lstStyle>
            <a:lvl1pPr marL="282052" indent="-282052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85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257" y="2968877"/>
            <a:ext cx="4519709" cy="1501593"/>
          </a:xfrm>
          <a:prstGeom prst="rect">
            <a:avLst/>
          </a:prstGeom>
        </p:spPr>
        <p:txBody>
          <a:bodyPr lIns="89577" tIns="44788" rIns="89577" bIns="44788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217"/>
            <a:ext cx="4133571" cy="634309"/>
          </a:xfrm>
          <a:prstGeom prst="rect">
            <a:avLst/>
          </a:prstGeom>
        </p:spPr>
        <p:txBody>
          <a:bodyPr lIns="89577" tIns="44788" rIns="89577" bIns="44788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244" y="5861010"/>
            <a:ext cx="4365255" cy="643059"/>
          </a:xfrm>
          <a:prstGeom prst="rect">
            <a:avLst/>
          </a:prstGeom>
        </p:spPr>
        <p:txBody>
          <a:bodyPr lIns="89577" tIns="44788" rIns="89577" bIns="44788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404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550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417"/>
            <a:ext cx="8291501" cy="4541283"/>
          </a:xfrm>
        </p:spPr>
        <p:txBody>
          <a:bodyPr/>
          <a:lstStyle>
            <a:lvl1pPr marL="339284" indent="-339284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7463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4996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31" y="440742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31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7189" indent="0">
              <a:buNone/>
              <a:defRPr sz="1600"/>
            </a:lvl2pPr>
            <a:lvl3pPr marL="794420" indent="0">
              <a:buNone/>
              <a:defRPr sz="1400"/>
            </a:lvl3pPr>
            <a:lvl4pPr marL="1191645" indent="0">
              <a:buNone/>
              <a:defRPr sz="1200"/>
            </a:lvl4pPr>
            <a:lvl5pPr marL="1588862" indent="0">
              <a:buNone/>
              <a:defRPr sz="1200"/>
            </a:lvl5pPr>
            <a:lvl6pPr marL="1986080" indent="0">
              <a:buNone/>
              <a:defRPr sz="1200"/>
            </a:lvl6pPr>
            <a:lvl7pPr marL="2383295" indent="0">
              <a:buNone/>
              <a:defRPr sz="1200"/>
            </a:lvl7pPr>
            <a:lvl8pPr marL="2780510" indent="0">
              <a:buNone/>
              <a:defRPr sz="1200"/>
            </a:lvl8pPr>
            <a:lvl9pPr marL="3177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222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71763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22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189" indent="0">
              <a:buNone/>
              <a:defRPr sz="1800" b="1"/>
            </a:lvl2pPr>
            <a:lvl3pPr marL="794420" indent="0">
              <a:buNone/>
              <a:defRPr sz="1600" b="1"/>
            </a:lvl3pPr>
            <a:lvl4pPr marL="1191645" indent="0">
              <a:buNone/>
              <a:defRPr sz="1400" b="1"/>
            </a:lvl4pPr>
            <a:lvl5pPr marL="1588862" indent="0">
              <a:buNone/>
              <a:defRPr sz="1400" b="1"/>
            </a:lvl5pPr>
            <a:lvl6pPr marL="1986080" indent="0">
              <a:buNone/>
              <a:defRPr sz="1400" b="1"/>
            </a:lvl6pPr>
            <a:lvl7pPr marL="2383295" indent="0">
              <a:buNone/>
              <a:defRPr sz="1400" b="1"/>
            </a:lvl7pPr>
            <a:lvl8pPr marL="2780510" indent="0">
              <a:buNone/>
              <a:defRPr sz="1400" b="1"/>
            </a:lvl8pPr>
            <a:lvl9pPr marL="3177728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189" indent="0">
              <a:buNone/>
              <a:defRPr sz="1800" b="1"/>
            </a:lvl2pPr>
            <a:lvl3pPr marL="794420" indent="0">
              <a:buNone/>
              <a:defRPr sz="1600" b="1"/>
            </a:lvl3pPr>
            <a:lvl4pPr marL="1191645" indent="0">
              <a:buNone/>
              <a:defRPr sz="1400" b="1"/>
            </a:lvl4pPr>
            <a:lvl5pPr marL="1588862" indent="0">
              <a:buNone/>
              <a:defRPr sz="1400" b="1"/>
            </a:lvl5pPr>
            <a:lvl6pPr marL="1986080" indent="0">
              <a:buNone/>
              <a:defRPr sz="1400" b="1"/>
            </a:lvl6pPr>
            <a:lvl7pPr marL="2383295" indent="0">
              <a:buNone/>
              <a:defRPr sz="1400" b="1"/>
            </a:lvl7pPr>
            <a:lvl8pPr marL="2780510" indent="0">
              <a:buNone/>
              <a:defRPr sz="1400" b="1"/>
            </a:lvl8pPr>
            <a:lvl9pPr marL="317772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85730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2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2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7189" indent="0">
              <a:buNone/>
              <a:defRPr sz="2500"/>
            </a:lvl2pPr>
            <a:lvl3pPr marL="794420" indent="0">
              <a:buNone/>
              <a:defRPr sz="2100"/>
            </a:lvl3pPr>
            <a:lvl4pPr marL="1191645" indent="0">
              <a:buNone/>
              <a:defRPr sz="1800"/>
            </a:lvl4pPr>
            <a:lvl5pPr marL="1588862" indent="0">
              <a:buNone/>
              <a:defRPr sz="1800"/>
            </a:lvl5pPr>
            <a:lvl6pPr marL="1986080" indent="0">
              <a:buNone/>
              <a:defRPr sz="1800"/>
            </a:lvl6pPr>
            <a:lvl7pPr marL="2383295" indent="0">
              <a:buNone/>
              <a:defRPr sz="1800"/>
            </a:lvl7pPr>
            <a:lvl8pPr marL="2780510" indent="0">
              <a:buNone/>
              <a:defRPr sz="1800"/>
            </a:lvl8pPr>
            <a:lvl9pPr marL="3177728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2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7189" indent="0">
              <a:buNone/>
              <a:defRPr sz="1100"/>
            </a:lvl2pPr>
            <a:lvl3pPr marL="794420" indent="0">
              <a:buNone/>
              <a:defRPr sz="900"/>
            </a:lvl3pPr>
            <a:lvl4pPr marL="1191645" indent="0">
              <a:buNone/>
              <a:defRPr sz="800"/>
            </a:lvl4pPr>
            <a:lvl5pPr marL="1588862" indent="0">
              <a:buNone/>
              <a:defRPr sz="800"/>
            </a:lvl5pPr>
            <a:lvl6pPr marL="1986080" indent="0">
              <a:buNone/>
              <a:defRPr sz="800"/>
            </a:lvl6pPr>
            <a:lvl7pPr marL="2383295" indent="0">
              <a:buNone/>
              <a:defRPr sz="800"/>
            </a:lvl7pPr>
            <a:lvl8pPr marL="2780510" indent="0">
              <a:buNone/>
              <a:defRPr sz="800"/>
            </a:lvl8pPr>
            <a:lvl9pPr marL="317772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363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66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7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63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85" y="6650681"/>
            <a:ext cx="183083" cy="69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24" tIns="45312" rIns="90624" bIns="45312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907965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5B5196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486"/>
            <a:ext cx="8229600" cy="4976813"/>
          </a:xfrm>
          <a:prstGeom prst="rect">
            <a:avLst/>
          </a:prstGeom>
        </p:spPr>
        <p:txBody>
          <a:bodyPr/>
          <a:lstStyle>
            <a:lvl1pPr marL="283197" indent="-283197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45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234" y="2968877"/>
            <a:ext cx="4519709" cy="1501593"/>
          </a:xfrm>
          <a:prstGeom prst="rect">
            <a:avLst/>
          </a:prstGeom>
        </p:spPr>
        <p:txBody>
          <a:bodyPr lIns="89944" tIns="44972" rIns="89944" bIns="44972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194"/>
            <a:ext cx="4133571" cy="634309"/>
          </a:xfrm>
          <a:prstGeom prst="rect">
            <a:avLst/>
          </a:prstGeom>
        </p:spPr>
        <p:txBody>
          <a:bodyPr lIns="89944" tIns="44972" rIns="89944" bIns="44972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221" y="5861010"/>
            <a:ext cx="4365255" cy="643059"/>
          </a:xfrm>
          <a:prstGeom prst="rect">
            <a:avLst/>
          </a:prstGeom>
        </p:spPr>
        <p:txBody>
          <a:bodyPr lIns="89944" tIns="44972" rIns="89944" bIns="44972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283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0880" tIns="45440" rIns="90880" bIns="454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0880" tIns="45440" rIns="90880" bIns="454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038" y="6629063"/>
            <a:ext cx="2133962" cy="213098"/>
          </a:xfrm>
          <a:prstGeom prst="rect">
            <a:avLst/>
          </a:prstGeom>
        </p:spPr>
        <p:txBody>
          <a:bodyPr vert="horz" wrap="square" lIns="90880" tIns="45440" rIns="90880" bIns="45440" numCol="1" anchor="t" anchorCtr="0" compatLnSpc="1">
            <a:prstTxWarp prst="textNoShape">
              <a:avLst/>
            </a:prstTxWarp>
          </a:bodyPr>
          <a:lstStyle>
            <a:lvl1pPr defTabSz="908767" rtl="0">
              <a:defRPr sz="10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E66D6-B721-4FD1-90CF-F14D3230D8F5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7/19/2015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601" y="6356967"/>
            <a:ext cx="2896867" cy="364281"/>
          </a:xfrm>
          <a:prstGeom prst="rect">
            <a:avLst/>
          </a:prstGeom>
        </p:spPr>
        <p:txBody>
          <a:bodyPr vert="horz" wrap="square" lIns="90880" tIns="45440" rIns="90880" bIns="45440" numCol="1" anchor="t" anchorCtr="0" compatLnSpc="1">
            <a:prstTxWarp prst="textNoShape">
              <a:avLst/>
            </a:prstTxWarp>
          </a:bodyPr>
          <a:lstStyle>
            <a:lvl1pPr defTabSz="908767" rtl="0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472" y="6476474"/>
            <a:ext cx="533490" cy="321087"/>
          </a:xfrm>
          <a:prstGeom prst="rect">
            <a:avLst/>
          </a:prstGeom>
        </p:spPr>
        <p:txBody>
          <a:bodyPr vert="horz" wrap="square" lIns="90880" tIns="45440" rIns="90880" bIns="45440" numCol="1" anchor="t" anchorCtr="0" compatLnSpc="1">
            <a:prstTxWarp prst="textNoShape">
              <a:avLst/>
            </a:prstTxWarp>
          </a:bodyPr>
          <a:lstStyle>
            <a:lvl1pPr algn="r" defTabSz="908767" rtl="0">
              <a:defRPr sz="10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E6F3DD-1FBF-4EF7-9312-B3F8EAB41B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22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0"/>
            <a:ext cx="7772400" cy="1470025"/>
          </a:xfrm>
          <a:prstGeom prst="rect">
            <a:avLst/>
          </a:prstGeom>
        </p:spPr>
        <p:txBody>
          <a:bodyPr lIns="90880" tIns="45440" rIns="90880" bIns="454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0880" tIns="45440" rIns="90880" bIns="454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72" y="6356967"/>
            <a:ext cx="2133962" cy="364281"/>
          </a:xfrm>
          <a:prstGeom prst="rect">
            <a:avLst/>
          </a:prstGeom>
        </p:spPr>
        <p:txBody>
          <a:bodyPr vert="horz" wrap="square" lIns="90880" tIns="45440" rIns="90880" bIns="45440" numCol="1" anchor="t" anchorCtr="0" compatLnSpc="1">
            <a:prstTxWarp prst="textNoShape">
              <a:avLst/>
            </a:prstTxWarp>
          </a:bodyPr>
          <a:lstStyle>
            <a:lvl1pPr defTabSz="908767" rtl="0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5D5C1-6070-41D8-980A-76DF21783303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7/19/2015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601" y="6356967"/>
            <a:ext cx="2896867" cy="364281"/>
          </a:xfrm>
          <a:prstGeom prst="rect">
            <a:avLst/>
          </a:prstGeom>
        </p:spPr>
        <p:txBody>
          <a:bodyPr vert="horz" wrap="square" lIns="90880" tIns="45440" rIns="90880" bIns="45440" numCol="1" anchor="t" anchorCtr="0" compatLnSpc="1">
            <a:prstTxWarp prst="textNoShape">
              <a:avLst/>
            </a:prstTxWarp>
          </a:bodyPr>
          <a:lstStyle>
            <a:lvl1pPr defTabSz="908767" rtl="0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567" y="6356967"/>
            <a:ext cx="2133962" cy="364281"/>
          </a:xfrm>
          <a:prstGeom prst="rect">
            <a:avLst/>
          </a:prstGeom>
        </p:spPr>
        <p:txBody>
          <a:bodyPr vert="horz" wrap="square" lIns="90880" tIns="45440" rIns="90880" bIns="45440" numCol="1" anchor="t" anchorCtr="0" compatLnSpc="1">
            <a:prstTxWarp prst="textNoShape">
              <a:avLst/>
            </a:prstTxWarp>
          </a:bodyPr>
          <a:lstStyle>
            <a:lvl1pPr defTabSz="908767" rtl="0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F3BF9-A898-4D56-8F6C-65CEC30630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04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  <a:prstGeom prst="rect">
            <a:avLst/>
          </a:prstGeom>
        </p:spPr>
        <p:txBody>
          <a:bodyPr lIns="90880" tIns="45440" rIns="90880" bIns="4544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69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183" y="2968872"/>
            <a:ext cx="4519709" cy="1501594"/>
          </a:xfrm>
          <a:prstGeom prst="rect">
            <a:avLst/>
          </a:prstGeom>
        </p:spPr>
        <p:txBody>
          <a:bodyPr vert="horz" lIns="90768" tIns="45384" rIns="90768" bIns="45384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115"/>
            <a:ext cx="4133571" cy="634310"/>
          </a:xfrm>
          <a:prstGeom prst="rect">
            <a:avLst/>
          </a:prstGeom>
        </p:spPr>
        <p:txBody>
          <a:bodyPr vert="horz" lIns="90768" tIns="45384" rIns="90768" bIns="45384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172" y="5861010"/>
            <a:ext cx="4365255" cy="643059"/>
          </a:xfrm>
          <a:prstGeom prst="rect">
            <a:avLst/>
          </a:prstGeom>
        </p:spPr>
        <p:txBody>
          <a:bodyPr vert="horz" lIns="90768" tIns="45384" rIns="90768" bIns="45384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246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296" y="202842"/>
            <a:ext cx="5288752" cy="990600"/>
          </a:xfrm>
          <a:prstGeom prst="rect">
            <a:avLst/>
          </a:prstGeom>
        </p:spPr>
        <p:txBody>
          <a:bodyPr lIns="90768" tIns="45384" rIns="90768" bIns="45384"/>
          <a:lstStyle>
            <a:lvl1pPr>
              <a:defRPr lang="en-US" sz="3200" b="1" dirty="0">
                <a:solidFill>
                  <a:srgbClr val="007C8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lIns="90768" tIns="45384" rIns="90768" bIns="4538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40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  <a:prstGeom prst="rect">
            <a:avLst/>
          </a:prstGeom>
        </p:spPr>
        <p:txBody>
          <a:bodyPr lIns="90768" tIns="45384" rIns="90768" bIns="4538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0768" tIns="45384" rIns="90768" bIns="4538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9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72" y="6356968"/>
            <a:ext cx="2133962" cy="364281"/>
          </a:xfrm>
          <a:prstGeom prst="rect">
            <a:avLst/>
          </a:prstGeom>
        </p:spPr>
        <p:txBody>
          <a:bodyPr lIns="90768" tIns="45384" rIns="90768" bIns="45384"/>
          <a:lstStyle>
            <a:lvl1pPr defTabSz="453826" rtl="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F5EE0CC5-D936-4D38-BC59-6EC6E96D4EB2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602" y="6356968"/>
            <a:ext cx="2896867" cy="364281"/>
          </a:xfrm>
          <a:prstGeom prst="rect">
            <a:avLst/>
          </a:prstGeom>
        </p:spPr>
        <p:txBody>
          <a:bodyPr lIns="90768" tIns="45384" rIns="90768" bIns="45384"/>
          <a:lstStyle>
            <a:lvl1pPr defTabSz="453826" rtl="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567" y="6356968"/>
            <a:ext cx="2133962" cy="364281"/>
          </a:xfrm>
          <a:prstGeom prst="rect">
            <a:avLst/>
          </a:prstGeom>
        </p:spPr>
        <p:txBody>
          <a:bodyPr lIns="90768" tIns="45384" rIns="90768" bIns="45384"/>
          <a:lstStyle>
            <a:lvl1pPr defTabSz="453826" rtl="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76615F3-9C89-4CCE-801D-80AB4BB67A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17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184" y="2968872"/>
            <a:ext cx="4519709" cy="1501594"/>
          </a:xfrm>
          <a:prstGeom prst="rect">
            <a:avLst/>
          </a:prstGeom>
        </p:spPr>
        <p:txBody>
          <a:bodyPr vert="horz" lIns="90752" tIns="45376" rIns="90752" bIns="45376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115"/>
            <a:ext cx="4133571" cy="634310"/>
          </a:xfrm>
          <a:prstGeom prst="rect">
            <a:avLst/>
          </a:prstGeom>
        </p:spPr>
        <p:txBody>
          <a:bodyPr vert="horz" lIns="90752" tIns="45376" rIns="90752" bIns="45376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172" y="5861010"/>
            <a:ext cx="4365255" cy="643059"/>
          </a:xfrm>
          <a:prstGeom prst="rect">
            <a:avLst/>
          </a:prstGeom>
        </p:spPr>
        <p:txBody>
          <a:bodyPr vert="horz" lIns="90752" tIns="45376" rIns="90752" bIns="45376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6522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84" y="6650677"/>
            <a:ext cx="183341" cy="3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52" tIns="45376" rIns="90752" bIns="45376">
            <a:spAutoFit/>
          </a:bodyPr>
          <a:lstStyle>
            <a:lvl1pPr defTabSz="5207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5207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5207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5207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5207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n-US" sz="1800" b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 vert="horz" lIns="90752" tIns="45376" rIns="90752" bIns="45376"/>
          <a:lstStyle>
            <a:lvl1pPr marL="0" indent="0">
              <a:buNone/>
              <a:defRPr sz="2800" b="1" i="0">
                <a:solidFill>
                  <a:srgbClr val="007C8A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478"/>
            <a:ext cx="8229600" cy="4976813"/>
          </a:xfrm>
          <a:prstGeom prst="rect">
            <a:avLst/>
          </a:prstGeom>
        </p:spPr>
        <p:txBody>
          <a:bodyPr vert="horz" lIns="90752" tIns="45376" rIns="90752" bIns="45376"/>
          <a:lstStyle>
            <a:lvl1pPr marL="283597" indent="-283597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1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266" indent="0">
              <a:buNone/>
              <a:defRPr sz="2000" b="1"/>
            </a:lvl2pPr>
            <a:lvl3pPr marL="906525" indent="0">
              <a:buNone/>
              <a:defRPr sz="1800" b="1"/>
            </a:lvl3pPr>
            <a:lvl4pPr marL="1359790" indent="0">
              <a:buNone/>
              <a:defRPr sz="1600" b="1"/>
            </a:lvl4pPr>
            <a:lvl5pPr marL="1813060" indent="0">
              <a:buNone/>
              <a:defRPr sz="1600" b="1"/>
            </a:lvl5pPr>
            <a:lvl6pPr marL="2266317" indent="0">
              <a:buNone/>
              <a:defRPr sz="1600" b="1"/>
            </a:lvl6pPr>
            <a:lvl7pPr marL="2719580" indent="0">
              <a:buNone/>
              <a:defRPr sz="1600" b="1"/>
            </a:lvl7pPr>
            <a:lvl8pPr marL="3172850" indent="0">
              <a:buNone/>
              <a:defRPr sz="1600" b="1"/>
            </a:lvl8pPr>
            <a:lvl9pPr marL="36261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266" indent="0">
              <a:buNone/>
              <a:defRPr sz="2000" b="1"/>
            </a:lvl2pPr>
            <a:lvl3pPr marL="906525" indent="0">
              <a:buNone/>
              <a:defRPr sz="1800" b="1"/>
            </a:lvl3pPr>
            <a:lvl4pPr marL="1359790" indent="0">
              <a:buNone/>
              <a:defRPr sz="1600" b="1"/>
            </a:lvl4pPr>
            <a:lvl5pPr marL="1813060" indent="0">
              <a:buNone/>
              <a:defRPr sz="1600" b="1"/>
            </a:lvl5pPr>
            <a:lvl6pPr marL="2266317" indent="0">
              <a:buNone/>
              <a:defRPr sz="1600" b="1"/>
            </a:lvl6pPr>
            <a:lvl7pPr marL="2719580" indent="0">
              <a:buNone/>
              <a:defRPr sz="1600" b="1"/>
            </a:lvl7pPr>
            <a:lvl8pPr marL="3172850" indent="0">
              <a:buNone/>
              <a:defRPr sz="1600" b="1"/>
            </a:lvl8pPr>
            <a:lvl9pPr marL="36261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54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  <a:prstGeom prst="rect">
            <a:avLst/>
          </a:prstGeom>
        </p:spPr>
        <p:txBody>
          <a:bodyPr lIns="90752" tIns="45376" rIns="90752" bIns="4537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0752" tIns="45376" rIns="90752" bIns="4537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1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8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72" y="6356967"/>
            <a:ext cx="2133962" cy="364281"/>
          </a:xfrm>
          <a:prstGeom prst="rect">
            <a:avLst/>
          </a:prstGeom>
        </p:spPr>
        <p:txBody>
          <a:bodyPr lIns="90752" tIns="45376" rIns="90752" bIns="45376"/>
          <a:lstStyle>
            <a:lvl1pPr defTabSz="453746" rtl="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39ADE0D-44F8-4AF7-8A06-F5C5D7E63C4C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601" y="6356967"/>
            <a:ext cx="2896867" cy="364281"/>
          </a:xfrm>
          <a:prstGeom prst="rect">
            <a:avLst/>
          </a:prstGeom>
        </p:spPr>
        <p:txBody>
          <a:bodyPr lIns="90752" tIns="45376" rIns="90752" bIns="45376"/>
          <a:lstStyle>
            <a:lvl1pPr defTabSz="453746" rtl="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567" y="6356967"/>
            <a:ext cx="2133962" cy="364281"/>
          </a:xfrm>
          <a:prstGeom prst="rect">
            <a:avLst/>
          </a:prstGeom>
        </p:spPr>
        <p:txBody>
          <a:bodyPr lIns="90752" tIns="45376" rIns="90752" bIns="45376"/>
          <a:lstStyle>
            <a:lvl1pPr defTabSz="453746" rtl="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720FFD0-6561-4262-8F90-1D0CC54748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24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082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418"/>
            <a:ext cx="8291501" cy="4541283"/>
          </a:xfrm>
        </p:spPr>
        <p:txBody>
          <a:bodyPr/>
          <a:lstStyle>
            <a:lvl1pPr marL="339224" indent="-339224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714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1173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32" y="4407429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32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7118" indent="0">
              <a:buNone/>
              <a:defRPr sz="1600"/>
            </a:lvl2pPr>
            <a:lvl3pPr marL="794280" indent="0">
              <a:buNone/>
              <a:defRPr sz="1400"/>
            </a:lvl3pPr>
            <a:lvl4pPr marL="1191434" indent="0">
              <a:buNone/>
              <a:defRPr sz="1200"/>
            </a:lvl4pPr>
            <a:lvl5pPr marL="1588582" indent="0">
              <a:buNone/>
              <a:defRPr sz="1200"/>
            </a:lvl5pPr>
            <a:lvl6pPr marL="1985729" indent="0">
              <a:buNone/>
              <a:defRPr sz="1200"/>
            </a:lvl6pPr>
            <a:lvl7pPr marL="2382875" indent="0">
              <a:buNone/>
              <a:defRPr sz="1200"/>
            </a:lvl7pPr>
            <a:lvl8pPr marL="2780020" indent="0">
              <a:buNone/>
              <a:defRPr sz="1200"/>
            </a:lvl8pPr>
            <a:lvl9pPr marL="317716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955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42550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23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118" indent="0">
              <a:buNone/>
              <a:defRPr sz="1800" b="1"/>
            </a:lvl2pPr>
            <a:lvl3pPr marL="794280" indent="0">
              <a:buNone/>
              <a:defRPr sz="1600" b="1"/>
            </a:lvl3pPr>
            <a:lvl4pPr marL="1191434" indent="0">
              <a:buNone/>
              <a:defRPr sz="1400" b="1"/>
            </a:lvl4pPr>
            <a:lvl5pPr marL="1588582" indent="0">
              <a:buNone/>
              <a:defRPr sz="1400" b="1"/>
            </a:lvl5pPr>
            <a:lvl6pPr marL="1985729" indent="0">
              <a:buNone/>
              <a:defRPr sz="1400" b="1"/>
            </a:lvl6pPr>
            <a:lvl7pPr marL="2382875" indent="0">
              <a:buNone/>
              <a:defRPr sz="1400" b="1"/>
            </a:lvl7pPr>
            <a:lvl8pPr marL="2780020" indent="0">
              <a:buNone/>
              <a:defRPr sz="1400" b="1"/>
            </a:lvl8pPr>
            <a:lvl9pPr marL="317716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118" indent="0">
              <a:buNone/>
              <a:defRPr sz="1800" b="1"/>
            </a:lvl2pPr>
            <a:lvl3pPr marL="794280" indent="0">
              <a:buNone/>
              <a:defRPr sz="1600" b="1"/>
            </a:lvl3pPr>
            <a:lvl4pPr marL="1191434" indent="0">
              <a:buNone/>
              <a:defRPr sz="1400" b="1"/>
            </a:lvl4pPr>
            <a:lvl5pPr marL="1588582" indent="0">
              <a:buNone/>
              <a:defRPr sz="1400" b="1"/>
            </a:lvl5pPr>
            <a:lvl6pPr marL="1985729" indent="0">
              <a:buNone/>
              <a:defRPr sz="1400" b="1"/>
            </a:lvl6pPr>
            <a:lvl7pPr marL="2382875" indent="0">
              <a:buNone/>
              <a:defRPr sz="1400" b="1"/>
            </a:lvl7pPr>
            <a:lvl8pPr marL="2780020" indent="0">
              <a:buNone/>
              <a:defRPr sz="1400" b="1"/>
            </a:lvl8pPr>
            <a:lvl9pPr marL="317716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15426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28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28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7118" indent="0">
              <a:buNone/>
              <a:defRPr sz="2500"/>
            </a:lvl2pPr>
            <a:lvl3pPr marL="794280" indent="0">
              <a:buNone/>
              <a:defRPr sz="2100"/>
            </a:lvl3pPr>
            <a:lvl4pPr marL="1191434" indent="0">
              <a:buNone/>
              <a:defRPr sz="1800"/>
            </a:lvl4pPr>
            <a:lvl5pPr marL="1588582" indent="0">
              <a:buNone/>
              <a:defRPr sz="1800"/>
            </a:lvl5pPr>
            <a:lvl6pPr marL="1985729" indent="0">
              <a:buNone/>
              <a:defRPr sz="1800"/>
            </a:lvl6pPr>
            <a:lvl7pPr marL="2382875" indent="0">
              <a:buNone/>
              <a:defRPr sz="1800"/>
            </a:lvl7pPr>
            <a:lvl8pPr marL="2780020" indent="0">
              <a:buNone/>
              <a:defRPr sz="1800"/>
            </a:lvl8pPr>
            <a:lvl9pPr marL="3177167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28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7118" indent="0">
              <a:buNone/>
              <a:defRPr sz="1100"/>
            </a:lvl2pPr>
            <a:lvl3pPr marL="794280" indent="0">
              <a:buNone/>
              <a:defRPr sz="900"/>
            </a:lvl3pPr>
            <a:lvl4pPr marL="1191434" indent="0">
              <a:buNone/>
              <a:defRPr sz="800"/>
            </a:lvl4pPr>
            <a:lvl5pPr marL="1588582" indent="0">
              <a:buNone/>
              <a:defRPr sz="800"/>
            </a:lvl5pPr>
            <a:lvl6pPr marL="1985729" indent="0">
              <a:buNone/>
              <a:defRPr sz="800"/>
            </a:lvl6pPr>
            <a:lvl7pPr marL="2382875" indent="0">
              <a:buNone/>
              <a:defRPr sz="800"/>
            </a:lvl7pPr>
            <a:lvl8pPr marL="2780020" indent="0">
              <a:buNone/>
              <a:defRPr sz="800"/>
            </a:lvl8pPr>
            <a:lvl9pPr marL="317716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290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47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315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78" y="6650674"/>
            <a:ext cx="183050" cy="69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08" tIns="45304" rIns="90608" bIns="45304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910212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5B5196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487"/>
            <a:ext cx="8229600" cy="4976813"/>
          </a:xfrm>
          <a:prstGeom prst="rect">
            <a:avLst/>
          </a:prstGeom>
        </p:spPr>
        <p:txBody>
          <a:bodyPr/>
          <a:lstStyle>
            <a:lvl1pPr marL="283147" indent="-283147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8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133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235" y="2968877"/>
            <a:ext cx="4519709" cy="1501593"/>
          </a:xfrm>
          <a:prstGeom prst="rect">
            <a:avLst/>
          </a:prstGeom>
        </p:spPr>
        <p:txBody>
          <a:bodyPr lIns="89928" tIns="44964" rIns="89928" bIns="44964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195"/>
            <a:ext cx="4133571" cy="634309"/>
          </a:xfrm>
          <a:prstGeom prst="rect">
            <a:avLst/>
          </a:prstGeom>
        </p:spPr>
        <p:txBody>
          <a:bodyPr lIns="89928" tIns="44964" rIns="89928" bIns="44964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222" y="5861010"/>
            <a:ext cx="4365255" cy="643059"/>
          </a:xfrm>
          <a:prstGeom prst="rect">
            <a:avLst/>
          </a:prstGeom>
        </p:spPr>
        <p:txBody>
          <a:bodyPr lIns="89928" tIns="44964" rIns="89928" bIns="44964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3761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0209" tIns="45104" rIns="90209" bIns="451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0209" tIns="45104" rIns="90209" bIns="451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629477"/>
            <a:ext cx="2133600" cy="212725"/>
          </a:xfrm>
          <a:prstGeom prst="rect">
            <a:avLst/>
          </a:prstGeom>
        </p:spPr>
        <p:txBody>
          <a:bodyPr vert="horz" wrap="square" lIns="90209" tIns="45104" rIns="90209" bIns="45104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02058" fontAlgn="base">
              <a:spcBef>
                <a:spcPct val="0"/>
              </a:spcBef>
              <a:spcAft>
                <a:spcPct val="0"/>
              </a:spcAft>
              <a:defRPr/>
            </a:pPr>
            <a:fld id="{D0FE201A-F0C9-4BEC-A4D7-BFF847F8E3B2}" type="datetimeFigureOut">
              <a:rPr lang="en-US" smtClean="0">
                <a:cs typeface="Arial" charset="0"/>
              </a:rPr>
              <a:pPr defTabSz="902058" fontAlgn="base">
                <a:spcBef>
                  <a:spcPct val="0"/>
                </a:spcBef>
                <a:spcAft>
                  <a:spcPct val="0"/>
                </a:spcAft>
                <a:defRPr/>
              </a:pPr>
              <a:t>7/19/2015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427"/>
            <a:ext cx="2895600" cy="365125"/>
          </a:xfrm>
          <a:prstGeom prst="rect">
            <a:avLst/>
          </a:prstGeom>
        </p:spPr>
        <p:txBody>
          <a:bodyPr vert="horz" wrap="square" lIns="90209" tIns="45104" rIns="90209" bIns="45104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020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77077"/>
            <a:ext cx="533400" cy="320675"/>
          </a:xfrm>
          <a:prstGeom prst="rect">
            <a:avLst/>
          </a:prstGeom>
        </p:spPr>
        <p:txBody>
          <a:bodyPr vert="horz" wrap="square" lIns="90209" tIns="45104" rIns="90209" bIns="45104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02058" fontAlgn="base">
              <a:spcBef>
                <a:spcPct val="0"/>
              </a:spcBef>
              <a:spcAft>
                <a:spcPct val="0"/>
              </a:spcAft>
              <a:defRPr/>
            </a:pPr>
            <a:fld id="{D97B18C3-8BA0-4C43-8C6A-98DE3A3B5364}" type="slidenum">
              <a:rPr lang="en-US" smtClean="0">
                <a:cs typeface="Arial" charset="0"/>
              </a:rPr>
              <a:pPr defTabSz="90205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7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2"/>
            <a:ext cx="7772400" cy="1470025"/>
          </a:xfrm>
          <a:prstGeom prst="rect">
            <a:avLst/>
          </a:prstGeom>
        </p:spPr>
        <p:txBody>
          <a:bodyPr lIns="90209" tIns="45104" rIns="90209" bIns="451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0209" tIns="45104" rIns="90209" bIns="451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427"/>
            <a:ext cx="2133600" cy="365125"/>
          </a:xfrm>
          <a:prstGeom prst="rect">
            <a:avLst/>
          </a:prstGeom>
        </p:spPr>
        <p:txBody>
          <a:bodyPr vert="horz" wrap="square" lIns="90209" tIns="45104" rIns="90209" bIns="45104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02058" fontAlgn="base">
              <a:spcBef>
                <a:spcPct val="0"/>
              </a:spcBef>
              <a:spcAft>
                <a:spcPct val="0"/>
              </a:spcAft>
              <a:defRPr/>
            </a:pPr>
            <a:fld id="{94051D52-4D07-4224-8C5B-461A1D8B2CD0}" type="datetimeFigureOut">
              <a:rPr lang="en-US" smtClean="0">
                <a:cs typeface="Arial" charset="0"/>
              </a:rPr>
              <a:pPr defTabSz="902058" fontAlgn="base">
                <a:spcBef>
                  <a:spcPct val="0"/>
                </a:spcBef>
                <a:spcAft>
                  <a:spcPct val="0"/>
                </a:spcAft>
                <a:defRPr/>
              </a:pPr>
              <a:t>7/19/2015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427"/>
            <a:ext cx="2895600" cy="365125"/>
          </a:xfrm>
          <a:prstGeom prst="rect">
            <a:avLst/>
          </a:prstGeom>
        </p:spPr>
        <p:txBody>
          <a:bodyPr vert="horz" wrap="square" lIns="90209" tIns="45104" rIns="90209" bIns="45104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020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27"/>
            <a:ext cx="2133600" cy="365125"/>
          </a:xfrm>
          <a:prstGeom prst="rect">
            <a:avLst/>
          </a:prstGeom>
        </p:spPr>
        <p:txBody>
          <a:bodyPr vert="horz" wrap="square" lIns="90209" tIns="45104" rIns="90209" bIns="45104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02058" fontAlgn="base">
              <a:spcBef>
                <a:spcPct val="0"/>
              </a:spcBef>
              <a:spcAft>
                <a:spcPct val="0"/>
              </a:spcAft>
              <a:defRPr/>
            </a:pPr>
            <a:fld id="{C13D1255-908D-4390-B9AA-B3AEA1A4865A}" type="slidenum">
              <a:rPr lang="en-US" smtClean="0">
                <a:cs typeface="Arial" charset="0"/>
              </a:rPr>
              <a:pPr defTabSz="90205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4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902058"/>
            <a:fld id="{B0D7ADFE-8514-479A-86C5-F59C32F34BA4}" type="datetimeFigureOut">
              <a:rPr lang="en-GB" smtClean="0">
                <a:solidFill>
                  <a:prstClr val="black"/>
                </a:solidFill>
              </a:rPr>
              <a:pPr defTabSz="902058"/>
              <a:t>19/07/2015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3" y="6356376"/>
            <a:ext cx="2895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902058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902058"/>
            <a:fld id="{4C3BD081-1D9A-4D0D-8FDB-51DDDE291408}" type="slidenum">
              <a:rPr lang="en-GB" smtClean="0">
                <a:solidFill>
                  <a:prstClr val="black"/>
                </a:solidFill>
              </a:rPr>
              <a:pPr defTabSz="902058"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" y="4763"/>
            <a:ext cx="91535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20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024" tIns="45512" rIns="91024" bIns="455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024" tIns="45512" rIns="91024" bIns="455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fld id="{B123EF52-332B-4E87-B64A-2FBEC70E66C9}" type="datetimeFigureOut">
              <a:rPr lang="en-US" smtClean="0">
                <a:solidFill>
                  <a:prstClr val="black"/>
                </a:solidFill>
              </a:rPr>
              <a:pPr defTabSz="455108"/>
              <a:t>7/19/2015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376"/>
            <a:ext cx="2895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fld id="{E6FCF99C-B015-4417-8AA8-CDE3DCE80BCB}" type="slidenum">
              <a:rPr lang="en-US" smtClean="0">
                <a:solidFill>
                  <a:prstClr val="black"/>
                </a:solidFill>
              </a:rPr>
              <a:pPr defTabSz="455108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4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  <a:prstGeom prst="rect">
            <a:avLst/>
          </a:prstGeom>
        </p:spPr>
        <p:txBody>
          <a:bodyPr lIns="91024" tIns="45512" rIns="91024" bIns="4551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1024" tIns="45512" rIns="91024" bIns="455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fld id="{B123EF52-332B-4E87-B64A-2FBEC70E66C9}" type="datetimeFigureOut">
              <a:rPr lang="en-US" smtClean="0">
                <a:solidFill>
                  <a:prstClr val="black"/>
                </a:solidFill>
              </a:rPr>
              <a:pPr defTabSz="455108"/>
              <a:t>7/19/2015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376"/>
            <a:ext cx="2895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fld id="{E6FCF99C-B015-4417-8AA8-CDE3DCE80BCB}" type="slidenum">
              <a:rPr lang="en-US" smtClean="0">
                <a:solidFill>
                  <a:prstClr val="black"/>
                </a:solidFill>
              </a:rPr>
              <a:pPr defTabSz="455108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7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024" tIns="45512" rIns="91024" bIns="45512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1024" tIns="45512" rIns="91024" bIns="455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1024" tIns="45512" rIns="91024" bIns="455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245225"/>
            <a:ext cx="2133600" cy="476250"/>
          </a:xfrm>
          <a:prstGeom prst="rect">
            <a:avLst/>
          </a:prstGeom>
        </p:spPr>
        <p:txBody>
          <a:bodyPr lIns="91024" tIns="45512" rIns="91024" bIns="45512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455108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3" y="6245225"/>
            <a:ext cx="2895600" cy="476250"/>
          </a:xfrm>
          <a:prstGeom prst="rect">
            <a:avLst/>
          </a:prstGeom>
        </p:spPr>
        <p:txBody>
          <a:bodyPr lIns="91024" tIns="45512" rIns="91024" bIns="45512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455108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024" tIns="45512" rIns="91024" bIns="45512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910212"/>
            <a:fld id="{A844E4FF-D8F7-4F7D-A549-50521D1CF8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02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9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fld id="{0F5C0CA7-A698-4482-BF3F-07ED5906C1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5108"/>
              <a:t>7/19/2015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3" y="6356376"/>
            <a:ext cx="2895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910212"/>
            <a:fld id="{F31027A1-3999-4A4E-A478-50C76362A964}" type="slidenum">
              <a:rPr lang="en-US" smtClean="0">
                <a:solidFill>
                  <a:prstClr val="black"/>
                </a:solidFill>
              </a:rPr>
              <a:pPr defTabSz="91021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5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91024" tIns="45512" rIns="91024" bIns="45512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024" tIns="45512" rIns="91024" bIns="45512"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024" tIns="45512" rIns="91024" bIns="455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51" y="1535113"/>
            <a:ext cx="4041775" cy="639762"/>
          </a:xfrm>
          <a:prstGeom prst="rect">
            <a:avLst/>
          </a:prstGeom>
        </p:spPr>
        <p:txBody>
          <a:bodyPr lIns="91024" tIns="45512" rIns="91024" bIns="45512"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  <a:prstGeom prst="rect">
            <a:avLst/>
          </a:prstGeom>
        </p:spPr>
        <p:txBody>
          <a:bodyPr lIns="91024" tIns="45512" rIns="91024" bIns="455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fld id="{C69A3ADA-CD54-FE43-B54D-2E8FED127587}" type="datetimeFigureOut">
              <a:rPr lang="it-IT" smtClean="0">
                <a:solidFill>
                  <a:prstClr val="black"/>
                </a:solidFill>
              </a:rPr>
              <a:pPr defTabSz="455108"/>
              <a:t>19/07/2015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548641" y="6356376"/>
            <a:ext cx="829818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fld id="{87424ED5-49F9-1F4C-ADC0-B5F4CB2DD7BF}" type="slidenum">
              <a:rPr lang="it-IT" smtClean="0">
                <a:solidFill>
                  <a:prstClr val="black"/>
                </a:solidFill>
              </a:rPr>
              <a:pPr defTabSz="455108"/>
              <a:t>‹#›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02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  <a:prstGeom prst="rect">
            <a:avLst/>
          </a:prstGeom>
        </p:spPr>
        <p:txBody>
          <a:bodyPr lIns="91024" tIns="45512" rIns="91024" bIns="45512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1024" tIns="45512" rIns="91024" bIns="455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fld id="{C69A3ADA-CD54-FE43-B54D-2E8FED127587}" type="datetimeFigureOut">
              <a:rPr lang="it-IT" smtClean="0">
                <a:solidFill>
                  <a:prstClr val="black"/>
                </a:solidFill>
              </a:rPr>
              <a:pPr defTabSz="455108"/>
              <a:t>19/07/2015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421880" y="6210302"/>
            <a:ext cx="158496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24" tIns="45512" rIns="91024" bIns="45512" rtlCol="0" anchor="ctr"/>
          <a:lstStyle/>
          <a:p>
            <a:pPr algn="ctr" defTabSz="455108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0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97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91024" tIns="45512" rIns="91024" bIns="45512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fld id="{C69A3ADA-CD54-FE43-B54D-2E8FED127587}" type="datetimeFigureOut">
              <a:rPr lang="it-IT" smtClean="0">
                <a:solidFill>
                  <a:prstClr val="black"/>
                </a:solidFill>
              </a:rPr>
              <a:pPr defTabSz="455108"/>
              <a:t>19/07/2015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48641" y="6356376"/>
            <a:ext cx="8298180" cy="365125"/>
          </a:xfrm>
          <a:prstGeom prst="rect">
            <a:avLst/>
          </a:prstGeom>
        </p:spPr>
        <p:txBody>
          <a:bodyPr lIns="91024" tIns="45512" rIns="91024" bIns="4551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5108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fld id="{87424ED5-49F9-1F4C-ADC0-B5F4CB2DD7BF}" type="slidenum">
              <a:rPr lang="it-IT" smtClean="0">
                <a:solidFill>
                  <a:prstClr val="black"/>
                </a:solidFill>
              </a:rPr>
              <a:pPr defTabSz="455108"/>
              <a:t>‹#›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9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1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fld id="{C69A3ADA-CD54-FE43-B54D-2E8FED12758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5108"/>
              <a:t>19/07/2015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548641" y="6356376"/>
            <a:ext cx="829818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pPr defTabSz="455108"/>
            <a:fld id="{87424ED5-49F9-1F4C-ADC0-B5F4CB2DD7B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5108"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87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0880" tIns="45440" rIns="90880" bIns="454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0880" tIns="45440" rIns="90880" bIns="454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038" y="6629063"/>
            <a:ext cx="2133962" cy="213098"/>
          </a:xfrm>
          <a:prstGeom prst="rect">
            <a:avLst/>
          </a:prstGeom>
        </p:spPr>
        <p:txBody>
          <a:bodyPr vert="horz" wrap="square" lIns="90880" tIns="45440" rIns="90880" bIns="45440" numCol="1" anchor="t" anchorCtr="0" compatLnSpc="1">
            <a:prstTxWarp prst="textNoShape">
              <a:avLst/>
            </a:prstTxWarp>
          </a:bodyPr>
          <a:lstStyle>
            <a:lvl1pPr defTabSz="908767" rtl="0">
              <a:defRPr sz="10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E66D6-B721-4FD1-90CF-F14D3230D8F5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7/19/2015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601" y="6356967"/>
            <a:ext cx="2896867" cy="364281"/>
          </a:xfrm>
          <a:prstGeom prst="rect">
            <a:avLst/>
          </a:prstGeom>
        </p:spPr>
        <p:txBody>
          <a:bodyPr vert="horz" wrap="square" lIns="90880" tIns="45440" rIns="90880" bIns="45440" numCol="1" anchor="t" anchorCtr="0" compatLnSpc="1">
            <a:prstTxWarp prst="textNoShape">
              <a:avLst/>
            </a:prstTxWarp>
          </a:bodyPr>
          <a:lstStyle>
            <a:lvl1pPr defTabSz="908767" rtl="0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472" y="6476474"/>
            <a:ext cx="533490" cy="321087"/>
          </a:xfrm>
          <a:prstGeom prst="rect">
            <a:avLst/>
          </a:prstGeom>
        </p:spPr>
        <p:txBody>
          <a:bodyPr vert="horz" wrap="square" lIns="90880" tIns="45440" rIns="90880" bIns="45440" numCol="1" anchor="t" anchorCtr="0" compatLnSpc="1">
            <a:prstTxWarp prst="textNoShape">
              <a:avLst/>
            </a:prstTxWarp>
          </a:bodyPr>
          <a:lstStyle>
            <a:lvl1pPr algn="r" defTabSz="908767" rtl="0">
              <a:defRPr sz="10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E6F3DD-1FBF-4EF7-9312-B3F8EAB41B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916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0"/>
            <a:ext cx="7772400" cy="1470025"/>
          </a:xfrm>
          <a:prstGeom prst="rect">
            <a:avLst/>
          </a:prstGeom>
        </p:spPr>
        <p:txBody>
          <a:bodyPr lIns="90880" tIns="45440" rIns="90880" bIns="454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0880" tIns="45440" rIns="90880" bIns="4544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72" y="6356967"/>
            <a:ext cx="2133962" cy="364281"/>
          </a:xfrm>
          <a:prstGeom prst="rect">
            <a:avLst/>
          </a:prstGeom>
        </p:spPr>
        <p:txBody>
          <a:bodyPr vert="horz" wrap="square" lIns="90880" tIns="45440" rIns="90880" bIns="45440" numCol="1" anchor="t" anchorCtr="0" compatLnSpc="1">
            <a:prstTxWarp prst="textNoShape">
              <a:avLst/>
            </a:prstTxWarp>
          </a:bodyPr>
          <a:lstStyle>
            <a:lvl1pPr defTabSz="908767" rtl="0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5D5C1-6070-41D8-980A-76DF21783303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7/19/2015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601" y="6356967"/>
            <a:ext cx="2896867" cy="364281"/>
          </a:xfrm>
          <a:prstGeom prst="rect">
            <a:avLst/>
          </a:prstGeom>
        </p:spPr>
        <p:txBody>
          <a:bodyPr vert="horz" wrap="square" lIns="90880" tIns="45440" rIns="90880" bIns="45440" numCol="1" anchor="t" anchorCtr="0" compatLnSpc="1">
            <a:prstTxWarp prst="textNoShape">
              <a:avLst/>
            </a:prstTxWarp>
          </a:bodyPr>
          <a:lstStyle>
            <a:lvl1pPr defTabSz="908767" rtl="0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567" y="6356967"/>
            <a:ext cx="2133962" cy="364281"/>
          </a:xfrm>
          <a:prstGeom prst="rect">
            <a:avLst/>
          </a:prstGeom>
        </p:spPr>
        <p:txBody>
          <a:bodyPr vert="horz" wrap="square" lIns="90880" tIns="45440" rIns="90880" bIns="45440" numCol="1" anchor="t" anchorCtr="0" compatLnSpc="1">
            <a:prstTxWarp prst="textNoShape">
              <a:avLst/>
            </a:prstTxWarp>
          </a:bodyPr>
          <a:lstStyle>
            <a:lvl1pPr defTabSz="908767" rtl="0">
              <a:defRPr sz="1800" b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F3BF9-A898-4D56-8F6C-65CEC30630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194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  <a:prstGeom prst="rect">
            <a:avLst/>
          </a:prstGeom>
        </p:spPr>
        <p:txBody>
          <a:bodyPr lIns="90880" tIns="45440" rIns="90880" bIns="4544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800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183" y="2968872"/>
            <a:ext cx="4519709" cy="1501594"/>
          </a:xfrm>
          <a:prstGeom prst="rect">
            <a:avLst/>
          </a:prstGeom>
        </p:spPr>
        <p:txBody>
          <a:bodyPr vert="horz" lIns="90768" tIns="45384" rIns="90768" bIns="45384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115"/>
            <a:ext cx="4133571" cy="634310"/>
          </a:xfrm>
          <a:prstGeom prst="rect">
            <a:avLst/>
          </a:prstGeom>
        </p:spPr>
        <p:txBody>
          <a:bodyPr vert="horz" lIns="90768" tIns="45384" rIns="90768" bIns="45384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172" y="5861010"/>
            <a:ext cx="4365255" cy="643059"/>
          </a:xfrm>
          <a:prstGeom prst="rect">
            <a:avLst/>
          </a:prstGeom>
        </p:spPr>
        <p:txBody>
          <a:bodyPr vert="horz" lIns="90768" tIns="45384" rIns="90768" bIns="45384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0562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296" y="202842"/>
            <a:ext cx="5288752" cy="990600"/>
          </a:xfrm>
          <a:prstGeom prst="rect">
            <a:avLst/>
          </a:prstGeom>
        </p:spPr>
        <p:txBody>
          <a:bodyPr lIns="90768" tIns="45384" rIns="90768" bIns="45384"/>
          <a:lstStyle>
            <a:lvl1pPr>
              <a:defRPr lang="en-US" sz="3200" b="1" dirty="0">
                <a:solidFill>
                  <a:srgbClr val="007C8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lIns="90768" tIns="45384" rIns="90768" bIns="4538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7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  <a:prstGeom prst="rect">
            <a:avLst/>
          </a:prstGeom>
        </p:spPr>
        <p:txBody>
          <a:bodyPr lIns="90768" tIns="45384" rIns="90768" bIns="4538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0768" tIns="45384" rIns="90768" bIns="4538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9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2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72" y="6356968"/>
            <a:ext cx="2133962" cy="364281"/>
          </a:xfrm>
          <a:prstGeom prst="rect">
            <a:avLst/>
          </a:prstGeom>
        </p:spPr>
        <p:txBody>
          <a:bodyPr lIns="90768" tIns="45384" rIns="90768" bIns="45384"/>
          <a:lstStyle>
            <a:lvl1pPr defTabSz="453826" rtl="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F5EE0CC5-D936-4D38-BC59-6EC6E96D4EB2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602" y="6356968"/>
            <a:ext cx="2896867" cy="364281"/>
          </a:xfrm>
          <a:prstGeom prst="rect">
            <a:avLst/>
          </a:prstGeom>
        </p:spPr>
        <p:txBody>
          <a:bodyPr lIns="90768" tIns="45384" rIns="90768" bIns="45384"/>
          <a:lstStyle>
            <a:lvl1pPr defTabSz="453826" rtl="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567" y="6356968"/>
            <a:ext cx="2133962" cy="364281"/>
          </a:xfrm>
          <a:prstGeom prst="rect">
            <a:avLst/>
          </a:prstGeom>
        </p:spPr>
        <p:txBody>
          <a:bodyPr lIns="90768" tIns="45384" rIns="90768" bIns="45384"/>
          <a:lstStyle>
            <a:lvl1pPr defTabSz="453826" rtl="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76615F3-9C89-4CCE-801D-80AB4BB67A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9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184" y="2968872"/>
            <a:ext cx="4519709" cy="1501594"/>
          </a:xfrm>
          <a:prstGeom prst="rect">
            <a:avLst/>
          </a:prstGeom>
        </p:spPr>
        <p:txBody>
          <a:bodyPr vert="horz" lIns="90752" tIns="45376" rIns="90752" bIns="45376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115"/>
            <a:ext cx="4133571" cy="634310"/>
          </a:xfrm>
          <a:prstGeom prst="rect">
            <a:avLst/>
          </a:prstGeom>
        </p:spPr>
        <p:txBody>
          <a:bodyPr vert="horz" lIns="90752" tIns="45376" rIns="90752" bIns="45376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172" y="5861010"/>
            <a:ext cx="4365255" cy="643059"/>
          </a:xfrm>
          <a:prstGeom prst="rect">
            <a:avLst/>
          </a:prstGeom>
        </p:spPr>
        <p:txBody>
          <a:bodyPr vert="horz" lIns="90752" tIns="45376" rIns="90752" bIns="45376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1935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296" y="202842"/>
            <a:ext cx="5288752" cy="990600"/>
          </a:xfrm>
          <a:prstGeom prst="rect">
            <a:avLst/>
          </a:prstGeom>
        </p:spPr>
        <p:txBody>
          <a:bodyPr lIns="90752" tIns="45376" rIns="90752" bIns="45376"/>
          <a:lstStyle>
            <a:lvl1pPr>
              <a:defRPr lang="en-US" sz="3200" b="1" dirty="0">
                <a:solidFill>
                  <a:srgbClr val="007C8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lIns="90752" tIns="45376" rIns="90752" bIns="4537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4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266" indent="0">
              <a:buNone/>
              <a:defRPr sz="1200"/>
            </a:lvl2pPr>
            <a:lvl3pPr marL="906525" indent="0">
              <a:buNone/>
              <a:defRPr sz="1000"/>
            </a:lvl3pPr>
            <a:lvl4pPr marL="1359790" indent="0">
              <a:buNone/>
              <a:defRPr sz="900"/>
            </a:lvl4pPr>
            <a:lvl5pPr marL="1813060" indent="0">
              <a:buNone/>
              <a:defRPr sz="900"/>
            </a:lvl5pPr>
            <a:lvl6pPr marL="2266317" indent="0">
              <a:buNone/>
              <a:defRPr sz="900"/>
            </a:lvl6pPr>
            <a:lvl7pPr marL="2719580" indent="0">
              <a:buNone/>
              <a:defRPr sz="900"/>
            </a:lvl7pPr>
            <a:lvl8pPr marL="3172850" indent="0">
              <a:buNone/>
              <a:defRPr sz="900"/>
            </a:lvl8pPr>
            <a:lvl9pPr marL="36261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488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84" y="6650677"/>
            <a:ext cx="183341" cy="3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52" tIns="45376" rIns="90752" bIns="45376">
            <a:spAutoFit/>
          </a:bodyPr>
          <a:lstStyle>
            <a:lvl1pPr defTabSz="5207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5207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5207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5207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5207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n-US" sz="1800" b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 vert="horz" lIns="90752" tIns="45376" rIns="90752" bIns="45376"/>
          <a:lstStyle>
            <a:lvl1pPr marL="0" indent="0">
              <a:buNone/>
              <a:defRPr sz="2800" b="1" i="0">
                <a:solidFill>
                  <a:srgbClr val="007C8A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478"/>
            <a:ext cx="8229600" cy="4976813"/>
          </a:xfrm>
          <a:prstGeom prst="rect">
            <a:avLst/>
          </a:prstGeom>
        </p:spPr>
        <p:txBody>
          <a:bodyPr vert="horz" lIns="90752" tIns="45376" rIns="90752" bIns="45376"/>
          <a:lstStyle>
            <a:lvl1pPr marL="283597" indent="-283597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088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  <a:prstGeom prst="rect">
            <a:avLst/>
          </a:prstGeom>
        </p:spPr>
        <p:txBody>
          <a:bodyPr lIns="90752" tIns="45376" rIns="90752" bIns="45376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90752" tIns="45376" rIns="90752" bIns="4537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3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1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8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72" y="6356967"/>
            <a:ext cx="2133962" cy="364281"/>
          </a:xfrm>
          <a:prstGeom prst="rect">
            <a:avLst/>
          </a:prstGeom>
        </p:spPr>
        <p:txBody>
          <a:bodyPr lIns="90752" tIns="45376" rIns="90752" bIns="45376"/>
          <a:lstStyle>
            <a:lvl1pPr defTabSz="453746" rtl="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39ADE0D-44F8-4AF7-8A06-F5C5D7E63C4C}" type="datetimeFigureOut">
              <a:rPr lang="en-GB"/>
              <a:pPr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601" y="6356967"/>
            <a:ext cx="2896867" cy="364281"/>
          </a:xfrm>
          <a:prstGeom prst="rect">
            <a:avLst/>
          </a:prstGeom>
        </p:spPr>
        <p:txBody>
          <a:bodyPr lIns="90752" tIns="45376" rIns="90752" bIns="45376"/>
          <a:lstStyle>
            <a:lvl1pPr defTabSz="453746" rtl="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567" y="6356967"/>
            <a:ext cx="2133962" cy="364281"/>
          </a:xfrm>
          <a:prstGeom prst="rect">
            <a:avLst/>
          </a:prstGeom>
        </p:spPr>
        <p:txBody>
          <a:bodyPr lIns="90752" tIns="45376" rIns="90752" bIns="45376"/>
          <a:lstStyle>
            <a:lvl1pPr defTabSz="453746" rtl="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720FFD0-6561-4262-8F90-1D0CC54748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752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825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407"/>
            <a:ext cx="8291501" cy="4541283"/>
          </a:xfrm>
        </p:spPr>
        <p:txBody>
          <a:bodyPr/>
          <a:lstStyle>
            <a:lvl1pPr marL="339884" indent="-339884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30693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40353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21" y="440741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21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7899" indent="0">
              <a:buNone/>
              <a:defRPr sz="1600"/>
            </a:lvl2pPr>
            <a:lvl3pPr marL="795824" indent="0">
              <a:buNone/>
              <a:defRPr sz="1400"/>
            </a:lvl3pPr>
            <a:lvl4pPr marL="1193749" indent="0">
              <a:buNone/>
              <a:defRPr sz="1200"/>
            </a:lvl4pPr>
            <a:lvl5pPr marL="1591667" indent="0">
              <a:buNone/>
              <a:defRPr sz="1200"/>
            </a:lvl5pPr>
            <a:lvl6pPr marL="1989588" indent="0">
              <a:buNone/>
              <a:defRPr sz="1200"/>
            </a:lvl6pPr>
            <a:lvl7pPr marL="2387504" indent="0">
              <a:buNone/>
              <a:defRPr sz="1200"/>
            </a:lvl7pPr>
            <a:lvl8pPr marL="2785420" indent="0">
              <a:buNone/>
              <a:defRPr sz="1200"/>
            </a:lvl8pPr>
            <a:lvl9pPr marL="318333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537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724262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2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899" indent="0">
              <a:buNone/>
              <a:defRPr sz="1800" b="1"/>
            </a:lvl2pPr>
            <a:lvl3pPr marL="795824" indent="0">
              <a:buNone/>
              <a:defRPr sz="1600" b="1"/>
            </a:lvl3pPr>
            <a:lvl4pPr marL="1193749" indent="0">
              <a:buNone/>
              <a:defRPr sz="1400" b="1"/>
            </a:lvl4pPr>
            <a:lvl5pPr marL="1591667" indent="0">
              <a:buNone/>
              <a:defRPr sz="1400" b="1"/>
            </a:lvl5pPr>
            <a:lvl6pPr marL="1989588" indent="0">
              <a:buNone/>
              <a:defRPr sz="1400" b="1"/>
            </a:lvl6pPr>
            <a:lvl7pPr marL="2387504" indent="0">
              <a:buNone/>
              <a:defRPr sz="1400" b="1"/>
            </a:lvl7pPr>
            <a:lvl8pPr marL="2785420" indent="0">
              <a:buNone/>
              <a:defRPr sz="1400" b="1"/>
            </a:lvl8pPr>
            <a:lvl9pPr marL="3183338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899" indent="0">
              <a:buNone/>
              <a:defRPr sz="1800" b="1"/>
            </a:lvl2pPr>
            <a:lvl3pPr marL="795824" indent="0">
              <a:buNone/>
              <a:defRPr sz="1600" b="1"/>
            </a:lvl3pPr>
            <a:lvl4pPr marL="1193749" indent="0">
              <a:buNone/>
              <a:defRPr sz="1400" b="1"/>
            </a:lvl4pPr>
            <a:lvl5pPr marL="1591667" indent="0">
              <a:buNone/>
              <a:defRPr sz="1400" b="1"/>
            </a:lvl5pPr>
            <a:lvl6pPr marL="1989588" indent="0">
              <a:buNone/>
              <a:defRPr sz="1400" b="1"/>
            </a:lvl6pPr>
            <a:lvl7pPr marL="2387504" indent="0">
              <a:buNone/>
              <a:defRPr sz="1400" b="1"/>
            </a:lvl7pPr>
            <a:lvl8pPr marL="2785420" indent="0">
              <a:buNone/>
              <a:defRPr sz="1400" b="1"/>
            </a:lvl8pPr>
            <a:lvl9pPr marL="318333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390930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1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1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7899" indent="0">
              <a:buNone/>
              <a:defRPr sz="2500"/>
            </a:lvl2pPr>
            <a:lvl3pPr marL="795824" indent="0">
              <a:buNone/>
              <a:defRPr sz="2100"/>
            </a:lvl3pPr>
            <a:lvl4pPr marL="1193749" indent="0">
              <a:buNone/>
              <a:defRPr sz="1800"/>
            </a:lvl4pPr>
            <a:lvl5pPr marL="1591667" indent="0">
              <a:buNone/>
              <a:defRPr sz="1800"/>
            </a:lvl5pPr>
            <a:lvl6pPr marL="1989588" indent="0">
              <a:buNone/>
              <a:defRPr sz="1800"/>
            </a:lvl6pPr>
            <a:lvl7pPr marL="2387504" indent="0">
              <a:buNone/>
              <a:defRPr sz="1800"/>
            </a:lvl7pPr>
            <a:lvl8pPr marL="2785420" indent="0">
              <a:buNone/>
              <a:defRPr sz="1800"/>
            </a:lvl8pPr>
            <a:lvl9pPr marL="3183338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1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7899" indent="0">
              <a:buNone/>
              <a:defRPr sz="1100"/>
            </a:lvl2pPr>
            <a:lvl3pPr marL="795824" indent="0">
              <a:buNone/>
              <a:defRPr sz="900"/>
            </a:lvl3pPr>
            <a:lvl4pPr marL="1193749" indent="0">
              <a:buNone/>
              <a:defRPr sz="800"/>
            </a:lvl4pPr>
            <a:lvl5pPr marL="1591667" indent="0">
              <a:buNone/>
              <a:defRPr sz="800"/>
            </a:lvl5pPr>
            <a:lvl6pPr marL="1989588" indent="0">
              <a:buNone/>
              <a:defRPr sz="800"/>
            </a:lvl6pPr>
            <a:lvl7pPr marL="2387504" indent="0">
              <a:buNone/>
              <a:defRPr sz="800"/>
            </a:lvl7pPr>
            <a:lvl8pPr marL="2785420" indent="0">
              <a:buNone/>
              <a:defRPr sz="800"/>
            </a:lvl8pPr>
            <a:lvl9pPr marL="318333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4131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871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2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266" indent="0">
              <a:buNone/>
              <a:defRPr sz="2800"/>
            </a:lvl2pPr>
            <a:lvl3pPr marL="906525" indent="0">
              <a:buNone/>
              <a:defRPr sz="2400"/>
            </a:lvl3pPr>
            <a:lvl4pPr marL="1359790" indent="0">
              <a:buNone/>
              <a:defRPr sz="2000"/>
            </a:lvl4pPr>
            <a:lvl5pPr marL="1813060" indent="0">
              <a:buNone/>
              <a:defRPr sz="2000"/>
            </a:lvl5pPr>
            <a:lvl6pPr marL="2266317" indent="0">
              <a:buNone/>
              <a:defRPr sz="2000"/>
            </a:lvl6pPr>
            <a:lvl7pPr marL="2719580" indent="0">
              <a:buNone/>
              <a:defRPr sz="2000"/>
            </a:lvl7pPr>
            <a:lvl8pPr marL="3172850" indent="0">
              <a:buNone/>
              <a:defRPr sz="2000"/>
            </a:lvl8pPr>
            <a:lvl9pPr marL="36261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3266" indent="0">
              <a:buNone/>
              <a:defRPr sz="1200"/>
            </a:lvl2pPr>
            <a:lvl3pPr marL="906525" indent="0">
              <a:buNone/>
              <a:defRPr sz="1000"/>
            </a:lvl3pPr>
            <a:lvl4pPr marL="1359790" indent="0">
              <a:buNone/>
              <a:defRPr sz="900"/>
            </a:lvl4pPr>
            <a:lvl5pPr marL="1813060" indent="0">
              <a:buNone/>
              <a:defRPr sz="900"/>
            </a:lvl5pPr>
            <a:lvl6pPr marL="2266317" indent="0">
              <a:buNone/>
              <a:defRPr sz="900"/>
            </a:lvl6pPr>
            <a:lvl7pPr marL="2719580" indent="0">
              <a:buNone/>
              <a:defRPr sz="900"/>
            </a:lvl7pPr>
            <a:lvl8pPr marL="3172850" indent="0">
              <a:buNone/>
              <a:defRPr sz="900"/>
            </a:lvl8pPr>
            <a:lvl9pPr marL="36261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1A7-4932-4D0B-BC55-97057C33FC6C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6400-321A-4325-B025-9D6800D8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4180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224" y="2968877"/>
            <a:ext cx="4519709" cy="1501593"/>
          </a:xfrm>
          <a:prstGeom prst="rect">
            <a:avLst/>
          </a:prstGeom>
        </p:spPr>
        <p:txBody>
          <a:bodyPr lIns="90104" tIns="45052" rIns="90104" bIns="45052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184"/>
            <a:ext cx="4133571" cy="634309"/>
          </a:xfrm>
          <a:prstGeom prst="rect">
            <a:avLst/>
          </a:prstGeom>
        </p:spPr>
        <p:txBody>
          <a:bodyPr lIns="90104" tIns="45052" rIns="90104" bIns="45052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211" y="5861010"/>
            <a:ext cx="4365255" cy="643059"/>
          </a:xfrm>
          <a:prstGeom prst="rect">
            <a:avLst/>
          </a:prstGeom>
        </p:spPr>
        <p:txBody>
          <a:bodyPr lIns="90104" tIns="45052" rIns="90104" bIns="45052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0173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5486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402"/>
            <a:ext cx="8291501" cy="4541283"/>
          </a:xfrm>
        </p:spPr>
        <p:txBody>
          <a:bodyPr/>
          <a:lstStyle>
            <a:lvl1pPr marL="340184" indent="-340184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32309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94992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16" y="4407413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16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8254" indent="0">
              <a:buNone/>
              <a:defRPr sz="1600"/>
            </a:lvl2pPr>
            <a:lvl3pPr marL="796527" indent="0">
              <a:buNone/>
              <a:defRPr sz="1400"/>
            </a:lvl3pPr>
            <a:lvl4pPr marL="1194803" indent="0">
              <a:buNone/>
              <a:defRPr sz="1200"/>
            </a:lvl4pPr>
            <a:lvl5pPr marL="1593072" indent="0">
              <a:buNone/>
              <a:defRPr sz="1200"/>
            </a:lvl5pPr>
            <a:lvl6pPr marL="1991343" indent="0">
              <a:buNone/>
              <a:defRPr sz="1200"/>
            </a:lvl6pPr>
            <a:lvl7pPr marL="2389612" indent="0">
              <a:buNone/>
              <a:defRPr sz="1200"/>
            </a:lvl7pPr>
            <a:lvl8pPr marL="2787879" indent="0">
              <a:buNone/>
              <a:defRPr sz="1200"/>
            </a:lvl8pPr>
            <a:lvl9pPr marL="318614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385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676776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07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8254" indent="0">
              <a:buNone/>
              <a:defRPr sz="1800" b="1"/>
            </a:lvl2pPr>
            <a:lvl3pPr marL="796527" indent="0">
              <a:buNone/>
              <a:defRPr sz="1600" b="1"/>
            </a:lvl3pPr>
            <a:lvl4pPr marL="1194803" indent="0">
              <a:buNone/>
              <a:defRPr sz="1400" b="1"/>
            </a:lvl4pPr>
            <a:lvl5pPr marL="1593072" indent="0">
              <a:buNone/>
              <a:defRPr sz="1400" b="1"/>
            </a:lvl5pPr>
            <a:lvl6pPr marL="1991343" indent="0">
              <a:buNone/>
              <a:defRPr sz="1400" b="1"/>
            </a:lvl6pPr>
            <a:lvl7pPr marL="2389612" indent="0">
              <a:buNone/>
              <a:defRPr sz="1400" b="1"/>
            </a:lvl7pPr>
            <a:lvl8pPr marL="2787879" indent="0">
              <a:buNone/>
              <a:defRPr sz="1400" b="1"/>
            </a:lvl8pPr>
            <a:lvl9pPr marL="3186148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8254" indent="0">
              <a:buNone/>
              <a:defRPr sz="1800" b="1"/>
            </a:lvl2pPr>
            <a:lvl3pPr marL="796527" indent="0">
              <a:buNone/>
              <a:defRPr sz="1600" b="1"/>
            </a:lvl3pPr>
            <a:lvl4pPr marL="1194803" indent="0">
              <a:buNone/>
              <a:defRPr sz="1400" b="1"/>
            </a:lvl4pPr>
            <a:lvl5pPr marL="1593072" indent="0">
              <a:buNone/>
              <a:defRPr sz="1400" b="1"/>
            </a:lvl5pPr>
            <a:lvl6pPr marL="1991343" indent="0">
              <a:buNone/>
              <a:defRPr sz="1400" b="1"/>
            </a:lvl6pPr>
            <a:lvl7pPr marL="2389612" indent="0">
              <a:buNone/>
              <a:defRPr sz="1400" b="1"/>
            </a:lvl7pPr>
            <a:lvl8pPr marL="2787879" indent="0">
              <a:buNone/>
              <a:defRPr sz="1400" b="1"/>
            </a:lvl8pPr>
            <a:lvl9pPr marL="318614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54604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12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12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8254" indent="0">
              <a:buNone/>
              <a:defRPr sz="2500"/>
            </a:lvl2pPr>
            <a:lvl3pPr marL="796527" indent="0">
              <a:buNone/>
              <a:defRPr sz="2100"/>
            </a:lvl3pPr>
            <a:lvl4pPr marL="1194803" indent="0">
              <a:buNone/>
              <a:defRPr sz="1800"/>
            </a:lvl4pPr>
            <a:lvl5pPr marL="1593072" indent="0">
              <a:buNone/>
              <a:defRPr sz="1800"/>
            </a:lvl5pPr>
            <a:lvl6pPr marL="1991343" indent="0">
              <a:buNone/>
              <a:defRPr sz="1800"/>
            </a:lvl6pPr>
            <a:lvl7pPr marL="2389612" indent="0">
              <a:buNone/>
              <a:defRPr sz="1800"/>
            </a:lvl7pPr>
            <a:lvl8pPr marL="2787879" indent="0">
              <a:buNone/>
              <a:defRPr sz="1800"/>
            </a:lvl8pPr>
            <a:lvl9pPr marL="3186148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12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8254" indent="0">
              <a:buNone/>
              <a:defRPr sz="1100"/>
            </a:lvl2pPr>
            <a:lvl3pPr marL="796527" indent="0">
              <a:buNone/>
              <a:defRPr sz="900"/>
            </a:lvl3pPr>
            <a:lvl4pPr marL="1194803" indent="0">
              <a:buNone/>
              <a:defRPr sz="800"/>
            </a:lvl4pPr>
            <a:lvl5pPr marL="1593072" indent="0">
              <a:buNone/>
              <a:defRPr sz="800"/>
            </a:lvl5pPr>
            <a:lvl6pPr marL="1991343" indent="0">
              <a:buNone/>
              <a:defRPr sz="800"/>
            </a:lvl6pPr>
            <a:lvl7pPr marL="2389612" indent="0">
              <a:buNone/>
              <a:defRPr sz="800"/>
            </a:lvl7pPr>
            <a:lvl8pPr marL="2787879" indent="0">
              <a:buNone/>
              <a:defRPr sz="800"/>
            </a:lvl8pPr>
            <a:lvl9pPr marL="318614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7657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44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780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219" y="2968877"/>
            <a:ext cx="4519709" cy="1501593"/>
          </a:xfrm>
          <a:prstGeom prst="rect">
            <a:avLst/>
          </a:prstGeom>
        </p:spPr>
        <p:txBody>
          <a:bodyPr lIns="90184" tIns="45092" rIns="90184" bIns="45092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179"/>
            <a:ext cx="4133571" cy="634309"/>
          </a:xfrm>
          <a:prstGeom prst="rect">
            <a:avLst/>
          </a:prstGeom>
        </p:spPr>
        <p:txBody>
          <a:bodyPr lIns="90184" tIns="45092" rIns="90184" bIns="45092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206" y="5861010"/>
            <a:ext cx="4365255" cy="643059"/>
          </a:xfrm>
          <a:prstGeom prst="rect">
            <a:avLst/>
          </a:prstGeom>
        </p:spPr>
        <p:txBody>
          <a:bodyPr lIns="90184" tIns="45092" rIns="90184" bIns="45092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74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.jpe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8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2.jpeg"/><Relationship Id="rId5" Type="http://schemas.openxmlformats.org/officeDocument/2006/relationships/theme" Target="../theme/theme19.xml"/><Relationship Id="rId4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656" tIns="45328" rIns="90656" bIns="453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656" tIns="45328" rIns="90656" bIns="453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99"/>
            <a:ext cx="2133600" cy="365125"/>
          </a:xfrm>
          <a:prstGeom prst="rect">
            <a:avLst/>
          </a:prstGeom>
        </p:spPr>
        <p:txBody>
          <a:bodyPr vert="horz" lIns="90656" tIns="45328" rIns="90656" bIns="4532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1A7-4932-4D0B-BC55-97057C33FC6C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99"/>
            <a:ext cx="2895600" cy="365125"/>
          </a:xfrm>
          <a:prstGeom prst="rect">
            <a:avLst/>
          </a:prstGeom>
        </p:spPr>
        <p:txBody>
          <a:bodyPr vert="horz" lIns="90656" tIns="45328" rIns="90656" bIns="4532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9"/>
            <a:ext cx="2133600" cy="365125"/>
          </a:xfrm>
          <a:prstGeom prst="rect">
            <a:avLst/>
          </a:prstGeom>
        </p:spPr>
        <p:txBody>
          <a:bodyPr vert="horz" lIns="90656" tIns="45328" rIns="90656" bIns="4532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E6400-321A-4325-B025-9D6800D8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5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65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944" indent="-339944" algn="l" defTabSz="906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555" indent="-283297" algn="l" defTabSz="9065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160" indent="-226632" algn="l" defTabSz="906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426" indent="-226632" algn="l" defTabSz="9065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9683" indent="-226632" algn="l" defTabSz="90652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954" indent="-226632" algn="l" defTabSz="906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215" indent="-226632" algn="l" defTabSz="906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9475" indent="-226632" algn="l" defTabSz="906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743" indent="-226632" algn="l" defTabSz="9065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5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266" algn="l" defTabSz="9065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525" algn="l" defTabSz="9065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790" algn="l" defTabSz="9065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060" algn="l" defTabSz="9065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317" algn="l" defTabSz="9065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580" algn="l" defTabSz="9065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2850" algn="l" defTabSz="9065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109" algn="l" defTabSz="9065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4772"/>
            <a:ext cx="9152879" cy="6855507"/>
          </a:xfrm>
          <a:prstGeom prst="rect">
            <a:avLst/>
          </a:prstGeom>
        </p:spPr>
      </p:pic>
      <p:pic>
        <p:nvPicPr>
          <p:cNvPr id="4" name="Imagen 3" descr="logo_WHO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09" y="6278905"/>
            <a:ext cx="1391451" cy="427200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2238233" y="136477"/>
            <a:ext cx="6755302" cy="580030"/>
          </a:xfrm>
          <a:prstGeom prst="roundRect">
            <a:avLst/>
          </a:prstGeom>
          <a:solidFill>
            <a:srgbClr val="0069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24" tIns="45512" rIns="91024" bIns="45512" rtlCol="0" anchor="ctr"/>
          <a:lstStyle/>
          <a:p>
            <a:pPr algn="ctr" defTabSz="455108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51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28" indent="-341328" algn="l" defTabSz="4551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49" indent="-284448" algn="l" defTabSz="4551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767" indent="-227553" algn="l" defTabSz="4551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876" indent="-227553" algn="l" defTabSz="4551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83" indent="-227553" algn="l" defTabSz="4551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089" indent="-227553" algn="l" defTabSz="455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197" indent="-227553" algn="l" defTabSz="455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02" indent="-227553" algn="l" defTabSz="455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413" indent="-227553" algn="l" defTabSz="455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08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12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322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30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534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640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751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856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4772"/>
            <a:ext cx="9152879" cy="6855507"/>
          </a:xfrm>
          <a:prstGeom prst="rect">
            <a:avLst/>
          </a:prstGeom>
        </p:spPr>
      </p:pic>
      <p:pic>
        <p:nvPicPr>
          <p:cNvPr id="4" name="Imagen 3" descr="logo_WHO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09" y="6278905"/>
            <a:ext cx="1391451" cy="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hf hdr="0" ftr="0"/>
  <p:txStyles>
    <p:titleStyle>
      <a:lvl1pPr algn="ctr" defTabSz="4551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28" indent="-341328" algn="l" defTabSz="45510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49" indent="-284448" algn="l" defTabSz="45510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767" indent="-227553" algn="l" defTabSz="45510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876" indent="-227553" algn="l" defTabSz="45510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83" indent="-227553" algn="l" defTabSz="45510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089" indent="-227553" algn="l" defTabSz="455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197" indent="-227553" algn="l" defTabSz="455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02" indent="-227553" algn="l" defTabSz="455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413" indent="-227553" algn="l" defTabSz="45510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08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12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322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30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534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640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751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856" algn="l" defTabSz="455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" y="4355"/>
            <a:ext cx="9153503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n 3" descr="logo_WH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00" y="6279185"/>
            <a:ext cx="1391420" cy="42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52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366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366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366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366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366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387" algn="ctr" defTabSz="45438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8767" algn="ctr" defTabSz="45438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3154" algn="ctr" defTabSz="45438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7542" algn="ctr" defTabSz="45438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244" indent="-340244" algn="l" defTabSz="45366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205" indent="-283545" algn="l" defTabSz="45366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543" indent="-226832" algn="l" defTabSz="45366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207" indent="-226832" algn="l" defTabSz="45366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51" indent="-226832" algn="l" defTabSz="45366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118" indent="-227192" algn="l" defTabSz="4543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502" indent="-227192" algn="l" defTabSz="4543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885" indent="-227192" algn="l" defTabSz="4543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275" indent="-227192" algn="l" defTabSz="4543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87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67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154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542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923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306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697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078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4320"/>
            <a:ext cx="915350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agen 3" descr="logo_WH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00" y="6279216"/>
            <a:ext cx="1391420" cy="42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65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4" r:id="rId3"/>
  </p:sldLayoutIdLst>
  <p:hf hdr="0" ftr="0"/>
  <p:txStyles>
    <p:titleStyle>
      <a:lvl1pPr algn="ctr" defTabSz="45220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220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220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220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220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97828" algn="ctr" defTabSz="4531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795683" algn="ctr" defTabSz="4531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193538" algn="ctr" defTabSz="4531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591387" algn="ctr" defTabSz="4531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8805" indent="-338805" algn="l" defTabSz="45220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690" indent="-282109" algn="l" defTabSz="45220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957" indent="-225409" algn="l" defTabSz="45220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159" indent="-225409" algn="l" defTabSz="45220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123" indent="-225409" algn="l" defTabSz="45220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6034" indent="-226912" algn="l" defTabSz="4538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9856" indent="-226912" algn="l" defTabSz="4538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3677" indent="-226912" algn="l" defTabSz="4538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506" indent="-226912" algn="l" defTabSz="4538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826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645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471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5300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9118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940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770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0590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" y="4320"/>
            <a:ext cx="915350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n 3" descr="logo_WHO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00" y="6279215"/>
            <a:ext cx="1391420" cy="42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67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</p:sldLayoutIdLst>
  <p:hf hdr="0" ftr="0"/>
  <p:txStyles>
    <p:titleStyle>
      <a:lvl1pPr algn="ctr" defTabSz="45228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228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228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228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228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97899" algn="ctr" defTabSz="45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795824" algn="ctr" defTabSz="45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193749" algn="ctr" defTabSz="45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591667" algn="ctr" defTabSz="45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8865" indent="-338865" algn="l" defTabSz="45228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820" indent="-282158" algn="l" defTabSz="45228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57" indent="-225448" algn="l" defTabSz="45228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439" indent="-225448" algn="l" defTabSz="45228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00" indent="-225448" algn="l" defTabSz="45228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5594" indent="-226872" algn="l" defTabSz="4537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9336" indent="-226872" algn="l" defTabSz="4537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3076" indent="-226872" algn="l" defTabSz="4537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825" indent="-226872" algn="l" defTabSz="4537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746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485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231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980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718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460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210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949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586" tIns="39794" rIns="79586" bIns="39794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1017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182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200" b="0" smtClean="0">
                <a:solidFill>
                  <a:srgbClr val="96CCEE"/>
                </a:solidFill>
                <a:latin typeface="Calibri" pitchFamily="34" charset="0"/>
              </a:rPr>
              <a:t>90 /90/90  Vancouver  - Saturday  18 July 2015</a:t>
            </a:r>
            <a:endParaRPr lang="en-US" altLang="fr-FR" sz="1400" b="0" smtClean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26348A-A6A4-4E11-AF68-31C56399EA8E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 smtClean="0">
                <a:solidFill>
                  <a:prstClr val="white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3" y="6214390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80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</p:sldLayoutIdLst>
  <p:timing>
    <p:tnLst>
      <p:par>
        <p:cTn id="1" dur="indefinite" restart="never" nodeType="tmRoot"/>
      </p:par>
    </p:tnLst>
  </p:timing>
  <p:txStyles>
    <p:titleStyle>
      <a:lvl1pPr algn="l" defTabSz="90247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90247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90247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90247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90247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97899" algn="ctr" defTabSz="90774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95824" algn="ctr" defTabSz="90774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93749" algn="ctr" defTabSz="90774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91667" algn="ctr" defTabSz="90774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32712" indent="-332712" algn="l" defTabSz="902479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94346" indent="-273099" algn="l" defTabSz="9024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43505" indent="-260624" algn="l" defTabSz="9024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48313" indent="-217651" algn="l" defTabSz="90247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69931" indent="-135857" algn="r" defTabSz="902479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72306" indent="-143693" algn="r" defTabSz="90774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70224" indent="-143693" algn="r" defTabSz="90774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68140" indent="-143693" algn="r" defTabSz="90774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66060" indent="-143693" algn="r" defTabSz="90774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5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899" algn="l" defTabSz="795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5824" algn="l" defTabSz="795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3749" algn="l" defTabSz="795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1667" algn="l" defTabSz="795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9588" algn="l" defTabSz="795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7504" algn="l" defTabSz="795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5420" algn="l" defTabSz="795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3338" algn="l" defTabSz="7958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656" tIns="39829" rIns="79656" bIns="39829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1822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177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200" b="0" smtClean="0">
                <a:solidFill>
                  <a:srgbClr val="96CCEE"/>
                </a:solidFill>
                <a:latin typeface="Calibri" pitchFamily="34" charset="0"/>
              </a:rPr>
              <a:t>90 /90/90  Vancouver  - Saturday  18 July 2015</a:t>
            </a:r>
            <a:endParaRPr lang="en-US" altLang="fr-FR" sz="1400" b="0" smtClean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26348A-A6A4-4E11-AF68-31C56399EA8E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 smtClean="0">
                <a:solidFill>
                  <a:prstClr val="white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3" y="6214390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45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</p:sldLayoutIdLst>
  <p:timing>
    <p:tnLst>
      <p:par>
        <p:cTn id="1" dur="indefinite" restart="never" nodeType="tmRoot"/>
      </p:par>
    </p:tnLst>
  </p:timing>
  <p:txStyles>
    <p:titleStyle>
      <a:lvl1pPr algn="l" defTabSz="903275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903275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903275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903275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903275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98254" algn="ctr" defTabSz="90854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96527" algn="ctr" defTabSz="90854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94803" algn="ctr" defTabSz="90854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93072" algn="ctr" defTabSz="90854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33005" indent="-333005" algn="l" defTabSz="903275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95048" indent="-273339" algn="l" defTabSz="90327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44605" indent="-260854" algn="l" defTabSz="90327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49768" indent="-217843" algn="l" defTabSz="90327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71671" indent="-135977" algn="r" defTabSz="903275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74401" indent="-143820" algn="r" defTabSz="90854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72669" indent="-143820" algn="r" defTabSz="90854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70936" indent="-143820" algn="r" defTabSz="90854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69207" indent="-143820" algn="r" defTabSz="90854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65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254" algn="l" defTabSz="7965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6527" algn="l" defTabSz="7965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803" algn="l" defTabSz="7965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3072" algn="l" defTabSz="7965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1343" algn="l" defTabSz="7965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9612" algn="l" defTabSz="7965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7879" algn="l" defTabSz="7965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6148" algn="l" defTabSz="7965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769" tIns="39885" rIns="79769" bIns="39885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71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169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200" b="0" smtClean="0">
                <a:solidFill>
                  <a:srgbClr val="96CCEE"/>
                </a:solidFill>
                <a:latin typeface="Calibri" pitchFamily="34" charset="0"/>
              </a:rPr>
              <a:t>90 /90/90  Vancouver  - Saturday  18 July 2015</a:t>
            </a:r>
            <a:endParaRPr lang="en-US" altLang="fr-FR" sz="1400" b="0" smtClean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26348A-A6A4-4E11-AF68-31C56399EA8E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 smtClean="0">
                <a:solidFill>
                  <a:prstClr val="white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3" y="6214390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28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</p:sldLayoutIdLst>
  <p:timing>
    <p:tnLst>
      <p:par>
        <p:cTn id="1" dur="indefinite" restart="never" nodeType="tmRoot"/>
      </p:par>
    </p:tnLst>
  </p:timing>
  <p:txStyles>
    <p:titleStyle>
      <a:lvl1pPr algn="l" defTabSz="9045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9045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9045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9045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9045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98822" algn="ctr" defTabSz="90983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97654" algn="ctr" defTabSz="90983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96491" algn="ctr" defTabSz="90983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95322" algn="ctr" defTabSz="90983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33476" indent="-333476" algn="l" defTabSz="904552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96172" indent="-273727" algn="l" defTabSz="904552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46365" indent="-261222" algn="l" defTabSz="904552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52096" indent="-218150" algn="l" defTabSz="904552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74455" indent="-136169" algn="r" defTabSz="904552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77754" indent="-144020" algn="r" defTabSz="90983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76589" indent="-144020" algn="r" defTabSz="90983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75417" indent="-144020" algn="r" defTabSz="90983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74250" indent="-144020" algn="r" defTabSz="90983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822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7654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491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322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4157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2987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817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0649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769" tIns="39885" rIns="79769" bIns="39885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169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200" b="0" smtClean="0">
                <a:solidFill>
                  <a:srgbClr val="96CCEE"/>
                </a:solidFill>
                <a:latin typeface="Calibri" pitchFamily="34" charset="0"/>
              </a:rPr>
              <a:t>90 /90/90  Vancouver  - Saturday  18 July 2015</a:t>
            </a:r>
            <a:endParaRPr lang="en-US" altLang="fr-FR" sz="1400" b="0" smtClean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26348A-A6A4-4E11-AF68-31C56399EA8E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 smtClean="0">
                <a:solidFill>
                  <a:prstClr val="white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3" y="6214390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86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</p:sldLayoutIdLst>
  <p:timing>
    <p:tnLst>
      <p:par>
        <p:cTn id="1" dur="indefinite" restart="never" nodeType="tmRoot"/>
      </p:par>
    </p:tnLst>
  </p:timing>
  <p:txStyles>
    <p:titleStyle>
      <a:lvl1pPr algn="l" defTabSz="9045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9045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9045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9045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904552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98822" algn="ctr" defTabSz="90983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97654" algn="ctr" defTabSz="90983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96491" algn="ctr" defTabSz="90983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95322" algn="ctr" defTabSz="90983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33476" indent="-333476" algn="l" defTabSz="904552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96172" indent="-273727" algn="l" defTabSz="904552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46365" indent="-261222" algn="l" defTabSz="904552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52096" indent="-218150" algn="l" defTabSz="904552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74455" indent="-136169" algn="r" defTabSz="904552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77754" indent="-144020" algn="r" defTabSz="90983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76589" indent="-144020" algn="r" defTabSz="90983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75417" indent="-144020" algn="r" defTabSz="90983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74250" indent="-144020" algn="r" defTabSz="90983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822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7654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491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322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4157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2987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817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0649" algn="l" defTabSz="797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1" y="4763"/>
            <a:ext cx="91535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3" descr="logo_WHO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602538" y="6278563"/>
            <a:ext cx="13906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39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310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31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31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31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31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3106" algn="ctr" defTabSz="4531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6205" algn="ctr" defTabSz="4531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59310" algn="ctr" defTabSz="4531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2421" algn="ctr" defTabSz="4531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824" indent="-339824" algn="l" defTabSz="45310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295" indent="-283197" algn="l" defTabSz="45310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760" indent="-226552" algn="l" defTabSz="45310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866" indent="-226552" algn="l" defTabSz="45310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963" indent="-226552" algn="l" defTabSz="45310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074" indent="-226552" algn="l" defTabSz="453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175" indent="-226552" algn="l" defTabSz="453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276" indent="-226552" algn="l" defTabSz="453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1383" indent="-226552" algn="l" defTabSz="453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106" algn="l" defTabSz="45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205" algn="l" defTabSz="45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310" algn="l" defTabSz="45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421" algn="l" defTabSz="45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518" algn="l" defTabSz="45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620" algn="l" defTabSz="45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1730" algn="l" defTabSz="45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831" algn="l" defTabSz="453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smtClean="0"/>
              <a:t>Click to edit Master text styles</a:t>
            </a:r>
          </a:p>
          <a:p>
            <a:pPr lvl="1"/>
            <a:r>
              <a:rPr lang="en-US" altLang="fr-FR" dirty="0" smtClean="0"/>
              <a:t>Second level</a:t>
            </a:r>
          </a:p>
          <a:p>
            <a:pPr lvl="2"/>
            <a:r>
              <a:rPr lang="en-US" altLang="fr-FR" dirty="0" smtClean="0"/>
              <a:t>Third level</a:t>
            </a:r>
          </a:p>
          <a:p>
            <a:pPr lvl="3"/>
            <a:r>
              <a:rPr lang="en-US" altLang="fr-FR" dirty="0" smtClean="0"/>
              <a:t>Fourth level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194" tIns="39598" rIns="79194" bIns="39598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210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200" b="0" dirty="0" smtClean="0">
                <a:solidFill>
                  <a:srgbClr val="96CCEE"/>
                </a:solidFill>
                <a:latin typeface="Calibri" pitchFamily="34" charset="0"/>
              </a:rPr>
              <a:t>WHO Satellite</a:t>
            </a:r>
            <a:r>
              <a:rPr lang="en-US" altLang="fr-FR" sz="1200" b="0" baseline="0" dirty="0" smtClean="0">
                <a:solidFill>
                  <a:srgbClr val="96CCEE"/>
                </a:solidFill>
                <a:latin typeface="Calibri" pitchFamily="34" charset="0"/>
              </a:rPr>
              <a:t>  Treatment, July 19 2015</a:t>
            </a:r>
            <a:endParaRPr lang="en-US" altLang="fr-FR" sz="1400" b="0" dirty="0" smtClean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26348A-A6A4-4E11-AF68-31C56399EA8E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 smtClean="0">
                <a:solidFill>
                  <a:prstClr val="white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3" y="6214390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6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l" defTabSz="89802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89802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89802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89802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89802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95928" algn="ctr" defTabSz="903275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91900" algn="ctr" defTabSz="903275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87866" algn="ctr" defTabSz="903275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83823" algn="ctr" defTabSz="903275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31074" indent="-331074" algn="l" defTabSz="898029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90430" indent="-271754" algn="l" defTabSz="89802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37368" indent="-259337" algn="l" defTabSz="89802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40181" indent="-216578" algn="l" defTabSz="89802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60219" indent="-135188" algn="r" defTabSz="898029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60612" indent="-142989" algn="r" defTabSz="90327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56570" indent="-142989" algn="r" defTabSz="90327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52524" indent="-142989" algn="r" defTabSz="90327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48486" indent="-142989" algn="r" defTabSz="903275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928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900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866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3823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9784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5742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1694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7650" algn="l" defTabSz="7919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491" y="275017"/>
            <a:ext cx="8229057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48" tIns="45424" rIns="90848" bIns="454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en-GB" altLang="fr-FR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91" y="1599673"/>
            <a:ext cx="8229057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48" tIns="45424" rIns="90848" bIns="45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  <a:endParaRPr lang="en-GB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72" y="6356952"/>
            <a:ext cx="2133962" cy="364281"/>
          </a:xfrm>
          <a:prstGeom prst="rect">
            <a:avLst/>
          </a:prstGeom>
        </p:spPr>
        <p:txBody>
          <a:bodyPr vert="horz" wrap="square" lIns="90848" tIns="45424" rIns="90848" bIns="45424" numCol="1" anchor="ctr" anchorCtr="0" compatLnSpc="1">
            <a:prstTxWarp prst="textNoShape">
              <a:avLst/>
            </a:prstTxWarp>
          </a:bodyPr>
          <a:lstStyle>
            <a:lvl1pPr defTabSz="908389" rtl="0">
              <a:defRPr sz="1200" b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FD2CB-6B13-4AC4-BA5F-A9CF0E1C7E5D}" type="datetimeFigureOut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586" y="6356952"/>
            <a:ext cx="2896867" cy="364281"/>
          </a:xfrm>
          <a:prstGeom prst="rect">
            <a:avLst/>
          </a:prstGeom>
        </p:spPr>
        <p:txBody>
          <a:bodyPr vert="horz" wrap="square" lIns="90848" tIns="45424" rIns="90848" bIns="45424" numCol="1" anchor="ctr" anchorCtr="0" compatLnSpc="1">
            <a:prstTxWarp prst="textNoShape">
              <a:avLst/>
            </a:prstTxWarp>
          </a:bodyPr>
          <a:lstStyle>
            <a:lvl1pPr algn="ctr" defTabSz="908389" rtl="0">
              <a:defRPr sz="1200" b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567" y="6356952"/>
            <a:ext cx="2133962" cy="364281"/>
          </a:xfrm>
          <a:prstGeom prst="rect">
            <a:avLst/>
          </a:prstGeom>
        </p:spPr>
        <p:txBody>
          <a:bodyPr vert="horz" wrap="square" lIns="90848" tIns="45424" rIns="90848" bIns="45424" numCol="1" anchor="ctr" anchorCtr="0" compatLnSpc="1">
            <a:prstTxWarp prst="textNoShape">
              <a:avLst/>
            </a:prstTxWarp>
          </a:bodyPr>
          <a:lstStyle>
            <a:lvl1pPr algn="r" defTabSz="908389" rtl="0">
              <a:defRPr sz="1200" b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54A4D6-544D-4653-AA8F-9787CA5AFB3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1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904182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418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418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418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418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98183" algn="ctr" defTabSz="9083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796386" algn="ctr" defTabSz="9083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194592" algn="ctr" defTabSz="9083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592791" algn="ctr" defTabSz="9083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4216" indent="-334216" algn="l" defTabSz="90418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2225" indent="-277357" algn="l" defTabSz="90418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618" indent="-220499" algn="l" defTabSz="90418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098" indent="-220499" algn="l" defTabSz="90418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9962" indent="-220499" algn="l" defTabSz="90418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8236" indent="-227112" algn="l" defTabSz="9084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460" indent="-227112" algn="l" defTabSz="9084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6682" indent="-227112" algn="l" defTabSz="9084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0912" indent="-227112" algn="l" defTabSz="9084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27" algn="l" defTabSz="908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447" algn="l" defTabSz="908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674" algn="l" defTabSz="908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900" algn="l" defTabSz="908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121" algn="l" defTabSz="908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344" algn="l" defTabSz="908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575" algn="l" defTabSz="908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795" algn="l" defTabSz="9084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7E4C1A7-4932-4D0B-BC55-97057C33FC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19/07/2015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92E6400-321A-4325-B025-9D6800D8D6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881" tIns="39941" rIns="79881" bIns="39941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161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200" b="0" smtClean="0">
                <a:solidFill>
                  <a:srgbClr val="96CCEE"/>
                </a:solidFill>
                <a:latin typeface="Calibri" pitchFamily="34" charset="0"/>
              </a:rPr>
              <a:t>90 /90/90  Vancouver  - Saturday  18 July 2015</a:t>
            </a:r>
            <a:endParaRPr lang="en-US" altLang="fr-FR" sz="1400" b="0" smtClean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4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26348A-A6A4-4E11-AF68-31C56399EA8E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 smtClean="0">
                <a:solidFill>
                  <a:prstClr val="white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2" y="6214388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78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</p:sldLayoutIdLst>
  <p:timing>
    <p:tnLst>
      <p:par>
        <p:cTn id="1" dur="indefinite" restart="never" nodeType="tmRoot"/>
      </p:par>
    </p:tnLst>
  </p:timing>
  <p:txStyles>
    <p:titleStyle>
      <a:lvl1pPr algn="l" defTabSz="90583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90583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90583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90583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90583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99389" algn="ctr" defTabSz="91111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98781" algn="ctr" defTabSz="91111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98182" algn="ctr" defTabSz="91111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97576" algn="ctr" defTabSz="91111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33947" indent="-333947" algn="l" defTabSz="905830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97298" indent="-274115" algn="l" defTabSz="905830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48125" indent="-261591" algn="l" defTabSz="905830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54427" indent="-218457" algn="l" defTabSz="905830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77242" indent="-136361" algn="r" defTabSz="905830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1114" indent="-144225" algn="r" defTabSz="91111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0509" indent="-144225" algn="r" defTabSz="91111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79902" indent="-144225" algn="r" defTabSz="91111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79299" indent="-144225" algn="r" defTabSz="91111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87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389" algn="l" defTabSz="7987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781" algn="l" defTabSz="7987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182" algn="l" defTabSz="7987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576" algn="l" defTabSz="7987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6973" algn="l" defTabSz="7987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368" algn="l" defTabSz="7987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5761" algn="l" defTabSz="7987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5156" algn="l" defTabSz="7987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670" tIns="39836" rIns="79670" bIns="39836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1983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176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200" b="0" smtClean="0">
                <a:solidFill>
                  <a:srgbClr val="96CCEE"/>
                </a:solidFill>
                <a:latin typeface="Calibri" pitchFamily="34" charset="0"/>
              </a:rPr>
              <a:t>90 /90/90  Vancouver  - Saturday  18 July 2015</a:t>
            </a:r>
            <a:endParaRPr lang="en-US" altLang="fr-FR" sz="1400" b="0" smtClean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26348A-A6A4-4E11-AF68-31C56399EA8E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 smtClean="0">
                <a:solidFill>
                  <a:prstClr val="white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3" y="6214390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5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iming>
    <p:tnLst>
      <p:par>
        <p:cTn id="1" dur="indefinite" restart="never" nodeType="tmRoot"/>
      </p:par>
    </p:tnLst>
  </p:timing>
  <p:txStyles>
    <p:titleStyle>
      <a:lvl1pPr algn="l" defTabSz="903435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903435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903435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903435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903435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98325" algn="ctr" defTabSz="908710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96668" algn="ctr" defTabSz="908710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95014" algn="ctr" defTabSz="908710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93353" algn="ctr" defTabSz="908710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33064" indent="-333064" algn="l" defTabSz="903435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95188" indent="-273387" algn="l" defTabSz="90343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44825" indent="-260900" algn="l" defTabSz="90343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50059" indent="-217881" algn="l" defTabSz="90343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72019" indent="-136001" algn="r" defTabSz="903435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74820" indent="-143845" algn="r" defTabSz="90871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73159" indent="-143845" algn="r" defTabSz="90871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71496" indent="-143845" algn="r" defTabSz="90871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69837" indent="-143845" algn="r" defTabSz="90871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6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325" algn="l" defTabSz="796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6668" algn="l" defTabSz="796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014" algn="l" defTabSz="796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3353" algn="l" defTabSz="796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1695" algn="l" defTabSz="796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0033" algn="l" defTabSz="796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371" algn="l" defTabSz="796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6711" algn="l" defTabSz="7966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124" tIns="39563" rIns="79124" bIns="39563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165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215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200" b="0" smtClean="0">
                <a:solidFill>
                  <a:srgbClr val="96CCEE"/>
                </a:solidFill>
                <a:latin typeface="Calibri" pitchFamily="34" charset="0"/>
              </a:rPr>
              <a:t>90 /90/90  Vancouver  - Saturday  18 July 2015</a:t>
            </a:r>
            <a:endParaRPr lang="en-US" altLang="fr-FR" sz="1400" b="0" smtClean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26348A-A6A4-4E11-AF68-31C56399EA8E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 smtClean="0">
                <a:solidFill>
                  <a:prstClr val="white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3" y="6214390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42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txStyles>
    <p:titleStyle>
      <a:lvl1pPr algn="l" defTabSz="89723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89723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89723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89723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89723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95579" algn="ctr" defTabSz="9024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91202" algn="ctr" defTabSz="9024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86819" algn="ctr" defTabSz="9024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82427" algn="ctr" defTabSz="902479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30781" indent="-330781" algn="l" defTabSz="897238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89734" indent="-271514" algn="l" defTabSz="89723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36277" indent="-259107" algn="l" defTabSz="89723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38734" indent="-216387" algn="l" defTabSz="89723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58490" indent="-135070" algn="r" defTabSz="897238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58529" indent="-142863" algn="r" defTabSz="9024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54138" indent="-142863" algn="r" defTabSz="9024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49744" indent="-142863" algn="r" defTabSz="9024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45357" indent="-142863" algn="r" defTabSz="9024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1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579" algn="l" defTabSz="791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02" algn="l" defTabSz="791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819" algn="l" defTabSz="791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427" algn="l" defTabSz="791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038" algn="l" defTabSz="791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3647" algn="l" defTabSz="791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9249" algn="l" defTabSz="791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4856" algn="l" defTabSz="791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0" y="1246909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446" tIns="39724" rIns="79446" bIns="39724"/>
          <a:lstStyle/>
          <a:p>
            <a:pPr defTabSz="907965" rtl="1" fontAlgn="base">
              <a:spcBef>
                <a:spcPct val="0"/>
              </a:spcBef>
              <a:spcAft>
                <a:spcPct val="0"/>
              </a:spcAft>
            </a:pPr>
            <a:endParaRPr lang="en-GB" sz="3400" b="1" smtClean="0">
              <a:solidFill>
                <a:srgbClr val="000066"/>
              </a:solidFill>
            </a:endParaRP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446" tIns="39724" rIns="79446" bIns="39724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07965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201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200" b="0" smtClean="0">
                <a:solidFill>
                  <a:srgbClr val="96CCEE"/>
                </a:solidFill>
                <a:latin typeface="Calibri" pitchFamily="34" charset="0"/>
              </a:rPr>
              <a:t>90 /90/90  Vancouver  - Saturday  18 July 2015</a:t>
            </a:r>
            <a:endParaRPr lang="en-US" altLang="fr-FR" sz="1400" b="0" smtClean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E6BE847-47D5-4129-903B-C5B5D632ABDE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 smtClean="0">
                <a:solidFill>
                  <a:prstClr val="white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3" y="6214390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62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txStyles>
    <p:titleStyle>
      <a:lvl1pPr algn="l" defTabSz="90360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90360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90360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90360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903606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97189" algn="ctr" defTabSz="90614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94420" algn="ctr" defTabSz="90614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91645" algn="ctr" defTabSz="90614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88862" algn="ctr" defTabSz="90614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35745" indent="-335745" algn="l" defTabSz="903606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95824" indent="-276329" algn="l" defTabSz="90360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43491" indent="-263897" algn="l" defTabSz="90360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46936" indent="-221070" algn="l" defTabSz="903606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68862" indent="-139541" algn="r" defTabSz="903606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68123" indent="-143442" algn="r" defTabSz="90614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65340" indent="-143442" algn="r" defTabSz="90614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62555" indent="-143442" algn="r" defTabSz="90614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59774" indent="-143442" algn="r" defTabSz="90614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4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189" algn="l" defTabSz="794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4420" algn="l" defTabSz="794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645" algn="l" defTabSz="794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862" algn="l" defTabSz="794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6080" algn="l" defTabSz="794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3295" algn="l" defTabSz="794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0510" algn="l" defTabSz="794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7728" algn="l" defTabSz="7944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" y="4355"/>
            <a:ext cx="9153503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n 3" descr="logo_WH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00" y="6279185"/>
            <a:ext cx="1391420" cy="42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1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366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366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366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366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366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387" algn="ctr" defTabSz="45438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8767" algn="ctr" defTabSz="45438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3154" algn="ctr" defTabSz="45438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7542" algn="ctr" defTabSz="45438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244" indent="-340244" algn="l" defTabSz="45366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205" indent="-283545" algn="l" defTabSz="45366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543" indent="-226832" algn="l" defTabSz="45366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207" indent="-226832" algn="l" defTabSz="45366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51" indent="-226832" algn="l" defTabSz="45366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118" indent="-227192" algn="l" defTabSz="4543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502" indent="-227192" algn="l" defTabSz="4543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885" indent="-227192" algn="l" defTabSz="4543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275" indent="-227192" algn="l" defTabSz="4543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87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67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154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542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923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306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697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078" algn="l" defTabSz="4543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4320"/>
            <a:ext cx="915350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agen 3" descr="logo_WH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00" y="6279216"/>
            <a:ext cx="1391420" cy="42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34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3" r:id="rId3"/>
  </p:sldLayoutIdLst>
  <p:hf hdr="0" ftr="0"/>
  <p:txStyles>
    <p:titleStyle>
      <a:lvl1pPr algn="ctr" defTabSz="45220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220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220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220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220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97828" algn="ctr" defTabSz="4531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795683" algn="ctr" defTabSz="4531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193538" algn="ctr" defTabSz="4531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591387" algn="ctr" defTabSz="4531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8805" indent="-338805" algn="l" defTabSz="45220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690" indent="-282109" algn="l" defTabSz="45220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957" indent="-225409" algn="l" defTabSz="45220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159" indent="-225409" algn="l" defTabSz="45220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123" indent="-225409" algn="l" defTabSz="45220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6034" indent="-226912" algn="l" defTabSz="4538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9856" indent="-226912" algn="l" defTabSz="4538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3677" indent="-226912" algn="l" defTabSz="4538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506" indent="-226912" algn="l" defTabSz="45382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826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645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471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5300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9118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940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770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0590" algn="l" defTabSz="4538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" y="4320"/>
            <a:ext cx="915350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n 3" descr="logo_WH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00" y="6279215"/>
            <a:ext cx="1391420" cy="42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768" r:id="rId3"/>
  </p:sldLayoutIdLst>
  <p:hf hdr="0" ftr="0"/>
  <p:txStyles>
    <p:titleStyle>
      <a:lvl1pPr algn="ctr" defTabSz="45228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228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228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228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228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97899" algn="ctr" defTabSz="45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795824" algn="ctr" defTabSz="45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193749" algn="ctr" defTabSz="45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591667" algn="ctr" defTabSz="45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8865" indent="-338865" algn="l" defTabSz="45228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820" indent="-282158" algn="l" defTabSz="45228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57" indent="-225448" algn="l" defTabSz="45228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439" indent="-225448" algn="l" defTabSz="45228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00" indent="-225448" algn="l" defTabSz="45228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5594" indent="-226872" algn="l" defTabSz="4537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9336" indent="-226872" algn="l" defTabSz="4537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3076" indent="-226872" algn="l" defTabSz="4537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825" indent="-226872" algn="l" defTabSz="4537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746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485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231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980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718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460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210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949" algn="l" defTabSz="4537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432" tIns="39717" rIns="79432" bIns="39717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0212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193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200" b="0" smtClean="0">
                <a:solidFill>
                  <a:srgbClr val="96CCEE"/>
                </a:solidFill>
                <a:latin typeface="Calibri" pitchFamily="34" charset="0"/>
              </a:rPr>
              <a:t>90 /90/90  Vancouver  - Saturday  18 July 2015</a:t>
            </a:r>
            <a:endParaRPr lang="en-US" altLang="fr-FR" sz="1400" b="0" smtClean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26348A-A6A4-4E11-AF68-31C56399EA8E}" type="slidenum">
              <a:rPr lang="ar-SA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 smtClean="0">
                <a:solidFill>
                  <a:prstClr val="white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3" y="6214390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88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timing>
    <p:tnLst>
      <p:par>
        <p:cTn id="1" dur="indefinite" restart="never" nodeType="tmRoot"/>
      </p:par>
    </p:tnLst>
  </p:timing>
  <p:txStyles>
    <p:titleStyle>
      <a:lvl1pPr algn="l" defTabSz="90072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90072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90072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90072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900729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97118" algn="ctr" defTabSz="90598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94280" algn="ctr" defTabSz="90598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91434" algn="ctr" defTabSz="90598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88582" algn="ctr" defTabSz="90598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32067" indent="-332067" algn="l" defTabSz="900729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92805" indent="-272570" algn="l" defTabSz="90072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41088" indent="-260118" algn="l" defTabSz="90072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45112" indent="-217228" algn="l" defTabSz="900729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66108" indent="-135593" algn="r" defTabSz="900729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67705" indent="-143416" algn="r" defTabSz="90598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64852" indent="-143416" algn="r" defTabSz="90598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61997" indent="-143416" algn="r" defTabSz="90598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59146" indent="-143416" algn="r" defTabSz="90598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4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118" algn="l" defTabSz="794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4280" algn="l" defTabSz="794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434" algn="l" defTabSz="794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582" algn="l" defTabSz="794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5729" algn="l" defTabSz="794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2875" algn="l" defTabSz="794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0020" algn="l" defTabSz="794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7167" algn="l" defTabSz="794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7" y="4763"/>
            <a:ext cx="91535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3" descr="logo_WHO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602538" y="6278563"/>
            <a:ext cx="13906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968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1032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103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103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103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103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1032" algn="ctr" defTabSz="4510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2058" algn="ctr" defTabSz="4510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53085" algn="ctr" defTabSz="4510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04124" algn="ctr" defTabSz="451032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8266" indent="-338266" algn="l" defTabSz="45103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2927" indent="-281903" algn="l" defTabSz="45103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581" indent="-225514" algn="l" defTabSz="45103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608" indent="-225514" algn="l" defTabSz="45103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9630" indent="-225514" algn="l" defTabSz="45103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0662" indent="-225514" algn="l" defTabSz="451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695" indent="-225514" algn="l" defTabSz="451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2721" indent="-225514" algn="l" defTabSz="451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3754" indent="-225514" algn="l" defTabSz="4510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1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032" algn="l" defTabSz="451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058" algn="l" defTabSz="451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085" algn="l" defTabSz="451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124" algn="l" defTabSz="451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151" algn="l" defTabSz="451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174" algn="l" defTabSz="451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211" algn="l" defTabSz="451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239" algn="l" defTabSz="4510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4.xml"/><Relationship Id="rId6" Type="http://schemas.openxmlformats.org/officeDocument/2006/relationships/image" Target="cid:DFD3CEF8-E47D-463E-A23B-32DF03597E42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hyperlink" Target="http://www.who.int/tb/challenges/hiv/ICF_IPTguidelines/en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6" y="1772816"/>
            <a:ext cx="8063680" cy="23762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New Directions in the 2015  Consolidated ARV Guidelines Update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Meg </a:t>
            </a:r>
            <a:r>
              <a:rPr lang="en-US" sz="2200" b="1" dirty="0" smtClean="0">
                <a:solidFill>
                  <a:schemeClr val="accent1"/>
                </a:solidFill>
              </a:rPr>
              <a:t>Doherty, MD, PhD, MPH</a:t>
            </a:r>
            <a:r>
              <a:rPr lang="en-US" sz="2200" b="1" dirty="0">
                <a:solidFill>
                  <a:schemeClr val="accent1"/>
                </a:solidFill>
              </a:rPr>
              <a:t/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19 July 2015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WHO Satellite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Vancouver – IAS 2015</a:t>
            </a:r>
            <a:br>
              <a:rPr lang="en-US" sz="2200" b="1" dirty="0">
                <a:solidFill>
                  <a:schemeClr val="accent1"/>
                </a:solidFill>
              </a:rPr>
            </a:b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5" name="AutoShape 4" descr="data:image/jpeg;base64,/9j/4AAQSkZJRgABAQAAAQABAAD/2wCEAAkGBxQREhURExMWFhUXGRwbFxgYFx0dGxwgGhwgIBobHx4cHCggGhslIRggIjEkJSkrLi4uHB8zODMsNygtLi4BCgoKDg0OGxAQGywkICYvLzcsLDAsLCwuNzAsLywsNDQsLCwsLCwsLDQsLywsLCwsLywsLCwsLC8sLCwsLCwsLP/AABEIAOMA3gMBEQACEQEDEQH/xAAbAAADAQEBAQEAAAAAAAAAAAAABQYEAwcCAf/EAEoQAAIBAgMEBgYGBwUHBQEAAAECAwARBBIhBQYxQRMiUWFxgQcUMpGhsSM0QlJysjNic4KSwcIVJFOisxY1Q2PR0uGDhJPw8VT/xAAaAQADAQEBAQAAAAAAAAAAAAAAAwQFAgEG/8QAOREAAQMCAgYJBAICAgMBAQAAAQACAwQRITESQVFxgbEFEzIzYZHB0fAUIqHhI/FCUjSCJGKiknL/2gAMAwEAAhEDEQA/APcaEIoQihCKEIoQihCKEIoQihCKEIoQihCKELzb0i4pziBFc5FQELfS5Jue86AeVbFAwCPS13WJ0i9xl0dVlQ+jzEu+FIck5JCqkm+mVTbyLGpK9obLhrCs6Oe50RvqPsqioleihCKEIoQihCKEIoQihCKEIoQihCKEIoQihCKEIoQihCKEIoQihCKEJa+24ulECEyS81TXLbiWPBQO837qcIH6OmcB4+iQahmn1YxOweuxMqSnooQlGK3ihVjGmaaQcUhXOR4kdVfM1Q2meRc4DacFM6qjB0W/cdgx/Q4rl63jZPYw8UQ7ZZCx/hjH9Ve6EDc3E7h7+y806h2TQN59B7qQ9IEDCSF5Cpdo7NlBC3VjqAdftVoULgWuDcrrN6QaQ5pdnbl/ae7rQYhcHCcOYusXZxIG161hYqdNB2Gpal0Zmdp31WtbYq6Vsogb1dtd732+CZHauJj/AE2EYj70Dh/8pyt7r0nqondh/nh+cQnddKzts/8Ayb/jArbs7bEOIuI5AWHFTcOPFTYj3UuSF8faHt5psc8cnZPDX5ZrfSk5c8RKUUsFLW5La58LkXNetFzZeONheyy7M2tDiReJw1uI4MPFTqK7khfGfuCXFMyUXYfm5bqWmooQihCKEIoQihCKEIoQihCKEIoQihCKEIoQubTqGCX6xBIHOw4nw1A8xXuibXXmkL21qF313qOZsPA1gNJHB1vzUHkBzPl46dHSCwe8bgsmtrDcxsO8p1uPsX1eDOwtJJqe1V+yvd2nvPdU9ZP1j7DIKmhp+qjucynG1Npx4dM7k6myqouzHkqjmanjidIbN+b1TLM2IXd+zuStdnzYvrYkmOI8MOjWJH/Mcan8K2FO6xkWEeJ/2PoPUpHVSTYy4D/Uep9AnOGw0cKZUVUQcgAAO/8A81O5znm5NyqmsawWaLBItpb64aK4RjK3YnD+I6W8L1VHQyuzw3+ykkr4m5G58PdSe920TiYsLOVClhMLA3tlcDj5VdSxdU57N3JZ1XKZWseRa+l+CvvE7WaDD4WPo4ZFMZYrKmb7Z4ai1eNhD5Hm5GOo21Lp8xZFG2wItrF9af7B30ifLFIghOgUj9H3Dlk+XfUs9C9v3NN+f7VdPXsdZrho8v0nu19lwTDNKACPZkByup5WcajWpopXswb5ZjyVU0Mb8X+eR80vOMmwek5M0H+MB10/aKOK/rDzFN0GTdjB2zUd3sk9ZJB3mLf9tY3j1CfxSBgGUggi4INwQeYNSkEGxVgIIuF57vts58LOuLhJQOdSv2X5+TDW3Mhr8a1aOQSs6t+NuX6WNXROik61mF+f7VNupvCMXGcwAlT21HPsYdx7OR8qjqafqnYZHJX0lT1zccxmnUEyuoZTcHgfn4EcLcqmIINiqmuDhcLpXi9RQhFCEUIRQhFCEUIRQhFCEUIRQhc8TOI0aRjZVBYnuAua9a0uIAXLnBoLjqUNsvakjQ4rGWJmlcRRKNSNOqFH6ocnvyk1pyRND2Rf4gXPzgsqKZxY+X/Imw/W66x4TZkGBtLi2zzcUgXrEHkW7T46fipjpZJ/tiwGs+3zyS2RR09nTYu1NGPn8tvVrNtMwYcTTizm1o11JZvZjHa3K/cTwrNbFpyaLMtvhtWm6bq49N+ezxOpJQJcPMuNxaq4cZSVufVrnQDtXWzMNb93Gn7JGdVFhb/6/ewKX74n9dML3/8An9bT6J1tLbSx5UjHTSuLpGhGo+8TwVP1jU8cBdcuwAzPzWqpagNsG4uOQHzAeKkt7dsMWTCzMQoAbEdHzJFxGt/sjTU9oJ4Wq6lhFjI3/rfms+rnNxE84f5W5BKN293mxb3sUhBOZv6VJHWbvtYe4VRUVAhbbNympqYzOvk35gmW/mEjiTCpDbIvSgWN+aE69t70mie55eXZ4eqdXxtYGNZlj6Km3ew0UmDgjkVHPRg5WAJsb62NRTue2ZxaSMVoU7GOha1wBwUfvru+uFZXjv0b3GU65SOVzxBHyNaFHUGUEOzCzK2mERBbkVyfGO+DSTOc8D9ETf2o3FwGB0YAjLYi1uNdBjWzFtsHC/ELkvc6AOvi024HbyVdsTeiN8J0kzLnTqsq2ux+zZO1uzhe/IVBNSuEuizI/M/BaUNY0w6T8xq5YeKzbOabBDppECYaRiWiFycPmPVb8J+0BoCdOddyaE/2tN3DX/t81bUuPTpxpOFmHV/r+tuzUme8+OWNFMsfSYaTqyW1K31Vh2g+NwcttaRTxlzvtNnDJPqpAxv3i7Tn8+arKUh2ecJImNwz9NhweuR7SqfaDDnYa8NCBcC16vMnWtMUgs7Vv8FniPqXCaI6Tde22u/zenWCx3q+0pMPf6Kezr2Bityf3iD52qZ8fWUwfrbhwVTJOrqizU7Eb/3iq6oFoooQihCKEIoQihCKEIoQihCKEIoQpLeXavSYXGZD1UdYvE5lz/my+VX08WjKy+sX52WdUz6UMmjqIHK/OyQYPbTYfCRQQreeQs1wLlMxKrYc3YDTuPeKqfAJJS9/ZHzyUjKgxwtYztG/D9p1uvumVcYjEnNLfMEJvY/eY/ab4DvPCapqwRoR5bfbwVNLREO6yXPZ7+KZbOHreIOJOsURKQDkSNHl79eqPA0mT+KPqxmcT6D1KfH/ADSGQ5DBvqfQLZt7aHRII0UPLKSkaHgdNS36ijU/+aXBHpG5NgMz81plRLoDRAu44Ae/gNaU7K2W+ziWsJY2W7sAA6so4DkUPIEi3zfLKKgWyOrZ/fNIhhdTG+YIx23HpsGpJ5dkrLiGKf3mZjncFrQRZtQGYavYWAUWuBqKpExZGL/aNX+x3DVvUroA+Q6P3O1/6jeczu161Rw7sqwHrEjTW4IOpEvYBGlhbxvUZqiD/GLeOZ8yrRSAj+Ql3hkPIet1P+kTCJEmGSNFRQZLKosNcvIc6roHucXlxvl6qPpFjWBgaLDH0TvAbIw8mDgbERpdYluzdVl0v7WhXj21M+aRsrhGdaqjgidC0yAYAZ4fnUo/enaUbBMPA7vHGSc7sWuToApOuVR8/M6FNE4Xe8WJ1BZ1VKwgRsJIGs4/AtGyIYlwE3TGxmJaEXsWMdguXQ367Wt48q4lc8zt0NWfH9LuEMFO7T15cP2lOzZ3wWIR5IjddSrrY2Olxfgew0+RomjIafJTxuMEgc5uWo+i9XwWLjxMQdLMjgggjyKkfC1Yb2OjdY4EL6Bj2SsuMQUo2XCEaTZ0ozR5c0Ob7UZNil+1Dp22tT5SXATtwOvft4qaJoaTTvxGrds4crKb2hsjEbNkM+HYtEPa52H3ZF5j9b5VYyaOpboSYH5l7KKSCSldpxm4+Z+/JZttbSWafC4qMZfYUr91o3uR4WYW7rV3DGWRvjd4/kfpcTStfIyRvh+D+1f4PaGaeaA+1HlYd6sL/A3HhlrKdHZjXjXzC12SXe5h1cimFKTkUIRQhFCEUIRQhFCEUIRQhccbNkjd/uqze4Xrpg0nALl7tFpK812SxfZuLTiwdHPablf+w1sS4VLD4Ec/dYcX3Usg13B5ey2ROmy4wzKHxki3seEangD/AONSRbgL0sh1U6wwYPz8/CYC2kbc4vP4Hzz3J7OZYMFZmJxOIYLc8c8unLhkXs+5UzdB82HZbyHuearcXxwWJ+93M+w5J/gcKsMaRLoqKAPIcake8vcXHWrI2BjQ0ZBKd316eSTGtwa6Qd0an2vF2BPhaqJ/42iIbzv/AEpqf+RxmOvBu4e5/Fl02/inYrhITaSUHM1r9HGNGcjtPAd57q5gYADI7Ifk7PddVD3EiJmZ/A1n0CxQwnZpsLthGOptdomOmY29pD8KaT9Tn2+f7Sw00uWLPyP1yWneHemLCHJYySfcBtbszHl8T3VxBSvlxyG32XdRWMhwzOz3UVj99MTIbgrGOWVRf+Jr/C1aLKKJueKy5K+V2Vh88VgTB4rFkHLNL2FrlfJm6o99N04YsLgJWhNMb2J+eOCZQbvRQN/fJlUhc3QIbu2tgL9pOlh7xakuqHPH8I4nJObTMjP8zv8AqMz88PNO5tmzMY58uScC8EQC5I0Qey97Elr2uPZLLwqYSsALL3brOsk7PmKqMMhIfazv8RhYAajvywyNl2TDw7STO6lWcN0baZoyuhQkWzD7QDX4ta1hXJc+mNhqz8fmWHguwyOqbcjPLwtq9cfFcdzcLLhJ3w82gkBaPUEMUIDEa6GxGhF7AcLV1VvZMwPZqz4riiY+GQxv15cE53qQoiYpR1sO2fTiUOki+am/7oqemN3GM5Ow46vyqasaLRKM2m/DX+Fi3nx0mFePFx9eJwFlTkeaMOw2uL/hBvpTKaNsoMbsCMil1UjoXCVuIOBHL5uU9tLZUbtDisL+hklRWT/DYsBa3IG/DkbW0IquOVwDo5O0AcdoUUkLSWyxdkkXGw3TBMYRtogcCOjPh0Yb8yilFn/h/n825J3Wf+d+PxfmrqsxayKEIoQihCKEIoQihCKEIoQsuOdTaJv+LmQfwkn4Cu2A9oalw8jsnX7LzvdDFjDPiVlHsR5mHa0TgAeOZrVr1TOtDC3WeYWLRv6pzw7UOR9ytO6mzGxMxx2IPVzi1+DuSAoH6qmwHeAORriqlEbOqjzt+F3SRGV/XSZX8z+lU7R+kxuGj5RrJKR36IvuzmoY/the7bYevotCT7p2N2An09V23qxBTCyZfaYBF8ZCFH5r+Vc0zQ6UXyGPliuqtxbCbZnAccEwweHEUaRr7KKFHgBalPcXOLjrTmNDGho1JPu2RJ02MY/pXIUnlHGSq+F7FvOqKj7dGIah+Tj+lNTfdpSnWcNwwHvxWbG7wrJiUw0ZuoLNIwIIIRSwUEH7wF/C3Ou2U5bGXu4cVw+pDpRG3jw1eea88wkbYqdVLdeV9WPax1Pl2VrOIiYSMgFjMDpXgHMlUOLxMeGgEmFjVW6V4+kdQ7nIPaGYWW55AWqRrXSSaMh1A2GAxVj3Nij0ohY3IucTgm+P3tMMCIc3TtBG4cgFSWGt7EWOh99Tso9N5P8AjciyofW6EYb/AJaIN1KPtrpMzyizqv0HR9QI9wc1tbnQXvyHhVwg0bBuWu+NwoDUady/P/G2FjtVNsffGMxvJiVHSoLXULdlZh1VBN/EcLKCTUctE4ODYzgVdDXtLS6QYjkdnqvvAxRwY5YoQckoWRQOCMqNmBB1W6Pe3IlRaxFePLpINJ+Yw34j1C9jDY6gNYMDjuNjfdgeScb19RIsRzglRif1WORx4Wb4VPTYks2g+eYVFX9rWyf6keRwP4KcYiEOrI3BgQfAixqdpINwqnNDgQUi2IqzbPWObgFMT35dGxS9+R6oN6qmJZOXM3jjipIAH0wa/ceGCmdjq+Axvq0uschAB5HX6Nx2ENYHs17BVktqiHTbmPhCgh0qefq35H4D89l+bsr020ZJz7KNK5PLW6qPc3wr2oOhThm2wRTDTqi86rn0XoeFmEiK44MoYeYvWQ5uiSCtlrg4AjWuteLpFCEUIRQhFCEUIRQhFCFI7/4pofVpk4pIT46cPAi486voWh+m06ws7pB5ZoOGopXtnZIxU8E0JIjxdg5H2SurX77Jw+8p7afDN1THNfm3L58wKnmh62Rr2ZPz4f15haH2gJsdBhIRaCBuA4Exg3PgLWHfc9lcCPQgdI/tO9Uwy6dQ2JnZb6JpjNpRwbQZpWIHq6BbKzcZGJ9kG3AUlkTnwAN/2PIJ75Wx1JLv9RqJ1nYs2394MPIIArsQJ42b6Nx1VJPNddQNBrXcFPI3SJGo6xr4rioqY36IB/yGo6sdiYYverDdG+WRs2U2+ikGttOKaUltJJpC4/I9051ZFomxPkfZITtqD1LD4XM/WWNZgqsCFteQ6r1hfQ5eRNVdRJ1zpMNdt+pR9fH1DIschfDVr1Y7MFPwYuLDYwSRXaFWsL3uVZbNoQDexNr91VljpIbOzPNRh7Ip9JvZB/C47RwL4WRWQ3S4aGUahgNVIPDMOY/lXUcglaQc9YXMkZhcCMtRTPbe0PWMFHJkCETsGCk5SSmYsAfZuTe3bc86RDH1cxF74eqfPL1kANrfd6XX3t/Y8snRSRqHCwRBlUguLLxK8ba8r15BMxt2uwxO7zXVRA92i5ov9o3+SmKtUC17JgjeVRK+ROLHKzXt9kBNbnt5a+B4lc5rSWi54eqZE1rngONhxPJWeK2phVxOGljd+qzh7rKdGRtest2N7dpsByFZzYpTG5rgNVstq03zRCVjmk674HYdueNlr3i3gw0uFmjV2LNGwUdHINbaalbDXtpcFPKyVriNe0e6ZU1MT4XNBzB1H2W3D71YbIt5GvYX+ik421+xS3Ukt8B+R7prayK2JPkfZYdlr0+CxipqGkxGTQj2rldDqONNkOhMwnUG3SYh1kEgGsutxSfC4n+0MI0ba4nDjPG3NgP56WPflNPc36eW47Ls/nzWp2P+ph0T2m4j581Fc5H9TwFv+Pi9T2hP/wAPvc9ldAddP/6t5/OS5J6in/8AZ/L5+Srjd0EYXD349FH+UVmT967eea1abuWX2DkmFKTkUIRQhFCEUIRQhFCEUISHe/AeswNEv6VR0iDty6EDxBI8SKqpZOreHHLIqSsi62MtGeYUnuftoxRYiI/ZjeWO/JlU5h56H+Ltq6rg03NcNZAPz5qWfR1Ggx7TqBI+fNa07hYdYlbFycGZYY/3mAJ95A8mriucXkRt3ngF3QNDAZXeAHE+6pvZ2j+PDfFJP+j1HnT7ncx+ldlU728j+0b2dWOKTlHPEx8M+U/mopcXFu0HldFXg1rtjm87eq4b7ba9XhyL7ct1XTQAWzE+RAt391dUcHWPucguK2o6plhmUk3S270hGH6OziARxsDe5jB7R1bg/Dwqmqp9Ead8L3PFTUdRpWjtjo2HBapNgwzYqWKZSC6JJEwNmFgEcdhsVBsb+1SxUPZE1zTkSDzC7NNG+ZzXjMAjkfnissuypMCjFnEkF0zRSBSshZjcIOIcCx5XN+NMEzZ3Cws7HEat/guDC6nabm7cMDrvs8fVL9u9EcAjQoEDYglkDl8rZCLG4upsB1eVNh0+vIeb/bna2v5ikT6H04LBb7sr31Hy3L83nwkiNHiUYWWOJSUbroculwNQDyNe0z2kGM7TuK9qmOa4SN1AZZhY9qN6xh1xRAEofopSBbP1cyvYaA6WPbTIx1chj1WuPDwSZT1kYl13sfHYfRdd2t38TMVniKxhWGV2PGxN7AA3ta1jYHUdtc1FREz7HY+C6pqaV9nsw8VaYhGOKwcTPnZFklc2A+zkFgOAu5t4cTWc0jqnuAsDYDn6LUcCZY2k3IuT5W9Vp3vky4OftZcg7y5Cgf5q4pReZvzLFd1htA7xFvPBNYUyqF7AB7qQTc3VAFhZIN38UseGmxDHqtPM9/GQgfKqp2l0jWDOw5KOmeGxOectJ3Mqcw+FOD2qqjRHJy/hkB08mFv3RVjn9dSk6xzH6UTWGGrAGR5H9pbiM20sblT2Scq24LGvPu018WtTm2pobnP1SHXqp7DL0HzzK9SwrqVGT2RdR+6SpHvFYjgQcVvtIIwXWuV0ihCKEIoQihCKEIoQihClt95pIDBi4+MbMrDkQ4Gh7upbxIq6ja1+lG7X6LPrnOj0ZW6vX+ki25g0xER2hhdDZunj5i6kMbdtib9o18aYXujd1MvA/PmpSTsbKzr4v+w5/vbnv+t7pfV8LhMOvEASG3ao/mzE+VFKOsle87vP9L2sd1ULGDVj5ftVG3/o5sLiOSyGNvCUWBPcGC++oYPuY9nhfy/V1fUfa9knjY8f3ZQe09vYxkMM56rZgwKAXuSONtMrKbWtw1vWpHTwh2kzn84rJlqJy3Qk131fMtXqsm2Nty4rJ0pXqAhbC3G1ydTcmwpkUDIr6OtLmqHzW0tS57CxPRYiGS9gHW57ibN8Ca9mbpRuHgvIH6ErXeK9K3tVViXEBwksTXiNr5idDHYakONLDx5VjUty7QtcHP34LbqwA0SXsRl7cVj2DIMVM005tNGSEw5uOiH3rH2mP3vCmTjqmaLOyc3bfmxLpyJZC+TtDJuz3vtWTfLaODYdC5ZmV87LDYXYKVszEW4Gxtc6CmUkcw+4bNfngPgS62WnP2OxN74eWJ+FT2M2lNjvooILL1cwQZicosudzYWA4XsKrZEyD7nu8/QKJ80lR9rG4eHhtK+Npx9Dhhh1OciTPO63KK1sqR5uBPEnvr2M6cmmcMLAa968lHVxdWMcbuOoHK11b7lSkYNOkYaAnWwyrc5b9gtrryNZtYB1x0fhWrRE9QNL4NX4XTd4GZ5caRpJZIr/AOGl7HuzElvdXk/2NEQ1Z7z7ZL2m+9zpjrwG4e5xX7tw9LPh8MPvdNJ3LH7N+4uR7jXkP2MdJwG8/pE/3yMj8bncP3Zb9s43oIJZfuKSPH7I8zYUqFmm8N2p00nVxufsCmd4sKYNlJCeIEYbxuGb/NVtO/Tqi7eoamPq6MMPhdZNuZ8ThcFPGCZi3R6cSSCGPvjJvy1ruG0UsjHZZ/PNLn0pYo5G9rL5xC+MbOmy4TBEQ2KkH0jj7A7v5DzPIH1jXVT9N3ZGQ+fnyXkjm0kegztnM7PmrzVlsHCmHDxRniqDN42u3xJrPmfpyOcNq04GFkbWnUFvpSaihCKEIoQihCKEIoQihCybVwSzxPE/ssOPZzB8QRfyruOQseHBLljEjC12teX4WebZuJKsOGjr9mReRH8jyNx2ittzWVMdxw8CsFjn0stjx8R8y/tMt7JFxGIwrRm8ciIF85CCPEXsfCk0oMcbwcxfkn1ZEkkZbkbc1ZY4pixiMGTZlA/zKGR/Jvl31nM0oi2VacmjMHxa/lj5rNsfLioMkyXYl0lFh1HGji41XNcuD+tx4V3LeJ92nYRu1eyXDaaOzxjiD4HX55hQ+8m7cmEOb2o2YhSOIHFc3edfd31p09S2XDX8yWVU0rocdV/l0jVrajlVKlBV5uttRMXOHxLgzLpChFkGmrLrrIefZy7supidEy0Y+05nX/S1qWZs0l5D9wyGrePFVW0sCHBdVXplRhG9uspZSNDyGtQxyFuBOGFwtCSMOxA+6xsV5lg4Vgw8k7wh5ElEYSS+VeqSSVFsx0tY1tPJfIGNdYEXuN+1YTGiOJz3NuQbWOWWxbN8cZMsphzMkOVciqMqEZBmtYDMLk9tLpGMLNLM69ZzTa2SQP0bkN1DIZflT2HxLx3yOy3FjlJFx2G3EdxqtzWuzF1G1zm9k2TnYGbo2D3GFZ1E7L7VgNFOtxGbi5A4VPPbSFu3Y2+bdiogvokO7FxpH5q2q/2dt2JsO8+iRxFlPCwCcLW7Raw7wKypIHiQMzJ9VsR1LDGX5AX/AAvzd7DOc+KlFpJrEKfsIPYTxsbnvNE7gLRtyH5OsrynY43lfm78DUPfxXLbB9YxEWFHsqRNN4Kfo1P4m1t2LXUX8cbpNuA9fwvJv5JGxDIYnhkPPksm9uKWfCYlU16F0BPeCpb3A28Qa7pWlkrCdYPql1bxJC8N1EehSfAbbGF2dFYAys0nRA/Z6zAv4C5Hffxqh8HW1B2YX9lNHUCGmbbM3t5nFYtz9jtipunluY1bMzN9t73A79dT7udNq5hEzQbmfwEqjgMsmm7Ifk/M16dWKt1FCEUIRQhFCEUIRQhFCEUIX46ggg6g6GgGyCLqImmimZsDjTlljNopjoWB9kk8AxFrg6E99aQa9gE0ORzCyi5jyYZ8CMjy4/gpPidizYOaDpOtCsylXHDV1vf7p6o04dhOtUtnZMx2jgbHDgfNTPp5IXt0sQCMeI8kxxOPMO2GN+qxSNvB0S3uax8qS2PTo/M+RPonOlLK0+Nh5geqf7UBwk3ragmJ7LiFHK2iygd3A93hUkf8rOqOY7Pt7KyX+F/WjI9r39/Dct23MRB6uxms0TC1hqWv7IW3Fjyt40uFsnWDQz+Zps7o+rOnkfmHoo/D7NUOh2ijhWVVhcsABYmySstvpLW1OlaDpTY/TnePUX1LNbENIfUg+B9HEa/wrB9g4ZkMfQRhWsTlULqOBBFiD3is8VEodpaRutI00Jbo6IssgwGKg0hnWVOST3zDwkXU/vA131kT+22x2j29kvqpo+w642O9x6gpHvs8jYMmWFYm6VfZcPm6ra3AB7taqow0TWa6+Gyylri8wEvbY323WjeDDSI7PL9Lg5ModecPVC517LEXuO03HOuIHNcAG4PF7eOuy7qGPa4l+LDa/hqv6qE2lgzDK8TalGIv29h8xY+dakbw9ocNayZGGN5adSo9xBFH0+ImOVFULmYjLZvaUi92JsLCxqOt03aLGZq2g0G6Uj8gLeC04bDdEyzSROuB6QuqHirEALJItr9HpoCTbS/fw52kC1pBkta/oPFdtZoEPcCI73ts8SNnJWO1dqpBF0ntFrCNV1Ls3sqvbf5VnxRF7tHLb4LSlmbGzSz2eJ8EuiRsHhZsRIQZ2BeQ8s1rIg/VXRR59tOJE0rWN7IwG7aktBgidI7tHE79Q3alJ7Hmts7GFjcl115ktlHvuaulb/5DLbOSz4XWpZL7edl97M3YLKJ8a3RQooAUmzEam36oJJNvaJJ4V5JVAHQhFyfnHkvYqQkacxs0ef657lRbu44YmX6FMmGgGVBa2ZzztyAW+n6wJ14STx9U37jdzs9398lbTSda/wCwWY3Lf/XNU9RK5FCEUIRQhFCEUIRQhFCEUIRQhTO+W7nrSiSMDpkFrffX7t+R7PE9txZSVPVHRdkVDW0vWjSb2h+fmpReztvz4a8LjPGOq0MgOncL6r4cO6tKSnjl+4YHaFlx1MkX2HEbD8wX5vPtBJ5VxMVwSozKfaV0+YItY9xopo3Mb1bvgKKqVr3iRnwhXO1dvLBLF0msE6ceOUi2vepDC48+2syKnMjDo9ppWtNUiN7dLsuHzhisUuz1wcqTkNLhVByalvVy2pYL9pO/iBTBIZmFmTtfj++aSYhA8POLBl/68NnJVH0c8f2ZI3HcVYfI1F9zHbCFf9sjdoKUDZU+G+qyBo/8CUkqO5H9pfA3FUdcyTvRjtHqNam6mSLujh/qfQ5j8r6G8WTTEYeaE8zlMifxR3+IFefTaXYcD+D5Fe/VaPeNI4XHmLpPvrtOLE4JjDIHyut7X0vfjeqKOJ8cw0hbBTV0rJac6Bvinm0du4VC0EjgtbK0YVmOo4WUHkamjp5SA9o45KuSphaSxxx2Z/gKMx2wsRjcTJKkTIjEWaXqaBQt7e1ra/CtFk8cMYa43I2Y/pZj6eWeUvaLA7cPDeqfYW6EWHszkyuDcX9hT2qvbpxOunKopqx0mAwH581fBQsjxdifx5eqa7Y2lHAn0nWLdVYwLs5P2QvP5UiKJzz9urXsT5pmRt+7Xq1ngp7BYNMFH63idCt+hhDZhEH1yJfi55ngB3XNVveZndXHxOV7az4KNkbYG9bLwbna+oePzJZt4tpPJs1ZJNGnkFlHAKCSo79EBv2mu6eINqS1v+I+c1xUyudShzv8j++QSnZW3UwmGCKgkmZ+k19lNAFv942F7DhfiCKfLTumkuTYDDxKniqGwxWAu4m/gNixxLidpS2LFyOJOiIPAaD5mmHqqZmzmUoCaqfbPkPnmV6fsjZyYaJYU4LxPMk8Se81iyyGRxcVuwxCJgYFspaaihCKEIoQihCKEIoQihCKEIoQihCk9vYjDiTosdDof0cwB1HYSvWVhzAuDx0varoGyaOlCd4+YLOqHRaWjO3cf6xHJKzunhZtcNixf7pKt5WBDDzvT/rJWd4z0SPooZO6fyPstW3NiSnAKjgGTD8CuoZALac7hbadq99cQzsE5Iydz+c0yeneacA5t2ax/XJfvo72wXU4VzfKLx/h5r5XFu491eV8Nj1g15o6OnuOrOrLcnMuxGiYyYNxGTq0TC8LHwGsZ7191TicPGjKL+Ov98VSadzDpQm3hqPtw8kLvEI+riongP3iM0R8HXQfvWo+m0sYzpfg+Xsj6rRwlBb45jz97JthsWkozRurjtVgR8KQ5jmmzhZUte14u03SnfHAPPhyka3Yumndmsfde9PpJAyS7thU9ZGZItFu0c07AqZVLFj9sQQfpZUU9l+t5KNT7qayGR/ZBKVJPHH2nAJedp4jEaYaEov+NOCo8Vj9pu69hTeqjj7x1zsHqcuaT10smEbbDa70GZ42WrZmxUiYysxlmPtSv7Xgo4IvcKXJOXjRGDdg+YpkVO1h0ji7afmA3KA3gxz7QxYjj1UNkiHL9Z/O1/ACtWCNsEWk7efb5rWPUSOqJtFuWQ9/mpU+3d23nEUKusUEKABjqSbAXtoLADiSNSaihqWs0nEXcSr56R0miwGzWj58uln9j7Nw+s2I6Uj7Ia/+WPUeZp/XVMnYbb54pHUUkXbdfw/QVNu3iBKmeOLoYOEa2ALdrkDQDkO3U9lRVDdF1nG7tfsrqZ4e27W2bq905qdUooQihCKEIoQihCKEIoQihCKEIoQihCybU2bHiYzHKtweHaDyIPI0yOV0btJqXLE2Vui5eebW3HnjJMYEycrWDDxB0PkfIVrRV0bu1gVjTdHSN7P3D8rFhvXsOeouJS3LI5X3EFT7qY76eTPRPEf2lN+pjOGkOBt7L72d6xFiUxAw0os12CROAQdGsLaXBOnC/ZXknVujLNIeYXsZkbKJNA8AV6oZly5iQFte50+dYdjey+guLXS+feDCro2Ii7wGB+V6aKeU5NKSamEYFw80mnk2VKbkxBvvLeM+9bVSBVtFsealcaJxvhfbl+RZbMLsXDyC8OJmI/5eJcj8xpbp5G9po4tHsmNp4nC7HHg4+64YvZ2BjNp8QxP3ZMS5Puz3rpkk7sWN8mj2XL4qduD3Hi4+6+sBtHZsJ+iMKHtC6/xWv8a8fHVP7VyvY5KSPsWCcYfbGHk0SeNj2Bxf3XvSHQyNzafJUtnjd2XA8Vn3nxjR4d+jVmkcZUCKWNzxbQHgNb+HbXVMwOkGkbALiqkLIzogknK2K82wC4rD36KGVGOhfoWzW+6Lr1R4C/DWth/VSdpwPhcLDj66PstIO2xvyQdl4zEHrRTue2QN83sKOthjyIG79I6meXMOO+/qqXYO4liHxJBA4RqdD+I9ncPfyqOavwtH5+yug6OxvL5e6uVUAWAsBwFZi1l+0IRQhFCEUIRQhFCEUIRQhFCEUIRQhFCEUIXxMmYEAlTyItcd+oI94Neg2K8IuFNbTn2lDfo1hmXtCEP5rnA91/KrI20z+1cH8clDK6rZ2bOG7HmpnHbf2i2hEkfcsJX4lSfjVrKemGVjxUL6mqOdxwShsFiZzcxzyHtZXb4kaU8PiYMCB5KYxyyHEE+aa4DcnEye0FiH6xufILf4kUh9dE3LFUR9HzOzw+eC3YrdnD4cqjvLPO3sxR2W/eeJVe8nt42pbaqSS5ADW7Tj/aa+kiisCS5x1DD+hxW3AbiKTnkcxk8EiJ6t+Rd7lu/QClvrzk0X8T7BNj6OHacbeA9zmsmL3PXD3Yo08PPISsqDtA9mQeQNdtrDJhfRP4PqEt9CIsbaTfDAj0P4X4Ny4p4xLhMTmU8M4v5ErYqe4rR9a5jtGVuPggUDJG6UT7jx+eiS43dPFR8YS47UOb4e18KpZVxO123qV9FM3Nt92P7/AAuGFkxcGidPH3ZXA/hIt8K6cIX52PkuWGePs6Q8+Sf7P2/tNtFiMne8JA94yipX09KMSbcf7VcdTVnANvvH9BVWy48Y/WxLxoP8OJdT+JiTb9331DKYRhGCfE+3v5LQiE5xlIHgPU4/jzTmp1SihCKEIoQihCKEIoQihCKEIoQihCKEIoQihCKEIoQihCKEIoQuWKDlGEZAe3VLC4B7SOddNtf7sly69jo5pVu5sP1fPJI3STyHryd3IC/Af/eAFPqJ+ss1os0ZBT01N1V3ON3HMp1UyqRQhII9hPFijPA6pG+ssZBsTzItwPO/I35G1VGdr4tB4uRkVIKZzJdOM2BzCf1Kq0UIRQhFCEUIRQhFCEUIRQhFCEUIRQhFCEUIRQhFCEUIRQhFCEUIRQhFCEUIRQhFCEUIRQhFCEUIRQhFCEUIRQhFCEUIRQhFCEUIRQhFCFF7F3jnbHHDSlSuaRRZbG6Xtr4LWjNTMEPWN8PysyGrkM/Vuyx/Cc737VbDYfpEIDllVbi411OngDU9LEJZLOyVNZMYo9JuaTbm7zTYmcxSlSMhZbLbUEfyPwqirpWRs0m7VNR1b5ZNF+xM99NsvhYkaIgOz21F9ACT8bUmjhbK4h2Vk+tndCwFuZK37u4mSXDRySkF3GY2FhYk5dPC1Kna1sha3IJtM9z4g52ZTKkp6KEIoQlO9n1Of8Bp9L3zd6nqu5duU96MT1Z/FPk1V9I5t4qPozJ3BW9Zq1FFek09SH8TfIVo9HdpyzOk+y3enu6H1OH8P8zU1V3zlVSdy3cnFTqlRO+e8k+GnEcRUL0YbVb6ksP5CtKkpo5WaTtvssqtq5IpNFtsvdWcLXUHtArOOa1BkorC7zTtj/VyV6PpnS2XWylra+VaTqWMQaeuwWWyrkNR1eFrkc1cVmLVRQhFCEUIRQhR3pMP0MX7T+k1odHdt25ZvSfYbv8AQppuOf7lD+//AKjUms753DkE+h7hvHmV+YHemKbEDDxq5PWuxFh1ezmfcKH0r2R6bkMrGPk6tt96Weks/QxftP6Wp3R3bO71SOk+7bv9Cmm45/uUP7/+o1JrO+dw5BPoe4bx5lPalVa822wOg2qr8AZI28msrf1VsRffS28D+MViTfx1gPiPzh7ph6T8RpDGOZZvcAB+Y0ro1uLnJvSjsGt3n55rBhoPVNqRpwXqL45owv5qY53W0pO/nfkltb1NWBqw5W5rv6TJ7ywxDiFLW/GQB+Q1z0c2zXO+YLrpN13NaNnP+k33g3gGAjjw8YDSBABf2VUCwJ5m9tB3HzRBTmdxe7K6pqKkU7Qxudkmk2/tKJBO6Dozb2kFteF7HMt++qBT0zjoNOO/4FKamrYNNww3fCq7d3bS4yLOBlYGzrxsf5g8jUFRAYXWPBaNNUCZmkMDrUdgN+5grmQIzZR0YCkDMTz14Aa/DnWg+gZcBt/FZsfSL9El1r6kxj2hPPs/FNOCGFwt0y6ZVPDmLk60kxxsqGBnO6eJZJKZ5k5W1BfHox9mfxT5NXvSObeK86MydwXHaW92IlnMOEUWBIUhczPbiddAv8tb9nUdHG1mlKuJK2V8mhCP2le9G1ZpUSHEx5Jo2J4WDKw0PE8xy0+VPpomNJdGbgqeqme9oZILOHJXW5/1OH8P8zWZVd85a1J3LdycVOqV5l6SfrQ/Yr+Z62ej+64+yweku+4DmVdwbawwVR6xDwH/ABF7PGswwS37J8itcVEVu0PMLz/ZrhtqZlIIM7kEG4IJaxB5itWQEUtjsHoseIg1dx/sfVWe9m8YwagKA0rXyg8ABxY25d3PyrOpabrjjkFp1dUIBhmVOzbe2lAomljHRkjQqANeXVOZf3qrFPTPOi04/OB4KN1TVxjTe3D543HFWmx9pLiYVmTQNxB4gjQj31nSxmN5aVpwyiVgeFJPtraU7MYIQqAkAhRrY29pzZvIVeIKZgGm7H5sWeaireToNw+bV+7C3um6cYfFKAS2W+XKyseFxwIOnZxvrRNRs0NOMogrn9Z1co8OK7+kz9DF+0/pNcdHdt25d9J9hu/0K+Nm4nER7Nw5wyZ3LsCMubq5pNePaBXUjY3VLhIbC3suY3ytpmGIXNz5YqS2PiJ0xGeFc0vW6uW/H2tL1dK2Mx2ecFnwukEl2D7sVQ73TSvgcO065ZTK2YWtwzhdPC1SUrWNncGHC3srKtz3QMMgsb+/osmzdvYlcMkOGiYiMN0jhC2pZmsOQFjz192rJKeIyF0hzyF7JcVTMIw2IZZm19adbp73NMzR4jKCFzK4Fr6gEEduvLvqaqowwBzPJVUlaZCWyeaX+k2C0sMo4lSt/wABuPzmndHOu1zT8ukdJts5rhs5f2uW25/WtoYdRqLQ3HcfpG/ytXsLeqp3E+PtzXk7uuqWAeHvyXb0hjosTBOOOUHzja/9Qryg+6NzPmIXvSP2Stf8wN/Vctqn1jayKNQGjA7wgzn+dexfx0pO/wDOC8l/krAPEfjFZNvDpNplW1BliWx7OoCPiffTIPtprjYfVKqPuqrHaPReh7ciD4eZTwMb/lOtZEJtI0+IW1M0OjcDsKivRlIellXkUBPkdPzGtLpEfY0+Ky+jD97h4Jd6PoFfFrmF8qFh4iwB/wA1Or3ERG2spHRzQZRfUPZX29n1Of8AAayqXvm71sVfcu3KU3FkK4fGMOIW48larq0XkYPmpZ9AbRyH5kVz9GUQ6aVuaxgDzOv5RXXSJOgB4rnoxo03HwWz0nRC0D87svlof5fGl9HHtDcm9JtFmneqHc/6nD+H+ZqSq75yspO5buTip1SvMvSQf72P2K/metno/uuPssLpLvuA5lM4/R8pAPrB1F/YH/dST0if9fyqB0YP9vwkWw8P0W0UjvfJKy37cuYX+FVTO0qcu2gKSBujUhuwn1Xfe/En+0SSuYRmMBfvAANl4HiWI864pW/+Psvf2XVY/wD8m+dre637Y3pkxELwnBuucWvdjaxuDboxfUUqKlbG8O0xh82p01Y+RhYYzjv9lu9H0hiw85kuiq2YlgRYZRc68urS64aUjdHEpvR50I3aWAB17l+/7ZySuUwuFaS3Mn4kAWUeJo+iawXkfZH17nutEy6mtsTyvjY3mjEUl4+qDfg2h4n/AOiq4msEJDDcYqKZz3TgvFjhzVL6TP0MX7T+k1H0d23bld0n2G7/AEKa7j/UYf3/APUak1vfO4cgn0PcN48yo7c3/eH/AMn860Kv/j+SzqP/AJPmnvpM/QRftP6WqXo7tnd6qrpPu27/AEKY7iRgYKMgcS5Pec7D5ADypNabzHhyTqAWgHHmvN8Scs0oXSzuB4ZjWw3FgvsCxXG0jrbTzV76R8Pmwyv9yQE+DAj5kVl9HutIRtC1ukm3iB2H9Ka3DiMmMVjrkQn3KEHuDfCrK06MJA1n9qGgGlOCdQ/Sf+kzD3hik+69vJlP81FS9HOs8jwVnSbbsB8Ul9H8RkxZkbXIhN+82UfAmqa4hsWiNZU3R4L5i46gv3frBvBixiVHVcqwPIOltP8AKD369leUTw+LQOrkV5XMMc3WDXbzCa7a3zhkwzrHm6SRSuUgjLmFiSeBsL8L8qRDRPbIC7IKiavjdEQ3M/hHo22cyrJOwsHsqd4F7nwJIHkaOkJASGDVmjo2IgF515JL6N/rX/pN81qnpDuuPupeje94H0VzvZ9Tn/AazKXvm71rVfcu3Ka9HEQePEoeDZQfMMKs6QNnNKi6NF2vCUbtbQ/s/FOkwIFij2HAg3DW5j+RBqioj+ojBZvClpZfppSH7ivvfPbQxbKYg3RR6ZiLXZ9eHgnz7q8pIDEDpZnkF7W1AmILchzP9K33P+pw/h/mazarvnLVpO5buTip1SvMvST9aH7FfzPWz0f3XH2WD0n33Aeq9Jw/sr4D5VjnNboyXmWB/wB6/wDuJPm1bT/+L/1HosKP/mf9j6rfv5gnhxKYxR1SVN+QdDpfuIA9xpVE8PjMR8fIptfGWSiUZYeYTuHfnClQWLq3NchPxGhqY0EoNhZVt6RhIubjgv3aWO9d2fNJErC97A+0QjC+g5kA6d9EbOpqGh3y6JJOvpnOYPgKQ7jbwQYaORJTlJbMGykgiwFuqCdLX86qraeSRwLVHQ1McTSH7bpXtnaHrGNWYAhGZMlxYlQ1s3gSDToo+rhLdeN0maXrJw7VhbddU3pM/QxftP6TUXR3bduV3SfYbv8AQpruP9Rh/f8A9RqTW987hyCfQ9w3jzKhdk4wYTHM8oNleRWsNRe4vbny8q05WGWCzdgWVFIIagl20p5vzj0xGEgljvlaU2uLHqhlOniKloo3Ryua7O3sqq6VskLXNyv7hPdxvqMP7/8AqNU1Z37uHIKuh7hvHmV5pj/08v7R/wAxrZZ2G7hyWG/vHbzzXseLwqSoY5FDKbXB4GxuPiK+ea4tN2nFfSvY140XC4XDA7JhgJaKJUJFiQOVdPme8WcbrhkMcZu0ALtjMGky5JFDLxseGnCuWPcw3abLt7GvFnC4XLAbLhgJMUaoWtew424fOunyvf2jdcxwsj7AstGIgWRSjqGU8QwuD5GuGuLTcLpzQ4WcLhLE3YwgOYQJfvuR7ibU81UxFtIpApIQb6ITYC2gqdUrDgtjQQtniiVGta4HLs+FNfNI8WcbpLII2G7WgLXiIFkUo4DKwsQeBpbXFpuExzQ4WOS4YDZsUF+ijVM1r2HG3D510+V7+0brmOJkfZFlz2hsaCcgyxKxHPgfC41tXUc0kfZNl5JBHIbuF1+NsTDmMRGFMgOYLbS9rX8deNHXyaWlpG68+ni0dHRFlrwuHWNQiKFUcAOArhzi43OaY1oaLNyXWuV0sGO2NBM2eWJXa1rkctdPiaayaRgs02SnwRyG7mgrcotpSk1YU2LAJOmESCS5bNbW54nx1ppnkLdG+CSIIw7T0RfatksYYFWAIOhBFwfEGlgkG4TSARYpV/sthL36BPjb3XtT/qprW0lP9HB/qE0w8CxqERVVRwCgADyFIc4uNyU9rQ0WaLBLpd28KzZ2gQk6nTQ+IGh91OFTKBYOKSaWEm5aF2xOxoJGDPEhKgAG3ADgB3C9ctmkaLArt0EbjctC647Z8U4CyorgG4B5GuWSOYbtNl1JEyQWcLrphMMkSCONQqjgBwFzc/E145xcbuzXrGNYNFosFkx+w8PO2eSJWbt1B8yLX867ZPIwWaUuSnikN3NxX0+xoGjWIxIY0N1W2gJvc+Op99AmkDi4HEoMEZaGlosFpwmGSJBHGoVRewHAXNz8TXDnFxu7NMYxrBotFgsL7u4UksYEJJJJtxJ400VMoFtIpRpYSb6ISre7er1U9FEA0trknggPDxY9nn4upaTrfudkp6ys6o6Lc+SQtjdqqvTnPktfVI+HetswHlVWhSE6AtfeeeSj6ytA0ze24cs1SbpbzDFgxuAsqi+nBh2jstzHePKSqpeqxGSupKvrvtd2lR1GrUUIRQhFCEUIRQhFCEUIRQhFCFEb5bIxk0+aAOU6MDqyBRe7X0LDtGtaVJNCxln2vfZf0WVWwzvkvHe1tttvirVBoPCs0rVC+qEIoQihCKELJtXaC4eJpnvlW17C51IAt5mmRRmRwaEuWVsTC92Sybu7bGMR3VCgV8oubk6A304ceGtd1EBhIBN8EumqBOCQLWKR76bKxc0ythwxUJY5ZAutzyLDkRVVHLCxhD877L+ikrYZnvBjva223qqzCKRGgbiFAPjbWoHEFxstFoIaLrtXK6RQhFCEUIRQheWbFX1raIZtQZGc+C3Kjw0UeFbc38VPYbAFgQjraq52k+WXovU6xFvrywD1Xadl0CzAW7Fktp4AP8K3O9psdnL+lgdzVWG3n/af737wTYbEpHG4CFFYjKDxZgdSL8BUlLTskjJIxv6BWVdVJFKGtOFhzK+dlbw4nE4tCqsMNmYaR3FgpsWe2huBwI7K9lp4o4jc/dv5BcxVU0swsPsudXMrlvTvbKsxgw5AynKzZQzFvugG404cL3+PtNRsLNOReVVa8P0I9WvPHwXOfeDHYeFhiEIZgOikKrxuLqwXq+ze1wDpz5dCngkeDGcNYx+Zrk1NREwiQY6jh6YZKh3M2jJiMOZJWzNnIGgGgA7POpKuNscmi3YraOV0kek7akcuP2pOzGFMiBiAQqC9jbjJqeHEaVSI6VgGmbnj6KR0lZIToCw4eq+Njb04iPEDD4sXuwUkqAyk+z7PVKm48je9ezUkbo9OJeQ1krZBHL+/xgne++1JcNCjxMFJkym4B0ysefhU1HE2R5DtiqrpnxMBZt9Cp8byY2eNRh0YlB9LIqAkt2AEW4W0Av8Azr+mgjd/Ic8hdR/VVEjbRjLM21rduXvRJPJ0ExDEglGsAdOIIGnDXhyNKq6VrG6bPJOoqx8jtB/ArnvtvFiMNOI4nCr0YaxUHUlhzHcK6o6aORl3DX7LmuqpYpNFh1e6od45cQsIOGF5Mw5A6WN+OnZUdOIy/wDkyVtQZQy8WaksZtfacKl5BlUWuSsfPhWgyGlebNxPFZz56tg0nCw4J/uPtaXExyNK2YqwAIUDlc8PGpKyFkbgGquhnfK0l+1LcVj9pTSSCBMiI7KCFUXysRe8nHhypzY6VjQXm5IG30SHS1cjiGCwBOzVv9Fm2bvTiocQIMWLgkK11AZc3BgV6pXX/wA13JSRPj04vnmuIqyaOQMl/f4wXff2TFddQP7rZMxsvHMOftcbVzQiLA/5YrvpAzYi32YbNvmk+6s2MVbYZbxmQZzZTrYX9rX2bcKoqRAT/JnbDNTUjpwP4xhfHLw9FSb87bmwzQiJguYPmuoPDLbj4mo6KBkodpDK3qra6okiLdA539E4wu1AuDTEzH/hK7EDiSo4DtJNgO+p3RXmMbdpVLJrQCR+wEqRi2/tDGO3qwCqvJQml+F2k4nwt4VeaenhA6zHz9FnCpqZyerwHDmVs3f3slEww2LAzE5c1rENyDAaEHtHaOINwuekZodZEmU9a/rOrl+HxTTffasuGijeJgpL5TcA6ZSefhSaOJkjiHbFRXTPiYCzb6FIP9pMbPGow6Mci/SyKgJLcbAEW4W0AvVX00EbvvOeQuo/qqiRv8YyzNta1bp73s5aPEsDpmV7AcwLEDTncWHI0uqow0aUfkm0la5x0ZPNJdyepjlQ8euvmAf+2qaz7oCR4KWi+2oAPiF6lWIt5eWbc6+0yBzmjHuyA/KtuHCmx2H1WBPjVm20ei0eks/3pf2K/meueju7O/0C76T73h6leiYCBY40RRZVUADwFZD3FziStpjQ1oAXlu7nX2hGW5ysx8es3zFbdR9tObbB6LAp/uqRfafUq735jDYKW/LKR45h/wBbedZlEbTD5qWtXAGB3DmsO4Uyx4JnY2VXck9gAFzTK1pdMAPBKoHBsFzlisw3wnxDlMJhswHNz7ibEBfDNXf0ccYvK63z5qS/rpJCRCy/z5rU5tyWdsWjYhFSTqaLwtm0PtNr58qshEYiIjNxj81KKYyGYGQWOHPeVU+kz6vF+1H5HqHo7vDu9Qr+k+7bv9Ctu4KAYKMjmzk/xkfICl1x/mPDkm9H9wOPMqR2ALbVAH+LN8pKvn/4vAeizaf/AJfF3qvr0lfWh+xX8z0dH91x9l70n3v/AF9SvTE4CsUreC833o2i2PxK4aHVFay9hb7Tn9UC/kCedbFNGIIzI/P5gsOqlNRKI2Zeu1XmzsFHhIBGDZUBLMefNmPzrMke6V9zmVrxxthj0RkFMnfGadymDw+e3Nr8O0i4CjxarPomMbeV1lB9e+R1oWX+fNal97ZsQ0wbEoscnRiwThlu1j7Ta3vz5VbSiMMtGbi/zUFBVulL7yCxtq4+JV7v19Rl/c/1FrLou+HHkVr1/cO4cwl3oz+ry/tf6Fp3SPeDd6lJ6M7t2/0Cw+k/2sP4SfNKZ0dk7h6pXSnaZx9F03ikI2ThgPtCEH+C/wA1FeQC9U/jzXtQbUbB/wDzyTL0dRgYS44tIxPlYfIUmvN5eCf0cAIb7SVL+kMZMYWXQmNWv3i4B/yiraDGKx2lQdI/bNcbB6p/6STfDxH/AJg/I1S9H947d6hWdJ923f6FMdw0AwUZHMuT/Gw+QFJrT/MeHJOoB/AOPMrzTaOk0ttPpHH+Y1sx4sbuHJYcmEjt55qi3s2dJg8V63GOoz5weQb7SnuJv43I5VJSyNli6t2dvwrauJ0MvWtyvfj+02f0gR9HcRP0lvZNst/xXuR5XpA6OdpYkWVB6TZo4NN/wlu4+ynnnOMkByglgT9t2vcjuFyb9tuw06tlaxnVN/oJFDC6STrXZcyuHpL+sr+xH5nrro7u+PoFx0n3vD1K9Jh9lfAfKsc5rcGS8q2tC+Bxue3B+kj7GUm9r+eU1uRObPDbwsfn5Xz8odTz38bjd8wTXeXegYvDskUbhQVMrNbTrDKosTqWt7jp2Ip6XqpAXEX1Kipq+ujLWA2wvf5tXfYWHaTZUyICWLNYDibZSR4kC1czODappPgu4Gl1G4DPFZNyd4ocMkkctxmbMGAJ5AWNteXxNMrKZ8rgWpVDVRxNIftS3bu0DiMWs2UqjZOjzcSga2bzIamwx9XEW68b70meXrJg+2GFt1/7VV6TPq8X7Ufkeoeju8O71Cv6T7tu/wBCt+4f1GLxf/UalVvfnhyCdQdwOPMqQ2D/AL1/9ab5SVoT/wDF4D0WZB/zP+zvVfvpK+tD9iv5no6P7rj7L3pPvf8Ar6lVe++0XgwvU0MjBL8wCpJI77LbzqGjjD5cdWK0a6V0cX268FIbpbZw+EzPIkjSHQFQtlXsF2BuTx8BV9VDJLYNIt88Fm0k8UNy4Enhl5qt/tddoYXEpCjhghFmAFywNgLMeNredQdSaeVheRmtHrxUxPDActamdydvxYXpElBGYghgpPDQqQNR/wDtW1lO+WxaoaKpZFcPS7e7aXrM3TBSsZTLGTxZVJu38RNNpYurZoXxvikVkvWv07YWw4L0HfOEvgpgoubBvJWDH4A1lUjgJm3WzWtLoHAfLG6ktyt4o8MjROrEu4KlQDxAWxuRbgKvrKZ0hDhqCzqGpZEC12s/pavSf7WH8JPmlL6Oydw9UzpTtM4+iaYnZpxGy4kUXcRRso7SqjTxIuPOktlEdUScrlPdEZKNrRnYJDudvKmFV4ZgwGYsCBex4MpHEcPnVVXSulIcxSUVW2IFj/ngskpbaeOuqkISL3+zGvEnsJ18zauxamgxOPqlm9VPgMPRUfpM/QRftf6GqTo7tnd6hW9J923f6FMtxfqMX7/+o1Jre+dw5BOoO4bx5leZbU/TzftH/Ma2Y+w3cOSw5e8dvPNe0yIGBBAIPEEXBr50G2IX05AOBS0buYW+b1eP+EW93CnfUy2tpFI+lh/0HkmarYWGgFIVCy4vZcMpzSQxu1rXZATbs1HDU++mNlewWa4jilPhjebuaDvC1AUtNSDF7ewbu8E+W6MQRIl1JHMGxHvsaqbTzNAezXsUb6iBxMcmraMPZTm+G2cOYRhsMEsWDNkWyi3LQAEk24dlWUkMmn1kn5zUVZPF1fVxW4ZKl3IwhiwceYWLXe34j1fhao6x4dKbK6hYWwi+vFbpth4d3ztBGWOpJUa957T40oTyAWDj5prqeJx0i0X3LpidlwyENJDG5AABZASAOAFxw1rxsr2izXEcV66GN5u5oPBdcXg45QFkRXANwGUEX7deetcte5hu02XT42vFnAHevrDYdI1CIqoo4KoAAvqdB30OcXG7jcr1rGsFmiwXCPZUCv0qwxh7k5wgDXPE3te5uffXRleW6JcbbLrgQxh2kGi+2yMXsuGU5pIY3a1rsgJt2XI4a0NlewWa4jih8MbzdzQd4XXF4OOUBZEV1BuAygi/C9jz1rlr3MN2my6fGx4s4A71k/sDC/8A80P/AMa/9KZ9RL/sfNL+lh/0HkFpweAihv0UaJfjlUC9uF7ca4fI5/aJKYyJjOwANy4YnYmHkbO8EbMeJKjXx7fOumzyNFg4rh1PE43c0E7l0xOy4ZLdJDG+UWXMgNh2C40FeNle3suI4rp8Mb+00HgtYFLTEuGwcNmz9BHmve+Qce23C9O+oltbSPmkfTQ3vojyWnGbPimt0sSPa9syg2vxtcacK4ZI9nZJC7fEx/bAO8LtFGFUKoAUCwAFgAOAA5CuSSTcrsAAWCyYzY0EpzSQozfeKi/v4mmMmkYLNcUt8EbzdzQSu+EwccQyxoqDsUAfLjXDnuebuN10yNrBZosjF4KOUBZI1cA3AZQRft1560Ne5hu02Q+NjxZwB3r6w2HSNQiKqqOCqAALm50Hea8c4uN3G5XrWNYLNFgsj7DwzEk4eIkm5JjW5J4nhTBPKMA4+aWaaEm5YPIJhSk5FCEUIRQhFCFB787JiQmVUs76sczanttewrUopnn7ScAsqugYLuAxKybi7LimYtIgYrqLk28xex867rZXsFmmyVQwsebuF16PWQtpFCEUIRQhFCEUIRQhFCEUIRQhFCEUIRQhFCEUIRQhFCEUIRQhFCEUIX//2Q=="/>
          <p:cNvSpPr>
            <a:spLocks noChangeAspect="1" noChangeArrowheads="1"/>
          </p:cNvSpPr>
          <p:nvPr/>
        </p:nvSpPr>
        <p:spPr bwMode="auto">
          <a:xfrm>
            <a:off x="155575" y="-144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024" tIns="45512" rIns="91024" bIns="45512" numCol="1" anchor="t" anchorCtr="0" compatLnSpc="1">
            <a:prstTxWarp prst="textNoShape">
              <a:avLst/>
            </a:prstTxWarp>
          </a:bodyPr>
          <a:lstStyle/>
          <a:p>
            <a:pPr defTabSz="910212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REhURExMWFhUXGRwbFxgYFx0dGxwgGhwgIBobHx4cHCggGhslIRggIjEkJSkrLi4uHB8zODMsNygtLi4BCgoKDg0OGxAQGywkICYvLzcsLDAsLCwuNzAsLywsNDQsLCwsLCwsLDQsLywsLCwsLywsLCwsLC8sLCwsLCwsLP/AABEIAOMA3gMBEQACEQEDEQH/xAAbAAADAQEBAQEAAAAAAAAAAAAABQYEAwcCAf/EAEoQAAIBAgMEBgYGBwUHBQEAAAECAwARBBIhBQYxQRMiUWFxgQcUMpGhsSM0QlJysjNic4KSwcIVJFOisxY1Q2PR0uGDhJPw8VT/xAAaAQADAQEBAQAAAAAAAAAAAAAAAwQFAgEG/8QAOREAAQMCAgYJBAICAgMBAQAAAQACAwQRITESQVFxgbEFEzIzYZHB0fAUIqHhI/FCUjSCJGKiknL/2gAMAwEAAhEDEQA/APcaEIoQihCKEIoQihCKEIoQihCKEIoQihCKELzb0i4pziBFc5FQELfS5Jue86AeVbFAwCPS13WJ0i9xl0dVlQ+jzEu+FIck5JCqkm+mVTbyLGpK9obLhrCs6Oe50RvqPsqioleihCKEIoQihCKEIoQihCKEIoQihCKEIoQihCKEIoQihCKEIoQihCKEJa+24ulECEyS81TXLbiWPBQO837qcIH6OmcB4+iQahmn1YxOweuxMqSnooQlGK3ihVjGmaaQcUhXOR4kdVfM1Q2meRc4DacFM6qjB0W/cdgx/Q4rl63jZPYw8UQ7ZZCx/hjH9Ve6EDc3E7h7+y806h2TQN59B7qQ9IEDCSF5Cpdo7NlBC3VjqAdftVoULgWuDcrrN6QaQ5pdnbl/ae7rQYhcHCcOYusXZxIG161hYqdNB2Gpal0Zmdp31WtbYq6Vsogb1dtd732+CZHauJj/AE2EYj70Dh/8pyt7r0nqondh/nh+cQnddKzts/8Ayb/jArbs7bEOIuI5AWHFTcOPFTYj3UuSF8faHt5psc8cnZPDX5ZrfSk5c8RKUUsFLW5La58LkXNetFzZeONheyy7M2tDiReJw1uI4MPFTqK7khfGfuCXFMyUXYfm5bqWmooQihCKEIoQihCKEIoQihCKEIoQihCKEIoQubTqGCX6xBIHOw4nw1A8xXuibXXmkL21qF313qOZsPA1gNJHB1vzUHkBzPl46dHSCwe8bgsmtrDcxsO8p1uPsX1eDOwtJJqe1V+yvd2nvPdU9ZP1j7DIKmhp+qjucynG1Npx4dM7k6myqouzHkqjmanjidIbN+b1TLM2IXd+zuStdnzYvrYkmOI8MOjWJH/Mcan8K2FO6xkWEeJ/2PoPUpHVSTYy4D/Uep9AnOGw0cKZUVUQcgAAO/8A81O5znm5NyqmsawWaLBItpb64aK4RjK3YnD+I6W8L1VHQyuzw3+ykkr4m5G58PdSe920TiYsLOVClhMLA3tlcDj5VdSxdU57N3JZ1XKZWseRa+l+CvvE7WaDD4WPo4ZFMZYrKmb7Z4ai1eNhD5Hm5GOo21Lp8xZFG2wItrF9af7B30ifLFIghOgUj9H3Dlk+XfUs9C9v3NN+f7VdPXsdZrho8v0nu19lwTDNKACPZkByup5WcajWpopXswb5ZjyVU0Mb8X+eR80vOMmwek5M0H+MB10/aKOK/rDzFN0GTdjB2zUd3sk9ZJB3mLf9tY3j1CfxSBgGUggi4INwQeYNSkEGxVgIIuF57vts58LOuLhJQOdSv2X5+TDW3Mhr8a1aOQSs6t+NuX6WNXROik61mF+f7VNupvCMXGcwAlT21HPsYdx7OR8qjqafqnYZHJX0lT1zccxmnUEyuoZTcHgfn4EcLcqmIINiqmuDhcLpXi9RQhFCEUIRQhFCEUIRQhFCEUIRQhc8TOI0aRjZVBYnuAua9a0uIAXLnBoLjqUNsvakjQ4rGWJmlcRRKNSNOqFH6ocnvyk1pyRND2Rf4gXPzgsqKZxY+X/Imw/W66x4TZkGBtLi2zzcUgXrEHkW7T46fipjpZJ/tiwGs+3zyS2RR09nTYu1NGPn8tvVrNtMwYcTTizm1o11JZvZjHa3K/cTwrNbFpyaLMtvhtWm6bq49N+ezxOpJQJcPMuNxaq4cZSVufVrnQDtXWzMNb93Gn7JGdVFhb/6/ewKX74n9dML3/8An9bT6J1tLbSx5UjHTSuLpGhGo+8TwVP1jU8cBdcuwAzPzWqpagNsG4uOQHzAeKkt7dsMWTCzMQoAbEdHzJFxGt/sjTU9oJ4Wq6lhFjI3/rfms+rnNxE84f5W5BKN293mxb3sUhBOZv6VJHWbvtYe4VRUVAhbbNympqYzOvk35gmW/mEjiTCpDbIvSgWN+aE69t70mie55eXZ4eqdXxtYGNZlj6Km3ew0UmDgjkVHPRg5WAJsb62NRTue2ZxaSMVoU7GOha1wBwUfvru+uFZXjv0b3GU65SOVzxBHyNaFHUGUEOzCzK2mERBbkVyfGO+DSTOc8D9ETf2o3FwGB0YAjLYi1uNdBjWzFtsHC/ELkvc6AOvi024HbyVdsTeiN8J0kzLnTqsq2ux+zZO1uzhe/IVBNSuEuizI/M/BaUNY0w6T8xq5YeKzbOabBDppECYaRiWiFycPmPVb8J+0BoCdOddyaE/2tN3DX/t81bUuPTpxpOFmHV/r+tuzUme8+OWNFMsfSYaTqyW1K31Vh2g+NwcttaRTxlzvtNnDJPqpAxv3i7Tn8+arKUh2ecJImNwz9NhweuR7SqfaDDnYa8NCBcC16vMnWtMUgs7Vv8FniPqXCaI6Tde22u/zenWCx3q+0pMPf6Kezr2Bityf3iD52qZ8fWUwfrbhwVTJOrqizU7Eb/3iq6oFoooQihCKEIoQihCKEIoQihCKEIoQpLeXavSYXGZD1UdYvE5lz/my+VX08WjKy+sX52WdUz6UMmjqIHK/OyQYPbTYfCRQQreeQs1wLlMxKrYc3YDTuPeKqfAJJS9/ZHzyUjKgxwtYztG/D9p1uvumVcYjEnNLfMEJvY/eY/ab4DvPCapqwRoR5bfbwVNLREO6yXPZ7+KZbOHreIOJOsURKQDkSNHl79eqPA0mT+KPqxmcT6D1KfH/ADSGQ5DBvqfQLZt7aHRII0UPLKSkaHgdNS36ijU/+aXBHpG5NgMz81plRLoDRAu44Ae/gNaU7K2W+ziWsJY2W7sAA6so4DkUPIEi3zfLKKgWyOrZ/fNIhhdTG+YIx23HpsGpJ5dkrLiGKf3mZjncFrQRZtQGYavYWAUWuBqKpExZGL/aNX+x3DVvUroA+Q6P3O1/6jeczu161Rw7sqwHrEjTW4IOpEvYBGlhbxvUZqiD/GLeOZ8yrRSAj+Ql3hkPIet1P+kTCJEmGSNFRQZLKosNcvIc6roHucXlxvl6qPpFjWBgaLDH0TvAbIw8mDgbERpdYluzdVl0v7WhXj21M+aRsrhGdaqjgidC0yAYAZ4fnUo/enaUbBMPA7vHGSc7sWuToApOuVR8/M6FNE4Xe8WJ1BZ1VKwgRsJIGs4/AtGyIYlwE3TGxmJaEXsWMdguXQ367Wt48q4lc8zt0NWfH9LuEMFO7T15cP2lOzZ3wWIR5IjddSrrY2Olxfgew0+RomjIafJTxuMEgc5uWo+i9XwWLjxMQdLMjgggjyKkfC1Yb2OjdY4EL6Bj2SsuMQUo2XCEaTZ0ozR5c0Ob7UZNil+1Dp22tT5SXATtwOvft4qaJoaTTvxGrds4crKb2hsjEbNkM+HYtEPa52H3ZF5j9b5VYyaOpboSYH5l7KKSCSldpxm4+Z+/JZttbSWafC4qMZfYUr91o3uR4WYW7rV3DGWRvjd4/kfpcTStfIyRvh+D+1f4PaGaeaA+1HlYd6sL/A3HhlrKdHZjXjXzC12SXe5h1cimFKTkUIRQhFCEUIRQhFCEUIRQhccbNkjd/uqze4Xrpg0nALl7tFpK812SxfZuLTiwdHPablf+w1sS4VLD4Ec/dYcX3Usg13B5ey2ROmy4wzKHxki3seEangD/AONSRbgL0sh1U6wwYPz8/CYC2kbc4vP4Hzz3J7OZYMFZmJxOIYLc8c8unLhkXs+5UzdB82HZbyHuearcXxwWJ+93M+w5J/gcKsMaRLoqKAPIcake8vcXHWrI2BjQ0ZBKd316eSTGtwa6Qd0an2vF2BPhaqJ/42iIbzv/AEpqf+RxmOvBu4e5/Fl02/inYrhITaSUHM1r9HGNGcjtPAd57q5gYADI7Ifk7PddVD3EiJmZ/A1n0CxQwnZpsLthGOptdomOmY29pD8KaT9Tn2+f7Sw00uWLPyP1yWneHemLCHJYySfcBtbszHl8T3VxBSvlxyG32XdRWMhwzOz3UVj99MTIbgrGOWVRf+Jr/C1aLKKJueKy5K+V2Vh88VgTB4rFkHLNL2FrlfJm6o99N04YsLgJWhNMb2J+eOCZQbvRQN/fJlUhc3QIbu2tgL9pOlh7xakuqHPH8I4nJObTMjP8zv8AqMz88PNO5tmzMY58uScC8EQC5I0Qey97Elr2uPZLLwqYSsALL3brOsk7PmKqMMhIfazv8RhYAajvywyNl2TDw7STO6lWcN0baZoyuhQkWzD7QDX4ta1hXJc+mNhqz8fmWHguwyOqbcjPLwtq9cfFcdzcLLhJ3w82gkBaPUEMUIDEa6GxGhF7AcLV1VvZMwPZqz4riiY+GQxv15cE53qQoiYpR1sO2fTiUOki+am/7oqemN3GM5Ow46vyqasaLRKM2m/DX+Fi3nx0mFePFx9eJwFlTkeaMOw2uL/hBvpTKaNsoMbsCMil1UjoXCVuIOBHL5uU9tLZUbtDisL+hklRWT/DYsBa3IG/DkbW0IquOVwDo5O0AcdoUUkLSWyxdkkXGw3TBMYRtogcCOjPh0Yb8yilFn/h/n825J3Wf+d+PxfmrqsxayKEIoQihCKEIoQihCKEIoQsuOdTaJv+LmQfwkn4Cu2A9oalw8jsnX7LzvdDFjDPiVlHsR5mHa0TgAeOZrVr1TOtDC3WeYWLRv6pzw7UOR9ytO6mzGxMxx2IPVzi1+DuSAoH6qmwHeAORriqlEbOqjzt+F3SRGV/XSZX8z+lU7R+kxuGj5RrJKR36IvuzmoY/the7bYevotCT7p2N2An09V23qxBTCyZfaYBF8ZCFH5r+Vc0zQ6UXyGPliuqtxbCbZnAccEwweHEUaRr7KKFHgBalPcXOLjrTmNDGho1JPu2RJ02MY/pXIUnlHGSq+F7FvOqKj7dGIah+Tj+lNTfdpSnWcNwwHvxWbG7wrJiUw0ZuoLNIwIIIRSwUEH7wF/C3Ou2U5bGXu4cVw+pDpRG3jw1eea88wkbYqdVLdeV9WPax1Pl2VrOIiYSMgFjMDpXgHMlUOLxMeGgEmFjVW6V4+kdQ7nIPaGYWW55AWqRrXSSaMh1A2GAxVj3Nij0ohY3IucTgm+P3tMMCIc3TtBG4cgFSWGt7EWOh99Tso9N5P8AjciyofW6EYb/AJaIN1KPtrpMzyizqv0HR9QI9wc1tbnQXvyHhVwg0bBuWu+NwoDUady/P/G2FjtVNsffGMxvJiVHSoLXULdlZh1VBN/EcLKCTUctE4ODYzgVdDXtLS6QYjkdnqvvAxRwY5YoQckoWRQOCMqNmBB1W6Pe3IlRaxFePLpINJ+Yw34j1C9jDY6gNYMDjuNjfdgeScb19RIsRzglRif1WORx4Wb4VPTYks2g+eYVFX9rWyf6keRwP4KcYiEOrI3BgQfAixqdpINwqnNDgQUi2IqzbPWObgFMT35dGxS9+R6oN6qmJZOXM3jjipIAH0wa/ceGCmdjq+Axvq0uschAB5HX6Nx2ENYHs17BVktqiHTbmPhCgh0qefq35H4D89l+bsr020ZJz7KNK5PLW6qPc3wr2oOhThm2wRTDTqi86rn0XoeFmEiK44MoYeYvWQ5uiSCtlrg4AjWuteLpFCEUIRQhFCEUIRQhFCFI7/4pofVpk4pIT46cPAi486voWh+m06ws7pB5ZoOGopXtnZIxU8E0JIjxdg5H2SurX77Jw+8p7afDN1THNfm3L58wKnmh62Rr2ZPz4f15haH2gJsdBhIRaCBuA4Exg3PgLWHfc9lcCPQgdI/tO9Uwy6dQ2JnZb6JpjNpRwbQZpWIHq6BbKzcZGJ9kG3AUlkTnwAN/2PIJ75Wx1JLv9RqJ1nYs2394MPIIArsQJ42b6Nx1VJPNddQNBrXcFPI3SJGo6xr4rioqY36IB/yGo6sdiYYverDdG+WRs2U2+ikGttOKaUltJJpC4/I9051ZFomxPkfZITtqD1LD4XM/WWNZgqsCFteQ6r1hfQ5eRNVdRJ1zpMNdt+pR9fH1DIschfDVr1Y7MFPwYuLDYwSRXaFWsL3uVZbNoQDexNr91VljpIbOzPNRh7Ip9JvZB/C47RwL4WRWQ3S4aGUahgNVIPDMOY/lXUcglaQc9YXMkZhcCMtRTPbe0PWMFHJkCETsGCk5SSmYsAfZuTe3bc86RDH1cxF74eqfPL1kANrfd6XX3t/Y8snRSRqHCwRBlUguLLxK8ba8r15BMxt2uwxO7zXVRA92i5ov9o3+SmKtUC17JgjeVRK+ROLHKzXt9kBNbnt5a+B4lc5rSWi54eqZE1rngONhxPJWeK2phVxOGljd+qzh7rKdGRtest2N7dpsByFZzYpTG5rgNVstq03zRCVjmk674HYdueNlr3i3gw0uFmjV2LNGwUdHINbaalbDXtpcFPKyVriNe0e6ZU1MT4XNBzB1H2W3D71YbIt5GvYX+ik421+xS3Ukt8B+R7prayK2JPkfZYdlr0+CxipqGkxGTQj2rldDqONNkOhMwnUG3SYh1kEgGsutxSfC4n+0MI0ba4nDjPG3NgP56WPflNPc36eW47Ls/nzWp2P+ph0T2m4j581Fc5H9TwFv+Pi9T2hP/wAPvc9ldAddP/6t5/OS5J6in/8AZ/L5+Srjd0EYXD349FH+UVmT967eea1abuWX2DkmFKTkUIRQhFCEUIRQhFCEUISHe/AeswNEv6VR0iDty6EDxBI8SKqpZOreHHLIqSsi62MtGeYUnuftoxRYiI/ZjeWO/JlU5h56H+Ltq6rg03NcNZAPz5qWfR1Ggx7TqBI+fNa07hYdYlbFycGZYY/3mAJ95A8mriucXkRt3ngF3QNDAZXeAHE+6pvZ2j+PDfFJP+j1HnT7ncx+ldlU728j+0b2dWOKTlHPEx8M+U/mopcXFu0HldFXg1rtjm87eq4b7ba9XhyL7ct1XTQAWzE+RAt391dUcHWPucguK2o6plhmUk3S270hGH6OziARxsDe5jB7R1bg/Dwqmqp9Ead8L3PFTUdRpWjtjo2HBapNgwzYqWKZSC6JJEwNmFgEcdhsVBsb+1SxUPZE1zTkSDzC7NNG+ZzXjMAjkfnissuypMCjFnEkF0zRSBSshZjcIOIcCx5XN+NMEzZ3Cws7HEat/guDC6nabm7cMDrvs8fVL9u9EcAjQoEDYglkDl8rZCLG4upsB1eVNh0+vIeb/bna2v5ikT6H04LBb7sr31Hy3L83nwkiNHiUYWWOJSUbroculwNQDyNe0z2kGM7TuK9qmOa4SN1AZZhY9qN6xh1xRAEofopSBbP1cyvYaA6WPbTIx1chj1WuPDwSZT1kYl13sfHYfRdd2t38TMVniKxhWGV2PGxN7AA3ta1jYHUdtc1FREz7HY+C6pqaV9nsw8VaYhGOKwcTPnZFklc2A+zkFgOAu5t4cTWc0jqnuAsDYDn6LUcCZY2k3IuT5W9Vp3vky4OftZcg7y5Cgf5q4pReZvzLFd1htA7xFvPBNYUyqF7AB7qQTc3VAFhZIN38UseGmxDHqtPM9/GQgfKqp2l0jWDOw5KOmeGxOectJ3Mqcw+FOD2qqjRHJy/hkB08mFv3RVjn9dSk6xzH6UTWGGrAGR5H9pbiM20sblT2Scq24LGvPu018WtTm2pobnP1SHXqp7DL0HzzK9SwrqVGT2RdR+6SpHvFYjgQcVvtIIwXWuV0ihCKEIoQihCKEIoQihClt95pIDBi4+MbMrDkQ4Gh7upbxIq6ja1+lG7X6LPrnOj0ZW6vX+ki25g0xER2hhdDZunj5i6kMbdtib9o18aYXujd1MvA/PmpSTsbKzr4v+w5/vbnv+t7pfV8LhMOvEASG3ao/mzE+VFKOsle87vP9L2sd1ULGDVj5ftVG3/o5sLiOSyGNvCUWBPcGC++oYPuY9nhfy/V1fUfa9knjY8f3ZQe09vYxkMM56rZgwKAXuSONtMrKbWtw1vWpHTwh2kzn84rJlqJy3Qk131fMtXqsm2Nty4rJ0pXqAhbC3G1ydTcmwpkUDIr6OtLmqHzW0tS57CxPRYiGS9gHW57ibN8Ca9mbpRuHgvIH6ErXeK9K3tVViXEBwksTXiNr5idDHYakONLDx5VjUty7QtcHP34LbqwA0SXsRl7cVj2DIMVM005tNGSEw5uOiH3rH2mP3vCmTjqmaLOyc3bfmxLpyJZC+TtDJuz3vtWTfLaODYdC5ZmV87LDYXYKVszEW4Gxtc6CmUkcw+4bNfngPgS62WnP2OxN74eWJ+FT2M2lNjvooILL1cwQZicosudzYWA4XsKrZEyD7nu8/QKJ80lR9rG4eHhtK+Npx9Dhhh1OciTPO63KK1sqR5uBPEnvr2M6cmmcMLAa968lHVxdWMcbuOoHK11b7lSkYNOkYaAnWwyrc5b9gtrryNZtYB1x0fhWrRE9QNL4NX4XTd4GZ5caRpJZIr/AOGl7HuzElvdXk/2NEQ1Z7z7ZL2m+9zpjrwG4e5xX7tw9LPh8MPvdNJ3LH7N+4uR7jXkP2MdJwG8/pE/3yMj8bncP3Zb9s43oIJZfuKSPH7I8zYUqFmm8N2p00nVxufsCmd4sKYNlJCeIEYbxuGb/NVtO/Tqi7eoamPq6MMPhdZNuZ8ThcFPGCZi3R6cSSCGPvjJvy1ruG0UsjHZZ/PNLn0pYo5G9rL5xC+MbOmy4TBEQ2KkH0jj7A7v5DzPIH1jXVT9N3ZGQ+fnyXkjm0kegztnM7PmrzVlsHCmHDxRniqDN42u3xJrPmfpyOcNq04GFkbWnUFvpSaihCKEIoQihCKEIoQihCybVwSzxPE/ssOPZzB8QRfyruOQseHBLljEjC12teX4WebZuJKsOGjr9mReRH8jyNx2ittzWVMdxw8CsFjn0stjx8R8y/tMt7JFxGIwrRm8ciIF85CCPEXsfCk0oMcbwcxfkn1ZEkkZbkbc1ZY4pixiMGTZlA/zKGR/Jvl31nM0oi2VacmjMHxa/lj5rNsfLioMkyXYl0lFh1HGji41XNcuD+tx4V3LeJ92nYRu1eyXDaaOzxjiD4HX55hQ+8m7cmEOb2o2YhSOIHFc3edfd31p09S2XDX8yWVU0rocdV/l0jVrajlVKlBV5uttRMXOHxLgzLpChFkGmrLrrIefZy7supidEy0Y+05nX/S1qWZs0l5D9wyGrePFVW0sCHBdVXplRhG9uspZSNDyGtQxyFuBOGFwtCSMOxA+6xsV5lg4Vgw8k7wh5ElEYSS+VeqSSVFsx0tY1tPJfIGNdYEXuN+1YTGiOJz3NuQbWOWWxbN8cZMsphzMkOVciqMqEZBmtYDMLk9tLpGMLNLM69ZzTa2SQP0bkN1DIZflT2HxLx3yOy3FjlJFx2G3EdxqtzWuzF1G1zm9k2TnYGbo2D3GFZ1E7L7VgNFOtxGbi5A4VPPbSFu3Y2+bdiogvokO7FxpH5q2q/2dt2JsO8+iRxFlPCwCcLW7Raw7wKypIHiQMzJ9VsR1LDGX5AX/AAvzd7DOc+KlFpJrEKfsIPYTxsbnvNE7gLRtyH5OsrynY43lfm78DUPfxXLbB9YxEWFHsqRNN4Kfo1P4m1t2LXUX8cbpNuA9fwvJv5JGxDIYnhkPPksm9uKWfCYlU16F0BPeCpb3A28Qa7pWlkrCdYPql1bxJC8N1EehSfAbbGF2dFYAys0nRA/Z6zAv4C5Hffxqh8HW1B2YX9lNHUCGmbbM3t5nFYtz9jtipunluY1bMzN9t73A79dT7udNq5hEzQbmfwEqjgMsmm7Ifk/M16dWKt1FCEUIRQhFCEUIRQhFCEUIX46ggg6g6GgGyCLqImmimZsDjTlljNopjoWB9kk8AxFrg6E99aQa9gE0ORzCyi5jyYZ8CMjy4/gpPidizYOaDpOtCsylXHDV1vf7p6o04dhOtUtnZMx2jgbHDgfNTPp5IXt0sQCMeI8kxxOPMO2GN+qxSNvB0S3uax8qS2PTo/M+RPonOlLK0+Nh5geqf7UBwk3ragmJ7LiFHK2iygd3A93hUkf8rOqOY7Pt7KyX+F/WjI9r39/Dct23MRB6uxms0TC1hqWv7IW3Fjyt40uFsnWDQz+Zps7o+rOnkfmHoo/D7NUOh2ijhWVVhcsABYmySstvpLW1OlaDpTY/TnePUX1LNbENIfUg+B9HEa/wrB9g4ZkMfQRhWsTlULqOBBFiD3is8VEodpaRutI00Jbo6IssgwGKg0hnWVOST3zDwkXU/vA131kT+22x2j29kvqpo+w642O9x6gpHvs8jYMmWFYm6VfZcPm6ra3AB7taqow0TWa6+Gyylri8wEvbY323WjeDDSI7PL9Lg5ModecPVC517LEXuO03HOuIHNcAG4PF7eOuy7qGPa4l+LDa/hqv6qE2lgzDK8TalGIv29h8xY+dakbw9ocNayZGGN5adSo9xBFH0+ImOVFULmYjLZvaUi92JsLCxqOt03aLGZq2g0G6Uj8gLeC04bDdEyzSROuB6QuqHirEALJItr9HpoCTbS/fw52kC1pBkta/oPFdtZoEPcCI73ts8SNnJWO1dqpBF0ntFrCNV1Ls3sqvbf5VnxRF7tHLb4LSlmbGzSz2eJ8EuiRsHhZsRIQZ2BeQ8s1rIg/VXRR59tOJE0rWN7IwG7aktBgidI7tHE79Q3alJ7Hmts7GFjcl115ktlHvuaulb/5DLbOSz4XWpZL7edl97M3YLKJ8a3RQooAUmzEam36oJJNvaJJ4V5JVAHQhFyfnHkvYqQkacxs0ef657lRbu44YmX6FMmGgGVBa2ZzztyAW+n6wJ14STx9U37jdzs9398lbTSda/wCwWY3Lf/XNU9RK5FCEUIRQhFCEUIRQhFCEUIRQhTO+W7nrSiSMDpkFrffX7t+R7PE9txZSVPVHRdkVDW0vWjSb2h+fmpReztvz4a8LjPGOq0MgOncL6r4cO6tKSnjl+4YHaFlx1MkX2HEbD8wX5vPtBJ5VxMVwSozKfaV0+YItY9xopo3Mb1bvgKKqVr3iRnwhXO1dvLBLF0msE6ceOUi2vepDC48+2syKnMjDo9ppWtNUiN7dLsuHzhisUuz1wcqTkNLhVByalvVy2pYL9pO/iBTBIZmFmTtfj++aSYhA8POLBl/68NnJVH0c8f2ZI3HcVYfI1F9zHbCFf9sjdoKUDZU+G+qyBo/8CUkqO5H9pfA3FUdcyTvRjtHqNam6mSLujh/qfQ5j8r6G8WTTEYeaE8zlMifxR3+IFefTaXYcD+D5Fe/VaPeNI4XHmLpPvrtOLE4JjDIHyut7X0vfjeqKOJ8cw0hbBTV0rJac6Bvinm0du4VC0EjgtbK0YVmOo4WUHkamjp5SA9o45KuSphaSxxx2Z/gKMx2wsRjcTJKkTIjEWaXqaBQt7e1ra/CtFk8cMYa43I2Y/pZj6eWeUvaLA7cPDeqfYW6EWHszkyuDcX9hT2qvbpxOunKopqx0mAwH581fBQsjxdifx5eqa7Y2lHAn0nWLdVYwLs5P2QvP5UiKJzz9urXsT5pmRt+7Xq1ngp7BYNMFH63idCt+hhDZhEH1yJfi55ngB3XNVveZndXHxOV7az4KNkbYG9bLwbna+oePzJZt4tpPJs1ZJNGnkFlHAKCSo79EBv2mu6eINqS1v+I+c1xUyudShzv8j++QSnZW3UwmGCKgkmZ+k19lNAFv942F7DhfiCKfLTumkuTYDDxKniqGwxWAu4m/gNixxLidpS2LFyOJOiIPAaD5mmHqqZmzmUoCaqfbPkPnmV6fsjZyYaJYU4LxPMk8Se81iyyGRxcVuwxCJgYFspaaihCKEIoQihCKEIoQihCKEIoQihCk9vYjDiTosdDof0cwB1HYSvWVhzAuDx0varoGyaOlCd4+YLOqHRaWjO3cf6xHJKzunhZtcNixf7pKt5WBDDzvT/rJWd4z0SPooZO6fyPstW3NiSnAKjgGTD8CuoZALac7hbadq99cQzsE5Iydz+c0yeneacA5t2ax/XJfvo72wXU4VzfKLx/h5r5XFu491eV8Nj1g15o6OnuOrOrLcnMuxGiYyYNxGTq0TC8LHwGsZ7191TicPGjKL+Ov98VSadzDpQm3hqPtw8kLvEI+riongP3iM0R8HXQfvWo+m0sYzpfg+Xsj6rRwlBb45jz97JthsWkozRurjtVgR8KQ5jmmzhZUte14u03SnfHAPPhyka3Yumndmsfde9PpJAyS7thU9ZGZItFu0c07AqZVLFj9sQQfpZUU9l+t5KNT7qayGR/ZBKVJPHH2nAJedp4jEaYaEov+NOCo8Vj9pu69hTeqjj7x1zsHqcuaT10smEbbDa70GZ42WrZmxUiYysxlmPtSv7Xgo4IvcKXJOXjRGDdg+YpkVO1h0ji7afmA3KA3gxz7QxYjj1UNkiHL9Z/O1/ACtWCNsEWk7efb5rWPUSOqJtFuWQ9/mpU+3d23nEUKusUEKABjqSbAXtoLADiSNSaihqWs0nEXcSr56R0miwGzWj58uln9j7Nw+s2I6Uj7Ia/+WPUeZp/XVMnYbb54pHUUkXbdfw/QVNu3iBKmeOLoYOEa2ALdrkDQDkO3U9lRVDdF1nG7tfsrqZ4e27W2bq905qdUooQihCKEIoQihCKEIoQihCKEIoQihCybU2bHiYzHKtweHaDyIPI0yOV0btJqXLE2Vui5eebW3HnjJMYEycrWDDxB0PkfIVrRV0bu1gVjTdHSN7P3D8rFhvXsOeouJS3LI5X3EFT7qY76eTPRPEf2lN+pjOGkOBt7L72d6xFiUxAw0os12CROAQdGsLaXBOnC/ZXknVujLNIeYXsZkbKJNA8AV6oZly5iQFte50+dYdjey+guLXS+feDCro2Ii7wGB+V6aKeU5NKSamEYFw80mnk2VKbkxBvvLeM+9bVSBVtFsealcaJxvhfbl+RZbMLsXDyC8OJmI/5eJcj8xpbp5G9po4tHsmNp4nC7HHg4+64YvZ2BjNp8QxP3ZMS5Puz3rpkk7sWN8mj2XL4qduD3Hi4+6+sBtHZsJ+iMKHtC6/xWv8a8fHVP7VyvY5KSPsWCcYfbGHk0SeNj2Bxf3XvSHQyNzafJUtnjd2XA8Vn3nxjR4d+jVmkcZUCKWNzxbQHgNb+HbXVMwOkGkbALiqkLIzogknK2K82wC4rD36KGVGOhfoWzW+6Lr1R4C/DWth/VSdpwPhcLDj66PstIO2xvyQdl4zEHrRTue2QN83sKOthjyIG79I6meXMOO+/qqXYO4liHxJBA4RqdD+I9ncPfyqOavwtH5+yug6OxvL5e6uVUAWAsBwFZi1l+0IRQhFCEUIRQhFCEUIRQhFCEUIRQhFCEUIXxMmYEAlTyItcd+oI94Neg2K8IuFNbTn2lDfo1hmXtCEP5rnA91/KrI20z+1cH8clDK6rZ2bOG7HmpnHbf2i2hEkfcsJX4lSfjVrKemGVjxUL6mqOdxwShsFiZzcxzyHtZXb4kaU8PiYMCB5KYxyyHEE+aa4DcnEye0FiH6xufILf4kUh9dE3LFUR9HzOzw+eC3YrdnD4cqjvLPO3sxR2W/eeJVe8nt42pbaqSS5ADW7Tj/aa+kiisCS5x1DD+hxW3AbiKTnkcxk8EiJ6t+Rd7lu/QClvrzk0X8T7BNj6OHacbeA9zmsmL3PXD3Yo08PPISsqDtA9mQeQNdtrDJhfRP4PqEt9CIsbaTfDAj0P4X4Ny4p4xLhMTmU8M4v5ErYqe4rR9a5jtGVuPggUDJG6UT7jx+eiS43dPFR8YS47UOb4e18KpZVxO123qV9FM3Nt92P7/AAuGFkxcGidPH3ZXA/hIt8K6cIX52PkuWGePs6Q8+Sf7P2/tNtFiMne8JA94yipX09KMSbcf7VcdTVnANvvH9BVWy48Y/WxLxoP8OJdT+JiTb9331DKYRhGCfE+3v5LQiE5xlIHgPU4/jzTmp1SihCKEIoQihCKEIoQihCKEIoQihCKEIoQihCKEIoQihCKEIoQuWKDlGEZAe3VLC4B7SOddNtf7sly69jo5pVu5sP1fPJI3STyHryd3IC/Af/eAFPqJ+ss1os0ZBT01N1V3ON3HMp1UyqRQhII9hPFijPA6pG+ssZBsTzItwPO/I35G1VGdr4tB4uRkVIKZzJdOM2BzCf1Kq0UIRQhFCEUIRQhFCEUIRQhFCEUIRQhFCEUIRQhFCEUIRQhFCEUIRQhFCEUIRQhFCEUIRQhFCEUIRQhFCEUIRQhFCEUIRQhFCEUIRQhFCFF7F3jnbHHDSlSuaRRZbG6Xtr4LWjNTMEPWN8PysyGrkM/Vuyx/Cc737VbDYfpEIDllVbi411OngDU9LEJZLOyVNZMYo9JuaTbm7zTYmcxSlSMhZbLbUEfyPwqirpWRs0m7VNR1b5ZNF+xM99NsvhYkaIgOz21F9ACT8bUmjhbK4h2Vk+tndCwFuZK37u4mSXDRySkF3GY2FhYk5dPC1Kna1sha3IJtM9z4g52ZTKkp6KEIoQlO9n1Of8Bp9L3zd6nqu5duU96MT1Z/FPk1V9I5t4qPozJ3BW9Zq1FFek09SH8TfIVo9HdpyzOk+y3enu6H1OH8P8zU1V3zlVSdy3cnFTqlRO+e8k+GnEcRUL0YbVb6ksP5CtKkpo5WaTtvssqtq5IpNFtsvdWcLXUHtArOOa1BkorC7zTtj/VyV6PpnS2XWylra+VaTqWMQaeuwWWyrkNR1eFrkc1cVmLVRQhFCEUIRQhR3pMP0MX7T+k1odHdt25ZvSfYbv8AQppuOf7lD+//AKjUms753DkE+h7hvHmV+YHemKbEDDxq5PWuxFh1ezmfcKH0r2R6bkMrGPk6tt96Weks/QxftP6Wp3R3bO71SOk+7bv9Cmm45/uUP7/+o1JrO+dw5BPoe4bx5lPalVa822wOg2qr8AZI28msrf1VsRffS28D+MViTfx1gPiPzh7ph6T8RpDGOZZvcAB+Y0ro1uLnJvSjsGt3n55rBhoPVNqRpwXqL45owv5qY53W0pO/nfkltb1NWBqw5W5rv6TJ7ywxDiFLW/GQB+Q1z0c2zXO+YLrpN13NaNnP+k33g3gGAjjw8YDSBABf2VUCwJ5m9tB3HzRBTmdxe7K6pqKkU7Qxudkmk2/tKJBO6Dozb2kFteF7HMt++qBT0zjoNOO/4FKamrYNNww3fCq7d3bS4yLOBlYGzrxsf5g8jUFRAYXWPBaNNUCZmkMDrUdgN+5grmQIzZR0YCkDMTz14Aa/DnWg+gZcBt/FZsfSL9El1r6kxj2hPPs/FNOCGFwt0y6ZVPDmLk60kxxsqGBnO6eJZJKZ5k5W1BfHox9mfxT5NXvSObeK86MydwXHaW92IlnMOEUWBIUhczPbiddAv8tb9nUdHG1mlKuJK2V8mhCP2le9G1ZpUSHEx5Jo2J4WDKw0PE8xy0+VPpomNJdGbgqeqme9oZILOHJXW5/1OH8P8zWZVd85a1J3LdycVOqV5l6SfrQ/Yr+Z62ej+64+yweku+4DmVdwbawwVR6xDwH/ABF7PGswwS37J8itcVEVu0PMLz/ZrhtqZlIIM7kEG4IJaxB5itWQEUtjsHoseIg1dx/sfVWe9m8YwagKA0rXyg8ABxY25d3PyrOpabrjjkFp1dUIBhmVOzbe2lAomljHRkjQqANeXVOZf3qrFPTPOi04/OB4KN1TVxjTe3D543HFWmx9pLiYVmTQNxB4gjQj31nSxmN5aVpwyiVgeFJPtraU7MYIQqAkAhRrY29pzZvIVeIKZgGm7H5sWeaireToNw+bV+7C3um6cYfFKAS2W+XKyseFxwIOnZxvrRNRs0NOMogrn9Z1co8OK7+kz9DF+0/pNcdHdt25d9J9hu/0K+Nm4nER7Nw5wyZ3LsCMubq5pNePaBXUjY3VLhIbC3suY3ytpmGIXNz5YqS2PiJ0xGeFc0vW6uW/H2tL1dK2Mx2ecFnwukEl2D7sVQ73TSvgcO065ZTK2YWtwzhdPC1SUrWNncGHC3srKtz3QMMgsb+/osmzdvYlcMkOGiYiMN0jhC2pZmsOQFjz192rJKeIyF0hzyF7JcVTMIw2IZZm19adbp73NMzR4jKCFzK4Fr6gEEduvLvqaqowwBzPJVUlaZCWyeaX+k2C0sMo4lSt/wABuPzmndHOu1zT8ukdJts5rhs5f2uW25/WtoYdRqLQ3HcfpG/ytXsLeqp3E+PtzXk7uuqWAeHvyXb0hjosTBOOOUHzja/9Qryg+6NzPmIXvSP2Stf8wN/Vctqn1jayKNQGjA7wgzn+dexfx0pO/wDOC8l/krAPEfjFZNvDpNplW1BliWx7OoCPiffTIPtprjYfVKqPuqrHaPReh7ciD4eZTwMb/lOtZEJtI0+IW1M0OjcDsKivRlIellXkUBPkdPzGtLpEfY0+Ky+jD97h4Jd6PoFfFrmF8qFh4iwB/wA1Or3ERG2spHRzQZRfUPZX29n1Of8AAayqXvm71sVfcu3KU3FkK4fGMOIW48larq0XkYPmpZ9AbRyH5kVz9GUQ6aVuaxgDzOv5RXXSJOgB4rnoxo03HwWz0nRC0D87svlof5fGl9HHtDcm9JtFmneqHc/6nD+H+ZqSq75yspO5buTip1SvMvSQf72P2K/metno/uuPssLpLvuA5lM4/R8pAPrB1F/YH/dST0if9fyqB0YP9vwkWw8P0W0UjvfJKy37cuYX+FVTO0qcu2gKSBujUhuwn1Xfe/En+0SSuYRmMBfvAANl4HiWI864pW/+Psvf2XVY/wD8m+dre637Y3pkxELwnBuucWvdjaxuDboxfUUqKlbG8O0xh82p01Y+RhYYzjv9lu9H0hiw85kuiq2YlgRYZRc68urS64aUjdHEpvR50I3aWAB17l+/7ZySuUwuFaS3Mn4kAWUeJo+iawXkfZH17nutEy6mtsTyvjY3mjEUl4+qDfg2h4n/AOiq4msEJDDcYqKZz3TgvFjhzVL6TP0MX7T+k1H0d23bld0n2G7/AEKa7j/UYf3/APUak1vfO4cgn0PcN48yo7c3/eH/AMn860Kv/j+SzqP/AJPmnvpM/QRftP6WqXo7tnd6qrpPu27/AEKY7iRgYKMgcS5Pec7D5ADypNabzHhyTqAWgHHmvN8Scs0oXSzuB4ZjWw3FgvsCxXG0jrbTzV76R8Pmwyv9yQE+DAj5kVl9HutIRtC1ukm3iB2H9Ka3DiMmMVjrkQn3KEHuDfCrK06MJA1n9qGgGlOCdQ/Sf+kzD3hik+69vJlP81FS9HOs8jwVnSbbsB8Ul9H8RkxZkbXIhN+82UfAmqa4hsWiNZU3R4L5i46gv3frBvBixiVHVcqwPIOltP8AKD369leUTw+LQOrkV5XMMc3WDXbzCa7a3zhkwzrHm6SRSuUgjLmFiSeBsL8L8qRDRPbIC7IKiavjdEQ3M/hHo22cyrJOwsHsqd4F7nwJIHkaOkJASGDVmjo2IgF515JL6N/rX/pN81qnpDuuPupeje94H0VzvZ9Tn/AazKXvm71rVfcu3Ka9HEQePEoeDZQfMMKs6QNnNKi6NF2vCUbtbQ/s/FOkwIFij2HAg3DW5j+RBqioj+ojBZvClpZfppSH7ivvfPbQxbKYg3RR6ZiLXZ9eHgnz7q8pIDEDpZnkF7W1AmILchzP9K33P+pw/h/mazarvnLVpO5buTip1SvMvST9aH7FfzPWz0f3XH2WD0n33Aeq9Jw/sr4D5VjnNboyXmWB/wB6/wDuJPm1bT/+L/1HosKP/mf9j6rfv5gnhxKYxR1SVN+QdDpfuIA9xpVE8PjMR8fIptfGWSiUZYeYTuHfnClQWLq3NchPxGhqY0EoNhZVt6RhIubjgv3aWO9d2fNJErC97A+0QjC+g5kA6d9EbOpqGh3y6JJOvpnOYPgKQ7jbwQYaORJTlJbMGykgiwFuqCdLX86qraeSRwLVHQ1McTSH7bpXtnaHrGNWYAhGZMlxYlQ1s3gSDToo+rhLdeN0maXrJw7VhbddU3pM/QxftP6TUXR3bduV3SfYbv8AQpruP9Rh/f8A9RqTW987hyCfQ9w3jzKhdk4wYTHM8oNleRWsNRe4vbny8q05WGWCzdgWVFIIagl20p5vzj0xGEgljvlaU2uLHqhlOniKloo3Ryua7O3sqq6VskLXNyv7hPdxvqMP7/8AqNU1Z37uHIKuh7hvHmV5pj/08v7R/wAxrZZ2G7hyWG/vHbzzXseLwqSoY5FDKbXB4GxuPiK+ea4tN2nFfSvY140XC4XDA7JhgJaKJUJFiQOVdPme8WcbrhkMcZu0ALtjMGky5JFDLxseGnCuWPcw3abLt7GvFnC4XLAbLhgJMUaoWtew424fOunyvf2jdcxwsj7AstGIgWRSjqGU8QwuD5GuGuLTcLpzQ4WcLhLE3YwgOYQJfvuR7ibU81UxFtIpApIQb6ITYC2gqdUrDgtjQQtniiVGta4HLs+FNfNI8WcbpLII2G7WgLXiIFkUo4DKwsQeBpbXFpuExzQ4WOS4YDZsUF+ijVM1r2HG3D510+V7+0brmOJkfZFlz2hsaCcgyxKxHPgfC41tXUc0kfZNl5JBHIbuF1+NsTDmMRGFMgOYLbS9rX8deNHXyaWlpG68+ni0dHRFlrwuHWNQiKFUcAOArhzi43OaY1oaLNyXWuV0sGO2NBM2eWJXa1rkctdPiaayaRgs02SnwRyG7mgrcotpSk1YU2LAJOmESCS5bNbW54nx1ppnkLdG+CSIIw7T0RfatksYYFWAIOhBFwfEGlgkG4TSARYpV/sthL36BPjb3XtT/qprW0lP9HB/qE0w8CxqERVVRwCgADyFIc4uNyU9rQ0WaLBLpd28KzZ2gQk6nTQ+IGh91OFTKBYOKSaWEm5aF2xOxoJGDPEhKgAG3ADgB3C9ctmkaLArt0EbjctC647Z8U4CyorgG4B5GuWSOYbtNl1JEyQWcLrphMMkSCONQqjgBwFzc/E145xcbuzXrGNYNFosFkx+w8PO2eSJWbt1B8yLX867ZPIwWaUuSnikN3NxX0+xoGjWIxIY0N1W2gJvc+Op99AmkDi4HEoMEZaGlosFpwmGSJBHGoVRewHAXNz8TXDnFxu7NMYxrBotFgsL7u4UksYEJJJJtxJ400VMoFtIpRpYSb6ISre7er1U9FEA0trknggPDxY9nn4upaTrfudkp6ys6o6Lc+SQtjdqqvTnPktfVI+HetswHlVWhSE6AtfeeeSj6ytA0ze24cs1SbpbzDFgxuAsqi+nBh2jstzHePKSqpeqxGSupKvrvtd2lR1GrUUIRQhFCEUIRQhFCEUIRQhFCFEb5bIxk0+aAOU6MDqyBRe7X0LDtGtaVJNCxln2vfZf0WVWwzvkvHe1tttvirVBoPCs0rVC+qEIoQihCKELJtXaC4eJpnvlW17C51IAt5mmRRmRwaEuWVsTC92Sybu7bGMR3VCgV8oubk6A304ceGtd1EBhIBN8EumqBOCQLWKR76bKxc0ythwxUJY5ZAutzyLDkRVVHLCxhD877L+ikrYZnvBjva223qqzCKRGgbiFAPjbWoHEFxstFoIaLrtXK6RQhFCEUIRQheWbFX1raIZtQZGc+C3Kjw0UeFbc38VPYbAFgQjraq52k+WXovU6xFvrywD1Xadl0CzAW7Fktp4AP8K3O9psdnL+lgdzVWG3n/af737wTYbEpHG4CFFYjKDxZgdSL8BUlLTskjJIxv6BWVdVJFKGtOFhzK+dlbw4nE4tCqsMNmYaR3FgpsWe2huBwI7K9lp4o4jc/dv5BcxVU0swsPsudXMrlvTvbKsxgw5AynKzZQzFvugG404cL3+PtNRsLNOReVVa8P0I9WvPHwXOfeDHYeFhiEIZgOikKrxuLqwXq+ze1wDpz5dCngkeDGcNYx+Zrk1NREwiQY6jh6YZKh3M2jJiMOZJWzNnIGgGgA7POpKuNscmi3YraOV0kek7akcuP2pOzGFMiBiAQqC9jbjJqeHEaVSI6VgGmbnj6KR0lZIToCw4eq+Njb04iPEDD4sXuwUkqAyk+z7PVKm48je9ezUkbo9OJeQ1krZBHL+/xgne++1JcNCjxMFJkym4B0ysefhU1HE2R5DtiqrpnxMBZt9Cp8byY2eNRh0YlB9LIqAkt2AEW4W0Av8Azr+mgjd/Ic8hdR/VVEjbRjLM21rduXvRJPJ0ExDEglGsAdOIIGnDXhyNKq6VrG6bPJOoqx8jtB/ArnvtvFiMNOI4nCr0YaxUHUlhzHcK6o6aORl3DX7LmuqpYpNFh1e6od45cQsIOGF5Mw5A6WN+OnZUdOIy/wDkyVtQZQy8WaksZtfacKl5BlUWuSsfPhWgyGlebNxPFZz56tg0nCw4J/uPtaXExyNK2YqwAIUDlc8PGpKyFkbgGquhnfK0l+1LcVj9pTSSCBMiI7KCFUXysRe8nHhypzY6VjQXm5IG30SHS1cjiGCwBOzVv9Fm2bvTiocQIMWLgkK11AZc3BgV6pXX/wA13JSRPj04vnmuIqyaOQMl/f4wXff2TFddQP7rZMxsvHMOftcbVzQiLA/5YrvpAzYi32YbNvmk+6s2MVbYZbxmQZzZTrYX9rX2bcKoqRAT/JnbDNTUjpwP4xhfHLw9FSb87bmwzQiJguYPmuoPDLbj4mo6KBkodpDK3qra6okiLdA539E4wu1AuDTEzH/hK7EDiSo4DtJNgO+p3RXmMbdpVLJrQCR+wEqRi2/tDGO3qwCqvJQml+F2k4nwt4VeaenhA6zHz9FnCpqZyerwHDmVs3f3slEww2LAzE5c1rENyDAaEHtHaOINwuekZodZEmU9a/rOrl+HxTTffasuGijeJgpL5TcA6ZSefhSaOJkjiHbFRXTPiYCzb6FIP9pMbPGow6Mci/SyKgJLcbAEW4W0AvVX00EbvvOeQuo/qqiRv8YyzNta1bp73s5aPEsDpmV7AcwLEDTncWHI0uqow0aUfkm0la5x0ZPNJdyepjlQ8euvmAf+2qaz7oCR4KWi+2oAPiF6lWIt5eWbc6+0yBzmjHuyA/KtuHCmx2H1WBPjVm20ei0eks/3pf2K/meueju7O/0C76T73h6leiYCBY40RRZVUADwFZD3FziStpjQ1oAXlu7nX2hGW5ysx8es3zFbdR9tObbB6LAp/uqRfafUq735jDYKW/LKR45h/wBbedZlEbTD5qWtXAGB3DmsO4Uyx4JnY2VXck9gAFzTK1pdMAPBKoHBsFzlisw3wnxDlMJhswHNz7ibEBfDNXf0ccYvK63z5qS/rpJCRCy/z5rU5tyWdsWjYhFSTqaLwtm0PtNr58qshEYiIjNxj81KKYyGYGQWOHPeVU+kz6vF+1H5HqHo7vDu9Qr+k+7bv9Ctu4KAYKMjmzk/xkfICl1x/mPDkm9H9wOPMqR2ALbVAH+LN8pKvn/4vAeizaf/AJfF3qvr0lfWh+xX8z0dH91x9l70n3v/AF9SvTE4CsUreC833o2i2PxK4aHVFay9hb7Tn9UC/kCedbFNGIIzI/P5gsOqlNRKI2Zeu1XmzsFHhIBGDZUBLMefNmPzrMke6V9zmVrxxthj0RkFMnfGadymDw+e3Nr8O0i4CjxarPomMbeV1lB9e+R1oWX+fNal97ZsQ0wbEoscnRiwThlu1j7Ta3vz5VbSiMMtGbi/zUFBVulL7yCxtq4+JV7v19Rl/c/1FrLou+HHkVr1/cO4cwl3oz+ry/tf6Fp3SPeDd6lJ6M7t2/0Cw+k/2sP4SfNKZ0dk7h6pXSnaZx9F03ikI2ThgPtCEH+C/wA1FeQC9U/jzXtQbUbB/wDzyTL0dRgYS44tIxPlYfIUmvN5eCf0cAIb7SVL+kMZMYWXQmNWv3i4B/yiraDGKx2lQdI/bNcbB6p/6STfDxH/AJg/I1S9H947d6hWdJ923f6FMdw0AwUZHMuT/Gw+QFJrT/MeHJOoB/AOPMrzTaOk0ttPpHH+Y1sx4sbuHJYcmEjt55qi3s2dJg8V63GOoz5weQb7SnuJv43I5VJSyNli6t2dvwrauJ0MvWtyvfj+02f0gR9HcRP0lvZNst/xXuR5XpA6OdpYkWVB6TZo4NN/wlu4+ynnnOMkByglgT9t2vcjuFyb9tuw06tlaxnVN/oJFDC6STrXZcyuHpL+sr+xH5nrro7u+PoFx0n3vD1K9Jh9lfAfKsc5rcGS8q2tC+Bxue3B+kj7GUm9r+eU1uRObPDbwsfn5Xz8odTz38bjd8wTXeXegYvDskUbhQVMrNbTrDKosTqWt7jp2Ip6XqpAXEX1Kipq+ujLWA2wvf5tXfYWHaTZUyICWLNYDibZSR4kC1czODappPgu4Gl1G4DPFZNyd4ocMkkctxmbMGAJ5AWNteXxNMrKZ8rgWpVDVRxNIftS3bu0DiMWs2UqjZOjzcSga2bzIamwx9XEW68b70meXrJg+2GFt1/7VV6TPq8X7Ufkeoeju8O71Cv6T7tu/wBCt+4f1GLxf/UalVvfnhyCdQdwOPMqQ2D/AL1/9ab5SVoT/wDF4D0WZB/zP+zvVfvpK+tD9iv5no6P7rj7L3pPvf8Ar6lVe++0XgwvU0MjBL8wCpJI77LbzqGjjD5cdWK0a6V0cX268FIbpbZw+EzPIkjSHQFQtlXsF2BuTx8BV9VDJLYNIt88Fm0k8UNy4Enhl5qt/tddoYXEpCjhghFmAFywNgLMeNredQdSaeVheRmtHrxUxPDActamdydvxYXpElBGYghgpPDQqQNR/wDtW1lO+WxaoaKpZFcPS7e7aXrM3TBSsZTLGTxZVJu38RNNpYurZoXxvikVkvWv07YWw4L0HfOEvgpgoubBvJWDH4A1lUjgJm3WzWtLoHAfLG6ktyt4o8MjROrEu4KlQDxAWxuRbgKvrKZ0hDhqCzqGpZEC12s/pavSf7WH8JPmlL6Oydw9UzpTtM4+iaYnZpxGy4kUXcRRso7SqjTxIuPOktlEdUScrlPdEZKNrRnYJDudvKmFV4ZgwGYsCBex4MpHEcPnVVXSulIcxSUVW2IFj/ngskpbaeOuqkISL3+zGvEnsJ18zauxamgxOPqlm9VPgMPRUfpM/QRftf6GqTo7tnd6hW9J923f6FMtxfqMX7/+o1Jre+dw5BOoO4bx5leZbU/TzftH/Ma2Y+w3cOSw5e8dvPNe0yIGBBAIPEEXBr50G2IX05AOBS0buYW+b1eP+EW93CnfUy2tpFI+lh/0HkmarYWGgFIVCy4vZcMpzSQxu1rXZATbs1HDU++mNlewWa4jilPhjebuaDvC1AUtNSDF7ewbu8E+W6MQRIl1JHMGxHvsaqbTzNAezXsUb6iBxMcmraMPZTm+G2cOYRhsMEsWDNkWyi3LQAEk24dlWUkMmn1kn5zUVZPF1fVxW4ZKl3IwhiwceYWLXe34j1fhao6x4dKbK6hYWwi+vFbpth4d3ztBGWOpJUa957T40oTyAWDj5prqeJx0i0X3LpidlwyENJDG5AABZASAOAFxw1rxsr2izXEcV66GN5u5oPBdcXg45QFkRXANwGUEX7deetcte5hu02XT42vFnAHevrDYdI1CIqoo4KoAAvqdB30OcXG7jcr1rGsFmiwXCPZUCv0qwxh7k5wgDXPE3te5uffXRleW6JcbbLrgQxh2kGi+2yMXsuGU5pIY3a1rsgJt2XI4a0NlewWa4jih8MbzdzQd4XXF4OOUBZEV1BuAygi/C9jz1rlr3MN2my6fGx4s4A71k/sDC/8A80P/AMa/9KZ9RL/sfNL+lh/0HkFpweAihv0UaJfjlUC9uF7ca4fI5/aJKYyJjOwANy4YnYmHkbO8EbMeJKjXx7fOumzyNFg4rh1PE43c0E7l0xOy4ZLdJDG+UWXMgNh2C40FeNle3suI4rp8Mb+00HgtYFLTEuGwcNmz9BHmve+Qce23C9O+oltbSPmkfTQ3vojyWnGbPimt0sSPa9syg2vxtcacK4ZI9nZJC7fEx/bAO8LtFGFUKoAUCwAFgAOAA5CuSSTcrsAAWCyYzY0EpzSQozfeKi/v4mmMmkYLNcUt8EbzdzQSu+EwccQyxoqDsUAfLjXDnuebuN10yNrBZosjF4KOUBZI1cA3AZQRft1560Ne5hu02Q+NjxZwB3r6w2HSNQiKqqOCqAALm50Hea8c4uN3G5XrWNYLNFgsj7DwzEk4eIkm5JjW5J4nhTBPKMA4+aWaaEm5YPIJhSk5FCEUIRQhFCFB787JiQmVUs76sczanttewrUopnn7ScAsqugYLuAxKybi7LimYtIgYrqLk28xex867rZXsFmmyVQwsebuF16PWQtpFCEUIRQhFCEUIRQhFCEUIRQhFCEUIRQhFCEUIRQhFCEUIRQhFCEUIX//2Q=="/>
          <p:cNvSpPr>
            <a:spLocks noChangeAspect="1" noChangeArrowheads="1"/>
          </p:cNvSpPr>
          <p:nvPr/>
        </p:nvSpPr>
        <p:spPr bwMode="auto">
          <a:xfrm>
            <a:off x="307975" y="79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024" tIns="45512" rIns="91024" bIns="45512" numCol="1" anchor="t" anchorCtr="0" compatLnSpc="1">
            <a:prstTxWarp prst="textNoShape">
              <a:avLst/>
            </a:prstTxWarp>
          </a:bodyPr>
          <a:lstStyle/>
          <a:p>
            <a:pPr defTabSz="910212"/>
            <a:endParaRPr lang="en-GB">
              <a:solidFill>
                <a:prstClr val="black"/>
              </a:solidFill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06" y="4797152"/>
            <a:ext cx="1787361" cy="182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4" t="11426" r="13515" b="4199"/>
          <a:stretch/>
        </p:blipFill>
        <p:spPr bwMode="auto">
          <a:xfrm>
            <a:off x="641114" y="4522549"/>
            <a:ext cx="1331508" cy="182761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0"/>
          <a:stretch/>
        </p:blipFill>
        <p:spPr bwMode="auto">
          <a:xfrm>
            <a:off x="7524328" y="133700"/>
            <a:ext cx="1549861" cy="141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9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2982" y="324331"/>
            <a:ext cx="7756041" cy="583984"/>
          </a:xfrm>
          <a:prstGeom prst="rect">
            <a:avLst/>
          </a:prstGeom>
          <a:noFill/>
        </p:spPr>
        <p:txBody>
          <a:bodyPr wrap="square" lIns="90656" tIns="45328" rIns="90656" bIns="453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Evidence Summary: </a:t>
            </a:r>
            <a:r>
              <a:rPr lang="en-US" sz="3200" b="1" dirty="0">
                <a:solidFill>
                  <a:srgbClr val="002060"/>
                </a:solidFill>
                <a:latin typeface="Calibri"/>
              </a:rPr>
              <a:t>When to Start in Adults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61" y="2132879"/>
            <a:ext cx="469058" cy="368540"/>
          </a:xfrm>
          <a:prstGeom prst="rect">
            <a:avLst/>
          </a:prstGeom>
          <a:noFill/>
        </p:spPr>
        <p:txBody>
          <a:bodyPr wrap="none" lIns="90656" tIns="45328" rIns="90656" bIns="45328" rtlCol="0">
            <a:spAutoFit/>
          </a:bodyPr>
          <a:lstStyle/>
          <a:p>
            <a:pPr marL="283297" indent="-283297">
              <a:buFont typeface="Wingdings" pitchFamily="2" charset="2"/>
              <a:buChar char="Ø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128859"/>
            <a:ext cx="8280920" cy="2231031"/>
          </a:xfrm>
          <a:prstGeom prst="rect">
            <a:avLst/>
          </a:prstGeom>
        </p:spPr>
        <p:txBody>
          <a:bodyPr wrap="square" lIns="90656" tIns="45328" rIns="90656" bIns="45328">
            <a:spAutoFit/>
          </a:bodyPr>
          <a:lstStyle/>
          <a:p>
            <a:pPr marL="339944" indent="-339944"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CA" sz="2400" b="1" dirty="0">
                <a:solidFill>
                  <a:prstClr val="black"/>
                </a:solidFill>
                <a:latin typeface="Calibri"/>
              </a:rPr>
              <a:t>Systematic Review of 18 eligible studies 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(1 RCT and  17 observational cohorts )</a:t>
            </a:r>
          </a:p>
          <a:p>
            <a:pPr marL="339944" indent="-339944"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  <a:latin typeface="Calibri"/>
              </a:rPr>
              <a:t>Some observational studies reported </a:t>
            </a:r>
            <a:r>
              <a:rPr lang="en-CA" sz="2400" b="1" dirty="0">
                <a:solidFill>
                  <a:prstClr val="black"/>
                </a:solidFill>
                <a:latin typeface="Calibri"/>
              </a:rPr>
              <a:t>results from a single cohort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 (6 studies)</a:t>
            </a:r>
          </a:p>
          <a:p>
            <a:pPr>
              <a:buClr>
                <a:srgbClr val="0070C0"/>
              </a:buClr>
              <a:buSzPct val="150000"/>
            </a:pPr>
            <a:endParaRPr lang="en-CA" sz="1600" dirty="0">
              <a:solidFill>
                <a:prstClr val="black"/>
              </a:solidFill>
              <a:latin typeface="Calibri"/>
            </a:endParaRPr>
          </a:p>
          <a:p>
            <a:pPr marL="339944" indent="-339944"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CA" sz="2400" b="1" dirty="0">
                <a:solidFill>
                  <a:prstClr val="black"/>
                </a:solidFill>
                <a:latin typeface="Calibri"/>
              </a:rPr>
              <a:t>Outcomes reported:</a:t>
            </a:r>
            <a:r>
              <a:rPr lang="en-CA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2540" y="3314050"/>
            <a:ext cx="4267317" cy="3323195"/>
          </a:xfrm>
          <a:prstGeom prst="rect">
            <a:avLst/>
          </a:prstGeom>
          <a:noFill/>
        </p:spPr>
        <p:txBody>
          <a:bodyPr wrap="square" lIns="90656" tIns="45328" rIns="90656" bIns="45328" rtlCol="0">
            <a:spAutoFit/>
          </a:bodyPr>
          <a:lstStyle/>
          <a:p>
            <a:pPr marL="339944" indent="-339944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>
                <a:solidFill>
                  <a:srgbClr val="0070C0"/>
                </a:solidFill>
                <a:latin typeface="Calibri"/>
              </a:rPr>
              <a:t>Mortality</a:t>
            </a:r>
          </a:p>
          <a:p>
            <a:pPr marL="339944" indent="-339944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>
                <a:solidFill>
                  <a:srgbClr val="0070C0"/>
                </a:solidFill>
                <a:latin typeface="Calibri"/>
              </a:rPr>
              <a:t>Severe HIV disease </a:t>
            </a:r>
          </a:p>
          <a:p>
            <a:pPr marL="339944" indent="-339944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>
                <a:solidFill>
                  <a:srgbClr val="0070C0"/>
                </a:solidFill>
                <a:latin typeface="Calibri"/>
              </a:rPr>
              <a:t>HIV disease progression</a:t>
            </a:r>
          </a:p>
          <a:p>
            <a:pPr marL="339944" indent="-339944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>
                <a:solidFill>
                  <a:srgbClr val="0070C0"/>
                </a:solidFill>
                <a:latin typeface="Calibri"/>
              </a:rPr>
              <a:t>AIDS events</a:t>
            </a:r>
          </a:p>
          <a:p>
            <a:pPr marL="339944" indent="-339944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>
                <a:solidFill>
                  <a:srgbClr val="0070C0"/>
                </a:solidFill>
                <a:latin typeface="Calibri"/>
              </a:rPr>
              <a:t>Non-AIDS events</a:t>
            </a:r>
          </a:p>
          <a:p>
            <a:pPr marL="339944" indent="-339944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>
                <a:solidFill>
                  <a:srgbClr val="0070C0"/>
                </a:solidFill>
                <a:latin typeface="Calibri"/>
              </a:rPr>
              <a:t>Malignancy ( AIDS and non AIDS)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40" y="5445246"/>
            <a:ext cx="183147" cy="368540"/>
          </a:xfrm>
          <a:prstGeom prst="rect">
            <a:avLst/>
          </a:prstGeom>
          <a:noFill/>
        </p:spPr>
        <p:txBody>
          <a:bodyPr wrap="none" lIns="90656" tIns="45328" rIns="90656" bIns="45328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2643" y="3308481"/>
            <a:ext cx="4457453" cy="2707642"/>
          </a:xfrm>
          <a:prstGeom prst="rect">
            <a:avLst/>
          </a:prstGeom>
          <a:noFill/>
        </p:spPr>
        <p:txBody>
          <a:bodyPr wrap="square" lIns="90656" tIns="45328" rIns="90656" bIns="45328" rtlCol="0">
            <a:spAutoFit/>
          </a:bodyPr>
          <a:lstStyle/>
          <a:p>
            <a:pPr marL="339944" indent="-339944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>
                <a:solidFill>
                  <a:srgbClr val="0070C0"/>
                </a:solidFill>
              </a:rPr>
              <a:t>Tuberculosis</a:t>
            </a:r>
          </a:p>
          <a:p>
            <a:pPr marL="339944" indent="-339944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>
                <a:solidFill>
                  <a:srgbClr val="0070C0"/>
                </a:solidFill>
              </a:rPr>
              <a:t>HIV transmission</a:t>
            </a:r>
          </a:p>
          <a:p>
            <a:pPr marL="339944" indent="-339944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dirty="0">
                <a:solidFill>
                  <a:srgbClr val="0070C0"/>
                </a:solidFill>
                <a:latin typeface="Calibri"/>
              </a:rPr>
              <a:t>SAE and lab abnormalities</a:t>
            </a:r>
          </a:p>
          <a:p>
            <a:pPr marL="339944" indent="-339944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000" b="1" u="sng" dirty="0">
                <a:solidFill>
                  <a:srgbClr val="0070C0"/>
                </a:solidFill>
                <a:latin typeface="Calibri"/>
              </a:rPr>
              <a:t>Severe HIV disease or malignancy or mortality (combined outcome)</a:t>
            </a:r>
          </a:p>
          <a:p>
            <a:endParaRPr lang="en-US" sz="20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3087215" y="3093577"/>
            <a:ext cx="6858000" cy="68356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45" tIns="45324" rIns="90645" bIns="45324" rtlCol="0" anchor="ctr"/>
          <a:lstStyle/>
          <a:p>
            <a:pPr algn="ctr"/>
            <a:r>
              <a:rPr lang="en-GB" sz="2400" b="1" dirty="0"/>
              <a:t>WHEN TO START - </a:t>
            </a:r>
            <a:r>
              <a:rPr lang="en-GB" sz="2400" b="1" dirty="0" smtClean="0"/>
              <a:t>EVIDENCE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272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5760"/>
            <a:ext cx="7931224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Evidence Summary: Risk of death, severe HIV disease or HIV disease progression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3087215" y="3093577"/>
            <a:ext cx="6858000" cy="68356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45" tIns="45324" rIns="90645" bIns="45324" rtlCol="0" anchor="ctr"/>
          <a:lstStyle/>
          <a:p>
            <a:pPr algn="ctr"/>
            <a:r>
              <a:rPr lang="en-GB" sz="2400" b="1" dirty="0"/>
              <a:t>WHEN TO START - </a:t>
            </a:r>
            <a:r>
              <a:rPr lang="en-GB" sz="2400" b="1" dirty="0" smtClean="0"/>
              <a:t>EVIDENCE</a:t>
            </a:r>
            <a:endParaRPr lang="en-GB" sz="2400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55576" y="1462989"/>
            <a:ext cx="3091366" cy="211002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656" tIns="45328" rIns="90656" bIns="4532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b="1" dirty="0"/>
              <a:t>Clinical trials</a:t>
            </a:r>
          </a:p>
          <a:p>
            <a:pPr marL="0" indent="0">
              <a:buNone/>
            </a:pPr>
            <a:r>
              <a:rPr lang="en-CA" sz="1800" dirty="0" smtClean="0"/>
              <a:t>Evidence </a:t>
            </a:r>
            <a:r>
              <a:rPr lang="en-CA" sz="1800" dirty="0"/>
              <a:t>for lower risk </a:t>
            </a:r>
            <a:r>
              <a:rPr lang="en-CA" sz="1800" b="1" dirty="0"/>
              <a:t>of death, severe HIV disease or malignancy </a:t>
            </a:r>
            <a:r>
              <a:rPr lang="en-CA" sz="1800" dirty="0">
                <a:solidFill>
                  <a:prstClr val="black"/>
                </a:solidFill>
              </a:rPr>
              <a:t>compared to those deferring treatment   </a:t>
            </a:r>
            <a:r>
              <a:rPr lang="en-CA" sz="1800" b="1" dirty="0"/>
              <a:t>(</a:t>
            </a:r>
            <a:r>
              <a:rPr lang="en-CA" sz="1800" b="1"/>
              <a:t>1 </a:t>
            </a:r>
            <a:r>
              <a:rPr lang="en-CA" sz="1800" b="1" smtClean="0"/>
              <a:t>study TEMPRANO)</a:t>
            </a:r>
            <a:endParaRPr lang="en-CA" sz="1800" b="1" dirty="0"/>
          </a:p>
          <a:p>
            <a:pPr marL="0" indent="0">
              <a:buNone/>
            </a:pPr>
            <a:endParaRPr lang="en-CA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CA" sz="1800" b="1" dirty="0"/>
              <a:t>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0553" y="3994150"/>
            <a:ext cx="3091367" cy="20703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656" tIns="45328" rIns="90656" bIns="4532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b="1" dirty="0"/>
              <a:t>Observational studies </a:t>
            </a:r>
          </a:p>
          <a:p>
            <a:pPr marL="0" indent="0">
              <a:buNone/>
            </a:pPr>
            <a:r>
              <a:rPr lang="en-CA" sz="1800" dirty="0" smtClean="0"/>
              <a:t>Evidence for </a:t>
            </a:r>
            <a:r>
              <a:rPr lang="en-CA" sz="1800" dirty="0"/>
              <a:t>lower risk of </a:t>
            </a:r>
            <a:r>
              <a:rPr lang="en-CA" sz="1800" b="1" dirty="0"/>
              <a:t>death  or progression to AIDS  </a:t>
            </a:r>
            <a:r>
              <a:rPr lang="en-CA" sz="1800" dirty="0">
                <a:solidFill>
                  <a:prstClr val="black"/>
                </a:solidFill>
              </a:rPr>
              <a:t>compared to those deferring treatment  </a:t>
            </a:r>
            <a:r>
              <a:rPr lang="en-CA" sz="1800" dirty="0" smtClean="0"/>
              <a:t>(</a:t>
            </a:r>
            <a:r>
              <a:rPr lang="en-CA" sz="1800" b="1" dirty="0"/>
              <a:t>2 studies</a:t>
            </a:r>
            <a:r>
              <a:rPr lang="en-CA" sz="1800" dirty="0"/>
              <a:t>) </a:t>
            </a:r>
            <a:endParaRPr lang="en-CA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CA" sz="1600" dirty="0">
              <a:solidFill>
                <a:prstClr val="black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35" y="3989553"/>
            <a:ext cx="5223520" cy="17089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44" y="1462987"/>
            <a:ext cx="5279013" cy="16059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33734" y="5805286"/>
            <a:ext cx="5210266" cy="460873"/>
          </a:xfrm>
          <a:prstGeom prst="rect">
            <a:avLst/>
          </a:prstGeom>
        </p:spPr>
        <p:txBody>
          <a:bodyPr wrap="square" lIns="90656" tIns="45328" rIns="90656" bIns="45328">
            <a:spAutoFit/>
          </a:bodyPr>
          <a:lstStyle/>
          <a:p>
            <a:r>
              <a:rPr lang="en-US" sz="1200" dirty="0"/>
              <a:t>CI confidence interval; </a:t>
            </a:r>
            <a:r>
              <a:rPr lang="en-US" sz="1200" dirty="0" err="1"/>
              <a:t>df</a:t>
            </a:r>
            <a:r>
              <a:rPr lang="en-US" sz="1200" dirty="0"/>
              <a:t>, degrees of freedom; IV, inverse variance; RCT, </a:t>
            </a:r>
            <a:r>
              <a:rPr lang="en-US" sz="1200" dirty="0" err="1"/>
              <a:t>randomised</a:t>
            </a:r>
            <a:r>
              <a:rPr lang="en-US" sz="1200" dirty="0"/>
              <a:t> controlled trial</a:t>
            </a:r>
            <a:endParaRPr lang="en-GB" sz="1200" dirty="0"/>
          </a:p>
        </p:txBody>
      </p:sp>
      <p:sp>
        <p:nvSpPr>
          <p:cNvPr id="12" name="Oval 11"/>
          <p:cNvSpPr/>
          <p:nvPr/>
        </p:nvSpPr>
        <p:spPr>
          <a:xfrm>
            <a:off x="7575034" y="2232160"/>
            <a:ext cx="385371" cy="24925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656" tIns="45328" rIns="90656" bIns="45328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07353" y="4670552"/>
            <a:ext cx="512929" cy="24925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656" tIns="45328" rIns="90656" bIns="45328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3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40" y="217633"/>
            <a:ext cx="831779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Evidence Summary: Risk of HIV transmission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3016317" y="3069772"/>
            <a:ext cx="6858000" cy="68356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45" tIns="45324" rIns="90645" bIns="45324" rtlCol="0" anchor="ctr"/>
          <a:lstStyle/>
          <a:p>
            <a:pPr algn="ctr"/>
            <a:r>
              <a:rPr lang="en-GB" sz="2400" b="1" dirty="0"/>
              <a:t>WHEN TO START - </a:t>
            </a:r>
            <a:r>
              <a:rPr lang="en-GB" sz="2400" b="1" dirty="0" smtClean="0"/>
              <a:t>EVIDENCE</a:t>
            </a:r>
            <a:endParaRPr lang="en-GB" sz="2400" b="1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49092" y="1520792"/>
            <a:ext cx="3116580" cy="15339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656" tIns="45328" rIns="90656" bIns="4532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b="1" dirty="0"/>
              <a:t>Clinical Trial (1 RCT)</a:t>
            </a:r>
          </a:p>
          <a:p>
            <a:pPr marL="0" indent="0">
              <a:buNone/>
            </a:pPr>
            <a:r>
              <a:rPr lang="en-CA" sz="1800" dirty="0" smtClean="0"/>
              <a:t>Evidence </a:t>
            </a:r>
            <a:r>
              <a:rPr lang="en-CA" sz="1800" dirty="0"/>
              <a:t>for lower risk of HIV transmission compared </a:t>
            </a:r>
            <a:r>
              <a:rPr lang="en-US" sz="1800" dirty="0">
                <a:solidFill>
                  <a:prstClr val="black"/>
                </a:solidFill>
              </a:rPr>
              <a:t>to those deferring treatment</a:t>
            </a:r>
            <a:r>
              <a:rPr lang="en-CA" sz="1800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en-CA" sz="1800" b="1" dirty="0"/>
              <a:t>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800140" y="3284988"/>
            <a:ext cx="3165579" cy="173315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656" tIns="45328" rIns="90656" bIns="4532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b="1" dirty="0"/>
              <a:t>Observational studies </a:t>
            </a:r>
          </a:p>
          <a:p>
            <a:pPr marL="0" indent="0">
              <a:buNone/>
            </a:pPr>
            <a:r>
              <a:rPr lang="en-CA" sz="1800" dirty="0" smtClean="0"/>
              <a:t>Evidence  </a:t>
            </a:r>
            <a:r>
              <a:rPr lang="en-CA" sz="1800" dirty="0"/>
              <a:t>for no significant difference in the risk of HIV transmission </a:t>
            </a:r>
            <a:r>
              <a:rPr lang="en-CA" sz="1800" dirty="0">
                <a:solidFill>
                  <a:prstClr val="black"/>
                </a:solidFill>
              </a:rPr>
              <a:t>between early vs deferred treatment </a:t>
            </a:r>
            <a:r>
              <a:rPr lang="en-CA" sz="1800" dirty="0"/>
              <a:t>(</a:t>
            </a:r>
            <a:r>
              <a:rPr lang="en-CA" sz="1800" b="1" dirty="0"/>
              <a:t>2 studies</a:t>
            </a:r>
            <a:r>
              <a:rPr lang="en-CA" sz="1800" dirty="0"/>
              <a:t>)</a:t>
            </a:r>
          </a:p>
          <a:p>
            <a:pPr marL="0" indent="0">
              <a:buNone/>
            </a:pPr>
            <a:endParaRPr lang="en-CA" sz="1600" dirty="0">
              <a:solidFill>
                <a:prstClr val="black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/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36308"/>
            <a:ext cx="4893746" cy="36928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83968" y="5158870"/>
            <a:ext cx="4572000" cy="260818"/>
          </a:xfrm>
          <a:prstGeom prst="rect">
            <a:avLst/>
          </a:prstGeom>
        </p:spPr>
        <p:txBody>
          <a:bodyPr lIns="90656" tIns="45328" rIns="90656" bIns="45328">
            <a:spAutoFit/>
          </a:bodyPr>
          <a:lstStyle/>
          <a:p>
            <a:r>
              <a:rPr lang="en-US" sz="1100" dirty="0"/>
              <a:t>CI confidence interval; IV, inverse variance; RCT, </a:t>
            </a:r>
            <a:r>
              <a:rPr lang="en-US" sz="1100" dirty="0" err="1"/>
              <a:t>randomised</a:t>
            </a:r>
            <a:r>
              <a:rPr lang="en-US" sz="1100" dirty="0"/>
              <a:t> controlled trial</a:t>
            </a:r>
            <a:endParaRPr lang="en-GB" sz="1100" dirty="0"/>
          </a:p>
        </p:txBody>
      </p:sp>
      <p:sp>
        <p:nvSpPr>
          <p:cNvPr id="15" name="Oval 14"/>
          <p:cNvSpPr/>
          <p:nvPr/>
        </p:nvSpPr>
        <p:spPr>
          <a:xfrm>
            <a:off x="7435190" y="2348880"/>
            <a:ext cx="350337" cy="24925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656" tIns="45328" rIns="90656" bIns="45328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43427" y="3793193"/>
            <a:ext cx="423908" cy="22659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656" tIns="45328" rIns="90656" bIns="45328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2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03" y="3268147"/>
            <a:ext cx="4969488" cy="178381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91" y="1388576"/>
            <a:ext cx="4969488" cy="1879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4075"/>
            <a:ext cx="8355111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Evidence Summary</a:t>
            </a:r>
            <a:r>
              <a:rPr lang="en-US" b="1" dirty="0" smtClean="0">
                <a:solidFill>
                  <a:srgbClr val="002060"/>
                </a:solidFill>
              </a:rPr>
              <a:t>: Risk </a:t>
            </a:r>
            <a:r>
              <a:rPr lang="en-US" b="1" dirty="0">
                <a:solidFill>
                  <a:srgbClr val="002060"/>
                </a:solidFill>
              </a:rPr>
              <a:t>of Hepatic </a:t>
            </a:r>
            <a:r>
              <a:rPr lang="en-US" b="1" dirty="0" smtClean="0">
                <a:solidFill>
                  <a:srgbClr val="002060"/>
                </a:solidFill>
              </a:rPr>
              <a:t>&amp; </a:t>
            </a:r>
            <a:r>
              <a:rPr lang="en-US" b="1" dirty="0">
                <a:solidFill>
                  <a:srgbClr val="002060"/>
                </a:solidFill>
              </a:rPr>
              <a:t>Renal  </a:t>
            </a:r>
            <a:r>
              <a:rPr lang="en-US" b="1" dirty="0" smtClean="0">
                <a:solidFill>
                  <a:srgbClr val="002060"/>
                </a:solidFill>
              </a:rPr>
              <a:t>SAE or any grade III/IV SAE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3087215" y="3093577"/>
            <a:ext cx="6858000" cy="68356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45" tIns="45324" rIns="90645" bIns="45324"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</a:rPr>
              <a:t>WHEN TO START </a:t>
            </a:r>
            <a:r>
              <a:rPr lang="en-GB" sz="2400" b="1" dirty="0" smtClean="0">
                <a:solidFill>
                  <a:prstClr val="white"/>
                </a:solidFill>
              </a:rPr>
              <a:t>EVIDENCE 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49551" y="1474366"/>
            <a:ext cx="3116580" cy="133296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656" tIns="45328" rIns="90656" bIns="4532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800" b="1" dirty="0">
                <a:solidFill>
                  <a:prstClr val="black"/>
                </a:solidFill>
              </a:rPr>
              <a:t>Clinical trial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 smtClean="0">
                <a:solidFill>
                  <a:prstClr val="black"/>
                </a:solidFill>
              </a:rPr>
              <a:t>no </a:t>
            </a:r>
            <a:r>
              <a:rPr lang="en-CA" sz="1800" dirty="0">
                <a:solidFill>
                  <a:prstClr val="black"/>
                </a:solidFill>
              </a:rPr>
              <a:t>increased risk of  hepatic and renal SAE </a:t>
            </a:r>
            <a:r>
              <a:rPr lang="en-US" sz="1800" dirty="0">
                <a:solidFill>
                  <a:prstClr val="black"/>
                </a:solidFill>
              </a:rPr>
              <a:t>between early vs deferred treatment </a:t>
            </a:r>
            <a:r>
              <a:rPr lang="en-CA" sz="1800" dirty="0">
                <a:solidFill>
                  <a:prstClr val="black"/>
                </a:solidFill>
              </a:rPr>
              <a:t>  </a:t>
            </a:r>
            <a:r>
              <a:rPr lang="en-CA" sz="1800" b="1" dirty="0">
                <a:solidFill>
                  <a:prstClr val="black"/>
                </a:solidFill>
              </a:rPr>
              <a:t>(1 study)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b="1" dirty="0">
                <a:solidFill>
                  <a:prstClr val="black"/>
                </a:solidFill>
              </a:rPr>
              <a:t>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26761" y="3068960"/>
            <a:ext cx="3139370" cy="171360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656" tIns="45328" rIns="90656" bIns="4532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800" b="1" dirty="0">
                <a:solidFill>
                  <a:prstClr val="black"/>
                </a:solidFill>
              </a:rPr>
              <a:t>Observational studies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 smtClean="0">
                <a:solidFill>
                  <a:prstClr val="black"/>
                </a:solidFill>
              </a:rPr>
              <a:t>increased </a:t>
            </a:r>
            <a:r>
              <a:rPr lang="en-CA" sz="1800" dirty="0">
                <a:solidFill>
                  <a:prstClr val="black"/>
                </a:solidFill>
              </a:rPr>
              <a:t>risk of hepatic SAE </a:t>
            </a:r>
            <a:r>
              <a:rPr lang="en-GB" sz="1800" dirty="0">
                <a:solidFill>
                  <a:prstClr val="black"/>
                </a:solidFill>
              </a:rPr>
              <a:t>compared to </a:t>
            </a:r>
            <a:r>
              <a:rPr lang="en-US" sz="1800" dirty="0">
                <a:solidFill>
                  <a:prstClr val="black"/>
                </a:solidFill>
              </a:rPr>
              <a:t>those deferring treatment</a:t>
            </a:r>
            <a:r>
              <a:rPr lang="en-CA" sz="1800" dirty="0">
                <a:solidFill>
                  <a:prstClr val="black"/>
                </a:solidFill>
              </a:rPr>
              <a:t>  but no increased risk for renal </a:t>
            </a:r>
            <a:r>
              <a:rPr lang="en-CA" sz="1800" dirty="0" smtClean="0">
                <a:solidFill>
                  <a:prstClr val="black"/>
                </a:solidFill>
              </a:rPr>
              <a:t>SAE </a:t>
            </a:r>
            <a:r>
              <a:rPr lang="en-CA" sz="1800" b="1" dirty="0" smtClean="0">
                <a:solidFill>
                  <a:prstClr val="black"/>
                </a:solidFill>
              </a:rPr>
              <a:t>(1 </a:t>
            </a:r>
            <a:r>
              <a:rPr lang="en-CA" sz="1800" b="1" dirty="0">
                <a:solidFill>
                  <a:prstClr val="black"/>
                </a:solidFill>
              </a:rPr>
              <a:t>study)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600" dirty="0">
              <a:solidFill>
                <a:prstClr val="black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3697" y="6584176"/>
            <a:ext cx="4572000" cy="260818"/>
          </a:xfrm>
          <a:prstGeom prst="rect">
            <a:avLst/>
          </a:prstGeom>
        </p:spPr>
        <p:txBody>
          <a:bodyPr lIns="90656" tIns="45328" rIns="90656" bIns="45328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CI confidence interval; IV, inverse variance; RCT, </a:t>
            </a:r>
            <a:r>
              <a:rPr lang="en-US" sz="1100" dirty="0" err="1">
                <a:solidFill>
                  <a:prstClr val="black"/>
                </a:solidFill>
              </a:rPr>
              <a:t>randomised</a:t>
            </a:r>
            <a:r>
              <a:rPr lang="en-US" sz="1100" dirty="0">
                <a:solidFill>
                  <a:prstClr val="black"/>
                </a:solidFill>
              </a:rPr>
              <a:t> controlled trial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4778" y="1803085"/>
            <a:ext cx="1198169" cy="337763"/>
          </a:xfrm>
          <a:prstGeom prst="rect">
            <a:avLst/>
          </a:prstGeom>
          <a:solidFill>
            <a:srgbClr val="0070C0"/>
          </a:solidFill>
        </p:spPr>
        <p:txBody>
          <a:bodyPr wrap="none" lIns="90656" tIns="45328" rIns="90656" bIns="45328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Hepatic SAE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4778" y="3751600"/>
            <a:ext cx="1025557" cy="337763"/>
          </a:xfrm>
          <a:prstGeom prst="rect">
            <a:avLst/>
          </a:prstGeom>
          <a:solidFill>
            <a:srgbClr val="0070C0"/>
          </a:solidFill>
        </p:spPr>
        <p:txBody>
          <a:bodyPr wrap="none" lIns="90656" tIns="45328" rIns="90656" bIns="45328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Renal SAE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779373" y="5566205"/>
            <a:ext cx="423908" cy="29591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656" tIns="45328" rIns="90656" bIns="4532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53529" y="5818975"/>
            <a:ext cx="1099509" cy="29591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656" tIns="45328" rIns="90656" bIns="4532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79372" y="2140849"/>
            <a:ext cx="431319" cy="40983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656" tIns="45328" rIns="90656" bIns="4532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90048" y="4073570"/>
            <a:ext cx="620644" cy="46132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656" tIns="45328" rIns="90656" bIns="4532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\\WIMS\HQ\GVA11\Home\dohertym\Desktop\IAS Vancouver 2015\Satellite July 19\Data\3.Forest plot.combined.sa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50" y="5301208"/>
            <a:ext cx="4792113" cy="11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749552" y="5051965"/>
            <a:ext cx="3116579" cy="166261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0656" tIns="45328" rIns="90656" bIns="45328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800" b="1" dirty="0" smtClean="0">
                <a:solidFill>
                  <a:prstClr val="black"/>
                </a:solidFill>
              </a:rPr>
              <a:t>Combined </a:t>
            </a:r>
            <a:endParaRPr lang="en-CA" sz="1800" b="1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 smtClean="0">
                <a:solidFill>
                  <a:prstClr val="black"/>
                </a:solidFill>
              </a:rPr>
              <a:t>No increased </a:t>
            </a:r>
            <a:r>
              <a:rPr lang="en-CA" sz="1800" dirty="0">
                <a:solidFill>
                  <a:prstClr val="black"/>
                </a:solidFill>
              </a:rPr>
              <a:t>risk of </a:t>
            </a:r>
            <a:r>
              <a:rPr lang="en-CA" sz="1800" dirty="0" smtClean="0">
                <a:solidFill>
                  <a:prstClr val="black"/>
                </a:solidFill>
              </a:rPr>
              <a:t>any grade 3 / 4 SAE between  early and deferring </a:t>
            </a:r>
            <a:r>
              <a:rPr lang="en-US" sz="1800" dirty="0" smtClean="0">
                <a:solidFill>
                  <a:prstClr val="black"/>
                </a:solidFill>
              </a:rPr>
              <a:t> treatment (</a:t>
            </a:r>
            <a:r>
              <a:rPr lang="en-US" sz="1800" b="1" dirty="0" smtClean="0">
                <a:solidFill>
                  <a:prstClr val="black"/>
                </a:solidFill>
              </a:rPr>
              <a:t>2 studies)</a:t>
            </a:r>
            <a:endParaRPr lang="en-CA" sz="1600" b="1" dirty="0">
              <a:solidFill>
                <a:prstClr val="black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79372" y="5622642"/>
            <a:ext cx="521065" cy="40983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656" tIns="45328" rIns="90656" bIns="4532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37747" y="4941168"/>
            <a:ext cx="1581927" cy="337763"/>
          </a:xfrm>
          <a:prstGeom prst="rect">
            <a:avLst/>
          </a:prstGeom>
          <a:solidFill>
            <a:srgbClr val="0070C0"/>
          </a:solidFill>
        </p:spPr>
        <p:txBody>
          <a:bodyPr wrap="none" lIns="90656" tIns="45328" rIns="90656" bIns="45328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Grade 3 / 4 SAEs</a:t>
            </a:r>
            <a:endParaRPr lang="en-GB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8"/>
            <a:ext cx="8229600" cy="831084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</a:rPr>
              <a:t>When to Start in Adults: Evidence Summary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240" y="1148902"/>
            <a:ext cx="7780560" cy="516147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Systematic review on  when to start ART in asymptomatic PLHIV  found 1 RCT and 17 cohorts or meta-analyses of cohorts reporting on 8 separate outcomes in patients with &lt;500 CD4 and ≥500 CD4 </a:t>
            </a:r>
            <a:r>
              <a:rPr lang="en-US" sz="2400" dirty="0" smtClean="0">
                <a:solidFill>
                  <a:srgbClr val="002060"/>
                </a:solidFill>
              </a:rPr>
              <a:t>cells/µL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Clinical benefits </a:t>
            </a:r>
            <a:r>
              <a:rPr lang="en-US" sz="2400" dirty="0">
                <a:solidFill>
                  <a:srgbClr val="002060"/>
                </a:solidFill>
              </a:rPr>
              <a:t>of ART initiation over 500  CD4 to all PLHIV compared with &lt; 500 CD4 initiation, 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with </a:t>
            </a:r>
            <a:r>
              <a:rPr lang="en-US" sz="2400" dirty="0">
                <a:solidFill>
                  <a:srgbClr val="002060"/>
                </a:solidFill>
              </a:rPr>
              <a:t>reduction of severe HIV morbidity, HIV disease progression and HIV transmission,  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without </a:t>
            </a:r>
            <a:r>
              <a:rPr lang="en-US" sz="2400" dirty="0">
                <a:solidFill>
                  <a:srgbClr val="002060"/>
                </a:solidFill>
              </a:rPr>
              <a:t>increase in grade III/IV adverse events.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3087215" y="3093577"/>
            <a:ext cx="6858000" cy="68356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45" tIns="45324" rIns="90645" bIns="45324" rtlCol="0" anchor="ctr"/>
          <a:lstStyle/>
          <a:p>
            <a:pPr algn="ctr"/>
            <a:r>
              <a:rPr lang="en-GB" sz="2400" b="1" dirty="0">
                <a:solidFill>
                  <a:prstClr val="white"/>
                </a:solidFill>
              </a:rPr>
              <a:t>WHEN TO START - </a:t>
            </a:r>
            <a:r>
              <a:rPr lang="en-GB" sz="2400" b="1" dirty="0" smtClean="0">
                <a:solidFill>
                  <a:prstClr val="white"/>
                </a:solidFill>
              </a:rPr>
              <a:t>EVIDENCE</a:t>
            </a:r>
            <a:endParaRPr lang="en-GB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xfrm>
            <a:off x="951308" y="171117"/>
            <a:ext cx="7416824" cy="8667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3500" b="1" dirty="0">
                <a:solidFill>
                  <a:srgbClr val="002060"/>
                </a:solidFill>
                <a:latin typeface="+mn-lt"/>
              </a:rPr>
              <a:t>Evidence for Children &amp; Adolescents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4"/>
          <a:stretch>
            <a:fillRect/>
          </a:stretch>
        </p:blipFill>
        <p:spPr bwMode="auto">
          <a:xfrm>
            <a:off x="5877898" y="1028088"/>
            <a:ext cx="3088272" cy="282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0"/>
          <a:stretch>
            <a:fillRect/>
          </a:stretch>
        </p:blipFill>
        <p:spPr bwMode="auto">
          <a:xfrm>
            <a:off x="6015040" y="3913510"/>
            <a:ext cx="3021755" cy="27558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028088"/>
            <a:ext cx="5616753" cy="5275948"/>
          </a:xfrm>
          <a:prstGeom prst="rect">
            <a:avLst/>
          </a:prstGeom>
          <a:noFill/>
        </p:spPr>
        <p:txBody>
          <a:bodyPr wrap="square" lIns="90800" tIns="45400" rIns="90800" bIns="45400">
            <a:spAutoFit/>
          </a:bodyPr>
          <a:lstStyle/>
          <a:p>
            <a:pPr marL="283747" indent="-283747" defTabSz="907965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srgbClr val="002060"/>
                </a:solidFill>
              </a:rPr>
              <a:t>Lack of direct evidence </a:t>
            </a:r>
            <a:r>
              <a:rPr lang="en-GB" sz="2200" dirty="0">
                <a:solidFill>
                  <a:srgbClr val="002060"/>
                </a:solidFill>
              </a:rPr>
              <a:t>in support of earlier initiation (particularly for horizontally infected adolescents)</a:t>
            </a:r>
            <a:r>
              <a:rPr lang="en-GB" sz="2200" baseline="30000" dirty="0">
                <a:solidFill>
                  <a:srgbClr val="002060"/>
                </a:solidFill>
              </a:rPr>
              <a:t>1</a:t>
            </a:r>
            <a:r>
              <a:rPr lang="en-GB" sz="2200" dirty="0">
                <a:solidFill>
                  <a:srgbClr val="002060"/>
                </a:solidFill>
              </a:rPr>
              <a:t> </a:t>
            </a:r>
          </a:p>
          <a:p>
            <a:pPr marL="283747" indent="-283747" defTabSz="907965">
              <a:buFont typeface="Arial" panose="020B0604020202020204" pitchFamily="34" charset="0"/>
              <a:buChar char="•"/>
              <a:defRPr/>
            </a:pPr>
            <a:endParaRPr lang="en-GB" sz="800" dirty="0">
              <a:solidFill>
                <a:srgbClr val="002060"/>
              </a:solidFill>
            </a:endParaRPr>
          </a:p>
          <a:p>
            <a:pPr marL="283747" indent="-283747" defTabSz="907965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002060"/>
                </a:solidFill>
              </a:rPr>
              <a:t>Indirect evidence suggests </a:t>
            </a:r>
            <a:r>
              <a:rPr lang="en-GB" sz="2200" b="1" dirty="0">
                <a:solidFill>
                  <a:srgbClr val="002060"/>
                </a:solidFill>
              </a:rPr>
              <a:t>reduction in mortality and improvement in growth </a:t>
            </a:r>
            <a:r>
              <a:rPr lang="en-GB" sz="2200" dirty="0">
                <a:solidFill>
                  <a:srgbClr val="002060"/>
                </a:solidFill>
              </a:rPr>
              <a:t>(particularly in children 5-10 years with CD4 &gt;500)</a:t>
            </a:r>
            <a:r>
              <a:rPr lang="en-GB" sz="2200" baseline="30000" dirty="0">
                <a:solidFill>
                  <a:srgbClr val="002060"/>
                </a:solidFill>
              </a:rPr>
              <a:t>2</a:t>
            </a:r>
            <a:r>
              <a:rPr lang="en-GB" sz="2200" dirty="0">
                <a:solidFill>
                  <a:srgbClr val="002060"/>
                </a:solidFill>
              </a:rPr>
              <a:t> </a:t>
            </a:r>
          </a:p>
          <a:p>
            <a:pPr marL="283747" indent="-283747" defTabSz="907965">
              <a:buFont typeface="Arial" panose="020B0604020202020204" pitchFamily="34" charset="0"/>
              <a:buChar char="•"/>
              <a:defRPr/>
            </a:pPr>
            <a:endParaRPr lang="en-GB" sz="800" dirty="0">
              <a:solidFill>
                <a:srgbClr val="002060"/>
              </a:solidFill>
            </a:endParaRPr>
          </a:p>
          <a:p>
            <a:pPr marL="283747" indent="-283747" defTabSz="907965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002060"/>
                </a:solidFill>
              </a:rPr>
              <a:t>A growing body of evidence </a:t>
            </a:r>
            <a:r>
              <a:rPr lang="en-US" sz="2200" dirty="0">
                <a:solidFill>
                  <a:srgbClr val="002060"/>
                </a:solidFill>
              </a:rPr>
              <a:t>demonstrates the </a:t>
            </a:r>
            <a:r>
              <a:rPr lang="en-US" sz="2200" b="1" dirty="0">
                <a:solidFill>
                  <a:srgbClr val="002060"/>
                </a:solidFill>
              </a:rPr>
              <a:t>positive </a:t>
            </a:r>
            <a:r>
              <a:rPr lang="en-US" sz="2200" b="1" dirty="0" smtClean="0">
                <a:solidFill>
                  <a:srgbClr val="002060"/>
                </a:solidFill>
              </a:rPr>
              <a:t>impact of </a:t>
            </a:r>
            <a:r>
              <a:rPr lang="en-US" sz="2200" b="1" dirty="0">
                <a:solidFill>
                  <a:srgbClr val="002060"/>
                </a:solidFill>
              </a:rPr>
              <a:t>ART </a:t>
            </a:r>
            <a:r>
              <a:rPr lang="en-US" sz="2200" dirty="0">
                <a:solidFill>
                  <a:srgbClr val="002060"/>
                </a:solidFill>
              </a:rPr>
              <a:t>on growth</a:t>
            </a:r>
            <a:r>
              <a:rPr lang="en-US" sz="2200" baseline="30000" dirty="0">
                <a:solidFill>
                  <a:srgbClr val="002060"/>
                </a:solidFill>
              </a:rPr>
              <a:t>3</a:t>
            </a:r>
            <a:r>
              <a:rPr lang="en-US" sz="2200" dirty="0">
                <a:solidFill>
                  <a:srgbClr val="002060"/>
                </a:solidFill>
              </a:rPr>
              <a:t>, neurodevelopment</a:t>
            </a:r>
            <a:r>
              <a:rPr lang="en-US" sz="2200" baseline="30000" dirty="0">
                <a:solidFill>
                  <a:srgbClr val="002060"/>
                </a:solidFill>
              </a:rPr>
              <a:t>4</a:t>
            </a:r>
            <a:r>
              <a:rPr lang="en-US" sz="2200" dirty="0">
                <a:solidFill>
                  <a:srgbClr val="002060"/>
                </a:solidFill>
              </a:rPr>
              <a:t>, immunological recovery</a:t>
            </a:r>
            <a:r>
              <a:rPr lang="en-US" sz="2200" baseline="30000" dirty="0">
                <a:solidFill>
                  <a:srgbClr val="002060"/>
                </a:solidFill>
              </a:rPr>
              <a:t>5</a:t>
            </a:r>
            <a:r>
              <a:rPr lang="en-US" sz="2200" dirty="0">
                <a:solidFill>
                  <a:srgbClr val="002060"/>
                </a:solidFill>
              </a:rPr>
              <a:t> and in preventing pubertal delays</a:t>
            </a:r>
            <a:r>
              <a:rPr lang="en-US" sz="2200" baseline="30000" dirty="0">
                <a:solidFill>
                  <a:srgbClr val="002060"/>
                </a:solidFill>
              </a:rPr>
              <a:t>6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</a:p>
          <a:p>
            <a:pPr marL="283747" indent="-283747" defTabSz="907965"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rgbClr val="002060"/>
              </a:solidFill>
            </a:endParaRPr>
          </a:p>
          <a:p>
            <a:pPr marL="283747" indent="-283747" defTabSz="907965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2060"/>
                </a:solidFill>
              </a:rPr>
              <a:t>Gains appear to be limited for vertically infected </a:t>
            </a:r>
            <a:r>
              <a:rPr lang="en-US" sz="2200" b="1" dirty="0">
                <a:solidFill>
                  <a:srgbClr val="002060"/>
                </a:solidFill>
              </a:rPr>
              <a:t>adolescents</a:t>
            </a:r>
            <a:r>
              <a:rPr lang="en-US" sz="2200" baseline="30000" dirty="0">
                <a:solidFill>
                  <a:srgbClr val="002060"/>
                </a:solidFill>
              </a:rPr>
              <a:t>2,5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endParaRPr lang="en-GB" sz="2200" dirty="0">
              <a:solidFill>
                <a:srgbClr val="002060"/>
              </a:solidFill>
            </a:endParaRPr>
          </a:p>
          <a:p>
            <a:pPr defTabSz="907965">
              <a:defRPr/>
            </a:pP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5919928"/>
            <a:ext cx="5760640" cy="938072"/>
          </a:xfrm>
          <a:prstGeom prst="rect">
            <a:avLst/>
          </a:prstGeom>
        </p:spPr>
        <p:txBody>
          <a:bodyPr lIns="90800" tIns="45400" rIns="90800" bIns="45400" numCol="3">
            <a:spAutoFit/>
          </a:bodyPr>
          <a:lstStyle/>
          <a:p>
            <a:pPr defTabSz="907965">
              <a:defRPr/>
            </a:pPr>
            <a:r>
              <a:rPr lang="en-GB" sz="1100" i="1" dirty="0">
                <a:solidFill>
                  <a:prstClr val="black"/>
                </a:solidFill>
              </a:rPr>
              <a:t>References: </a:t>
            </a:r>
          </a:p>
          <a:p>
            <a:pPr defTabSz="907965">
              <a:defRPr/>
            </a:pPr>
            <a:r>
              <a:rPr lang="en-GB" sz="1100" i="1" dirty="0">
                <a:solidFill>
                  <a:prstClr val="black"/>
                </a:solidFill>
              </a:rPr>
              <a:t>1. </a:t>
            </a:r>
            <a:r>
              <a:rPr lang="en-GB" sz="1100" i="1" dirty="0" err="1">
                <a:solidFill>
                  <a:prstClr val="black"/>
                </a:solidFill>
              </a:rPr>
              <a:t>Sigfried</a:t>
            </a:r>
            <a:r>
              <a:rPr lang="en-GB" sz="1100" i="1" dirty="0">
                <a:solidFill>
                  <a:prstClr val="black"/>
                </a:solidFill>
              </a:rPr>
              <a:t> et al 2014</a:t>
            </a:r>
          </a:p>
          <a:p>
            <a:pPr defTabSz="907965">
              <a:defRPr/>
            </a:pPr>
            <a:r>
              <a:rPr lang="en-GB" sz="1100" i="1" dirty="0">
                <a:solidFill>
                  <a:prstClr val="black"/>
                </a:solidFill>
              </a:rPr>
              <a:t>2. </a:t>
            </a:r>
            <a:r>
              <a:rPr lang="en-GB" sz="1100" i="1" dirty="0" err="1">
                <a:solidFill>
                  <a:prstClr val="black"/>
                </a:solidFill>
              </a:rPr>
              <a:t>IeDea</a:t>
            </a:r>
            <a:r>
              <a:rPr lang="en-GB" sz="1100" i="1" dirty="0">
                <a:solidFill>
                  <a:prstClr val="black"/>
                </a:solidFill>
              </a:rPr>
              <a:t> network 2015</a:t>
            </a:r>
          </a:p>
          <a:p>
            <a:pPr defTabSz="907965">
              <a:defRPr/>
            </a:pPr>
            <a:endParaRPr lang="en-GB" sz="1100" i="1" dirty="0">
              <a:solidFill>
                <a:prstClr val="black"/>
              </a:solidFill>
            </a:endParaRPr>
          </a:p>
          <a:p>
            <a:pPr defTabSz="907965">
              <a:defRPr/>
            </a:pPr>
            <a:endParaRPr lang="en-GB" sz="1100" i="1" dirty="0">
              <a:solidFill>
                <a:prstClr val="black"/>
              </a:solidFill>
            </a:endParaRPr>
          </a:p>
          <a:p>
            <a:pPr defTabSz="907965">
              <a:defRPr/>
            </a:pPr>
            <a:endParaRPr lang="en-GB" sz="1100" i="1" dirty="0">
              <a:solidFill>
                <a:prstClr val="black"/>
              </a:solidFill>
            </a:endParaRPr>
          </a:p>
          <a:p>
            <a:pPr defTabSz="907965">
              <a:defRPr/>
            </a:pPr>
            <a:r>
              <a:rPr lang="en-GB" sz="1100" i="1" dirty="0">
                <a:solidFill>
                  <a:prstClr val="black"/>
                </a:solidFill>
              </a:rPr>
              <a:t>3. McGrath et al 2011</a:t>
            </a:r>
          </a:p>
          <a:p>
            <a:pPr defTabSz="907965">
              <a:defRPr/>
            </a:pPr>
            <a:r>
              <a:rPr lang="en-GB" sz="1100" i="1" dirty="0">
                <a:solidFill>
                  <a:prstClr val="black"/>
                </a:solidFill>
              </a:rPr>
              <a:t>4. Laughton et al 2012</a:t>
            </a:r>
          </a:p>
          <a:p>
            <a:pPr defTabSz="907965">
              <a:defRPr/>
            </a:pPr>
            <a:endParaRPr lang="en-GB" sz="1100" i="1" dirty="0">
              <a:solidFill>
                <a:prstClr val="black"/>
              </a:solidFill>
            </a:endParaRPr>
          </a:p>
          <a:p>
            <a:pPr defTabSz="907965">
              <a:defRPr/>
            </a:pPr>
            <a:endParaRPr lang="en-GB" sz="1100" i="1" dirty="0">
              <a:solidFill>
                <a:prstClr val="black"/>
              </a:solidFill>
            </a:endParaRPr>
          </a:p>
          <a:p>
            <a:pPr defTabSz="907965">
              <a:defRPr/>
            </a:pPr>
            <a:endParaRPr lang="en-GB" sz="1100" i="1" dirty="0">
              <a:solidFill>
                <a:prstClr val="black"/>
              </a:solidFill>
            </a:endParaRPr>
          </a:p>
          <a:p>
            <a:pPr defTabSz="907965">
              <a:defRPr/>
            </a:pPr>
            <a:r>
              <a:rPr lang="en-GB" sz="1100" i="1" dirty="0">
                <a:solidFill>
                  <a:prstClr val="black"/>
                </a:solidFill>
              </a:rPr>
              <a:t>5. </a:t>
            </a:r>
            <a:r>
              <a:rPr lang="en-GB" sz="1100" i="1" dirty="0" err="1">
                <a:solidFill>
                  <a:prstClr val="black"/>
                </a:solidFill>
              </a:rPr>
              <a:t>Picat</a:t>
            </a:r>
            <a:r>
              <a:rPr lang="en-GB" sz="1100" i="1" dirty="0">
                <a:solidFill>
                  <a:prstClr val="black"/>
                </a:solidFill>
              </a:rPr>
              <a:t> et al 2013 </a:t>
            </a:r>
          </a:p>
          <a:p>
            <a:pPr defTabSz="907965">
              <a:defRPr/>
            </a:pPr>
            <a:r>
              <a:rPr lang="en-GB" sz="1100" i="1" dirty="0">
                <a:solidFill>
                  <a:prstClr val="black"/>
                </a:solidFill>
              </a:rPr>
              <a:t>6. </a:t>
            </a:r>
            <a:r>
              <a:rPr lang="en-GB" sz="1100" i="1" dirty="0" err="1">
                <a:solidFill>
                  <a:prstClr val="black"/>
                </a:solidFill>
              </a:rPr>
              <a:t>Szubert</a:t>
            </a:r>
            <a:r>
              <a:rPr lang="en-GB" sz="1100" i="1" dirty="0">
                <a:solidFill>
                  <a:prstClr val="black"/>
                </a:solidFill>
              </a:rPr>
              <a:t> et al 2015</a:t>
            </a:r>
            <a:endParaRPr lang="en-GB" sz="1400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3339751" y="3069772"/>
            <a:ext cx="6858000" cy="68356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45" tIns="45324" rIns="90645" bIns="45324" rtlCol="0" anchor="ctr"/>
          <a:lstStyle/>
          <a:p>
            <a:pPr algn="ctr"/>
            <a:r>
              <a:rPr lang="en-GB" sz="2400" b="1" dirty="0"/>
              <a:t>WHEN TO START - </a:t>
            </a:r>
            <a:r>
              <a:rPr lang="en-GB" sz="2400" b="1" dirty="0" smtClean="0"/>
              <a:t>EVIDENCE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452250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 bwMode="auto">
          <a:xfrm>
            <a:off x="755576" y="43195"/>
            <a:ext cx="8226884" cy="9978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+mn-lt"/>
              </a:rPr>
              <a:t>Programmatic </a:t>
            </a:r>
            <a:r>
              <a:rPr lang="en-GB" sz="3200" b="1" dirty="0" smtClean="0">
                <a:solidFill>
                  <a:srgbClr val="002060"/>
                </a:solidFill>
                <a:latin typeface="+mn-lt"/>
              </a:rPr>
              <a:t>Rationale  Children </a:t>
            </a:r>
            <a:r>
              <a:rPr lang="en-GB" sz="3200" b="1" dirty="0">
                <a:solidFill>
                  <a:srgbClr val="002060"/>
                </a:solidFill>
                <a:latin typeface="+mn-lt"/>
              </a:rPr>
              <a:t>and Adolescent</a:t>
            </a:r>
            <a:r>
              <a:rPr lang="en-GB" sz="3200" b="1" dirty="0">
                <a:solidFill>
                  <a:srgbClr val="002060"/>
                </a:solidFill>
                <a:latin typeface="Arial Narrow" pitchFamily="34" charset="0"/>
              </a:rPr>
              <a:t>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 bwMode="auto">
          <a:xfrm>
            <a:off x="769138" y="1211335"/>
            <a:ext cx="4225053" cy="40898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Eliminates the need</a:t>
            </a:r>
            <a:r>
              <a:rPr lang="en-US" sz="2200" dirty="0">
                <a:solidFill>
                  <a:srgbClr val="002060"/>
                </a:solidFill>
              </a:rPr>
              <a:t> for determining CD4 count to initiate ART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Avoids delaying </a:t>
            </a:r>
            <a:r>
              <a:rPr lang="en-US" sz="2200" dirty="0">
                <a:solidFill>
                  <a:srgbClr val="002060"/>
                </a:solidFill>
              </a:rPr>
              <a:t>ART in settings without access to CD4 testing. 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Simplifies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paediatric</a:t>
            </a:r>
            <a:r>
              <a:rPr lang="en-US" sz="2200" dirty="0">
                <a:solidFill>
                  <a:srgbClr val="002060"/>
                </a:solidFill>
              </a:rPr>
              <a:t>  treatment and facilitate expansion of </a:t>
            </a:r>
            <a:r>
              <a:rPr lang="en-US" sz="2200" dirty="0" err="1">
                <a:solidFill>
                  <a:srgbClr val="002060"/>
                </a:solidFill>
              </a:rPr>
              <a:t>paediatric</a:t>
            </a:r>
            <a:r>
              <a:rPr lang="en-US" sz="2200" dirty="0">
                <a:solidFill>
                  <a:srgbClr val="002060"/>
                </a:solidFill>
              </a:rPr>
              <a:t> ART (task-shifting and decentralization)</a:t>
            </a:r>
          </a:p>
          <a:p>
            <a:r>
              <a:rPr lang="en-US" sz="2200" dirty="0">
                <a:solidFill>
                  <a:srgbClr val="002060"/>
                </a:solidFill>
              </a:rPr>
              <a:t>Improves </a:t>
            </a:r>
            <a:r>
              <a:rPr lang="en-US" sz="2200" b="1" dirty="0">
                <a:solidFill>
                  <a:srgbClr val="002060"/>
                </a:solidFill>
              </a:rPr>
              <a:t>retention</a:t>
            </a:r>
            <a:r>
              <a:rPr lang="en-US" sz="2200" dirty="0">
                <a:solidFill>
                  <a:srgbClr val="002060"/>
                </a:solidFill>
              </a:rPr>
              <a:t> in care compared to pre-ART</a:t>
            </a:r>
            <a:endParaRPr lang="en-GB" sz="2200" dirty="0">
              <a:solidFill>
                <a:srgbClr val="002060"/>
              </a:solidFill>
            </a:endParaRP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14" y="3602501"/>
            <a:ext cx="4068375" cy="244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68" y="1341939"/>
            <a:ext cx="3745294" cy="211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3947" y="6464939"/>
            <a:ext cx="4472903" cy="276353"/>
          </a:xfrm>
          <a:prstGeom prst="rect">
            <a:avLst/>
          </a:prstGeom>
          <a:noFill/>
        </p:spPr>
        <p:txBody>
          <a:bodyPr lIns="90800" tIns="45400" rIns="90800" bIns="45400">
            <a:spAutoFit/>
          </a:bodyPr>
          <a:lstStyle/>
          <a:p>
            <a:pPr defTabSz="907965">
              <a:defRPr/>
            </a:pPr>
            <a:r>
              <a:rPr lang="en-GB" sz="1200" b="1" i="1" dirty="0">
                <a:solidFill>
                  <a:prstClr val="black"/>
                </a:solidFill>
              </a:rPr>
              <a:t>Source: Uganda National programme - Rapid assessment May 2015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2556" y="3717725"/>
            <a:ext cx="287786" cy="215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00" tIns="45400" rIns="90800" bIns="45400" anchor="ctr"/>
          <a:lstStyle/>
          <a:p>
            <a:pPr algn="ctr" defTabSz="907965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32678" y="607617"/>
            <a:ext cx="7399762" cy="734322"/>
          </a:xfrm>
          <a:prstGeom prst="rect">
            <a:avLst/>
          </a:prstGeom>
        </p:spPr>
        <p:txBody>
          <a:bodyPr lIns="90800" tIns="45400" rIns="90800" bIns="4540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200" b="1" dirty="0">
                <a:solidFill>
                  <a:srgbClr val="0070C0"/>
                </a:solidFill>
              </a:rPr>
              <a:t>Only ~20% are not eligible based on existing criteria</a:t>
            </a:r>
            <a:endParaRPr lang="en-GB" sz="2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301208"/>
            <a:ext cx="4252179" cy="1476681"/>
          </a:xfrm>
          <a:prstGeom prst="rect">
            <a:avLst/>
          </a:prstGeom>
          <a:solidFill>
            <a:srgbClr val="FFC000"/>
          </a:solidFill>
        </p:spPr>
        <p:txBody>
          <a:bodyPr wrap="square" lIns="90800" tIns="45400" rIns="90800" bIns="45400">
            <a:spAutoFit/>
          </a:bodyPr>
          <a:lstStyle/>
          <a:p>
            <a:pPr defTabSz="907965">
              <a:defRPr/>
            </a:pPr>
            <a:r>
              <a:rPr lang="en-GB" b="1" dirty="0" smtClean="0">
                <a:solidFill>
                  <a:srgbClr val="0070C0"/>
                </a:solidFill>
              </a:rPr>
              <a:t>Need </a:t>
            </a:r>
            <a:r>
              <a:rPr lang="en-GB" b="1" dirty="0">
                <a:solidFill>
                  <a:srgbClr val="0070C0"/>
                </a:solidFill>
              </a:rPr>
              <a:t>adherence support (particularly in adolescents), careful planning, strengthening laboratory services and improvement of procurements and supply of key commodities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3123727" y="3069772"/>
            <a:ext cx="6858000" cy="68356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45" tIns="45324" rIns="90645" bIns="45324" rtlCol="0" anchor="ctr"/>
          <a:lstStyle/>
          <a:p>
            <a:pPr algn="ctr"/>
            <a:r>
              <a:rPr lang="en-GB" sz="2400" b="1" dirty="0"/>
              <a:t>WHEN TO START - </a:t>
            </a:r>
            <a:r>
              <a:rPr lang="en-GB" sz="2400" b="1" dirty="0" smtClean="0"/>
              <a:t>EVIDENCE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557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087216" y="3087216"/>
            <a:ext cx="6858000" cy="683568"/>
          </a:xfrm>
          <a:prstGeom prst="rect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2800" dirty="0">
                <a:solidFill>
                  <a:prstClr val="white"/>
                </a:solidFill>
              </a:rPr>
              <a:t>ACCEPTABILITY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07595" y="-1290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002060"/>
                </a:solidFill>
              </a:rPr>
              <a:t>Community – led Global </a:t>
            </a:r>
            <a:r>
              <a:rPr lang="en-US" sz="3000" b="1" dirty="0" smtClean="0">
                <a:solidFill>
                  <a:srgbClr val="002060"/>
                </a:solidFill>
              </a:rPr>
              <a:t>Consultation</a:t>
            </a:r>
            <a:r>
              <a:rPr lang="en-GB" sz="3000" b="1" dirty="0" smtClean="0">
                <a:solidFill>
                  <a:srgbClr val="002060"/>
                </a:solidFill>
              </a:rPr>
              <a:t>: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594" y="2198193"/>
            <a:ext cx="82296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24 workshops, 8 countries, 8 sub populations, </a:t>
            </a:r>
            <a:r>
              <a:rPr lang="en-US" sz="2000" dirty="0" smtClean="0">
                <a:solidFill>
                  <a:srgbClr val="002060"/>
                </a:solidFill>
              </a:rPr>
              <a:t>206 people living with HIV, 74 service providers. </a:t>
            </a:r>
            <a:endParaRPr lang="en-US" sz="2000" dirty="0">
              <a:solidFill>
                <a:srgbClr val="002060"/>
              </a:solidFill>
            </a:endParaRPr>
          </a:p>
          <a:p>
            <a:pPr marL="457200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E</a:t>
            </a:r>
            <a:r>
              <a:rPr lang="en-US" sz="2000" dirty="0" smtClean="0">
                <a:solidFill>
                  <a:srgbClr val="002060"/>
                </a:solidFill>
              </a:rPr>
              <a:t>arlier initiation was deemed </a:t>
            </a:r>
            <a:r>
              <a:rPr lang="en-US" sz="2000" b="1" dirty="0" smtClean="0">
                <a:solidFill>
                  <a:srgbClr val="002060"/>
                </a:solidFill>
              </a:rPr>
              <a:t>acceptable</a:t>
            </a:r>
            <a:r>
              <a:rPr lang="en-US" sz="2000" dirty="0" smtClean="0">
                <a:solidFill>
                  <a:srgbClr val="002060"/>
                </a:solidFill>
              </a:rPr>
              <a:t>, specific considerations were highlighted</a:t>
            </a:r>
          </a:p>
          <a:p>
            <a:pPr marL="457200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kern="0" dirty="0" smtClean="0">
                <a:solidFill>
                  <a:srgbClr val="002060"/>
                </a:solidFill>
              </a:rPr>
              <a:t>Collaborative decision-making </a:t>
            </a:r>
            <a:r>
              <a:rPr lang="en-US" sz="2000" kern="0" dirty="0" smtClean="0">
                <a:solidFill>
                  <a:srgbClr val="002060"/>
                </a:solidFill>
              </a:rPr>
              <a:t>with the ultimate decision to initiate ART being client-driven</a:t>
            </a:r>
          </a:p>
          <a:p>
            <a:pPr marL="457200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The requirement for </a:t>
            </a:r>
            <a:r>
              <a:rPr lang="en-US" sz="2000" b="1" kern="0" dirty="0" smtClean="0">
                <a:solidFill>
                  <a:srgbClr val="002060"/>
                </a:solidFill>
              </a:rPr>
              <a:t>comprehensive and accurate information </a:t>
            </a:r>
            <a:r>
              <a:rPr lang="en-US" sz="2000" kern="0" dirty="0" smtClean="0">
                <a:solidFill>
                  <a:srgbClr val="002060"/>
                </a:solidFill>
              </a:rPr>
              <a:t>to ensure an informed decision as well as readiness</a:t>
            </a:r>
          </a:p>
          <a:p>
            <a:pPr marL="457200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Initiating ART is relatively easy however </a:t>
            </a:r>
            <a:r>
              <a:rPr lang="en-US" sz="2000" b="1" kern="0" dirty="0" smtClean="0">
                <a:solidFill>
                  <a:srgbClr val="002060"/>
                </a:solidFill>
              </a:rPr>
              <a:t>maintaining adherence is challenging </a:t>
            </a:r>
            <a:endParaRPr lang="en-US" sz="2000" b="1" kern="0" dirty="0">
              <a:solidFill>
                <a:srgbClr val="002060"/>
              </a:solidFill>
            </a:endParaRPr>
          </a:p>
          <a:p>
            <a:pPr marL="457200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kern="0" dirty="0" smtClean="0">
                <a:solidFill>
                  <a:srgbClr val="002060"/>
                </a:solidFill>
              </a:rPr>
              <a:t>Stigma and discrimination </a:t>
            </a:r>
            <a:r>
              <a:rPr lang="en-US" sz="2000" kern="0" dirty="0" smtClean="0">
                <a:solidFill>
                  <a:srgbClr val="002060"/>
                </a:solidFill>
              </a:rPr>
              <a:t>were uniformly raised as fundamental concerns by all and seen to constrain treatment access and adherence</a:t>
            </a:r>
          </a:p>
          <a:p>
            <a:pPr marL="457200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00" y="852844"/>
            <a:ext cx="559675" cy="583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24" y="990655"/>
            <a:ext cx="1893456" cy="440992"/>
          </a:xfrm>
          <a:prstGeom prst="rect">
            <a:avLst/>
          </a:prstGeom>
          <a:noFill/>
        </p:spPr>
      </p:pic>
      <p:pic>
        <p:nvPicPr>
          <p:cNvPr id="8" name="Picture 7" descr="cid:DFD3CEF8-E47D-463E-A23B-32DF03597E42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06" y="908297"/>
            <a:ext cx="680079" cy="6100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6"/>
          <p:cNvSpPr txBox="1"/>
          <p:nvPr/>
        </p:nvSpPr>
        <p:spPr>
          <a:xfrm>
            <a:off x="798652" y="898540"/>
            <a:ext cx="1440161" cy="492443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600" dirty="0">
                <a:solidFill>
                  <a:srgbClr val="C0504D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AFROCAB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http://vialibre.org.pe/vl/images/logo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88" y="978796"/>
            <a:ext cx="1094667" cy="331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11427"/>
            <a:ext cx="570029" cy="685486"/>
          </a:xfrm>
          <a:prstGeom prst="rect">
            <a:avLst/>
          </a:prstGeom>
        </p:spPr>
      </p:pic>
      <p:pic>
        <p:nvPicPr>
          <p:cNvPr id="12" name="Picture 11" descr="UkraineLogo-0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255" y="972259"/>
            <a:ext cx="1271940" cy="4821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80589" y="1691516"/>
            <a:ext cx="5285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GB" sz="2400" b="1" dirty="0" smtClean="0">
                <a:solidFill>
                  <a:srgbClr val="0070C0"/>
                </a:solidFill>
              </a:rPr>
              <a:t>Acceptability of Earlier Initiation of ART 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7" y="856714"/>
            <a:ext cx="992319" cy="148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2637" y="856714"/>
            <a:ext cx="7812363" cy="5092832"/>
          </a:xfrm>
          <a:prstGeom prst="rect">
            <a:avLst/>
          </a:prstGeom>
          <a:noFill/>
        </p:spPr>
        <p:txBody>
          <a:bodyPr wrap="square" lIns="90999" tIns="45501" rIns="90999" bIns="45501">
            <a:spAutoFit/>
          </a:bodyPr>
          <a:lstStyle/>
          <a:p>
            <a:pPr defTabSz="909986">
              <a:defRPr/>
            </a:pPr>
            <a:r>
              <a:rPr lang="en-US" sz="21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</a:p>
          <a:p>
            <a:pPr defTabSz="909986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 for MSM &amp; Serodiscordant Couples in the context of demonstration projects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encourage countries to conduct such demonstration projects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376" indent="-284376" defTabSz="909986">
              <a:buFont typeface="Arial" panose="020B0604020202020204" pitchFamily="34" charset="0"/>
              <a:buChar char="•"/>
              <a:defRPr/>
            </a:pPr>
            <a:endParaRPr lang="en-US" sz="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09986">
              <a:defRPr/>
            </a:pPr>
            <a:r>
              <a:rPr lang="en-US" sz="2100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</a:t>
            </a:r>
          </a:p>
          <a:p>
            <a:pPr defTabSz="909986"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Consolidated Key Populations Guidelines - </a:t>
            </a:r>
            <a:r>
              <a:rPr lang="en-US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 for MSM</a:t>
            </a:r>
          </a:p>
          <a:p>
            <a:pPr defTabSz="909986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mong men who have sex with men, PrEP is recommended as</a:t>
            </a: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additional HIV prevention choice within a comprehensive HIV prevention package</a:t>
            </a:r>
          </a:p>
          <a:p>
            <a:pPr defTabSz="909986">
              <a:defRPr/>
            </a:pPr>
            <a:endParaRPr lang="en-US" sz="7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09986"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09986"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Oral PrEP (containing TDF) should be offered as 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additional prevention choice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people at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substantial risk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HIV infection as part of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 prevention approaches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09986"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specific</a:t>
            </a:r>
          </a:p>
          <a:p>
            <a:pPr marL="342900" indent="-342900" defTabSz="909986">
              <a:buFont typeface="Arial" panose="020B0604020202020204" pitchFamily="34" charset="0"/>
              <a:buChar char="•"/>
              <a:defRPr/>
            </a:pPr>
            <a:r>
              <a:rPr lang="en-GB" sz="24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 risk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 incidence &gt; 3 per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09986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996" name="Title 1"/>
          <p:cNvSpPr txBox="1">
            <a:spLocks/>
          </p:cNvSpPr>
          <p:nvPr/>
        </p:nvSpPr>
        <p:spPr bwMode="auto">
          <a:xfrm>
            <a:off x="540956" y="118077"/>
            <a:ext cx="7941960" cy="52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4" tIns="45512" rIns="91024" bIns="45512"/>
          <a:lstStyle>
            <a:lvl1pPr defTabSz="4572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guidance on </a:t>
            </a:r>
            <a:r>
              <a:rPr lang="en-US" altLang="en-US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2012 ─ 2015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37" y="2575894"/>
            <a:ext cx="1003179" cy="137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38" y="4135245"/>
            <a:ext cx="992319" cy="158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1"/>
          <p:cNvSpPr>
            <a:spLocks noChangeArrowheads="1"/>
          </p:cNvSpPr>
          <p:nvPr/>
        </p:nvSpPr>
        <p:spPr bwMode="auto">
          <a:xfrm>
            <a:off x="4618153" y="6315209"/>
            <a:ext cx="1974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220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 Effectiveness (%)</a:t>
            </a:r>
            <a:endParaRPr lang="en-US" alt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1683" name="Rectangle 47"/>
          <p:cNvSpPr>
            <a:spLocks noChangeArrowheads="1"/>
          </p:cNvSpPr>
          <p:nvPr/>
        </p:nvSpPr>
        <p:spPr bwMode="auto">
          <a:xfrm>
            <a:off x="488697" y="524140"/>
            <a:ext cx="6844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220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u="sng" smtClean="0">
                <a:solidFill>
                  <a:srgbClr val="000000"/>
                </a:solidFill>
                <a:latin typeface="Arial" charset="0"/>
                <a:cs typeface="Arial" charset="0"/>
              </a:rPr>
              <a:t>Study</a:t>
            </a:r>
            <a:endParaRPr lang="en-US" altLang="en-US" sz="1400" b="1" u="sng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69711" y="6007049"/>
          <a:ext cx="5614544" cy="54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  <a:gridCol w="215944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91442" marR="91442" marT="45617" marB="456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514">
                <a:tc gridSpan="2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-130</a:t>
                      </a:r>
                      <a:endParaRPr lang="en-US" sz="1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-60</a:t>
                      </a:r>
                      <a:endParaRPr lang="en-US" sz="1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-40</a:t>
                      </a:r>
                      <a:endParaRPr lang="en-US" sz="1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-20</a:t>
                      </a:r>
                      <a:endParaRPr lang="en-US" sz="1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0</a:t>
                      </a:r>
                      <a:endParaRPr lang="en-US" sz="1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20</a:t>
                      </a:r>
                      <a:endParaRPr lang="en-US" sz="1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40</a:t>
                      </a:r>
                      <a:endParaRPr lang="en-US" sz="1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60</a:t>
                      </a:r>
                      <a:endParaRPr lang="en-US" sz="1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80</a:t>
                      </a:r>
                      <a:endParaRPr lang="en-US" sz="1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100</a:t>
                      </a:r>
                      <a:endParaRPr lang="en-US" sz="1100" dirty="0"/>
                    </a:p>
                  </a:txBody>
                  <a:tcPr marL="91442" marR="91442" marT="45617" marB="4561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5503233" y="813515"/>
            <a:ext cx="0" cy="52957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4" name="Line 27"/>
          <p:cNvSpPr>
            <a:spLocks noChangeShapeType="1"/>
          </p:cNvSpPr>
          <p:nvPr/>
        </p:nvSpPr>
        <p:spPr bwMode="auto">
          <a:xfrm flipH="1" flipV="1">
            <a:off x="7664344" y="787598"/>
            <a:ext cx="0" cy="530584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720" tIns="45360" rIns="90720" bIns="45360"/>
          <a:lstStyle/>
          <a:p>
            <a:pPr defTabSz="797372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71745" name="Rectangle 48"/>
          <p:cNvSpPr>
            <a:spLocks noChangeArrowheads="1"/>
          </p:cNvSpPr>
          <p:nvPr/>
        </p:nvSpPr>
        <p:spPr bwMode="auto">
          <a:xfrm>
            <a:off x="7680635" y="578823"/>
            <a:ext cx="12824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220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400" b="1" u="sng">
                <a:solidFill>
                  <a:srgbClr val="000000"/>
                </a:solidFill>
                <a:latin typeface="Arial" charset="0"/>
                <a:cs typeface="Arial" charset="0"/>
              </a:rPr>
              <a:t>Effect size (CI)</a:t>
            </a:r>
          </a:p>
        </p:txBody>
      </p:sp>
      <p:grpSp>
        <p:nvGrpSpPr>
          <p:cNvPr id="71746" name="Group 14"/>
          <p:cNvGrpSpPr>
            <a:grpSpLocks/>
          </p:cNvGrpSpPr>
          <p:nvPr/>
        </p:nvGrpSpPr>
        <p:grpSpPr bwMode="auto">
          <a:xfrm>
            <a:off x="534852" y="5291564"/>
            <a:ext cx="8348089" cy="384721"/>
            <a:chOff x="159622" y="5914991"/>
            <a:chExt cx="8349061" cy="385047"/>
          </a:xfrm>
        </p:grpSpPr>
        <p:sp>
          <p:nvSpPr>
            <p:cNvPr id="71809" name="Line 63"/>
            <p:cNvSpPr>
              <a:spLocks noChangeShapeType="1"/>
            </p:cNvSpPr>
            <p:nvPr/>
          </p:nvSpPr>
          <p:spPr bwMode="auto">
            <a:xfrm>
              <a:off x="4675424" y="6089861"/>
              <a:ext cx="1324474" cy="4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797372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810" name="Rectangle 64"/>
            <p:cNvSpPr>
              <a:spLocks noChangeArrowheads="1"/>
            </p:cNvSpPr>
            <p:nvPr/>
          </p:nvSpPr>
          <p:spPr bwMode="auto">
            <a:xfrm>
              <a:off x="5406417" y="6046962"/>
              <a:ext cx="90000" cy="9000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811" name="Rectangle 62"/>
            <p:cNvSpPr>
              <a:spLocks noChangeArrowheads="1"/>
            </p:cNvSpPr>
            <p:nvPr/>
          </p:nvSpPr>
          <p:spPr bwMode="auto">
            <a:xfrm>
              <a:off x="159622" y="5914991"/>
              <a:ext cx="4416636" cy="38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MTN003/VOICE – daily Tenofovir gel</a:t>
              </a:r>
            </a:p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charset="0"/>
                  <a:cs typeface="Arial" charset="0"/>
                </a:rPr>
                <a:t>(Women – South Africa, Uganda, Zimbabwe)</a:t>
              </a:r>
              <a:endParaRPr lang="en-US" altLang="en-US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812" name="Rectangle 57"/>
            <p:cNvSpPr>
              <a:spLocks noChangeArrowheads="1"/>
            </p:cNvSpPr>
            <p:nvPr/>
          </p:nvSpPr>
          <p:spPr bwMode="auto">
            <a:xfrm>
              <a:off x="7424927" y="6007324"/>
              <a:ext cx="1083756" cy="21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15%</a:t>
              </a: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 (-21; 40)</a:t>
              </a:r>
              <a:endParaRPr lang="en-US" altLang="en-US" sz="14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1747" name="Group 19"/>
          <p:cNvGrpSpPr>
            <a:grpSpLocks/>
          </p:cNvGrpSpPr>
          <p:nvPr/>
        </p:nvGrpSpPr>
        <p:grpSpPr bwMode="auto">
          <a:xfrm>
            <a:off x="519918" y="4875450"/>
            <a:ext cx="8189541" cy="384721"/>
            <a:chOff x="159622" y="5394546"/>
            <a:chExt cx="8190327" cy="385046"/>
          </a:xfrm>
        </p:grpSpPr>
        <p:sp>
          <p:nvSpPr>
            <p:cNvPr id="71805" name="Line 63"/>
            <p:cNvSpPr>
              <a:spLocks noChangeShapeType="1"/>
            </p:cNvSpPr>
            <p:nvPr/>
          </p:nvSpPr>
          <p:spPr bwMode="auto">
            <a:xfrm flipV="1">
              <a:off x="5295956" y="5569682"/>
              <a:ext cx="1168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797372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806" name="Rectangle 64"/>
            <p:cNvSpPr>
              <a:spLocks noChangeArrowheads="1"/>
            </p:cNvSpPr>
            <p:nvPr/>
          </p:nvSpPr>
          <p:spPr bwMode="auto">
            <a:xfrm>
              <a:off x="5909957" y="5526517"/>
              <a:ext cx="90000" cy="9000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807" name="Rectangle 62"/>
            <p:cNvSpPr>
              <a:spLocks noChangeArrowheads="1"/>
            </p:cNvSpPr>
            <p:nvPr/>
          </p:nvSpPr>
          <p:spPr bwMode="auto">
            <a:xfrm>
              <a:off x="159622" y="5394546"/>
              <a:ext cx="3425426" cy="385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CAPRISA 004 – coital Tenofovir gel</a:t>
              </a:r>
            </a:p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charset="0"/>
                  <a:cs typeface="Arial" charset="0"/>
                </a:rPr>
                <a:t>(Women – South Africa)</a:t>
              </a:r>
              <a:endParaRPr lang="en-US" altLang="en-US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808" name="Rectangle 65"/>
            <p:cNvSpPr>
              <a:spLocks noChangeArrowheads="1"/>
            </p:cNvSpPr>
            <p:nvPr/>
          </p:nvSpPr>
          <p:spPr bwMode="auto">
            <a:xfrm>
              <a:off x="7424927" y="5486879"/>
              <a:ext cx="925022" cy="21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39% </a:t>
              </a: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(6; 60)</a:t>
              </a:r>
              <a:endParaRPr lang="en-US" altLang="en-US" sz="14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1748" name="Group 39"/>
          <p:cNvGrpSpPr>
            <a:grpSpLocks/>
          </p:cNvGrpSpPr>
          <p:nvPr/>
        </p:nvGrpSpPr>
        <p:grpSpPr bwMode="auto">
          <a:xfrm>
            <a:off x="519917" y="3513387"/>
            <a:ext cx="8249630" cy="384721"/>
            <a:chOff x="159622" y="6435436"/>
            <a:chExt cx="8249538" cy="385046"/>
          </a:xfrm>
        </p:grpSpPr>
        <p:sp>
          <p:nvSpPr>
            <p:cNvPr id="71801" name="Line 63"/>
            <p:cNvSpPr>
              <a:spLocks noChangeShapeType="1"/>
            </p:cNvSpPr>
            <p:nvPr/>
          </p:nvSpPr>
          <p:spPr bwMode="auto">
            <a:xfrm flipV="1">
              <a:off x="4009041" y="6612407"/>
              <a:ext cx="20608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797372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802" name="Rectangle 64"/>
            <p:cNvSpPr>
              <a:spLocks noChangeArrowheads="1"/>
            </p:cNvSpPr>
            <p:nvPr/>
          </p:nvSpPr>
          <p:spPr bwMode="auto">
            <a:xfrm>
              <a:off x="5205956" y="6567407"/>
              <a:ext cx="90000" cy="9000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803" name="Rectangle 62"/>
            <p:cNvSpPr>
              <a:spLocks noChangeArrowheads="1"/>
            </p:cNvSpPr>
            <p:nvPr/>
          </p:nvSpPr>
          <p:spPr bwMode="auto">
            <a:xfrm>
              <a:off x="159622" y="6435436"/>
              <a:ext cx="4416636" cy="385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FEMPrEP – daily Truvada</a:t>
              </a:r>
            </a:p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charset="0"/>
                  <a:cs typeface="Arial" charset="0"/>
                </a:rPr>
                <a:t>(Women – Kenya, South Africa, Tanzania)</a:t>
              </a:r>
              <a:endParaRPr lang="en-US" altLang="en-US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804" name="Rectangle 57"/>
            <p:cNvSpPr>
              <a:spLocks noChangeArrowheads="1"/>
            </p:cNvSpPr>
            <p:nvPr/>
          </p:nvSpPr>
          <p:spPr bwMode="auto">
            <a:xfrm>
              <a:off x="7424927" y="6527769"/>
              <a:ext cx="984233" cy="21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6%</a:t>
              </a: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 (-52; 41)</a:t>
              </a:r>
              <a:endParaRPr lang="en-US" altLang="en-US" sz="14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1749" name="Group 44"/>
          <p:cNvGrpSpPr>
            <a:grpSpLocks/>
          </p:cNvGrpSpPr>
          <p:nvPr/>
        </p:nvGrpSpPr>
        <p:grpSpPr bwMode="auto">
          <a:xfrm>
            <a:off x="519916" y="3961180"/>
            <a:ext cx="8308380" cy="384721"/>
            <a:chOff x="159622" y="7359507"/>
            <a:chExt cx="8308929" cy="385047"/>
          </a:xfrm>
        </p:grpSpPr>
        <p:sp>
          <p:nvSpPr>
            <p:cNvPr id="71797" name="Line 63"/>
            <p:cNvSpPr>
              <a:spLocks noChangeShapeType="1"/>
            </p:cNvSpPr>
            <p:nvPr/>
          </p:nvSpPr>
          <p:spPr bwMode="auto">
            <a:xfrm flipV="1">
              <a:off x="4127154" y="7526040"/>
              <a:ext cx="16281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797372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98" name="Rectangle 64"/>
            <p:cNvSpPr>
              <a:spLocks noChangeArrowheads="1"/>
            </p:cNvSpPr>
            <p:nvPr/>
          </p:nvSpPr>
          <p:spPr bwMode="auto">
            <a:xfrm>
              <a:off x="4985658" y="7479937"/>
              <a:ext cx="90000" cy="9000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99" name="Rectangle 62"/>
            <p:cNvSpPr>
              <a:spLocks noChangeArrowheads="1"/>
            </p:cNvSpPr>
            <p:nvPr/>
          </p:nvSpPr>
          <p:spPr bwMode="auto">
            <a:xfrm>
              <a:off x="159622" y="7359507"/>
              <a:ext cx="4704667" cy="38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MTN003/VOICE – daily Truvada</a:t>
              </a:r>
            </a:p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charset="0"/>
                  <a:cs typeface="Arial" charset="0"/>
                </a:rPr>
                <a:t>(Women – South Africa, Uganda, Zimbabwe)</a:t>
              </a:r>
              <a:endParaRPr lang="en-US" altLang="en-US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800" name="Rectangle 57"/>
            <p:cNvSpPr>
              <a:spLocks noChangeArrowheads="1"/>
            </p:cNvSpPr>
            <p:nvPr/>
          </p:nvSpPr>
          <p:spPr bwMode="auto">
            <a:xfrm>
              <a:off x="7424927" y="7444146"/>
              <a:ext cx="1043624" cy="21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-4%</a:t>
              </a: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 (-49; 27)</a:t>
              </a:r>
              <a:endParaRPr lang="en-US" altLang="en-US" sz="14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1750" name="Group 2"/>
          <p:cNvGrpSpPr>
            <a:grpSpLocks/>
          </p:cNvGrpSpPr>
          <p:nvPr/>
        </p:nvGrpSpPr>
        <p:grpSpPr bwMode="auto">
          <a:xfrm>
            <a:off x="519916" y="4407489"/>
            <a:ext cx="8408178" cy="384721"/>
            <a:chOff x="391928" y="5414946"/>
            <a:chExt cx="8408258" cy="383685"/>
          </a:xfrm>
        </p:grpSpPr>
        <p:sp>
          <p:nvSpPr>
            <p:cNvPr id="71793" name="Line 63"/>
            <p:cNvSpPr>
              <a:spLocks noChangeShapeType="1"/>
            </p:cNvSpPr>
            <p:nvPr/>
          </p:nvSpPr>
          <p:spPr bwMode="auto">
            <a:xfrm flipV="1">
              <a:off x="3647315" y="5591268"/>
              <a:ext cx="1808682" cy="1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797372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94" name="Rectangle 64"/>
            <p:cNvSpPr>
              <a:spLocks noChangeArrowheads="1"/>
            </p:cNvSpPr>
            <p:nvPr/>
          </p:nvSpPr>
          <p:spPr bwMode="auto">
            <a:xfrm>
              <a:off x="4313297" y="5546917"/>
              <a:ext cx="90000" cy="9000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95" name="Rectangle 62"/>
            <p:cNvSpPr>
              <a:spLocks noChangeArrowheads="1"/>
            </p:cNvSpPr>
            <p:nvPr/>
          </p:nvSpPr>
          <p:spPr bwMode="auto">
            <a:xfrm>
              <a:off x="391928" y="5414946"/>
              <a:ext cx="4704667" cy="383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MTN003/VOICE – daily Viread</a:t>
              </a:r>
            </a:p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charset="0"/>
                  <a:cs typeface="Arial" charset="0"/>
                </a:rPr>
                <a:t>(Women - South Africa, Uganda, Zimbabwe)</a:t>
              </a:r>
              <a:endParaRPr lang="en-US" altLang="en-US" sz="2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96" name="Rectangle 69"/>
            <p:cNvSpPr>
              <a:spLocks noChangeArrowheads="1"/>
            </p:cNvSpPr>
            <p:nvPr/>
          </p:nvSpPr>
          <p:spPr bwMode="auto">
            <a:xfrm>
              <a:off x="7657233" y="5507279"/>
              <a:ext cx="1142953" cy="21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-49% </a:t>
              </a: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(-129; 3)</a:t>
              </a:r>
              <a:endParaRPr lang="en-US" altLang="en-US" sz="14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 flipH="1">
            <a:off x="3862039" y="6048810"/>
            <a:ext cx="66516" cy="119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936698" y="6079045"/>
            <a:ext cx="65159" cy="119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53" name="Group 57"/>
          <p:cNvGrpSpPr>
            <a:grpSpLocks/>
          </p:cNvGrpSpPr>
          <p:nvPr/>
        </p:nvGrpSpPr>
        <p:grpSpPr bwMode="auto">
          <a:xfrm>
            <a:off x="534848" y="3065550"/>
            <a:ext cx="8289340" cy="384721"/>
            <a:chOff x="159622" y="4874101"/>
            <a:chExt cx="8289664" cy="383685"/>
          </a:xfrm>
        </p:grpSpPr>
        <p:cxnSp>
          <p:nvCxnSpPr>
            <p:cNvPr id="71789" name="Straight Connector 99"/>
            <p:cNvCxnSpPr>
              <a:cxnSpLocks noChangeShapeType="1"/>
            </p:cNvCxnSpPr>
            <p:nvPr/>
          </p:nvCxnSpPr>
          <p:spPr bwMode="auto">
            <a:xfrm>
              <a:off x="5506240" y="5050693"/>
              <a:ext cx="985192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90" name="Rectangle 62"/>
            <p:cNvSpPr>
              <a:spLocks noChangeArrowheads="1"/>
            </p:cNvSpPr>
            <p:nvPr/>
          </p:nvSpPr>
          <p:spPr bwMode="auto">
            <a:xfrm>
              <a:off x="159622" y="4874101"/>
              <a:ext cx="3527265" cy="383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iPrEx – daily Truvada</a:t>
              </a:r>
              <a:endParaRPr lang="en-US" alt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charset="0"/>
                  <a:cs typeface="Arial" charset="0"/>
                </a:rPr>
                <a:t>(MSM - America’s, Thailand, South Africa)</a:t>
              </a:r>
              <a:endParaRPr lang="en-US" alt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91" name="Rectangle 64"/>
            <p:cNvSpPr>
              <a:spLocks noChangeArrowheads="1"/>
            </p:cNvSpPr>
            <p:nvPr/>
          </p:nvSpPr>
          <p:spPr bwMode="auto">
            <a:xfrm>
              <a:off x="6055168" y="5006072"/>
              <a:ext cx="90000" cy="9000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92" name="Rectangle 65"/>
            <p:cNvSpPr>
              <a:spLocks noChangeArrowheads="1"/>
            </p:cNvSpPr>
            <p:nvPr/>
          </p:nvSpPr>
          <p:spPr bwMode="auto">
            <a:xfrm>
              <a:off x="7424927" y="4966434"/>
              <a:ext cx="1024359" cy="21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44% </a:t>
              </a: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(15; 63)</a:t>
              </a:r>
              <a:endParaRPr lang="en-US" altLang="en-US" sz="14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1754" name="Group 62"/>
          <p:cNvGrpSpPr>
            <a:grpSpLocks/>
          </p:cNvGrpSpPr>
          <p:nvPr/>
        </p:nvGrpSpPr>
        <p:grpSpPr bwMode="auto">
          <a:xfrm>
            <a:off x="534848" y="2619174"/>
            <a:ext cx="8289340" cy="384721"/>
            <a:chOff x="159622" y="4361350"/>
            <a:chExt cx="8289664" cy="385047"/>
          </a:xfrm>
        </p:grpSpPr>
        <p:sp>
          <p:nvSpPr>
            <p:cNvPr id="71785" name="Rectangle 62"/>
            <p:cNvSpPr>
              <a:spLocks noChangeArrowheads="1"/>
            </p:cNvSpPr>
            <p:nvPr/>
          </p:nvSpPr>
          <p:spPr bwMode="auto">
            <a:xfrm>
              <a:off x="159622" y="4361350"/>
              <a:ext cx="2819793" cy="38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TDF2 – daily Truvada</a:t>
              </a:r>
              <a:endParaRPr lang="en-US" altLang="en-US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charset="0"/>
                  <a:cs typeface="Arial" charset="0"/>
                </a:rPr>
                <a:t>(Heterosexuals  men and women- Botswana)</a:t>
              </a:r>
              <a:endParaRPr lang="en-US" alt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86" name="Line 63"/>
            <p:cNvSpPr>
              <a:spLocks noChangeShapeType="1"/>
            </p:cNvSpPr>
            <p:nvPr/>
          </p:nvSpPr>
          <p:spPr bwMode="auto">
            <a:xfrm>
              <a:off x="5684164" y="4522052"/>
              <a:ext cx="1246502" cy="17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797372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87" name="Rectangle 64"/>
            <p:cNvSpPr>
              <a:spLocks noChangeArrowheads="1"/>
            </p:cNvSpPr>
            <p:nvPr/>
          </p:nvSpPr>
          <p:spPr bwMode="auto">
            <a:xfrm>
              <a:off x="6440549" y="4477932"/>
              <a:ext cx="90000" cy="9000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88" name="Rectangle 65"/>
            <p:cNvSpPr>
              <a:spLocks noChangeArrowheads="1"/>
            </p:cNvSpPr>
            <p:nvPr/>
          </p:nvSpPr>
          <p:spPr bwMode="auto">
            <a:xfrm>
              <a:off x="7424927" y="4442141"/>
              <a:ext cx="1024359" cy="21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62% (</a:t>
              </a: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22; 84)</a:t>
              </a:r>
              <a:endParaRPr lang="en-US" altLang="en-US" sz="14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1755" name="Group 67"/>
          <p:cNvGrpSpPr>
            <a:grpSpLocks/>
          </p:cNvGrpSpPr>
          <p:nvPr/>
        </p:nvGrpSpPr>
        <p:grpSpPr bwMode="auto">
          <a:xfrm>
            <a:off x="534848" y="1723586"/>
            <a:ext cx="8289340" cy="384721"/>
            <a:chOff x="159622" y="3463864"/>
            <a:chExt cx="8289664" cy="385047"/>
          </a:xfrm>
        </p:grpSpPr>
        <p:sp>
          <p:nvSpPr>
            <p:cNvPr id="71781" name="Rectangle 62"/>
            <p:cNvSpPr>
              <a:spLocks noChangeArrowheads="1"/>
            </p:cNvSpPr>
            <p:nvPr/>
          </p:nvSpPr>
          <p:spPr bwMode="auto">
            <a:xfrm>
              <a:off x="159622" y="3463864"/>
              <a:ext cx="2546950" cy="38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Partners PrEP – daily Truvada</a:t>
              </a:r>
            </a:p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charset="0"/>
                  <a:cs typeface="Arial" charset="0"/>
                </a:rPr>
                <a:t>(Discordant couples – Kenya, Uganda)</a:t>
              </a:r>
              <a:endParaRPr lang="en-US" alt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82" name="Line 63"/>
            <p:cNvSpPr>
              <a:spLocks noChangeShapeType="1"/>
            </p:cNvSpPr>
            <p:nvPr/>
          </p:nvSpPr>
          <p:spPr bwMode="auto">
            <a:xfrm flipV="1">
              <a:off x="6363094" y="3624374"/>
              <a:ext cx="6646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797372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83" name="Rectangle 64"/>
            <p:cNvSpPr>
              <a:spLocks noChangeArrowheads="1"/>
            </p:cNvSpPr>
            <p:nvPr/>
          </p:nvSpPr>
          <p:spPr bwMode="auto">
            <a:xfrm>
              <a:off x="6730729" y="3580446"/>
              <a:ext cx="90000" cy="9000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84" name="Rectangle 65"/>
            <p:cNvSpPr>
              <a:spLocks noChangeArrowheads="1"/>
            </p:cNvSpPr>
            <p:nvPr/>
          </p:nvSpPr>
          <p:spPr bwMode="auto">
            <a:xfrm>
              <a:off x="7424927" y="3544655"/>
              <a:ext cx="1024359" cy="21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75%</a:t>
              </a: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 (55; 87)</a:t>
              </a:r>
              <a:endParaRPr lang="en-US" altLang="en-US" sz="14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1756" name="Group 72"/>
          <p:cNvGrpSpPr>
            <a:grpSpLocks/>
          </p:cNvGrpSpPr>
          <p:nvPr/>
        </p:nvGrpSpPr>
        <p:grpSpPr bwMode="auto">
          <a:xfrm>
            <a:off x="534848" y="2171414"/>
            <a:ext cx="8289340" cy="384721"/>
            <a:chOff x="159622" y="3848599"/>
            <a:chExt cx="8289664" cy="385046"/>
          </a:xfrm>
        </p:grpSpPr>
        <p:sp>
          <p:nvSpPr>
            <p:cNvPr id="71777" name="Rectangle 62"/>
            <p:cNvSpPr>
              <a:spLocks noChangeArrowheads="1"/>
            </p:cNvSpPr>
            <p:nvPr/>
          </p:nvSpPr>
          <p:spPr bwMode="auto">
            <a:xfrm>
              <a:off x="159622" y="3848599"/>
              <a:ext cx="3090134" cy="385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Partners PrEP – daily oral  Tenofovir</a:t>
              </a:r>
            </a:p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000000"/>
                  </a:solidFill>
                  <a:latin typeface="Arial" charset="0"/>
                  <a:cs typeface="Arial" charset="0"/>
                </a:rPr>
                <a:t>(Discordant couples – Kenya, Uganda)</a:t>
              </a:r>
              <a:endParaRPr lang="en-US" altLang="en-US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78" name="Line 63"/>
            <p:cNvSpPr>
              <a:spLocks noChangeShapeType="1"/>
            </p:cNvSpPr>
            <p:nvPr/>
          </p:nvSpPr>
          <p:spPr bwMode="auto">
            <a:xfrm flipV="1">
              <a:off x="6129729" y="4013200"/>
              <a:ext cx="748053" cy="16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797372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79" name="Rectangle 64"/>
            <p:cNvSpPr>
              <a:spLocks noChangeArrowheads="1"/>
            </p:cNvSpPr>
            <p:nvPr/>
          </p:nvSpPr>
          <p:spPr bwMode="auto">
            <a:xfrm>
              <a:off x="6498467" y="3969029"/>
              <a:ext cx="90000" cy="90000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80" name="Rectangle 65"/>
            <p:cNvSpPr>
              <a:spLocks noChangeArrowheads="1"/>
            </p:cNvSpPr>
            <p:nvPr/>
          </p:nvSpPr>
          <p:spPr bwMode="auto">
            <a:xfrm>
              <a:off x="7424927" y="3933238"/>
              <a:ext cx="1024359" cy="21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67%</a:t>
              </a: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 (44; 81)</a:t>
              </a:r>
              <a:endParaRPr lang="en-US" altLang="en-US" sz="14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8" name="Left Brace 77"/>
          <p:cNvSpPr/>
          <p:nvPr/>
        </p:nvSpPr>
        <p:spPr>
          <a:xfrm>
            <a:off x="291859" y="787598"/>
            <a:ext cx="204979" cy="403301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720" tIns="45360" rIns="90720" bIns="45360" anchor="ctr"/>
          <a:lstStyle/>
          <a:p>
            <a:pPr algn="ctr" defTabSz="453586"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1758" name="TextBox 78"/>
          <p:cNvSpPr txBox="1">
            <a:spLocks noChangeArrowheads="1"/>
          </p:cNvSpPr>
          <p:nvPr/>
        </p:nvSpPr>
        <p:spPr bwMode="auto">
          <a:xfrm rot="-5400000">
            <a:off x="-267334" y="2733217"/>
            <a:ext cx="758690" cy="2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20" tIns="45360" rIns="90720" bIns="45360">
            <a:spAutoFit/>
          </a:bodyPr>
          <a:lstStyle>
            <a:lvl1pPr defTabSz="5207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5207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5207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5207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5207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altLang="en-US" sz="1000" b="0">
                <a:solidFill>
                  <a:srgbClr val="000000"/>
                </a:solidFill>
              </a:rPr>
              <a:t>Oral PrEP</a:t>
            </a:r>
          </a:p>
        </p:txBody>
      </p:sp>
      <p:sp>
        <p:nvSpPr>
          <p:cNvPr id="80" name="Left Brace 79"/>
          <p:cNvSpPr/>
          <p:nvPr/>
        </p:nvSpPr>
        <p:spPr>
          <a:xfrm>
            <a:off x="291859" y="4860965"/>
            <a:ext cx="204979" cy="12483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720" tIns="45360" rIns="90720" bIns="45360" anchor="ctr"/>
          <a:lstStyle/>
          <a:p>
            <a:pPr algn="ctr" defTabSz="453586"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1760" name="TextBox 80"/>
          <p:cNvSpPr txBox="1">
            <a:spLocks noChangeArrowheads="1"/>
          </p:cNvSpPr>
          <p:nvPr/>
        </p:nvSpPr>
        <p:spPr bwMode="auto">
          <a:xfrm rot="-5400000">
            <a:off x="-338723" y="5294707"/>
            <a:ext cx="928608" cy="2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20" tIns="45360" rIns="90720" bIns="45360">
            <a:spAutoFit/>
          </a:bodyPr>
          <a:lstStyle>
            <a:lvl1pPr defTabSz="5207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5207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5207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5207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5207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5207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ZA" altLang="en-US" sz="1000" b="0">
                <a:solidFill>
                  <a:srgbClr val="000000"/>
                </a:solidFill>
              </a:rPr>
              <a:t>Topical PrEP</a:t>
            </a:r>
          </a:p>
        </p:txBody>
      </p: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526704" y="813602"/>
            <a:ext cx="8297466" cy="384721"/>
            <a:chOff x="152720" y="2896249"/>
            <a:chExt cx="8296393" cy="385047"/>
          </a:xfrm>
        </p:grpSpPr>
        <p:sp>
          <p:nvSpPr>
            <p:cNvPr id="71773" name="Rectangle 62"/>
            <p:cNvSpPr>
              <a:spLocks noChangeArrowheads="1"/>
            </p:cNvSpPr>
            <p:nvPr/>
          </p:nvSpPr>
          <p:spPr bwMode="auto">
            <a:xfrm>
              <a:off x="152720" y="2896249"/>
              <a:ext cx="2677503" cy="38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IPERGAY – on demand </a:t>
              </a:r>
              <a:r>
                <a:rPr lang="en-US" altLang="en-US" sz="1400" b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Truvada</a:t>
              </a:r>
              <a:endParaRPr lang="en-US" altLang="en-US" sz="1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(MSM – France &amp; Canada)</a:t>
              </a:r>
              <a:endPara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74" name="Line 63"/>
            <p:cNvSpPr>
              <a:spLocks noChangeShapeType="1"/>
            </p:cNvSpPr>
            <p:nvPr/>
          </p:nvSpPr>
          <p:spPr bwMode="auto">
            <a:xfrm flipV="1">
              <a:off x="6009655" y="3068301"/>
              <a:ext cx="12525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797372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75" name="Rectangle 64"/>
            <p:cNvSpPr>
              <a:spLocks noChangeArrowheads="1"/>
            </p:cNvSpPr>
            <p:nvPr/>
          </p:nvSpPr>
          <p:spPr bwMode="auto">
            <a:xfrm>
              <a:off x="6946917" y="3024277"/>
              <a:ext cx="90000" cy="90000"/>
            </a:xfrm>
            <a:prstGeom prst="rect">
              <a:avLst/>
            </a:prstGeom>
            <a:solidFill>
              <a:schemeClr val="tx1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76" name="Rectangle 65"/>
            <p:cNvSpPr>
              <a:spLocks noChangeArrowheads="1"/>
            </p:cNvSpPr>
            <p:nvPr/>
          </p:nvSpPr>
          <p:spPr bwMode="auto">
            <a:xfrm>
              <a:off x="7424927" y="2984735"/>
              <a:ext cx="1024186" cy="21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86%</a:t>
              </a: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 (39; 99</a:t>
              </a:r>
              <a:r>
                <a:rPr lang="en-US" altLang="en-US" sz="140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534852" y="1261396"/>
            <a:ext cx="8277125" cy="384721"/>
            <a:chOff x="159622" y="3169819"/>
            <a:chExt cx="8277908" cy="385046"/>
          </a:xfrm>
        </p:grpSpPr>
        <p:sp>
          <p:nvSpPr>
            <p:cNvPr id="71769" name="Rectangle 62"/>
            <p:cNvSpPr>
              <a:spLocks noChangeArrowheads="1"/>
            </p:cNvSpPr>
            <p:nvPr/>
          </p:nvSpPr>
          <p:spPr bwMode="auto">
            <a:xfrm>
              <a:off x="159622" y="3169819"/>
              <a:ext cx="2369206" cy="385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PROUD – daily oral </a:t>
              </a:r>
              <a:r>
                <a:rPr lang="en-US" altLang="en-US" sz="1400" b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Truvada</a:t>
              </a:r>
              <a:endParaRPr lang="en-US" altLang="en-US" sz="14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(MSM – United Kingdom)</a:t>
              </a:r>
              <a:endPara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70" name="Line 63"/>
            <p:cNvSpPr>
              <a:spLocks noChangeShapeType="1"/>
            </p:cNvSpPr>
            <p:nvPr/>
          </p:nvSpPr>
          <p:spPr bwMode="auto">
            <a:xfrm flipV="1">
              <a:off x="6510417" y="3342943"/>
              <a:ext cx="682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797372" rtl="1" fontAlgn="base">
                <a:spcBef>
                  <a:spcPct val="0"/>
                </a:spcBef>
                <a:spcAft>
                  <a:spcPct val="0"/>
                </a:spcAft>
              </a:pPr>
              <a:endParaRPr lang="en-GB" sz="3400" b="1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71" name="Rectangle 64"/>
            <p:cNvSpPr>
              <a:spLocks noChangeArrowheads="1"/>
            </p:cNvSpPr>
            <p:nvPr/>
          </p:nvSpPr>
          <p:spPr bwMode="auto">
            <a:xfrm>
              <a:off x="6936027" y="3297943"/>
              <a:ext cx="90000" cy="90000"/>
            </a:xfrm>
            <a:prstGeom prst="rect">
              <a:avLst/>
            </a:prstGeom>
            <a:solidFill>
              <a:schemeClr val="tx1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72" name="Rectangle 65"/>
            <p:cNvSpPr>
              <a:spLocks noChangeArrowheads="1"/>
            </p:cNvSpPr>
            <p:nvPr/>
          </p:nvSpPr>
          <p:spPr bwMode="auto">
            <a:xfrm>
              <a:off x="7413114" y="3258305"/>
              <a:ext cx="1024416" cy="21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86%</a:t>
              </a: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 (62; 96)</a:t>
              </a:r>
            </a:p>
          </p:txBody>
        </p:sp>
      </p:grpSp>
      <p:sp>
        <p:nvSpPr>
          <p:cNvPr id="71763" name="Title 1"/>
          <p:cNvSpPr>
            <a:spLocks noGrp="1"/>
          </p:cNvSpPr>
          <p:nvPr>
            <p:ph type="title"/>
          </p:nvPr>
        </p:nvSpPr>
        <p:spPr bwMode="auto">
          <a:xfrm>
            <a:off x="185978" y="27358"/>
            <a:ext cx="8781552" cy="6004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ZA" altLang="en-US" sz="3600" dirty="0">
                <a:solidFill>
                  <a:srgbClr val="002060"/>
                </a:solidFill>
                <a:latin typeface="Segoe Condensed" pitchFamily="34" charset="0"/>
                <a:cs typeface="Arial" charset="0"/>
              </a:rPr>
              <a:t>Overall evidence for </a:t>
            </a:r>
            <a:r>
              <a:rPr lang="en-ZA" altLang="en-US" sz="3600" dirty="0" err="1">
                <a:solidFill>
                  <a:srgbClr val="002060"/>
                </a:solidFill>
                <a:latin typeface="Segoe Condensed" pitchFamily="34" charset="0"/>
                <a:cs typeface="Arial" charset="0"/>
              </a:rPr>
              <a:t>PrEP</a:t>
            </a:r>
            <a:r>
              <a:rPr lang="en-ZA" altLang="en-US" sz="3600" dirty="0">
                <a:solidFill>
                  <a:srgbClr val="002060"/>
                </a:solidFill>
                <a:latin typeface="Segoe Condensed" pitchFamily="34" charset="0"/>
                <a:cs typeface="Arial" charset="0"/>
              </a:rPr>
              <a:t>: July 2015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5214" y="5709120"/>
            <a:ext cx="8227898" cy="384721"/>
            <a:chOff x="542302" y="5694470"/>
            <a:chExt cx="8227245" cy="385047"/>
          </a:xfrm>
        </p:grpSpPr>
        <p:sp>
          <p:nvSpPr>
            <p:cNvPr id="71765" name="Rectangle 64"/>
            <p:cNvSpPr>
              <a:spLocks noChangeArrowheads="1"/>
            </p:cNvSpPr>
            <p:nvPr/>
          </p:nvSpPr>
          <p:spPr bwMode="auto">
            <a:xfrm>
              <a:off x="5476551" y="5828753"/>
              <a:ext cx="90000" cy="90000"/>
            </a:xfrm>
            <a:prstGeom prst="rect">
              <a:avLst/>
            </a:prstGeom>
            <a:solidFill>
              <a:schemeClr val="tx1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66" name="Rectangle 62"/>
            <p:cNvSpPr>
              <a:spLocks noChangeArrowheads="1"/>
            </p:cNvSpPr>
            <p:nvPr/>
          </p:nvSpPr>
          <p:spPr bwMode="auto">
            <a:xfrm>
              <a:off x="542302" y="5694470"/>
              <a:ext cx="4416636" cy="38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FACTS 001– coital </a:t>
              </a:r>
              <a:r>
                <a:rPr lang="en-US" altLang="en-US" sz="1400" b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Tenofovir</a:t>
              </a: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gel</a:t>
              </a:r>
            </a:p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(Women – South Africa)</a:t>
              </a:r>
              <a:endParaRPr lang="en-US" alt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767" name="Rectangle 57"/>
            <p:cNvSpPr>
              <a:spLocks noChangeArrowheads="1"/>
            </p:cNvSpPr>
            <p:nvPr/>
          </p:nvSpPr>
          <p:spPr bwMode="auto">
            <a:xfrm>
              <a:off x="7785381" y="5792962"/>
              <a:ext cx="984166" cy="21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45220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0%</a:t>
              </a:r>
              <a:r>
                <a:rPr lang="en-US" alt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 (-40, 30)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666003" y="5886132"/>
              <a:ext cx="155283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3418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779" y="378376"/>
            <a:ext cx="6432332" cy="838984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Objectives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709" y="1700808"/>
            <a:ext cx="8003258" cy="33843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dirty="0"/>
              <a:t>2015 ARV Guidelines update - why now?</a:t>
            </a:r>
          </a:p>
          <a:p>
            <a:pPr>
              <a:spcBef>
                <a:spcPts val="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spcBef>
                <a:spcPts val="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dirty="0" smtClean="0"/>
              <a:t>Overview </a:t>
            </a:r>
            <a:r>
              <a:rPr lang="en-US" sz="3200" dirty="0"/>
              <a:t>of Evidence Base </a:t>
            </a:r>
          </a:p>
          <a:p>
            <a:pPr>
              <a:spcBef>
                <a:spcPts val="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spcBef>
                <a:spcPts val="0"/>
              </a:spcBef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dirty="0" smtClean="0"/>
              <a:t>New </a:t>
            </a:r>
            <a:r>
              <a:rPr lang="en-US" sz="3200" dirty="0"/>
              <a:t>directions in </a:t>
            </a:r>
            <a:r>
              <a:rPr lang="en-US" sz="3200" dirty="0" smtClean="0"/>
              <a:t>guidance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1643"/>
            <a:ext cx="8553481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to use in first line ARV Therapy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74" y="1051357"/>
            <a:ext cx="4372425" cy="4099594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fld id="{86F73792-85FF-7640-A7F7-CA22625C9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37" y="5316840"/>
            <a:ext cx="4170483" cy="522800"/>
          </a:xfrm>
          <a:prstGeom prst="rect">
            <a:avLst/>
          </a:prstGeom>
          <a:noFill/>
        </p:spPr>
        <p:txBody>
          <a:bodyPr wrap="square" lIns="91024" tIns="45512" rIns="91024" bIns="45512" rtlCol="0">
            <a:spAutoFit/>
          </a:bodyPr>
          <a:lstStyle/>
          <a:p>
            <a:pPr defTabSz="455108"/>
            <a:r>
              <a:rPr lang="en-GB" sz="1400" dirty="0">
                <a:solidFill>
                  <a:prstClr val="black"/>
                </a:solidFill>
              </a:rPr>
              <a:t>Edward Mills, Steve </a:t>
            </a:r>
            <a:r>
              <a:rPr lang="en-GB" sz="1400" dirty="0" err="1">
                <a:solidFill>
                  <a:prstClr val="black"/>
                </a:solidFill>
              </a:rPr>
              <a:t>Kanters</a:t>
            </a:r>
            <a:r>
              <a:rPr lang="en-GB" sz="1400" dirty="0">
                <a:solidFill>
                  <a:prstClr val="black"/>
                </a:solidFill>
              </a:rPr>
              <a:t>, M. Eugenia </a:t>
            </a:r>
            <a:r>
              <a:rPr lang="en-GB" sz="1400" dirty="0" err="1" smtClean="0">
                <a:solidFill>
                  <a:prstClr val="black"/>
                </a:solidFill>
              </a:rPr>
              <a:t>Socias</a:t>
            </a:r>
            <a:r>
              <a:rPr lang="en-GB" sz="1400" dirty="0" smtClean="0">
                <a:solidFill>
                  <a:prstClr val="black"/>
                </a:solidFill>
              </a:rPr>
              <a:t>, For WHO ARV GDG, June 1-5 2015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4277589" y="869708"/>
            <a:ext cx="4680520" cy="49699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systematic </a:t>
            </a:r>
            <a:r>
              <a:rPr lang="en-US" sz="2000" dirty="0"/>
              <a:t>review using a comparative pairwise and network meta-analysis </a:t>
            </a:r>
            <a:r>
              <a:rPr lang="en-US" sz="2000" b="0" dirty="0"/>
              <a:t>evaluated 76 trials for direct and indirect evidence </a:t>
            </a:r>
            <a:endParaRPr lang="en-US" sz="2000" b="0" dirty="0" smtClean="0"/>
          </a:p>
          <a:p>
            <a:pPr marL="738479" lvl="1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35,270 </a:t>
            </a:r>
            <a:r>
              <a:rPr lang="en-US" sz="2000" b="0" dirty="0"/>
              <a:t>patients randomized to 171 treatment </a:t>
            </a:r>
            <a:r>
              <a:rPr lang="en-US" sz="2000" b="0" dirty="0" smtClean="0"/>
              <a:t>arms</a:t>
            </a: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Direct evidence for comparative efficacy and safety of INSTIs compared to EFV </a:t>
            </a:r>
            <a:r>
              <a:rPr lang="en-US" sz="2000" b="0" dirty="0"/>
              <a:t>was obtained from 6 RCTs </a:t>
            </a:r>
          </a:p>
          <a:p>
            <a:pPr marL="738479" lvl="1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SINGLE, PROTOCOL 004, GS 102 study, GS 104 study, SPRING-1 and STARTMRK.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evidence on low dose EFV (EFV 400) came from ENCORE 1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1803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124744"/>
            <a:ext cx="8640960" cy="482453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All treatment regimens are comparable with respect to mortality or AIDS defining illnesses.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Evidence </a:t>
            </a:r>
            <a:r>
              <a:rPr lang="en-US" sz="2400" dirty="0"/>
              <a:t>that DTG and EFV400 </a:t>
            </a:r>
            <a:r>
              <a:rPr lang="en-US" sz="2400" dirty="0" smtClean="0"/>
              <a:t>superior </a:t>
            </a:r>
            <a:r>
              <a:rPr lang="en-US" sz="2400" dirty="0"/>
              <a:t>with respect CD4 recovery at 24, 48 and 96 weeks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INSTIs (DTG &gt; RAL)  </a:t>
            </a:r>
            <a:r>
              <a:rPr lang="en-US" sz="2400" dirty="0"/>
              <a:t>are more effective than EFV and other regimens for viral suppression at 24, 48 and 96 weeks.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/>
              <a:t>treatments tend to be comparable in terms of emergent serious adverse events, with exception of NVP (elevated risk)</a:t>
            </a:r>
            <a:r>
              <a:rPr lang="en-CA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400" dirty="0"/>
              <a:t>Limitation: Minimal data on DTG + TDF + XTC (</a:t>
            </a:r>
            <a:r>
              <a:rPr lang="en-US" sz="2400" dirty="0" smtClean="0"/>
              <a:t>SPRING-2)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lIns="91024" tIns="45512" rIns="91024" bIns="45512"/>
          <a:lstStyle/>
          <a:p>
            <a:fld id="{86F73792-85FF-7640-A7F7-CA22625C90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Directions of the </a:t>
            </a:r>
            <a:r>
              <a:rPr lang="en-US" sz="3200" dirty="0" smtClean="0">
                <a:solidFill>
                  <a:srgbClr val="002060"/>
                </a:solidFill>
              </a:rPr>
              <a:t>Systematic </a:t>
            </a:r>
            <a:r>
              <a:rPr lang="en-US" sz="3200" dirty="0">
                <a:solidFill>
                  <a:srgbClr val="002060"/>
                </a:solidFill>
              </a:rPr>
              <a:t>Review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260660"/>
            <a:ext cx="2555776" cy="645911"/>
          </a:xfrm>
          <a:prstGeom prst="rect">
            <a:avLst/>
          </a:prstGeom>
          <a:noFill/>
        </p:spPr>
        <p:txBody>
          <a:bodyPr wrap="square" lIns="91024" tIns="45512" rIns="91024" bIns="45512" rtlCol="0">
            <a:spAutoFit/>
          </a:bodyPr>
          <a:lstStyle/>
          <a:p>
            <a:pPr defTabSz="455108"/>
            <a:r>
              <a:rPr lang="en-GB" sz="1200" dirty="0">
                <a:solidFill>
                  <a:prstClr val="black"/>
                </a:solidFill>
              </a:rPr>
              <a:t>Edward Mills, Steve </a:t>
            </a:r>
            <a:r>
              <a:rPr lang="en-GB" sz="1200" dirty="0" err="1">
                <a:solidFill>
                  <a:prstClr val="black"/>
                </a:solidFill>
              </a:rPr>
              <a:t>Kanters</a:t>
            </a:r>
            <a:r>
              <a:rPr lang="en-GB" sz="1200" dirty="0">
                <a:solidFill>
                  <a:prstClr val="black"/>
                </a:solidFill>
              </a:rPr>
              <a:t>, M. Eugenia </a:t>
            </a:r>
            <a:r>
              <a:rPr lang="en-GB" sz="1200" dirty="0" err="1">
                <a:solidFill>
                  <a:prstClr val="black"/>
                </a:solidFill>
              </a:rPr>
              <a:t>Socias</a:t>
            </a:r>
            <a:r>
              <a:rPr lang="en-GB" sz="1200" dirty="0">
                <a:solidFill>
                  <a:prstClr val="black"/>
                </a:solidFill>
              </a:rPr>
              <a:t>, For WHO ARV GDG, June 1-5 2015</a:t>
            </a:r>
          </a:p>
        </p:txBody>
      </p:sp>
    </p:spTree>
    <p:extLst>
      <p:ext uri="{BB962C8B-B14F-4D97-AF65-F5344CB8AC3E}">
        <p14:creationId xmlns:p14="http://schemas.microsoft.com/office/powerpoint/2010/main" val="3465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 bwMode="auto">
          <a:xfrm>
            <a:off x="154754" y="102498"/>
            <a:ext cx="8989246" cy="123827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What will be new in the 2015 ARV guidelines</a:t>
            </a:r>
            <a:r>
              <a:rPr lang="en-GB" sz="3600" dirty="0">
                <a:solidFill>
                  <a:schemeClr val="tx2"/>
                </a:solidFill>
              </a:rPr>
              <a:t>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54" y="836712"/>
            <a:ext cx="8756322" cy="5112568"/>
          </a:xfrm>
        </p:spPr>
        <p:txBody>
          <a:bodyPr/>
          <a:lstStyle/>
          <a:p>
            <a:pPr marL="640681" indent="-300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Treat all (at any CD4) -  people living with HIV across all ages</a:t>
            </a:r>
          </a:p>
          <a:p>
            <a:pPr marL="640681" indent="-3000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640681" indent="-300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sickest remain a priority (symptomatic disease and CD4&lt; 350)</a:t>
            </a:r>
          </a:p>
          <a:p>
            <a:pPr marL="640681" indent="-3000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640681" indent="-300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New age band for Adolescents (age 10-19) </a:t>
            </a:r>
          </a:p>
          <a:p>
            <a:pPr marL="640681" indent="-3000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640681" indent="-300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Option B not taken forward; Option B+ as the new standard</a:t>
            </a:r>
          </a:p>
          <a:p>
            <a:pPr marL="640681" indent="-3000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640681" indent="-300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Placement of INSTIs  (DTG) and dose reduction options in 1</a:t>
            </a:r>
            <a:r>
              <a:rPr lang="en-US" sz="2400" baseline="30000" dirty="0">
                <a:solidFill>
                  <a:srgbClr val="002060"/>
                </a:solidFill>
              </a:rPr>
              <a:t>st</a:t>
            </a:r>
            <a:r>
              <a:rPr lang="en-US" sz="2400" dirty="0">
                <a:solidFill>
                  <a:srgbClr val="002060"/>
                </a:solidFill>
              </a:rPr>
              <a:t> and 2</a:t>
            </a:r>
            <a:r>
              <a:rPr lang="en-US" sz="2400" baseline="30000" dirty="0">
                <a:solidFill>
                  <a:srgbClr val="002060"/>
                </a:solidFill>
              </a:rPr>
              <a:t>nd</a:t>
            </a:r>
            <a:r>
              <a:rPr lang="en-US" sz="2400" dirty="0">
                <a:solidFill>
                  <a:srgbClr val="002060"/>
                </a:solidFill>
              </a:rPr>
              <a:t> line therapy</a:t>
            </a:r>
          </a:p>
          <a:p>
            <a:pPr marL="640681" indent="-30007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640681" indent="-3000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</a:rPr>
              <a:t>PrEP</a:t>
            </a:r>
            <a:r>
              <a:rPr lang="en-US" sz="2400" dirty="0">
                <a:solidFill>
                  <a:srgbClr val="002060"/>
                </a:solidFill>
              </a:rPr>
              <a:t>  recommended as an additional prevention choice for all people at substantial risk of HIV infection (&gt; 3% incidence)</a:t>
            </a:r>
          </a:p>
          <a:p>
            <a:pPr marL="640681" indent="-30007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-163324"/>
            <a:ext cx="8307791" cy="1238270"/>
          </a:xfrm>
        </p:spPr>
        <p:txBody>
          <a:bodyPr/>
          <a:lstStyle/>
          <a:p>
            <a:r>
              <a:rPr lang="en-GB" sz="3600" dirty="0" smtClean="0"/>
              <a:t>Countries are leading the way</a:t>
            </a:r>
            <a:endParaRPr lang="en-GB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r="5519" b="4292"/>
          <a:stretch/>
        </p:blipFill>
        <p:spPr bwMode="auto">
          <a:xfrm>
            <a:off x="7000092" y="67988"/>
            <a:ext cx="1681376" cy="1969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072" y="969273"/>
            <a:ext cx="602173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0664" indent="-340664" algn="l" defTabSz="904552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§"/>
              <a:defRPr sz="2100">
                <a:solidFill>
                  <a:srgbClr val="000066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1pPr>
            <a:lvl2pPr marL="796172" indent="-273727" algn="l" defTabSz="90455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pitchFamily="34" charset="0"/>
              <a:buChar char="–"/>
              <a:defRPr sz="1800">
                <a:solidFill>
                  <a:srgbClr val="000066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2pPr>
            <a:lvl3pPr marL="1246365" indent="-261222" algn="l" defTabSz="90455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1600">
                <a:solidFill>
                  <a:srgbClr val="000066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3pPr>
            <a:lvl4pPr marL="1652096" indent="-218150" algn="l" defTabSz="904552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1600">
                <a:solidFill>
                  <a:srgbClr val="000066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4pPr>
            <a:lvl5pPr marL="1834898" indent="0" algn="r" defTabSz="904552" rtl="1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0066"/>
                </a:solidFill>
                <a:latin typeface="+mn-lt"/>
                <a:cs typeface="+mn-cs"/>
              </a:defRPr>
            </a:lvl5pPr>
            <a:lvl6pPr marL="2377754" indent="-144020" algn="r" defTabSz="909832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6pPr>
            <a:lvl7pPr marL="2776589" indent="-144020" algn="r" defTabSz="909832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7pPr>
            <a:lvl8pPr marL="3175417" indent="-144020" algn="r" defTabSz="909832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8pPr>
            <a:lvl9pPr marL="3574250" indent="-144020" algn="r" defTabSz="909832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en-GB" altLang="fr-FR" sz="2400" b="1" dirty="0" smtClean="0">
                <a:solidFill>
                  <a:srgbClr val="0070C0"/>
                </a:solidFill>
              </a:rPr>
              <a:t>Examples from five countries implementing Treat All or Treating All in specific populations: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GB" altLang="fr-FR" sz="2400" b="1" dirty="0">
              <a:solidFill>
                <a:srgbClr val="0070C0"/>
              </a:solidFill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GB" altLang="fr-FR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916937" cy="2402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43" y="3650532"/>
            <a:ext cx="3829050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473046"/>
            <a:ext cx="4563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Brazil has been treating all for one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Leading to increase in median CD4 at ART initiation (265 to 419)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Similar retention and VLS at 12 months (81% for CD4 &gt; 500)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83906" y="2173204"/>
            <a:ext cx="4744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Uganda started to treat all children &lt; 15 years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Seen increase in overall number children on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Retention at 12 m similar; VLS = 84%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3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" y="102556"/>
            <a:ext cx="9144001" cy="69269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7" y="1993428"/>
            <a:ext cx="3024336" cy="4864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6998"/>
                </a:solidFill>
              </a:rPr>
              <a:t>Core Group Co-Chairs</a:t>
            </a:r>
            <a:endParaRPr lang="en-US" sz="1600" b="1" dirty="0">
              <a:solidFill>
                <a:srgbClr val="006998"/>
              </a:solidFill>
            </a:endParaRPr>
          </a:p>
          <a:p>
            <a:pPr marL="0" indent="0">
              <a:buNone/>
            </a:pPr>
            <a:r>
              <a:rPr lang="en-US" sz="1600" b="1" dirty="0" smtClean="0"/>
              <a:t>Wafaa El-Sadr</a:t>
            </a:r>
            <a:r>
              <a:rPr lang="en-US" sz="1600" dirty="0" smtClean="0"/>
              <a:t> (ICAP and Columbia </a:t>
            </a:r>
            <a:r>
              <a:rPr lang="en-US" sz="1600" dirty="0" err="1" smtClean="0"/>
              <a:t>University;USA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r>
              <a:rPr lang="en-US" sz="1600" b="1" dirty="0" smtClean="0"/>
              <a:t>Yogan Pillay </a:t>
            </a:r>
            <a:r>
              <a:rPr lang="en-US" sz="1600" dirty="0" smtClean="0"/>
              <a:t>(SA </a:t>
            </a:r>
            <a:r>
              <a:rPr lang="en-US" sz="1600" dirty="0" err="1" smtClean="0"/>
              <a:t>MoH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sz="1600" b="1" dirty="0">
              <a:solidFill>
                <a:srgbClr val="006998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6998"/>
                </a:solidFill>
              </a:rPr>
              <a:t>Guideline </a:t>
            </a:r>
            <a:r>
              <a:rPr lang="en-US" sz="1600" b="1" dirty="0">
                <a:solidFill>
                  <a:srgbClr val="006998"/>
                </a:solidFill>
              </a:rPr>
              <a:t>Development Group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6998"/>
                </a:solidFill>
              </a:rPr>
              <a:t>Co-Chairs</a:t>
            </a:r>
          </a:p>
          <a:p>
            <a:pPr marL="0" indent="0">
              <a:buNone/>
            </a:pPr>
            <a:r>
              <a:rPr lang="en-GB" sz="1600" b="1" dirty="0" smtClean="0"/>
              <a:t>Elaine </a:t>
            </a:r>
            <a:r>
              <a:rPr lang="en-GB" sz="1600" b="1" dirty="0"/>
              <a:t>Abrams </a:t>
            </a:r>
            <a:r>
              <a:rPr lang="en-GB" sz="1600" dirty="0"/>
              <a:t>(ICAP, </a:t>
            </a:r>
            <a:r>
              <a:rPr lang="en-GB" sz="1600" dirty="0" smtClean="0"/>
              <a:t>and Columbia </a:t>
            </a:r>
            <a:r>
              <a:rPr lang="en-GB" sz="1600" dirty="0"/>
              <a:t>University, USA) </a:t>
            </a:r>
          </a:p>
          <a:p>
            <a:pPr marL="0" indent="0">
              <a:buNone/>
            </a:pPr>
            <a:r>
              <a:rPr lang="en-GB" sz="1600" b="1" dirty="0" smtClean="0"/>
              <a:t>Serge </a:t>
            </a:r>
            <a:r>
              <a:rPr lang="en-GB" sz="1600" b="1" dirty="0"/>
              <a:t>Eholie </a:t>
            </a:r>
            <a:r>
              <a:rPr lang="en-GB" sz="1600" dirty="0"/>
              <a:t>(ANEPA/</a:t>
            </a:r>
            <a:r>
              <a:rPr lang="en-GB" sz="1600" dirty="0" err="1"/>
              <a:t>Treichville</a:t>
            </a:r>
            <a:r>
              <a:rPr lang="en-GB" sz="1600" dirty="0"/>
              <a:t> Hospital, Abidjan, Côte d’Ivoire)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b="1" dirty="0" smtClean="0"/>
              <a:t>Anthony Harries </a:t>
            </a:r>
            <a:r>
              <a:rPr lang="en-GB" sz="1600" dirty="0" smtClean="0"/>
              <a:t>(the Union; UK)</a:t>
            </a:r>
          </a:p>
          <a:p>
            <a:pPr marL="0" indent="0">
              <a:buNone/>
            </a:pPr>
            <a:r>
              <a:rPr lang="en-GB" sz="1600" b="1" dirty="0" smtClean="0"/>
              <a:t>Fabio </a:t>
            </a:r>
            <a:r>
              <a:rPr lang="en-GB" sz="1600" b="1" dirty="0" err="1" smtClean="0"/>
              <a:t>Mesquita</a:t>
            </a:r>
            <a:r>
              <a:rPr lang="en-GB" sz="1600" b="1" dirty="0" smtClean="0"/>
              <a:t> </a:t>
            </a:r>
            <a:r>
              <a:rPr lang="en-GB" sz="1600" dirty="0" smtClean="0"/>
              <a:t>(Brazil MOH)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683" y="5046144"/>
            <a:ext cx="183890" cy="368912"/>
          </a:xfrm>
          <a:prstGeom prst="rect">
            <a:avLst/>
          </a:prstGeom>
          <a:noFill/>
        </p:spPr>
        <p:txBody>
          <a:bodyPr wrap="none" lIns="91024" tIns="45512" rIns="91024" bIns="45512" rtlCol="0">
            <a:spAutoFit/>
          </a:bodyPr>
          <a:lstStyle/>
          <a:p>
            <a:pPr defTabSz="455108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085861"/>
            <a:ext cx="9144000" cy="849235"/>
          </a:xfrm>
          <a:prstGeom prst="rect">
            <a:avLst/>
          </a:prstGeom>
          <a:solidFill>
            <a:schemeClr val="bg2"/>
          </a:solidFill>
        </p:spPr>
        <p:txBody>
          <a:bodyPr wrap="square" lIns="91024" tIns="45512" rIns="91024" bIns="45512" rtlCol="0">
            <a:spAutoFit/>
          </a:bodyPr>
          <a:lstStyle/>
          <a:p>
            <a:pPr algn="just" defTabSz="455108"/>
            <a:r>
              <a:rPr lang="en-US" sz="1600" dirty="0">
                <a:solidFill>
                  <a:prstClr val="black"/>
                </a:solidFill>
              </a:rPr>
              <a:t>Special thanks to all the external experts who contributed as members of the Guideline Development Groups, </a:t>
            </a:r>
            <a:r>
              <a:rPr lang="en-US" sz="1600" dirty="0" smtClean="0">
                <a:solidFill>
                  <a:prstClr val="black"/>
                </a:solidFill>
              </a:rPr>
              <a:t>and </a:t>
            </a:r>
            <a:r>
              <a:rPr lang="en-US" sz="1600" dirty="0">
                <a:solidFill>
                  <a:prstClr val="black"/>
                </a:solidFill>
              </a:rPr>
              <a:t>to those who contributed to the GRADE systematic reviews and supporting evidence which informed the guidelines process.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57476" y="1935096"/>
            <a:ext cx="3024336" cy="4922904"/>
          </a:xfrm>
          <a:prstGeom prst="rect">
            <a:avLst/>
          </a:prstGeom>
        </p:spPr>
        <p:txBody>
          <a:bodyPr vert="horz" lIns="91024" tIns="45512" rIns="91024" bIns="455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n-US" sz="1600" b="1" dirty="0">
                <a:solidFill>
                  <a:srgbClr val="006998"/>
                </a:solidFill>
              </a:rPr>
              <a:t>WHO Department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Gottfried </a:t>
            </a:r>
            <a:r>
              <a:rPr lang="en-US" sz="1600" b="1" dirty="0" err="1" smtClean="0">
                <a:solidFill>
                  <a:prstClr val="black"/>
                </a:solidFill>
              </a:rPr>
              <a:t>Hirnschall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Andrew </a:t>
            </a:r>
            <a:r>
              <a:rPr lang="en-US" sz="1600" b="1" dirty="0">
                <a:solidFill>
                  <a:prstClr val="black"/>
                </a:solidFill>
              </a:rPr>
              <a:t>Ball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Rachel </a:t>
            </a:r>
            <a:r>
              <a:rPr lang="en-US" sz="1600" b="1" dirty="0" err="1" smtClean="0">
                <a:solidFill>
                  <a:prstClr val="black"/>
                </a:solidFill>
              </a:rPr>
              <a:t>Baggaley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Rachel Beanland </a:t>
            </a:r>
            <a:endParaRPr lang="en-US" sz="1600" b="1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Marco Vitoria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Martina Penazzato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Shaffiq Essajee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Nathan Ford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Eyerusalem </a:t>
            </a:r>
            <a:r>
              <a:rPr lang="en-US" sz="1600" b="1" dirty="0">
                <a:solidFill>
                  <a:prstClr val="black"/>
                </a:solidFill>
              </a:rPr>
              <a:t>Kebede Negussie 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Alice Armstrong</a:t>
            </a:r>
            <a:endParaRPr lang="en-US" sz="1600" b="1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Francoise Renaud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Bob Grant (consultant)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Michelle Rodolph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Annabel </a:t>
            </a:r>
            <a:r>
              <a:rPr lang="en-US" sz="1600" b="1" dirty="0" err="1" smtClean="0">
                <a:solidFill>
                  <a:prstClr val="black"/>
                </a:solidFill>
              </a:rPr>
              <a:t>Baddeley</a:t>
            </a:r>
            <a:r>
              <a:rPr lang="en-US" sz="1600" b="1" dirty="0" smtClean="0">
                <a:solidFill>
                  <a:prstClr val="black"/>
                </a:solidFill>
              </a:rPr>
              <a:t>, Alberto </a:t>
            </a:r>
            <a:r>
              <a:rPr lang="en-US" sz="1600" b="1" dirty="0" err="1" smtClean="0">
                <a:solidFill>
                  <a:prstClr val="black"/>
                </a:solidFill>
              </a:rPr>
              <a:t>Mattelli</a:t>
            </a:r>
            <a:r>
              <a:rPr lang="en-US" sz="1600" b="1" dirty="0" smtClean="0">
                <a:solidFill>
                  <a:prstClr val="black"/>
                </a:solidFill>
              </a:rPr>
              <a:t>, 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Haile </a:t>
            </a:r>
            <a:r>
              <a:rPr lang="en-US" sz="1600" b="1" dirty="0" err="1" smtClean="0">
                <a:solidFill>
                  <a:prstClr val="black"/>
                </a:solidFill>
              </a:rPr>
              <a:t>Getahun</a:t>
            </a:r>
            <a:r>
              <a:rPr lang="en-US" sz="1600" b="1" dirty="0" smtClean="0">
                <a:solidFill>
                  <a:prstClr val="black"/>
                </a:solidFill>
              </a:rPr>
              <a:t>  </a:t>
            </a:r>
          </a:p>
          <a:p>
            <a:pPr marL="0" indent="0">
              <a:buFont typeface="Arial" pitchFamily="34" charset="0"/>
              <a:buNone/>
            </a:pP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43239" y="2105472"/>
            <a:ext cx="3300762" cy="4275856"/>
          </a:xfrm>
          <a:prstGeom prst="rect">
            <a:avLst/>
          </a:prstGeom>
        </p:spPr>
        <p:txBody>
          <a:bodyPr vert="horz" lIns="91024" tIns="45512" rIns="91024" bIns="455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n-US" sz="1600" b="1" dirty="0">
                <a:solidFill>
                  <a:srgbClr val="006998"/>
                </a:solidFill>
              </a:rPr>
              <a:t>Other Contributors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1600" b="1" dirty="0" err="1" smtClean="0">
                <a:solidFill>
                  <a:prstClr val="black"/>
                </a:solidFill>
              </a:rPr>
              <a:t>Temprano</a:t>
            </a:r>
            <a:r>
              <a:rPr lang="en-US" sz="1600" b="1" dirty="0" smtClean="0">
                <a:solidFill>
                  <a:prstClr val="black"/>
                </a:solidFill>
              </a:rPr>
              <a:t>, START research teams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The </a:t>
            </a:r>
            <a:r>
              <a:rPr lang="en-US" sz="1600" b="1" dirty="0">
                <a:solidFill>
                  <a:prstClr val="black"/>
                </a:solidFill>
              </a:rPr>
              <a:t>University of California, San Francisco  </a:t>
            </a:r>
            <a:r>
              <a:rPr lang="en-US" sz="1600" b="1" dirty="0" smtClean="0">
                <a:solidFill>
                  <a:prstClr val="black"/>
                </a:solidFill>
              </a:rPr>
              <a:t>University </a:t>
            </a:r>
            <a:r>
              <a:rPr lang="en-US" sz="1600" b="1" dirty="0">
                <a:solidFill>
                  <a:prstClr val="black"/>
                </a:solidFill>
              </a:rPr>
              <a:t>of Basel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Global Evaluation Service (GES)</a:t>
            </a:r>
          </a:p>
          <a:p>
            <a:pPr marL="0" lvl="1" indent="0">
              <a:buNone/>
            </a:pPr>
            <a:r>
              <a:rPr lang="en-US" sz="1600" b="1" dirty="0">
                <a:solidFill>
                  <a:prstClr val="black"/>
                </a:solidFill>
              </a:rPr>
              <a:t>The HIV Modelling Consortium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AFROCAB, APN+, AHF Ukraine, ICW, </a:t>
            </a:r>
            <a:r>
              <a:rPr lang="en-US" sz="1600" b="1" dirty="0" err="1" smtClean="0">
                <a:solidFill>
                  <a:prstClr val="black"/>
                </a:solidFill>
              </a:rPr>
              <a:t>Vialibre</a:t>
            </a:r>
            <a:r>
              <a:rPr lang="en-US" sz="1600" b="1" dirty="0" smtClean="0">
                <a:solidFill>
                  <a:prstClr val="black"/>
                </a:solidFill>
              </a:rPr>
              <a:t>, Pangaea 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The </a:t>
            </a:r>
            <a:r>
              <a:rPr lang="en-US" sz="1600" b="1" dirty="0">
                <a:solidFill>
                  <a:prstClr val="black"/>
                </a:solidFill>
              </a:rPr>
              <a:t>Global Network of People living with HIV/AIDS 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1600" b="1" dirty="0" err="1" smtClean="0">
                <a:solidFill>
                  <a:prstClr val="black"/>
                </a:solidFill>
              </a:rPr>
              <a:t>Avenir</a:t>
            </a:r>
            <a:r>
              <a:rPr lang="en-US" sz="1600" b="1" dirty="0" smtClean="0">
                <a:solidFill>
                  <a:prstClr val="black"/>
                </a:solidFill>
              </a:rPr>
              <a:t> Health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CDC</a:t>
            </a:r>
          </a:p>
          <a:p>
            <a:pPr marL="0" lvl="1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PEPFAR</a:t>
            </a:r>
            <a:endParaRPr lang="en-US" sz="1600" b="1" dirty="0">
              <a:solidFill>
                <a:prstClr val="black"/>
              </a:solidFill>
            </a:endParaRPr>
          </a:p>
          <a:p>
            <a:pPr marL="0" lvl="1" indent="0">
              <a:buFont typeface="Arial" pitchFamily="34" charset="0"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Bill and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32761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07503" y="109538"/>
            <a:ext cx="8928991" cy="58315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WHO ARV Guidelines Evolution 2002 to 2015</a:t>
            </a:r>
          </a:p>
        </p:txBody>
      </p:sp>
      <p:graphicFrame>
        <p:nvGraphicFramePr>
          <p:cNvPr id="3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51146"/>
              </p:ext>
            </p:extLst>
          </p:nvPr>
        </p:nvGraphicFramePr>
        <p:xfrm>
          <a:off x="251520" y="908718"/>
          <a:ext cx="8640957" cy="56621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8120"/>
                <a:gridCol w="1072120"/>
                <a:gridCol w="976107"/>
                <a:gridCol w="1344149"/>
                <a:gridCol w="1344149"/>
                <a:gridCol w="1408156"/>
                <a:gridCol w="1408156"/>
              </a:tblGrid>
              <a:tr h="4264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Topic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2002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2015</a:t>
                      </a:r>
                    </a:p>
                  </a:txBody>
                  <a:tcPr marL="91436" marR="91436" marT="45713" marB="45713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75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When to start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CD4 ≤200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CD4 ≤ 200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CD4 ≤ 200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Consider 350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CD4 ≤ 350 for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TB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CD4 ≤ 350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-Regardless CD4 for TB and HBV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CD4 ≤ 500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Regardless CD4 for TB, HBV PW and SDC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CD4  ≤ 350 as priority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Towards Treat All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Adolescents age band</a:t>
                      </a:r>
                    </a:p>
                  </a:txBody>
                  <a:tcPr marL="91436" marR="91436" marT="45713" marB="45713" horzOverflow="overflow">
                    <a:solidFill>
                      <a:srgbClr val="FFFF66"/>
                    </a:solidFill>
                  </a:tcPr>
                </a:tc>
              </a:tr>
              <a:tr h="129736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Line ART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options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AZT preferred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options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AZT preferred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options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AZT or TDF preferred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d4T dose reduction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options &amp; FDCs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AZT or TDF preferred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d4T phase out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preferred option &amp; FDCs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TDF and EFV preferred across all pops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Continue  with FDC and harmonization across age bands</a:t>
                      </a:r>
                    </a:p>
                  </a:txBody>
                  <a:tcPr marL="91436" marR="91436" marT="45713" marB="45713" horzOverflow="overflow">
                    <a:solidFill>
                      <a:srgbClr val="FFFF66"/>
                    </a:solidFill>
                  </a:tcPr>
                </a:tc>
              </a:tr>
              <a:tr h="11587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nd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Line ART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Boosted and non-boosted PIs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Boosted PIs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-IDV/r LPV/r, SQV/r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Boosted PI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ATV/r, DRV/r, FPV/r LPV/r, SQV/r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Boosted PI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Heat stable FDC: ATV/r, LPV/r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Boosted PIs 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Heat stable FDC: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ATV/r, LPV/r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Greater number of options</a:t>
                      </a:r>
                    </a:p>
                  </a:txBody>
                  <a:tcPr marL="91436" marR="91436" marT="45713" marB="45713" horzOverflow="overflow">
                    <a:solidFill>
                      <a:srgbClr val="FFFF66"/>
                    </a:solidFill>
                  </a:tcPr>
                </a:tc>
              </a:tr>
              <a:tr h="4116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rd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Line ART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DRV/r, RAL, ETV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DRV/r, RAL, ETV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Encourage HIV DR to guide</a:t>
                      </a:r>
                    </a:p>
                  </a:txBody>
                  <a:tcPr marL="91436" marR="91436" marT="45713" marB="45713" horzOverflow="overflow">
                    <a:solidFill>
                      <a:srgbClr val="FFFF66"/>
                    </a:solidFill>
                  </a:tcPr>
                </a:tc>
              </a:tr>
              <a:tr h="1047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Viral Load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Testing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(Desirable)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(Tertiary centers)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(Phase in approach)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(preferred for monitoring, use of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PoC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DBS)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36" marR="91436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Support for scale up of VL using all technologies</a:t>
                      </a:r>
                    </a:p>
                  </a:txBody>
                  <a:tcPr marL="91436" marR="91436" marT="45713" marB="45713" horzOverflow="overflow"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251520" y="2132856"/>
            <a:ext cx="8646705" cy="614501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0070C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bIns="72000"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</a:rPr>
              <a:t>Earlier initiation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251520" y="3429000"/>
            <a:ext cx="8635211" cy="648072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0070C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bIns="72000" anchor="ctr"/>
          <a:lstStyle/>
          <a:p>
            <a:pPr algn="ctr" defTabSz="457200">
              <a:defRPr/>
            </a:pPr>
            <a:r>
              <a:rPr lang="en-US" sz="2000" dirty="0">
                <a:solidFill>
                  <a:srgbClr val="FFFFFF"/>
                </a:solidFill>
              </a:rPr>
              <a:t>Simpler </a:t>
            </a:r>
            <a:r>
              <a:rPr lang="en-US" sz="2000" dirty="0" smtClean="0">
                <a:solidFill>
                  <a:srgbClr val="FFFFFF"/>
                </a:solidFill>
              </a:rPr>
              <a:t>treatment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251520" y="4509120"/>
            <a:ext cx="8635212" cy="648072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0070C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bIns="72000" anchor="ctr"/>
          <a:lstStyle/>
          <a:p>
            <a:pPr algn="ctr" defTabSz="457200">
              <a:defRPr/>
            </a:pPr>
            <a:r>
              <a:rPr lang="en-US" sz="2000" dirty="0">
                <a:solidFill>
                  <a:srgbClr val="FFFFFF"/>
                </a:solidFill>
              </a:rPr>
              <a:t>Less toxic, more robust regimens</a:t>
            </a: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285931" y="6237312"/>
            <a:ext cx="8635212" cy="549612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0070C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bIns="72000" anchor="ctr"/>
          <a:lstStyle/>
          <a:p>
            <a:pPr algn="ctr" defTabSz="457200">
              <a:defRPr/>
            </a:pPr>
            <a:r>
              <a:rPr lang="en-US" sz="2000" dirty="0">
                <a:solidFill>
                  <a:srgbClr val="FFFFFF"/>
                </a:solidFill>
              </a:rPr>
              <a:t>Better </a:t>
            </a:r>
            <a:r>
              <a:rPr lang="en-US" sz="2000" dirty="0" smtClean="0">
                <a:solidFill>
                  <a:srgbClr val="FFFFFF"/>
                </a:solidFill>
              </a:rPr>
              <a:t>and simpler </a:t>
            </a:r>
            <a:r>
              <a:rPr lang="en-US" sz="2000" dirty="0" err="1" smtClean="0">
                <a:solidFill>
                  <a:srgbClr val="FFFFFF"/>
                </a:solidFill>
              </a:rPr>
              <a:t>monitoringz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90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84168" y="215977"/>
            <a:ext cx="6749401" cy="1176357"/>
          </a:xfrm>
        </p:spPr>
        <p:txBody>
          <a:bodyPr/>
          <a:lstStyle/>
          <a:p>
            <a:r>
              <a:rPr lang="en-GB" altLang="fr-FR" sz="3200" dirty="0">
                <a:solidFill>
                  <a:srgbClr val="002060"/>
                </a:solidFill>
              </a:rPr>
              <a:t>Why do we need </a:t>
            </a:r>
            <a:r>
              <a:rPr lang="en-GB" altLang="fr-FR" sz="3200" dirty="0">
                <a:solidFill>
                  <a:srgbClr val="C00000"/>
                </a:solidFill>
              </a:rPr>
              <a:t>2015 ARV guidelines</a:t>
            </a:r>
            <a:r>
              <a:rPr lang="en-GB" altLang="fr-FR" sz="3200" dirty="0">
                <a:solidFill>
                  <a:srgbClr val="0070C0"/>
                </a:solidFill>
              </a:rPr>
              <a:t>?</a:t>
            </a:r>
            <a:endParaRPr lang="en-GB" altLang="fr-FR" dirty="0" smtClean="0">
              <a:solidFill>
                <a:srgbClr val="0070C0"/>
              </a:solidFill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83714" y="1392334"/>
            <a:ext cx="8686528" cy="4556946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fr-FR" sz="2400" b="1" dirty="0" smtClean="0">
                <a:solidFill>
                  <a:srgbClr val="0070C0"/>
                </a:solidFill>
              </a:rPr>
              <a:t>New Science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fr-FR" sz="2000" dirty="0" smtClean="0">
                <a:solidFill>
                  <a:srgbClr val="002060"/>
                </a:solidFill>
              </a:rPr>
              <a:t>Early treatment trials starting to report (TEMPRANO, START)</a:t>
            </a:r>
            <a:endParaRPr lang="en-GB" altLang="fr-FR" sz="2000" dirty="0" smtClean="0">
              <a:solidFill>
                <a:srgbClr val="009999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fr-FR" sz="2000" dirty="0" smtClean="0">
                <a:solidFill>
                  <a:srgbClr val="002060"/>
                </a:solidFill>
              </a:rPr>
              <a:t>Data on safety of key ARVs in specific populations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fr-FR" sz="2000" dirty="0">
              <a:solidFill>
                <a:srgbClr val="009999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fr-FR" sz="2400" b="1" dirty="0">
                <a:solidFill>
                  <a:srgbClr val="0070C0"/>
                </a:solidFill>
              </a:rPr>
              <a:t>New Commodities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fr-FR" sz="2000" dirty="0">
                <a:solidFill>
                  <a:srgbClr val="002060"/>
                </a:solidFill>
              </a:rPr>
              <a:t>New ARVs at new doses &amp; formulations (INI, low dose EFV, DVR/r FDC)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fr-FR" sz="2000" dirty="0">
                <a:solidFill>
                  <a:srgbClr val="002060"/>
                </a:solidFill>
              </a:rPr>
              <a:t>Treatment optimisation for children and adolescents (pellets, new strategies)</a:t>
            </a:r>
            <a:endParaRPr lang="en-GB" altLang="fr-FR" sz="2000" b="1" dirty="0">
              <a:solidFill>
                <a:srgbClr val="009999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fr-FR" sz="2400" b="1" dirty="0">
              <a:solidFill>
                <a:srgbClr val="009999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fr-FR" sz="2400" b="1" dirty="0">
                <a:solidFill>
                  <a:srgbClr val="0070C0"/>
                </a:solidFill>
              </a:rPr>
              <a:t>New Technologies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fr-FR" sz="2000" dirty="0">
                <a:solidFill>
                  <a:srgbClr val="002060"/>
                </a:solidFill>
              </a:rPr>
              <a:t>Balance of POC versus standard CD4, VL and EID platforms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fr-FR" sz="2400" b="1" dirty="0">
              <a:solidFill>
                <a:srgbClr val="009999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fr-FR" sz="2400" b="1" dirty="0">
                <a:solidFill>
                  <a:srgbClr val="0070C0"/>
                </a:solidFill>
              </a:rPr>
              <a:t>Rethink Service Delivery Models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AU" altLang="fr-FR" sz="2000" dirty="0" smtClean="0">
                <a:solidFill>
                  <a:srgbClr val="002060"/>
                </a:solidFill>
              </a:rPr>
              <a:t>Preparation for greater numbers on ARV;  improve linkage</a:t>
            </a:r>
            <a:r>
              <a:rPr lang="en-AU" altLang="fr-FR" sz="2000" dirty="0">
                <a:solidFill>
                  <a:srgbClr val="002060"/>
                </a:solidFill>
              </a:rPr>
              <a:t>, referral, </a:t>
            </a:r>
            <a:r>
              <a:rPr lang="en-AU" altLang="fr-FR" sz="2000" dirty="0" smtClean="0">
                <a:solidFill>
                  <a:srgbClr val="002060"/>
                </a:solidFill>
              </a:rPr>
              <a:t>adherence approaches; Enhance efficiency and maintain quality</a:t>
            </a:r>
            <a:endParaRPr lang="en-GB" altLang="fr-FR" sz="2000" dirty="0">
              <a:solidFill>
                <a:srgbClr val="FF0000"/>
              </a:solidFill>
            </a:endParaRPr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3569" y="136790"/>
            <a:ext cx="758832" cy="960379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\\WIMS\HQ\GVA11\Home\dohertym\Desktop\arv2013_march2014supplement_cover_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3847" y="332605"/>
            <a:ext cx="743900" cy="105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4031" y="555782"/>
            <a:ext cx="726253" cy="1082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7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 bwMode="auto">
          <a:xfrm flipV="1">
            <a:off x="5791019" y="2881656"/>
            <a:ext cx="0" cy="205127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4658880" y="2479472"/>
            <a:ext cx="0" cy="244486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2085093" y="2541339"/>
            <a:ext cx="0" cy="239159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5660701" y="1976962"/>
            <a:ext cx="0" cy="29560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295982" y="190110"/>
            <a:ext cx="7772943" cy="1362097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r>
              <a:rPr lang="en-US" sz="3900" dirty="0">
                <a:solidFill>
                  <a:srgbClr val="003399"/>
                </a:solidFill>
              </a:rPr>
              <a:t>2015 ARV : </a:t>
            </a:r>
            <a:r>
              <a:rPr lang="en-US" sz="3900" cap="none" dirty="0">
                <a:solidFill>
                  <a:srgbClr val="003399"/>
                </a:solidFill>
              </a:rPr>
              <a:t>Timeline</a:t>
            </a:r>
            <a:r>
              <a:rPr lang="en-US" sz="3900" dirty="0">
                <a:solidFill>
                  <a:srgbClr val="003399"/>
                </a:solidFill>
              </a:rPr>
              <a:t/>
            </a:r>
            <a:br>
              <a:rPr lang="en-US" sz="3900" dirty="0">
                <a:solidFill>
                  <a:srgbClr val="003399"/>
                </a:solidFill>
              </a:rPr>
            </a:br>
            <a:endParaRPr lang="en-US" sz="3900" dirty="0">
              <a:solidFill>
                <a:srgbClr val="003399"/>
              </a:solidFill>
            </a:endParaRPr>
          </a:p>
        </p:txBody>
      </p:sp>
      <p:grpSp>
        <p:nvGrpSpPr>
          <p:cNvPr id="78851" name="Group 32"/>
          <p:cNvGrpSpPr>
            <a:grpSpLocks/>
          </p:cNvGrpSpPr>
          <p:nvPr/>
        </p:nvGrpSpPr>
        <p:grpSpPr bwMode="auto">
          <a:xfrm>
            <a:off x="218556" y="1280026"/>
            <a:ext cx="3291894" cy="620574"/>
            <a:chOff x="-246833" y="1385345"/>
            <a:chExt cx="3384665" cy="578710"/>
          </a:xfrm>
        </p:grpSpPr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-246833" y="1385345"/>
              <a:ext cx="1355261" cy="26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435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51435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51435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51435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51435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51435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51435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51435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51435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AD1221"/>
                </a:solidFill>
                <a:ea typeface="ＭＳ Ｐゴシック" pitchFamily="34" charset="-128"/>
              </a:endParaRPr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2144066" y="1698197"/>
              <a:ext cx="993766" cy="26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435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51435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51435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51435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51435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51435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51435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51435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51435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sv-SE" sz="12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118637" y="1785413"/>
            <a:ext cx="1656128" cy="121102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9571" tIns="44784" rIns="89571" bIns="44784">
            <a:spAutoFit/>
          </a:bodyPr>
          <a:lstStyle>
            <a:lvl1pPr defTabSz="5143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5143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5143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5143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5143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1435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1435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1435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1435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solidFill>
                  <a:prstClr val="white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Launch Full Updated 2015 Consolidated ARV Guidelines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Dec 1 2015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186438" y="2758751"/>
            <a:ext cx="1267888" cy="7643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9571" tIns="44784" rIns="89571" bIns="4478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47864" eaLnBrk="1" hangingPunct="1">
              <a:defRPr/>
            </a:pPr>
            <a:r>
              <a:rPr lang="sv-SE" sz="1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Supplement launch WAD</a:t>
            </a:r>
          </a:p>
          <a:p>
            <a:pPr algn="ctr" defTabSz="447864" eaLnBrk="1" hangingPunct="1">
              <a:defRPr/>
            </a:pPr>
            <a:r>
              <a:rPr lang="sv-SE" sz="1400" b="1" kern="0" dirty="0">
                <a:solidFill>
                  <a:srgbClr val="FD15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 1 2014</a:t>
            </a:r>
            <a:r>
              <a:rPr lang="sv-SE" sz="14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085145" y="1108429"/>
            <a:ext cx="2573785" cy="14343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9571" tIns="44784" rIns="89571" bIns="44784">
            <a:spAutoFit/>
          </a:bodyPr>
          <a:lstStyle/>
          <a:p>
            <a:pPr defTabSz="447864">
              <a:defRPr/>
            </a:pPr>
            <a:r>
              <a:rPr lang="sv-SE" sz="14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sv-SE" sz="1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4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retrieval</a:t>
            </a:r>
            <a:r>
              <a:rPr lang="sv-SE" sz="1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defTabSz="447864">
              <a:defRPr/>
            </a:pPr>
            <a:r>
              <a:rPr lang="sv-SE" sz="1400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sv-SE" sz="1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reviews</a:t>
            </a:r>
          </a:p>
          <a:p>
            <a:pPr defTabSz="447864">
              <a:defRPr/>
            </a:pPr>
            <a:r>
              <a:rPr lang="sv-SE" sz="1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and preferences</a:t>
            </a:r>
          </a:p>
          <a:p>
            <a:pPr defTabSz="447864">
              <a:defRPr/>
            </a:pPr>
            <a:r>
              <a:rPr lang="sv-SE" sz="1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consultations</a:t>
            </a:r>
          </a:p>
          <a:p>
            <a:pPr defTabSz="447864">
              <a:defRPr/>
            </a:pPr>
            <a:r>
              <a:rPr lang="sv-SE" sz="1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Modelling</a:t>
            </a:r>
            <a:r>
              <a:rPr lang="sv-SE" sz="1400" kern="0" dirty="0">
                <a:solidFill>
                  <a:srgbClr val="0073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400" b="1" kern="0" dirty="0">
                <a:solidFill>
                  <a:srgbClr val="FD15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447864">
              <a:defRPr/>
            </a:pPr>
            <a:r>
              <a:rPr lang="sv-SE" sz="1400" b="1" kern="0" dirty="0">
                <a:solidFill>
                  <a:srgbClr val="FD15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  2014 – May 2015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223591" y="2201037"/>
            <a:ext cx="1149787" cy="644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89571" tIns="44784" rIns="89571" bIns="4478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47864" eaLnBrk="1" hangingPunct="1">
              <a:defRPr/>
            </a:pPr>
            <a:r>
              <a:rPr lang="sv-SE" sz="12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group</a:t>
            </a:r>
          </a:p>
          <a:p>
            <a:pPr algn="ctr" defTabSz="447864" eaLnBrk="1" hangingPunct="1">
              <a:defRPr/>
            </a:pPr>
            <a:r>
              <a:rPr lang="sv-SE" sz="1200" b="1" kern="0" dirty="0">
                <a:solidFill>
                  <a:srgbClr val="FD15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23-24 2015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17201" y="3590677"/>
            <a:ext cx="1003180" cy="764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89571" tIns="44784" rIns="89571" bIns="4478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47864" eaLnBrk="1" hangingPunct="1">
              <a:defRPr/>
            </a:pPr>
            <a:r>
              <a:rPr lang="sv-SE" sz="1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group</a:t>
            </a:r>
          </a:p>
          <a:p>
            <a:pPr algn="ctr" defTabSz="447864" eaLnBrk="1" hangingPunct="1">
              <a:defRPr/>
            </a:pPr>
            <a:r>
              <a:rPr lang="sv-SE" sz="1400" b="1" kern="0" dirty="0">
                <a:solidFill>
                  <a:srgbClr val="FD15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20-21 2014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02993" y="3107914"/>
            <a:ext cx="1438931" cy="1211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9571" tIns="44784" rIns="89571" bIns="4478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47864" eaLnBrk="1" hangingPunct="1">
              <a:defRPr/>
            </a:pPr>
            <a:r>
              <a:rPr lang="sv-SE" sz="1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GDG </a:t>
            </a:r>
          </a:p>
          <a:p>
            <a:pPr algn="ctr" defTabSz="447864" eaLnBrk="1" hangingPunct="1">
              <a:defRPr/>
            </a:pPr>
            <a:r>
              <a:rPr lang="sv-SE" sz="1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Clinical/</a:t>
            </a:r>
          </a:p>
          <a:p>
            <a:pPr algn="ctr" defTabSz="447864" eaLnBrk="1" hangingPunct="1">
              <a:defRPr/>
            </a:pPr>
            <a:r>
              <a:rPr lang="sv-SE" sz="1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r>
              <a:rPr lang="sv-SE" sz="1400" b="1" kern="0" dirty="0">
                <a:solidFill>
                  <a:srgbClr val="0073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447864" eaLnBrk="1" hangingPunct="1">
              <a:defRPr/>
            </a:pPr>
            <a:r>
              <a:rPr lang="sv-SE" sz="1400" b="1" kern="0" dirty="0">
                <a:solidFill>
                  <a:srgbClr val="FD15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 1-5  2015</a:t>
            </a:r>
          </a:p>
          <a:p>
            <a:pPr algn="ctr" defTabSz="447864" eaLnBrk="1" hangingPunct="1">
              <a:defRPr/>
            </a:pPr>
            <a:r>
              <a:rPr lang="sv-SE" sz="1400" b="1" kern="0" dirty="0">
                <a:solidFill>
                  <a:srgbClr val="FD15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16-19 2015</a:t>
            </a:r>
          </a:p>
        </p:txBody>
      </p:sp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675" y="771772"/>
            <a:ext cx="731041" cy="925113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7475" y="1320075"/>
            <a:ext cx="2062017" cy="753619"/>
          </a:xfrm>
          <a:prstGeom prst="rect">
            <a:avLst/>
          </a:prstGeom>
          <a:solidFill>
            <a:srgbClr val="FF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9362" tIns="39682" rIns="79362" bIns="39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fr-CH" sz="1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</a:t>
            </a:r>
            <a:endParaRPr lang="fr-CH" sz="1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14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preview</a:t>
            </a:r>
            <a:r>
              <a:rPr lang="fr-CH" sz="1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4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19 2015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7315508"/>
              </p:ext>
            </p:extLst>
          </p:nvPr>
        </p:nvGraphicFramePr>
        <p:xfrm>
          <a:off x="185977" y="4326751"/>
          <a:ext cx="8841090" cy="1527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V="1">
            <a:off x="1018112" y="4336825"/>
            <a:ext cx="0" cy="58745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1820433" y="3540416"/>
            <a:ext cx="1" cy="139250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7949416" y="2986506"/>
            <a:ext cx="0" cy="194785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5126531" y="4336875"/>
            <a:ext cx="0" cy="59610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6690350" y="4345514"/>
            <a:ext cx="0" cy="59610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5904815" y="3118682"/>
            <a:ext cx="1779521" cy="1200260"/>
          </a:xfrm>
          <a:prstGeom prst="rect">
            <a:avLst/>
          </a:prstGeom>
          <a:solidFill>
            <a:srgbClr val="FF0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9362" tIns="39682" rIns="79362" bIns="39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 Interim Guidelines on when to start and pre-exposure prophylaxis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 </a:t>
            </a:r>
            <a:r>
              <a:rPr lang="en-GB" sz="1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-Oct </a:t>
            </a:r>
            <a:r>
              <a:rPr lang="en-GB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r="5519" b="4292"/>
          <a:stretch/>
        </p:blipFill>
        <p:spPr bwMode="auto">
          <a:xfrm>
            <a:off x="6690350" y="301623"/>
            <a:ext cx="805562" cy="94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11760" y="929657"/>
            <a:ext cx="5234980" cy="4649946"/>
            <a:chOff x="1480960" y="1399656"/>
            <a:chExt cx="5323759" cy="447298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" name="Group 2"/>
            <p:cNvGrpSpPr/>
            <p:nvPr/>
          </p:nvGrpSpPr>
          <p:grpSpPr>
            <a:xfrm>
              <a:off x="1636911" y="1399656"/>
              <a:ext cx="5167808" cy="4472985"/>
              <a:chOff x="1636911" y="1504931"/>
              <a:chExt cx="5167808" cy="3774943"/>
            </a:xfrm>
          </p:grpSpPr>
          <p:sp>
            <p:nvSpPr>
              <p:cNvPr id="7" name="_s8208"/>
              <p:cNvSpPr>
                <a:spLocks noChangeArrowheads="1" noTextEdit="1"/>
              </p:cNvSpPr>
              <p:nvPr/>
            </p:nvSpPr>
            <p:spPr bwMode="auto">
              <a:xfrm>
                <a:off x="1636911" y="1504932"/>
                <a:ext cx="2867164" cy="1948783"/>
              </a:xfrm>
              <a:prstGeom prst="ellipse">
                <a:avLst/>
              </a:prstGeom>
              <a:solidFill>
                <a:srgbClr val="4FA5AE"/>
              </a:solidFill>
              <a:ln w="467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defTabSz="445748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5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_s8208"/>
              <p:cNvSpPr>
                <a:spLocks noChangeArrowheads="1" noTextEdit="1"/>
              </p:cNvSpPr>
              <p:nvPr/>
            </p:nvSpPr>
            <p:spPr bwMode="auto">
              <a:xfrm>
                <a:off x="2558810" y="3289505"/>
                <a:ext cx="3163788" cy="1990369"/>
              </a:xfrm>
              <a:prstGeom prst="ellipse">
                <a:avLst/>
              </a:prstGeom>
              <a:solidFill>
                <a:srgbClr val="006998">
                  <a:alpha val="80000"/>
                </a:srgbClr>
              </a:solidFill>
              <a:ln w="467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defTabSz="445748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5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_s8208"/>
              <p:cNvSpPr>
                <a:spLocks noChangeArrowheads="1" noTextEdit="1"/>
              </p:cNvSpPr>
              <p:nvPr/>
            </p:nvSpPr>
            <p:spPr bwMode="auto">
              <a:xfrm>
                <a:off x="4000500" y="1504931"/>
                <a:ext cx="2804219" cy="1990359"/>
              </a:xfrm>
              <a:prstGeom prst="ellipse">
                <a:avLst/>
              </a:prstGeom>
              <a:solidFill>
                <a:srgbClr val="7A2A81">
                  <a:alpha val="75000"/>
                </a:srgbClr>
              </a:solidFill>
              <a:ln w="467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defTabSz="445748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5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480960" y="2229110"/>
              <a:ext cx="2825696" cy="559907"/>
            </a:xfrm>
            <a:prstGeom prst="rect">
              <a:avLst/>
            </a:prstGeom>
            <a:noFill/>
          </p:spPr>
          <p:txBody>
            <a:bodyPr lIns="91340" tIns="45672" rIns="91340" bIns="45672">
              <a:spAutoFit/>
            </a:bodyPr>
            <a:lstStyle/>
            <a:p>
              <a:pPr algn="ctr" defTabSz="892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prstClr val="white"/>
                  </a:solidFill>
                </a:rPr>
                <a:t>Clinical</a:t>
              </a:r>
            </a:p>
          </p:txBody>
        </p:sp>
      </p:grpSp>
      <p:sp>
        <p:nvSpPr>
          <p:cNvPr id="62467" name="TextBox 10"/>
          <p:cNvSpPr txBox="1">
            <a:spLocks noChangeArrowheads="1"/>
          </p:cNvSpPr>
          <p:nvPr/>
        </p:nvSpPr>
        <p:spPr bwMode="auto">
          <a:xfrm>
            <a:off x="3686835" y="3918498"/>
            <a:ext cx="2754332" cy="8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41" tIns="44568" rIns="89141" bIns="44568">
            <a:spAutoFit/>
          </a:bodyPr>
          <a:lstStyle>
            <a:lvl1pPr defTabSz="10382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382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382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382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382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38225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38225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38225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38225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r-FR" sz="2500" dirty="0">
                <a:solidFill>
                  <a:srgbClr val="FFFFFF"/>
                </a:solidFill>
              </a:rPr>
              <a:t>Programmatic Prioritization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99175" y="3436915"/>
            <a:ext cx="2385096" cy="3304453"/>
          </a:xfrm>
          <a:prstGeom prst="wedgeRectCallout">
            <a:avLst>
              <a:gd name="adj1" fmla="val -32396"/>
              <a:gd name="adj2" fmla="val -60911"/>
            </a:avLst>
          </a:prstGeom>
          <a:solidFill>
            <a:srgbClr val="7A2A81">
              <a:alpha val="61000"/>
            </a:srgbClr>
          </a:solidFill>
          <a:ln w="3175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8216" tIns="39108" rIns="78216" bIns="39108"/>
          <a:lstStyle/>
          <a:p>
            <a:pPr defTabSz="44579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defRPr/>
            </a:pPr>
            <a:r>
              <a:rPr lang="en-US" b="1" u="sng" dirty="0">
                <a:solidFill>
                  <a:prstClr val="white"/>
                </a:solidFill>
                <a:ea typeface="ＭＳ Ｐゴシック" pitchFamily="34" charset="-128"/>
              </a:rPr>
              <a:t>HOW TO DO IT WELL?</a:t>
            </a:r>
          </a:p>
          <a:p>
            <a:pPr marL="297962" indent="-297962" defTabSz="44579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ea typeface="ＭＳ Ｐゴシック" pitchFamily="34" charset="-128"/>
              </a:rPr>
              <a:t>Care Packages (Differentiated /Adaptive Care)</a:t>
            </a:r>
          </a:p>
          <a:p>
            <a:pPr marL="297962" indent="-297962" defTabSz="44579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ea typeface="ＭＳ Ｐゴシック" pitchFamily="34" charset="-128"/>
              </a:rPr>
              <a:t>Linkages, Retention, Adherence</a:t>
            </a:r>
          </a:p>
          <a:p>
            <a:pPr marL="297962" indent="-297962" defTabSz="44579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ea typeface="ＭＳ Ｐゴシック" pitchFamily="34" charset="-128"/>
              </a:rPr>
              <a:t>Quality of care</a:t>
            </a:r>
          </a:p>
          <a:p>
            <a:pPr marL="297962" indent="-297962" defTabSz="44579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ea typeface="ＭＳ Ｐゴシック" pitchFamily="34" charset="-128"/>
              </a:rPr>
              <a:t>Diagnostics</a:t>
            </a:r>
          </a:p>
          <a:p>
            <a:pPr marL="297962" indent="-297962" defTabSz="44579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ea typeface="ＭＳ Ｐゴシック" pitchFamily="34" charset="-128"/>
              </a:rPr>
              <a:t>Supply chain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2265" y="4855151"/>
            <a:ext cx="3817098" cy="1814209"/>
          </a:xfrm>
          <a:prstGeom prst="wedgeRectCallout">
            <a:avLst>
              <a:gd name="adj1" fmla="val 67090"/>
              <a:gd name="adj2" fmla="val -39174"/>
            </a:avLst>
          </a:prstGeom>
          <a:solidFill>
            <a:srgbClr val="006998">
              <a:alpha val="65000"/>
            </a:srgbClr>
          </a:solidFill>
          <a:ln w="3175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216" tIns="39108" rIns="78216" bIns="39108"/>
          <a:lstStyle/>
          <a:p>
            <a:pPr marL="55178" defTabSz="445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defRPr/>
            </a:pPr>
            <a:r>
              <a:rPr lang="en-US" altLang="fr-FR" b="1" u="sng" dirty="0">
                <a:solidFill>
                  <a:srgbClr val="FFFFFF"/>
                </a:solidFill>
                <a:ea typeface="MS PGothic" pitchFamily="34" charset="-128"/>
              </a:rPr>
              <a:t>HOW TO DECIDE</a:t>
            </a:r>
            <a:r>
              <a:rPr lang="en-US" altLang="fr-FR" b="1" dirty="0">
                <a:solidFill>
                  <a:srgbClr val="FFFFFF"/>
                </a:solidFill>
                <a:ea typeface="MS PGothic" pitchFamily="34" charset="-128"/>
              </a:rPr>
              <a:t>?</a:t>
            </a:r>
          </a:p>
          <a:p>
            <a:pPr marL="353138" indent="-297962" defTabSz="4455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>
                <a:solidFill>
                  <a:srgbClr val="FFFF00"/>
                </a:solidFill>
                <a:ea typeface="MS PGothic" pitchFamily="34" charset="-128"/>
              </a:rPr>
              <a:t>Approaches to prioritization &amp; sequencing </a:t>
            </a:r>
          </a:p>
          <a:p>
            <a:pPr marL="353138" indent="-297962" defTabSz="4455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>
                <a:solidFill>
                  <a:srgbClr val="FFFF00"/>
                </a:solidFill>
                <a:ea typeface="MS PGothic" pitchFamily="34" charset="-128"/>
              </a:rPr>
              <a:t>Tool kits for country adaptation and implementation</a:t>
            </a:r>
          </a:p>
          <a:p>
            <a:pPr marL="353138" indent="-297962" defTabSz="44557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Arial" panose="020B0604020202020204" pitchFamily="34" charset="0"/>
              <a:buChar char="•"/>
              <a:defRPr/>
            </a:pPr>
            <a:endParaRPr lang="en-US" altLang="fr-FR" b="1" dirty="0">
              <a:solidFill>
                <a:srgbClr val="FFFFFF"/>
              </a:solidFill>
              <a:ea typeface="MS PGothic" pitchFamily="34" charset="-128"/>
            </a:endParaRPr>
          </a:p>
          <a:p>
            <a:pPr marL="55178" defTabSz="445578" rtl="1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altLang="fr-FR" b="1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8948" y="1204792"/>
            <a:ext cx="2520844" cy="3409562"/>
          </a:xfrm>
          <a:prstGeom prst="wedgeRectCallout">
            <a:avLst>
              <a:gd name="adj1" fmla="val 77961"/>
              <a:gd name="adj2" fmla="val 1610"/>
            </a:avLst>
          </a:prstGeom>
          <a:solidFill>
            <a:srgbClr val="007C8A">
              <a:alpha val="69804"/>
            </a:srgbClr>
          </a:solidFill>
          <a:ln w="3175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8216" tIns="39108" rIns="78216" bIns="39108"/>
          <a:lstStyle/>
          <a:p>
            <a:pPr defTabSz="445578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defRPr/>
            </a:pPr>
            <a:r>
              <a:rPr lang="en-US" altLang="fr-FR" b="1" u="sng" dirty="0">
                <a:solidFill>
                  <a:srgbClr val="FFFFFF"/>
                </a:solidFill>
                <a:ea typeface="MS PGothic" pitchFamily="34" charset="-128"/>
              </a:rPr>
              <a:t>WHAT TO DO?</a:t>
            </a:r>
          </a:p>
          <a:p>
            <a:pPr marL="297962" indent="-297962" defTabSz="4455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>
                <a:solidFill>
                  <a:schemeClr val="bg1"/>
                </a:solidFill>
                <a:ea typeface="MS PGothic" pitchFamily="34" charset="-128"/>
              </a:rPr>
              <a:t>When to </a:t>
            </a:r>
            <a:r>
              <a:rPr lang="en-US" altLang="fr-FR" sz="2000" b="1" dirty="0" smtClean="0">
                <a:solidFill>
                  <a:schemeClr val="bg1"/>
                </a:solidFill>
                <a:ea typeface="MS PGothic" pitchFamily="34" charset="-128"/>
              </a:rPr>
              <a:t>start</a:t>
            </a:r>
          </a:p>
          <a:p>
            <a:pPr marL="297962" indent="-297962" defTabSz="4455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smtClean="0">
                <a:solidFill>
                  <a:schemeClr val="bg1"/>
                </a:solidFill>
                <a:ea typeface="MS PGothic" pitchFamily="34" charset="-128"/>
              </a:rPr>
              <a:t>What to use </a:t>
            </a:r>
            <a:r>
              <a:rPr lang="en-US" altLang="fr-FR" sz="2000" b="1" dirty="0">
                <a:solidFill>
                  <a:schemeClr val="bg1"/>
                </a:solidFill>
                <a:ea typeface="MS PGothic" pitchFamily="34" charset="-128"/>
              </a:rPr>
              <a:t>for children, adolescents, pregnant women</a:t>
            </a:r>
          </a:p>
          <a:p>
            <a:pPr marL="297962" indent="-297962" defTabSz="4455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>
                <a:solidFill>
                  <a:schemeClr val="bg1"/>
                </a:solidFill>
                <a:ea typeface="MS PGothic" pitchFamily="34" charset="-128"/>
              </a:rPr>
              <a:t>How to monitor</a:t>
            </a:r>
          </a:p>
          <a:p>
            <a:pPr marL="297962" indent="-297962" defTabSz="4455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>
                <a:solidFill>
                  <a:srgbClr val="FFFF00"/>
                </a:solidFill>
                <a:ea typeface="MS PGothic" pitchFamily="34" charset="-128"/>
              </a:rPr>
              <a:t>Co-infections</a:t>
            </a:r>
          </a:p>
          <a:p>
            <a:pPr marL="297962" indent="-297962" defTabSz="4455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smtClean="0">
                <a:solidFill>
                  <a:srgbClr val="FFFF00"/>
                </a:solidFill>
                <a:ea typeface="MS PGothic" pitchFamily="34" charset="-128"/>
              </a:rPr>
              <a:t>HIV and MH &amp; </a:t>
            </a:r>
            <a:r>
              <a:rPr lang="en-US" altLang="fr-FR" sz="2000" b="1" dirty="0">
                <a:solidFill>
                  <a:srgbClr val="FFFF00"/>
                </a:solidFill>
                <a:ea typeface="MS PGothic" pitchFamily="34" charset="-128"/>
              </a:rPr>
              <a:t>NCDs  </a:t>
            </a:r>
          </a:p>
          <a:p>
            <a:pPr marL="297962" indent="-297962" defTabSz="4455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sz="2000" b="1" dirty="0" err="1">
                <a:solidFill>
                  <a:srgbClr val="FFFF00"/>
                </a:solidFill>
                <a:ea typeface="MS PGothic" pitchFamily="34" charset="-128"/>
              </a:rPr>
              <a:t>PrEP</a:t>
            </a:r>
            <a:endParaRPr lang="en-US" altLang="fr-FR" sz="2000" b="1" dirty="0">
              <a:solidFill>
                <a:srgbClr val="FFFF00"/>
              </a:solidFill>
              <a:ea typeface="MS PGothic" pitchFamily="34" charset="-128"/>
            </a:endParaRPr>
          </a:p>
          <a:p>
            <a:pPr defTabSz="445578" rtl="1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altLang="fr-FR" b="1" dirty="0">
              <a:solidFill>
                <a:srgbClr val="FFFFFF"/>
              </a:solidFill>
              <a:ea typeface="MS PGothic" pitchFamily="34" charset="-128"/>
            </a:endParaRPr>
          </a:p>
          <a:p>
            <a:pPr defTabSz="445578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defRPr/>
            </a:pPr>
            <a:endParaRPr lang="en-US" altLang="fr-FR" b="1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2471" name="TextBox 11"/>
          <p:cNvSpPr txBox="1">
            <a:spLocks noChangeArrowheads="1"/>
          </p:cNvSpPr>
          <p:nvPr/>
        </p:nvSpPr>
        <p:spPr bwMode="auto">
          <a:xfrm>
            <a:off x="5064001" y="1526000"/>
            <a:ext cx="2450474" cy="12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141" tIns="44568" rIns="89141" bIns="44568"/>
          <a:lstStyle>
            <a:lvl1pPr defTabSz="10382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382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382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382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38225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38225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38225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38225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38225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fr-FR" sz="2500" dirty="0">
                <a:solidFill>
                  <a:srgbClr val="FFFFFF"/>
                </a:solidFill>
              </a:rPr>
              <a:t>Operational &amp; Service Delivery</a:t>
            </a:r>
          </a:p>
        </p:txBody>
      </p:sp>
      <p:sp>
        <p:nvSpPr>
          <p:cNvPr id="62472" name="Title 1"/>
          <p:cNvSpPr>
            <a:spLocks noGrp="1"/>
          </p:cNvSpPr>
          <p:nvPr>
            <p:ph type="title"/>
          </p:nvPr>
        </p:nvSpPr>
        <p:spPr>
          <a:xfrm>
            <a:off x="1958168" y="163840"/>
            <a:ext cx="5804771" cy="6256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r>
              <a:rPr lang="en-US" altLang="fr-FR" sz="2800" b="1" dirty="0">
                <a:solidFill>
                  <a:srgbClr val="002060"/>
                </a:solidFill>
              </a:rPr>
              <a:t>WHO </a:t>
            </a:r>
            <a:r>
              <a:rPr lang="en-US" altLang="fr-FR" sz="2800" b="1" dirty="0" smtClean="0">
                <a:solidFill>
                  <a:srgbClr val="002060"/>
                </a:solidFill>
              </a:rPr>
              <a:t>Consolidated </a:t>
            </a:r>
            <a:r>
              <a:rPr lang="en-US" altLang="fr-FR" sz="2800" b="1" dirty="0">
                <a:solidFill>
                  <a:srgbClr val="002060"/>
                </a:solidFill>
              </a:rPr>
              <a:t>ARV Guidelines   </a:t>
            </a:r>
            <a:br>
              <a:rPr lang="en-US" altLang="fr-FR" sz="2800" b="1" dirty="0">
                <a:solidFill>
                  <a:srgbClr val="002060"/>
                </a:solidFill>
              </a:rPr>
            </a:br>
            <a:endParaRPr lang="en-US" altLang="fr-FR" sz="2800" b="1" dirty="0">
              <a:solidFill>
                <a:srgbClr val="002060"/>
              </a:solidFill>
            </a:endParaRP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 rot="1496446">
            <a:off x="7632177" y="132220"/>
            <a:ext cx="1506045" cy="891319"/>
            <a:chOff x="1083515" y="3813213"/>
            <a:chExt cx="5550742" cy="2512720"/>
          </a:xfrm>
        </p:grpSpPr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309844">
              <a:off x="1082039" y="4778408"/>
              <a:ext cx="1081773" cy="15472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8"/>
            <p:cNvGrpSpPr>
              <a:grpSpLocks/>
            </p:cNvGrpSpPr>
            <p:nvPr/>
          </p:nvGrpSpPr>
          <p:grpSpPr bwMode="auto">
            <a:xfrm>
              <a:off x="1976072" y="3813213"/>
              <a:ext cx="4658185" cy="2198863"/>
              <a:chOff x="1790085" y="3893752"/>
              <a:chExt cx="4658185" cy="2198863"/>
            </a:xfrm>
          </p:grpSpPr>
          <p:pic>
            <p:nvPicPr>
              <p:cNvPr id="20" name="Picture 141" descr="Cover imag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1072610">
                <a:off x="2680435" y="3905914"/>
                <a:ext cx="1113695" cy="161121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1" name="Group 10"/>
              <p:cNvGrpSpPr>
                <a:grpSpLocks/>
              </p:cNvGrpSpPr>
              <p:nvPr/>
            </p:nvGrpSpPr>
            <p:grpSpPr bwMode="auto">
              <a:xfrm>
                <a:off x="1790085" y="3893752"/>
                <a:ext cx="4658185" cy="2198863"/>
                <a:chOff x="2046583" y="4183806"/>
                <a:chExt cx="4459753" cy="1992692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 rot="394662">
                  <a:off x="2046583" y="4433898"/>
                  <a:ext cx="4459753" cy="1742600"/>
                  <a:chOff x="7034840" y="3863340"/>
                  <a:chExt cx="1370297" cy="657394"/>
                </a:xfrm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grpSpPr>
              <p:pic>
                <p:nvPicPr>
                  <p:cNvPr id="25" name="Picture 14" descr="http://www.who.int/entity/hiv/pub/mtct/natl_pmtct120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9684957">
                    <a:off x="7034840" y="3961596"/>
                    <a:ext cx="318725" cy="559138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6" name="Picture 2" descr="http://www.who.int/entity/hiv/pub/vct/hiv_re_testing_cover_en.jp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380084">
                    <a:off x="8112605" y="3863340"/>
                    <a:ext cx="292532" cy="532993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3" name="Picture 6" descr="Guidelines for intensified tuberculosis case-finding and isoniazid preventive therapy for people living with HIV in resource-constrained settings">
                  <a:hlinkClick r:id="rId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932017">
                  <a:off x="4833552" y="4260188"/>
                  <a:ext cx="1052671" cy="1370329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139" descr="http://www.who.int/entity/hiv/pub/htc130.jpg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925706" y="4145863"/>
                  <a:ext cx="950799" cy="135874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159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ight Arrow 104"/>
          <p:cNvSpPr/>
          <p:nvPr/>
        </p:nvSpPr>
        <p:spPr>
          <a:xfrm rot="7062276">
            <a:off x="5512817" y="2669101"/>
            <a:ext cx="2378111" cy="224396"/>
          </a:xfrm>
          <a:prstGeom prst="rightArrow">
            <a:avLst>
              <a:gd name="adj1" fmla="val 50000"/>
              <a:gd name="adj2" fmla="val 83038"/>
            </a:avLst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Right Arrow 112"/>
          <p:cNvSpPr/>
          <p:nvPr/>
        </p:nvSpPr>
        <p:spPr>
          <a:xfrm rot="2504937">
            <a:off x="4113154" y="1978231"/>
            <a:ext cx="1455204" cy="327719"/>
          </a:xfrm>
          <a:prstGeom prst="rightArrow">
            <a:avLst>
              <a:gd name="adj1" fmla="val 50000"/>
              <a:gd name="adj2" fmla="val 8464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 flipV="1">
            <a:off x="5636003" y="2751625"/>
            <a:ext cx="1550180" cy="325220"/>
          </a:xfrm>
          <a:prstGeom prst="straightConnector1">
            <a:avLst/>
          </a:prstGeom>
          <a:ln w="76200">
            <a:solidFill>
              <a:srgbClr val="A29BFB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4"/>
          <p:cNvGrpSpPr>
            <a:grpSpLocks noChangeAspect="1"/>
          </p:cNvGrpSpPr>
          <p:nvPr/>
        </p:nvGrpSpPr>
        <p:grpSpPr bwMode="auto">
          <a:xfrm>
            <a:off x="922784" y="1250159"/>
            <a:ext cx="6833806" cy="5078770"/>
            <a:chOff x="1134" y="590"/>
            <a:chExt cx="3447" cy="2971"/>
          </a:xfrm>
        </p:grpSpPr>
        <p:sp>
          <p:nvSpPr>
            <p:cNvPr id="15" name="_s8208"/>
            <p:cNvSpPr>
              <a:spLocks noChangeArrowheads="1" noTextEdit="1"/>
            </p:cNvSpPr>
            <p:nvPr/>
          </p:nvSpPr>
          <p:spPr bwMode="auto">
            <a:xfrm>
              <a:off x="2600" y="590"/>
              <a:ext cx="1417" cy="1382"/>
            </a:xfrm>
            <a:prstGeom prst="ellipse">
              <a:avLst/>
            </a:prstGeom>
            <a:solidFill>
              <a:schemeClr val="accent4">
                <a:alpha val="50195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defTabSz="457200"/>
              <a:endParaRPr lang="en-US" sz="2800">
                <a:solidFill>
                  <a:prstClr val="black"/>
                </a:solidFill>
                <a:cs typeface="Calibri" pitchFamily="34" charset="0"/>
              </a:endParaRPr>
            </a:p>
          </p:txBody>
        </p:sp>
        <p:sp>
          <p:nvSpPr>
            <p:cNvPr id="14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134" y="703"/>
              <a:ext cx="3447" cy="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/>
              <a:endParaRPr lang="en-US" sz="2800">
                <a:solidFill>
                  <a:prstClr val="black"/>
                </a:solidFill>
                <a:cs typeface="Calibri" pitchFamily="34" charset="0"/>
              </a:endParaRPr>
            </a:p>
          </p:txBody>
        </p:sp>
        <p:sp>
          <p:nvSpPr>
            <p:cNvPr id="18" name="_s8210"/>
            <p:cNvSpPr>
              <a:spLocks noChangeArrowheads="1" noTextEdit="1"/>
            </p:cNvSpPr>
            <p:nvPr/>
          </p:nvSpPr>
          <p:spPr bwMode="auto">
            <a:xfrm>
              <a:off x="2595" y="1798"/>
              <a:ext cx="1381" cy="1467"/>
            </a:xfrm>
            <a:prstGeom prst="ellipse">
              <a:avLst/>
            </a:prstGeom>
            <a:solidFill>
              <a:schemeClr val="accent2">
                <a:alpha val="34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defTabSz="457200"/>
              <a:endParaRPr lang="en-US" sz="2800">
                <a:solidFill>
                  <a:prstClr val="black"/>
                </a:solidFill>
                <a:cs typeface="Calibri" pitchFamily="34" charset="0"/>
              </a:endParaRPr>
            </a:p>
          </p:txBody>
        </p:sp>
        <p:sp>
          <p:nvSpPr>
            <p:cNvPr id="20" name="_s8212"/>
            <p:cNvSpPr>
              <a:spLocks noChangeArrowheads="1" noTextEdit="1"/>
            </p:cNvSpPr>
            <p:nvPr/>
          </p:nvSpPr>
          <p:spPr bwMode="auto">
            <a:xfrm>
              <a:off x="1288" y="1794"/>
              <a:ext cx="1383" cy="1471"/>
            </a:xfrm>
            <a:prstGeom prst="ellipse">
              <a:avLst/>
            </a:prstGeom>
            <a:solidFill>
              <a:schemeClr val="accent5">
                <a:alpha val="29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defTabSz="457200"/>
              <a:endParaRPr lang="en-US" sz="2800">
                <a:solidFill>
                  <a:prstClr val="black"/>
                </a:solidFill>
                <a:cs typeface="Calibri" pitchFamily="34" charset="0"/>
              </a:endParaRPr>
            </a:p>
          </p:txBody>
        </p:sp>
        <p:sp>
          <p:nvSpPr>
            <p:cNvPr id="21" name="_s8213"/>
            <p:cNvSpPr>
              <a:spLocks noChangeArrowheads="1"/>
            </p:cNvSpPr>
            <p:nvPr/>
          </p:nvSpPr>
          <p:spPr bwMode="auto">
            <a:xfrm>
              <a:off x="1564" y="2373"/>
              <a:ext cx="941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defTabSz="457200"/>
              <a:r>
                <a:rPr lang="en-US" sz="2000" b="1" dirty="0" smtClean="0">
                  <a:solidFill>
                    <a:prstClr val="black"/>
                  </a:solidFill>
                  <a:cs typeface="Calibri" pitchFamily="34" charset="0"/>
                </a:rPr>
                <a:t>VALUES </a:t>
              </a:r>
            </a:p>
            <a:p>
              <a:pPr algn="ctr" defTabSz="457200"/>
              <a:r>
                <a:rPr lang="en-US" sz="2000" b="1" dirty="0" smtClean="0">
                  <a:solidFill>
                    <a:prstClr val="black"/>
                  </a:solidFill>
                  <a:cs typeface="Calibri" pitchFamily="34" charset="0"/>
                </a:rPr>
                <a:t>&amp; </a:t>
              </a:r>
            </a:p>
            <a:p>
              <a:pPr algn="ctr" defTabSz="457200"/>
              <a:r>
                <a:rPr lang="en-US" sz="2000" b="1" dirty="0" smtClean="0">
                  <a:solidFill>
                    <a:prstClr val="black"/>
                  </a:solidFill>
                  <a:cs typeface="Calibri" pitchFamily="34" charset="0"/>
                </a:rPr>
                <a:t>PREFERENCES</a:t>
              </a:r>
              <a:endParaRPr lang="en-US" sz="2000" b="1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  <p:sp>
          <p:nvSpPr>
            <p:cNvPr id="19" name="_s8211"/>
            <p:cNvSpPr>
              <a:spLocks noChangeArrowheads="1"/>
            </p:cNvSpPr>
            <p:nvPr/>
          </p:nvSpPr>
          <p:spPr bwMode="auto">
            <a:xfrm>
              <a:off x="2710" y="2373"/>
              <a:ext cx="116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 defTabSz="457200"/>
              <a:r>
                <a:rPr lang="en-US" sz="2000" b="1" dirty="0" smtClean="0">
                  <a:solidFill>
                    <a:prstClr val="black"/>
                  </a:solidFill>
                  <a:cs typeface="Calibri" pitchFamily="34" charset="0"/>
                </a:rPr>
                <a:t>FEASIBILITY </a:t>
              </a:r>
            </a:p>
            <a:p>
              <a:pPr algn="ctr" defTabSz="457200"/>
              <a:r>
                <a:rPr lang="en-US" sz="2000" b="1" dirty="0" smtClean="0">
                  <a:solidFill>
                    <a:prstClr val="black"/>
                  </a:solidFill>
                  <a:cs typeface="Calibri" pitchFamily="34" charset="0"/>
                </a:rPr>
                <a:t>&amp; </a:t>
              </a:r>
            </a:p>
            <a:p>
              <a:pPr algn="ctr" defTabSz="457200"/>
              <a:r>
                <a:rPr lang="en-US" sz="2000" b="1" dirty="0" smtClean="0">
                  <a:solidFill>
                    <a:prstClr val="black"/>
                  </a:solidFill>
                  <a:cs typeface="Calibri" pitchFamily="34" charset="0"/>
                </a:rPr>
                <a:t>COST</a:t>
              </a:r>
              <a:endParaRPr lang="en-US" sz="2000" b="1" dirty="0">
                <a:solidFill>
                  <a:prstClr val="black"/>
                </a:solidFill>
                <a:cs typeface="Calibri" pitchFamily="34" charset="0"/>
              </a:endParaRPr>
            </a:p>
          </p:txBody>
        </p:sp>
      </p:grpSp>
      <p:sp>
        <p:nvSpPr>
          <p:cNvPr id="67" name="Line Callout 3 (Border and Accent Bar) 66"/>
          <p:cNvSpPr/>
          <p:nvPr/>
        </p:nvSpPr>
        <p:spPr>
          <a:xfrm>
            <a:off x="82286" y="5824988"/>
            <a:ext cx="2074418" cy="923023"/>
          </a:xfrm>
          <a:prstGeom prst="accentBorderCallout3">
            <a:avLst>
              <a:gd name="adj1" fmla="val 17556"/>
              <a:gd name="adj2" fmla="val 106060"/>
              <a:gd name="adj3" fmla="val 18750"/>
              <a:gd name="adj4" fmla="val 120901"/>
              <a:gd name="adj5" fmla="val 103579"/>
              <a:gd name="adj6" fmla="val 120902"/>
              <a:gd name="adj7" fmla="val 114156"/>
              <a:gd name="adj8" fmla="val 121080"/>
            </a:avLst>
          </a:prstGeom>
          <a:solidFill>
            <a:srgbClr val="D1B1D7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 smtClean="0">
                <a:solidFill>
                  <a:srgbClr val="002060"/>
                </a:solidFill>
              </a:rPr>
              <a:t>COMMUNITY &amp; HCW CONSULTATIONS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0" name="Line Callout 3 (Border and Accent Bar) 69"/>
          <p:cNvSpPr/>
          <p:nvPr/>
        </p:nvSpPr>
        <p:spPr>
          <a:xfrm>
            <a:off x="6631889" y="1250159"/>
            <a:ext cx="1789774" cy="578641"/>
          </a:xfrm>
          <a:prstGeom prst="accentBorderCallout3">
            <a:avLst>
              <a:gd name="adj1" fmla="val 16363"/>
              <a:gd name="adj2" fmla="val -6052"/>
              <a:gd name="adj3" fmla="val 17675"/>
              <a:gd name="adj4" fmla="val -20522"/>
              <a:gd name="adj5" fmla="val 17790"/>
              <a:gd name="adj6" fmla="val -122168"/>
              <a:gd name="adj7" fmla="val 74887"/>
              <a:gd name="adj8" fmla="val -122747"/>
            </a:avLst>
          </a:prstGeom>
          <a:solidFill>
            <a:srgbClr val="E6B9B8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 smtClean="0">
                <a:solidFill>
                  <a:srgbClr val="002060"/>
                </a:solidFill>
              </a:rPr>
              <a:t>GREY LITERATURE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6" name="Line Callout 3 (Border and Accent Bar) 75"/>
          <p:cNvSpPr/>
          <p:nvPr/>
        </p:nvSpPr>
        <p:spPr>
          <a:xfrm>
            <a:off x="7186184" y="2614279"/>
            <a:ext cx="1788380" cy="662322"/>
          </a:xfrm>
          <a:prstGeom prst="accentBorderCallout3">
            <a:avLst>
              <a:gd name="adj1" fmla="val 45008"/>
              <a:gd name="adj2" fmla="val -6052"/>
              <a:gd name="adj3" fmla="val 83321"/>
              <a:gd name="adj4" fmla="val -5496"/>
              <a:gd name="adj5" fmla="val 82242"/>
              <a:gd name="adj6" fmla="val -58022"/>
              <a:gd name="adj7" fmla="val 113080"/>
              <a:gd name="adj8" fmla="val -58023"/>
            </a:avLst>
          </a:prstGeom>
          <a:solidFill>
            <a:srgbClr val="A29BFB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 smtClean="0">
                <a:solidFill>
                  <a:srgbClr val="002060"/>
                </a:solidFill>
              </a:rPr>
              <a:t>MODELLING</a:t>
            </a:r>
          </a:p>
          <a:p>
            <a:pPr algn="ctr" defTabSz="457200"/>
            <a:r>
              <a:rPr lang="en-US" b="1" dirty="0" smtClean="0">
                <a:solidFill>
                  <a:srgbClr val="002060"/>
                </a:solidFill>
              </a:rPr>
              <a:t>(HIV MC, </a:t>
            </a:r>
            <a:r>
              <a:rPr lang="en-US" b="1" dirty="0" err="1" smtClean="0">
                <a:solidFill>
                  <a:srgbClr val="002060"/>
                </a:solidFill>
              </a:rPr>
              <a:t>IeDEA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7" name="Line Callout 3 (Border and Accent Bar) 86"/>
          <p:cNvSpPr/>
          <p:nvPr/>
        </p:nvSpPr>
        <p:spPr>
          <a:xfrm>
            <a:off x="7270677" y="3767523"/>
            <a:ext cx="1770469" cy="846770"/>
          </a:xfrm>
          <a:prstGeom prst="accentBorderCallout3">
            <a:avLst>
              <a:gd name="adj1" fmla="val 99912"/>
              <a:gd name="adj2" fmla="val -5474"/>
              <a:gd name="adj3" fmla="val 49902"/>
              <a:gd name="adj4" fmla="val -6075"/>
              <a:gd name="adj5" fmla="val 50017"/>
              <a:gd name="adj6" fmla="val -15257"/>
              <a:gd name="adj7" fmla="val 51015"/>
              <a:gd name="adj8" fmla="val -14680"/>
            </a:avLst>
          </a:prstGeom>
          <a:solidFill>
            <a:srgbClr val="A29BFB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 smtClean="0">
                <a:solidFill>
                  <a:srgbClr val="002060"/>
                </a:solidFill>
              </a:rPr>
              <a:t>SURVEY OF ARV &amp; LAB USE</a:t>
            </a:r>
          </a:p>
          <a:p>
            <a:pPr algn="ctr" defTabSz="457200"/>
            <a:r>
              <a:rPr lang="en-US" b="1" dirty="0" smtClean="0">
                <a:solidFill>
                  <a:srgbClr val="002060"/>
                </a:solidFill>
              </a:rPr>
              <a:t>(AMDS, </a:t>
            </a:r>
            <a:r>
              <a:rPr lang="en-US" b="1" dirty="0" err="1" smtClean="0">
                <a:solidFill>
                  <a:srgbClr val="002060"/>
                </a:solidFill>
              </a:rPr>
              <a:t>GARPr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88" name="Line Callout 3 (Border and Accent Bar) 87"/>
          <p:cNvSpPr/>
          <p:nvPr/>
        </p:nvSpPr>
        <p:spPr>
          <a:xfrm>
            <a:off x="7186183" y="5122579"/>
            <a:ext cx="1770469" cy="592422"/>
          </a:xfrm>
          <a:prstGeom prst="accentBorderCallout3">
            <a:avLst>
              <a:gd name="adj1" fmla="val 54557"/>
              <a:gd name="adj2" fmla="val -6052"/>
              <a:gd name="adj3" fmla="val 54675"/>
              <a:gd name="adj4" fmla="val -34391"/>
              <a:gd name="adj5" fmla="val 54791"/>
              <a:gd name="adj6" fmla="val -58020"/>
              <a:gd name="adj7" fmla="val 35500"/>
              <a:gd name="adj8" fmla="val -58601"/>
            </a:avLst>
          </a:prstGeom>
          <a:solidFill>
            <a:srgbClr val="A29BFB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 smtClean="0">
                <a:solidFill>
                  <a:srgbClr val="002060"/>
                </a:solidFill>
              </a:rPr>
              <a:t>DRUG COSTING</a:t>
            </a:r>
          </a:p>
          <a:p>
            <a:pPr algn="ctr" defTabSz="457200"/>
            <a:r>
              <a:rPr lang="en-US" b="1" dirty="0" smtClean="0">
                <a:solidFill>
                  <a:srgbClr val="002060"/>
                </a:solidFill>
              </a:rPr>
              <a:t>(GPRM, AMDS)</a:t>
            </a:r>
          </a:p>
        </p:txBody>
      </p:sp>
      <p:sp>
        <p:nvSpPr>
          <p:cNvPr id="112" name="Right Arrow 111"/>
          <p:cNvSpPr/>
          <p:nvPr/>
        </p:nvSpPr>
        <p:spPr>
          <a:xfrm rot="9247151">
            <a:off x="5144403" y="1576604"/>
            <a:ext cx="1641842" cy="226756"/>
          </a:xfrm>
          <a:prstGeom prst="rightArrow">
            <a:avLst>
              <a:gd name="adj1" fmla="val 50000"/>
              <a:gd name="adj2" fmla="val 89139"/>
            </a:avLst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Right Arrow 113"/>
          <p:cNvSpPr/>
          <p:nvPr/>
        </p:nvSpPr>
        <p:spPr>
          <a:xfrm rot="9002753">
            <a:off x="6065149" y="3423172"/>
            <a:ext cx="1583007" cy="299911"/>
          </a:xfrm>
          <a:prstGeom prst="rightArrow">
            <a:avLst>
              <a:gd name="adj1" fmla="val 43340"/>
              <a:gd name="adj2" fmla="val 83038"/>
            </a:avLst>
          </a:prstGeom>
          <a:solidFill>
            <a:srgbClr val="A29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Right Arrow 114"/>
          <p:cNvSpPr/>
          <p:nvPr/>
        </p:nvSpPr>
        <p:spPr>
          <a:xfrm rot="10800000">
            <a:off x="6400800" y="4190997"/>
            <a:ext cx="914400" cy="304802"/>
          </a:xfrm>
          <a:prstGeom prst="rightArrow">
            <a:avLst>
              <a:gd name="adj1" fmla="val 43340"/>
              <a:gd name="adj2" fmla="val 83038"/>
            </a:avLst>
          </a:prstGeom>
          <a:solidFill>
            <a:srgbClr val="A29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Right Arrow 115"/>
          <p:cNvSpPr/>
          <p:nvPr/>
        </p:nvSpPr>
        <p:spPr>
          <a:xfrm rot="12746674">
            <a:off x="6113244" y="5078827"/>
            <a:ext cx="1206388" cy="270147"/>
          </a:xfrm>
          <a:prstGeom prst="rightArrow">
            <a:avLst>
              <a:gd name="adj1" fmla="val 43340"/>
              <a:gd name="adj2" fmla="val 83038"/>
            </a:avLst>
          </a:prstGeom>
          <a:solidFill>
            <a:srgbClr val="A29B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Right Arrow 116"/>
          <p:cNvSpPr/>
          <p:nvPr/>
        </p:nvSpPr>
        <p:spPr>
          <a:xfrm rot="18000124">
            <a:off x="1179757" y="5344907"/>
            <a:ext cx="808679" cy="274372"/>
          </a:xfrm>
          <a:prstGeom prst="rightArrow">
            <a:avLst>
              <a:gd name="adj1" fmla="val 43340"/>
              <a:gd name="adj2" fmla="val 83038"/>
            </a:avLst>
          </a:prstGeom>
          <a:solidFill>
            <a:srgbClr val="D1B1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4590" y="193141"/>
            <a:ext cx="6372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3600" b="1" dirty="0" smtClean="0">
                <a:solidFill>
                  <a:srgbClr val="002060"/>
                </a:solidFill>
                <a:cs typeface="Arial"/>
              </a:rPr>
              <a:t>2015 ARV Guidelines </a:t>
            </a:r>
            <a:r>
              <a:rPr lang="en-US" sz="3600" b="1" dirty="0">
                <a:solidFill>
                  <a:srgbClr val="002060"/>
                </a:solidFill>
                <a:cs typeface="Arial"/>
              </a:rPr>
              <a:t>Process</a:t>
            </a:r>
          </a:p>
        </p:txBody>
      </p:sp>
      <p:sp>
        <p:nvSpPr>
          <p:cNvPr id="26" name="Line Callout 3 (Border and Accent Bar) 25"/>
          <p:cNvSpPr/>
          <p:nvPr/>
        </p:nvSpPr>
        <p:spPr>
          <a:xfrm>
            <a:off x="12067" y="3200401"/>
            <a:ext cx="1530444" cy="761999"/>
          </a:xfrm>
          <a:prstGeom prst="accentBorderCallout3">
            <a:avLst>
              <a:gd name="adj1" fmla="val 17556"/>
              <a:gd name="adj2" fmla="val 106060"/>
              <a:gd name="adj3" fmla="val 18750"/>
              <a:gd name="adj4" fmla="val 120901"/>
              <a:gd name="adj5" fmla="val 103579"/>
              <a:gd name="adj6" fmla="val 120902"/>
              <a:gd name="adj7" fmla="val 114156"/>
              <a:gd name="adj8" fmla="val 121080"/>
            </a:avLst>
          </a:prstGeom>
          <a:solidFill>
            <a:srgbClr val="D1B1D7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 smtClean="0">
                <a:solidFill>
                  <a:srgbClr val="002060"/>
                </a:solidFill>
              </a:rPr>
              <a:t>QUALITATIVE DATA REVIEWS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8" name="Line Callout 3 (Border and Accent Bar) 27"/>
          <p:cNvSpPr/>
          <p:nvPr/>
        </p:nvSpPr>
        <p:spPr>
          <a:xfrm>
            <a:off x="2667000" y="5791200"/>
            <a:ext cx="1530444" cy="1016223"/>
          </a:xfrm>
          <a:prstGeom prst="accentBorderCallout3">
            <a:avLst>
              <a:gd name="adj1" fmla="val 17556"/>
              <a:gd name="adj2" fmla="val 106060"/>
              <a:gd name="adj3" fmla="val 18750"/>
              <a:gd name="adj4" fmla="val 120901"/>
              <a:gd name="adj5" fmla="val 103579"/>
              <a:gd name="adj6" fmla="val 120902"/>
              <a:gd name="adj7" fmla="val 114156"/>
              <a:gd name="adj8" fmla="val 121080"/>
            </a:avLst>
          </a:prstGeom>
          <a:solidFill>
            <a:srgbClr val="D1B1D7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 smtClean="0">
                <a:solidFill>
                  <a:srgbClr val="002060"/>
                </a:solidFill>
              </a:rPr>
              <a:t>PROGRAMME MANAGERS SURVEY  (KIT)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13714293">
            <a:off x="2673981" y="5385647"/>
            <a:ext cx="808679" cy="237054"/>
          </a:xfrm>
          <a:prstGeom prst="rightArrow">
            <a:avLst>
              <a:gd name="adj1" fmla="val 43340"/>
              <a:gd name="adj2" fmla="val 83038"/>
            </a:avLst>
          </a:prstGeom>
          <a:solidFill>
            <a:srgbClr val="D1B1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2028768">
            <a:off x="1340385" y="3630899"/>
            <a:ext cx="808679" cy="273249"/>
          </a:xfrm>
          <a:prstGeom prst="rightArrow">
            <a:avLst>
              <a:gd name="adj1" fmla="val 43340"/>
              <a:gd name="adj2" fmla="val 83038"/>
            </a:avLst>
          </a:prstGeom>
          <a:solidFill>
            <a:srgbClr val="D1B1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_s8210"/>
          <p:cNvSpPr>
            <a:spLocks noChangeArrowheads="1" noTextEdit="1"/>
          </p:cNvSpPr>
          <p:nvPr/>
        </p:nvSpPr>
        <p:spPr bwMode="auto">
          <a:xfrm>
            <a:off x="1295400" y="1295400"/>
            <a:ext cx="2590800" cy="2286000"/>
          </a:xfrm>
          <a:prstGeom prst="ellipse">
            <a:avLst/>
          </a:prstGeom>
          <a:solidFill>
            <a:schemeClr val="accent3">
              <a:alpha val="34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57200"/>
            <a:endParaRPr lang="en-US" sz="280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66" name="Line Callout 3 (Border and Accent Bar) 65"/>
          <p:cNvSpPr/>
          <p:nvPr/>
        </p:nvSpPr>
        <p:spPr>
          <a:xfrm>
            <a:off x="3287644" y="1047085"/>
            <a:ext cx="1819599" cy="609600"/>
          </a:xfrm>
          <a:prstGeom prst="accentBorderCallout3">
            <a:avLst>
              <a:gd name="adj1" fmla="val 10395"/>
              <a:gd name="adj2" fmla="val 105482"/>
              <a:gd name="adj3" fmla="val 10396"/>
              <a:gd name="adj4" fmla="val 171012"/>
              <a:gd name="adj5" fmla="val 11676"/>
              <a:gd name="adj6" fmla="val 196660"/>
              <a:gd name="adj7" fmla="val 72382"/>
              <a:gd name="adj8" fmla="val 19723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 smtClean="0">
                <a:solidFill>
                  <a:srgbClr val="002060"/>
                </a:solidFill>
              </a:rPr>
              <a:t>SYSTEMATIC REVIEWS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2" name="_s8213"/>
          <p:cNvSpPr>
            <a:spLocks noChangeArrowheads="1"/>
          </p:cNvSpPr>
          <p:nvPr/>
        </p:nvSpPr>
        <p:spPr bwMode="auto">
          <a:xfrm>
            <a:off x="1676400" y="1981200"/>
            <a:ext cx="186556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defTabSz="457200"/>
            <a:r>
              <a:rPr lang="en-US" sz="2000" b="1" dirty="0" smtClean="0">
                <a:solidFill>
                  <a:prstClr val="black"/>
                </a:solidFill>
                <a:cs typeface="Calibri" pitchFamily="34" charset="0"/>
              </a:rPr>
              <a:t>2013 </a:t>
            </a:r>
          </a:p>
          <a:p>
            <a:pPr algn="ctr" defTabSz="457200"/>
            <a:r>
              <a:rPr lang="en-US" sz="2000" b="1" dirty="0" smtClean="0">
                <a:solidFill>
                  <a:prstClr val="black"/>
                </a:solidFill>
                <a:cs typeface="Calibri" pitchFamily="34" charset="0"/>
              </a:rPr>
              <a:t>RECOMMENDATIONS </a:t>
            </a:r>
          </a:p>
        </p:txBody>
      </p:sp>
      <p:sp>
        <p:nvSpPr>
          <p:cNvPr id="33" name="_s8213"/>
          <p:cNvSpPr>
            <a:spLocks noChangeArrowheads="1"/>
          </p:cNvSpPr>
          <p:nvPr/>
        </p:nvSpPr>
        <p:spPr bwMode="auto">
          <a:xfrm>
            <a:off x="4343400" y="2133600"/>
            <a:ext cx="18655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defTabSz="457200"/>
            <a:r>
              <a:rPr lang="en-US" sz="2000" b="1" dirty="0" smtClean="0">
                <a:solidFill>
                  <a:prstClr val="black"/>
                </a:solidFill>
                <a:cs typeface="Calibri" pitchFamily="34" charset="0"/>
              </a:rPr>
              <a:t>QUALITY </a:t>
            </a:r>
            <a:endParaRPr lang="en-US" sz="2000" b="1" dirty="0">
              <a:solidFill>
                <a:prstClr val="black"/>
              </a:solidFill>
              <a:cs typeface="Calibri" pitchFamily="34" charset="0"/>
            </a:endParaRPr>
          </a:p>
          <a:p>
            <a:pPr algn="ctr" defTabSz="457200"/>
            <a:r>
              <a:rPr lang="en-US" sz="2000" b="1" dirty="0" smtClean="0">
                <a:solidFill>
                  <a:prstClr val="black"/>
                </a:solidFill>
                <a:cs typeface="Calibri" pitchFamily="34" charset="0"/>
              </a:rPr>
              <a:t>OF </a:t>
            </a:r>
          </a:p>
          <a:p>
            <a:pPr algn="ctr" defTabSz="457200"/>
            <a:r>
              <a:rPr lang="en-US" sz="2000" b="1" dirty="0" smtClean="0">
                <a:solidFill>
                  <a:prstClr val="black"/>
                </a:solidFill>
                <a:cs typeface="Calibri" pitchFamily="34" charset="0"/>
              </a:rPr>
              <a:t>EVIDENCE </a:t>
            </a:r>
          </a:p>
        </p:txBody>
      </p:sp>
      <p:sp>
        <p:nvSpPr>
          <p:cNvPr id="34" name="Line Callout 3 (Border and Accent Bar) 33"/>
          <p:cNvSpPr/>
          <p:nvPr/>
        </p:nvSpPr>
        <p:spPr>
          <a:xfrm>
            <a:off x="62477" y="4373856"/>
            <a:ext cx="1320678" cy="738167"/>
          </a:xfrm>
          <a:prstGeom prst="accentBorderCallout3">
            <a:avLst>
              <a:gd name="adj1" fmla="val 17556"/>
              <a:gd name="adj2" fmla="val 106060"/>
              <a:gd name="adj3" fmla="val 18750"/>
              <a:gd name="adj4" fmla="val 120901"/>
              <a:gd name="adj5" fmla="val 103579"/>
              <a:gd name="adj6" fmla="val 120902"/>
              <a:gd name="adj7" fmla="val 114156"/>
              <a:gd name="adj8" fmla="val 121080"/>
            </a:avLst>
          </a:prstGeom>
          <a:solidFill>
            <a:srgbClr val="D1B1D7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 smtClean="0">
                <a:solidFill>
                  <a:srgbClr val="002060"/>
                </a:solidFill>
              </a:rPr>
              <a:t>QUALITY (GNP+ FORUM)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21439762">
            <a:off x="1199994" y="4635792"/>
            <a:ext cx="540031" cy="214295"/>
          </a:xfrm>
          <a:prstGeom prst="rightArrow">
            <a:avLst>
              <a:gd name="adj1" fmla="val 43340"/>
              <a:gd name="adj2" fmla="val 83038"/>
            </a:avLst>
          </a:prstGeom>
          <a:solidFill>
            <a:srgbClr val="D1B1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6"/>
          <p:cNvSpPr>
            <a:spLocks noGrp="1"/>
          </p:cNvSpPr>
          <p:nvPr>
            <p:ph type="title"/>
          </p:nvPr>
        </p:nvSpPr>
        <p:spPr>
          <a:xfrm>
            <a:off x="532902" y="302181"/>
            <a:ext cx="8238420" cy="840759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rgbClr val="002060"/>
                </a:solidFill>
              </a:rPr>
              <a:t>Overview of when to start ART studies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230731" y="1068561"/>
            <a:ext cx="8842680" cy="1204633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60" tIns="39731" rIns="79460" bIns="39731" rtlCol="0" anchor="ctr"/>
          <a:lstStyle/>
          <a:p>
            <a:pPr algn="ctr" defTabSz="795121" rtl="1" fontAlgn="base">
              <a:spcBef>
                <a:spcPct val="0"/>
              </a:spcBef>
              <a:spcAft>
                <a:spcPct val="0"/>
              </a:spcAft>
            </a:pPr>
            <a:endParaRPr lang="en-US" sz="3400" b="1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0731" y="2512970"/>
            <a:ext cx="2037013" cy="1803787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79460" tIns="39731" rIns="79460" bIns="39731">
            <a:spAutoFit/>
          </a:bodyPr>
          <a:lstStyle/>
          <a:p>
            <a:pPr defTabSz="795121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 Narrow" pitchFamily="34" charset="0"/>
              </a:rPr>
              <a:t>Several ACTG and CPCRA studies (early Post HAART Era):  ART initiation  CD4  &lt; 200</a:t>
            </a:r>
            <a:r>
              <a:rPr lang="en-GB" sz="1600" b="1" dirty="0">
                <a:solidFill>
                  <a:prstClr val="white"/>
                </a:solidFill>
                <a:latin typeface="Arial Narrow" pitchFamily="34" charset="0"/>
              </a:rPr>
              <a:t> cells/mm</a:t>
            </a:r>
            <a:r>
              <a:rPr lang="en-GB" sz="1600" b="1" baseline="30000" dirty="0">
                <a:solidFill>
                  <a:prstClr val="white"/>
                </a:solidFill>
                <a:latin typeface="Arial Narrow" pitchFamily="34" charset="0"/>
              </a:rPr>
              <a:t>3</a:t>
            </a:r>
            <a:r>
              <a:rPr lang="en-US" sz="1600" b="1" dirty="0">
                <a:solidFill>
                  <a:prstClr val="white"/>
                </a:solidFill>
                <a:latin typeface="Arial Narrow" pitchFamily="34" charset="0"/>
              </a:rPr>
              <a:t>  - Impact on AIDS mortality and major OIs incidence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15088" y="4556055"/>
            <a:ext cx="3096872" cy="1465233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9460" tIns="39731" rIns="79460" bIns="39731">
            <a:spAutoFit/>
          </a:bodyPr>
          <a:lstStyle/>
          <a:p>
            <a:pPr defTabSz="79512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 Narrow" pitchFamily="34" charset="0"/>
              </a:rPr>
              <a:t>CIPRA and SMART studies (ART  initiation at CD4 ≤ 350 cells/mm</a:t>
            </a:r>
            <a:r>
              <a:rPr lang="en-GB" b="1" baseline="30000" dirty="0">
                <a:solidFill>
                  <a:prstClr val="white"/>
                </a:solidFill>
                <a:latin typeface="Arial Narrow" pitchFamily="34" charset="0"/>
              </a:rPr>
              <a:t>3</a:t>
            </a:r>
            <a:r>
              <a:rPr lang="en-US" b="1" dirty="0">
                <a:solidFill>
                  <a:prstClr val="white"/>
                </a:solidFill>
                <a:latin typeface="Arial Narrow" pitchFamily="34" charset="0"/>
              </a:rPr>
              <a:t>) Impact on HIV mortality, </a:t>
            </a:r>
            <a:r>
              <a:rPr lang="en-US" b="1" dirty="0" err="1" smtClean="0">
                <a:solidFill>
                  <a:prstClr val="white"/>
                </a:solidFill>
                <a:latin typeface="Arial Narrow" pitchFamily="34" charset="0"/>
              </a:rPr>
              <a:t>dz</a:t>
            </a:r>
            <a:r>
              <a:rPr lang="en-US" b="1" dirty="0" smtClean="0">
                <a:solidFill>
                  <a:prstClr val="white"/>
                </a:solidFill>
                <a:latin typeface="Arial Narrow" pitchFamily="34" charset="0"/>
              </a:rPr>
              <a:t> progression</a:t>
            </a:r>
            <a:r>
              <a:rPr lang="en-US" b="1" dirty="0">
                <a:solidFill>
                  <a:prstClr val="white"/>
                </a:solidFill>
                <a:latin typeface="Arial Narrow" pitchFamily="34" charset="0"/>
              </a:rPr>
              <a:t>, </a:t>
            </a:r>
            <a:r>
              <a:rPr lang="en-US" b="1" dirty="0" smtClean="0">
                <a:solidFill>
                  <a:prstClr val="white"/>
                </a:solidFill>
                <a:latin typeface="Arial Narrow" pitchFamily="34" charset="0"/>
              </a:rPr>
              <a:t>&amp; </a:t>
            </a:r>
            <a:r>
              <a:rPr lang="en-US" b="1" dirty="0">
                <a:solidFill>
                  <a:prstClr val="white"/>
                </a:solidFill>
                <a:latin typeface="Arial Narrow" pitchFamily="34" charset="0"/>
              </a:rPr>
              <a:t>co-morbidities </a:t>
            </a:r>
            <a:r>
              <a:rPr lang="en-US" b="1" dirty="0" smtClean="0">
                <a:solidFill>
                  <a:prstClr val="white"/>
                </a:solidFill>
                <a:latin typeface="Arial Narrow" pitchFamily="34" charset="0"/>
              </a:rPr>
              <a:t>(TB)</a:t>
            </a:r>
            <a:endParaRPr lang="en-US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918113" y="2611839"/>
            <a:ext cx="2517983" cy="14652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9460" tIns="39731" rIns="79460" bIns="39731">
            <a:spAutoFit/>
          </a:bodyPr>
          <a:lstStyle/>
          <a:p>
            <a:pPr defTabSz="79512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 Narrow" pitchFamily="34" charset="0"/>
              </a:rPr>
              <a:t>Observational studies 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(ART initiation at CD4 &gt; 350</a:t>
            </a:r>
            <a:r>
              <a:rPr lang="en-GB" b="1" dirty="0">
                <a:solidFill>
                  <a:prstClr val="black"/>
                </a:solidFill>
                <a:latin typeface="Arial Narrow" pitchFamily="34" charset="0"/>
              </a:rPr>
              <a:t> cells/mm</a:t>
            </a:r>
            <a:r>
              <a:rPr lang="en-GB" b="1" baseline="30000" dirty="0">
                <a:solidFill>
                  <a:prstClr val="black"/>
                </a:solidFill>
                <a:latin typeface="Arial Narrow" pitchFamily="34" charset="0"/>
              </a:rPr>
              <a:t>3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 ) impact on mortality, 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dz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 progression </a:t>
            </a:r>
            <a:r>
              <a:rPr lang="en-US" b="1" dirty="0" smtClean="0">
                <a:solidFill>
                  <a:prstClr val="black"/>
                </a:solidFill>
                <a:latin typeface="Arial Narrow" pitchFamily="34" charset="0"/>
              </a:rPr>
              <a:t>&amp; non-AIDS 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events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427984" y="4556055"/>
            <a:ext cx="2699430" cy="14652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9460" tIns="39731" rIns="79460" bIns="39731">
            <a:spAutoFit/>
          </a:bodyPr>
          <a:lstStyle/>
          <a:p>
            <a:pPr defTabSz="79512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HPTN 052: reduction of HIV transmission among  HIV </a:t>
            </a:r>
            <a:r>
              <a:rPr lang="en-US" b="1" dirty="0" err="1">
                <a:solidFill>
                  <a:prstClr val="black"/>
                </a:solidFill>
                <a:latin typeface="Arial Narrow" pitchFamily="34" charset="0"/>
              </a:rPr>
              <a:t>serodiscordant</a:t>
            </a: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 couples and risk of TB in adults (impact on HIV incidence</a:t>
            </a:r>
            <a:r>
              <a:rPr lang="en-US" b="1" dirty="0" smtClean="0">
                <a:solidFill>
                  <a:prstClr val="black"/>
                </a:solidFill>
                <a:latin typeface="Arial Narrow" pitchFamily="34" charset="0"/>
              </a:rPr>
              <a:t>)</a:t>
            </a:r>
            <a:endParaRPr lang="en-US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59802" y="2401645"/>
            <a:ext cx="2711520" cy="2019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9460" tIns="39731" rIns="79460" bIns="39731">
            <a:spAutoFit/>
          </a:bodyPr>
          <a:lstStyle/>
          <a:p>
            <a:pPr defTabSz="79512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TEMPRANO and START studies:</a:t>
            </a:r>
            <a:r>
              <a:rPr lang="en-GB" b="1" dirty="0">
                <a:solidFill>
                  <a:prstClr val="black"/>
                </a:solidFill>
                <a:latin typeface="Arial Narrow" pitchFamily="34" charset="0"/>
              </a:rPr>
              <a:t> (ART initiation at CD4 &gt; 500 cells/mm</a:t>
            </a:r>
            <a:r>
              <a:rPr lang="en-GB" b="1" baseline="30000" dirty="0">
                <a:solidFill>
                  <a:prstClr val="black"/>
                </a:solidFill>
                <a:latin typeface="Arial Narrow" pitchFamily="34" charset="0"/>
              </a:rPr>
              <a:t>3</a:t>
            </a:r>
            <a:r>
              <a:rPr lang="en-GB" b="1" dirty="0">
                <a:solidFill>
                  <a:prstClr val="black"/>
                </a:solidFill>
                <a:latin typeface="Arial Narrow" pitchFamily="34" charset="0"/>
              </a:rPr>
              <a:t>) impact on severe HIV morbidity &amp;</a:t>
            </a:r>
            <a:r>
              <a:rPr lang="en-GB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GB" b="1" dirty="0">
                <a:solidFill>
                  <a:prstClr val="black"/>
                </a:solidFill>
                <a:latin typeface="Arial Narrow" pitchFamily="34" charset="0"/>
              </a:rPr>
              <a:t>disease progression, without increase in severe adverse events </a:t>
            </a:r>
            <a:endParaRPr lang="en-US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4921" y="1524910"/>
            <a:ext cx="1543104" cy="357237"/>
          </a:xfrm>
          <a:prstGeom prst="rect">
            <a:avLst/>
          </a:prstGeom>
          <a:noFill/>
        </p:spPr>
        <p:txBody>
          <a:bodyPr wrap="square" lIns="79460" tIns="39731" rIns="79460" bIns="39731" rtlCol="0">
            <a:spAutoFit/>
          </a:bodyPr>
          <a:lstStyle/>
          <a:p>
            <a:pPr defTabSz="795121" rt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</a:rPr>
              <a:t>1995-2005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066424" y="1515373"/>
            <a:ext cx="1983721" cy="357237"/>
          </a:xfrm>
          <a:prstGeom prst="rect">
            <a:avLst/>
          </a:prstGeom>
          <a:noFill/>
        </p:spPr>
        <p:txBody>
          <a:bodyPr wrap="square" lIns="79460" tIns="39731" rIns="79460" bIns="39731" rtlCol="0">
            <a:spAutoFit/>
          </a:bodyPr>
          <a:lstStyle/>
          <a:p>
            <a:pPr defTabSz="795121" rt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</a:rPr>
              <a:t>2005-2010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907818" y="1442529"/>
            <a:ext cx="847069" cy="418726"/>
          </a:xfrm>
          <a:prstGeom prst="rect">
            <a:avLst/>
          </a:prstGeom>
          <a:noFill/>
        </p:spPr>
        <p:txBody>
          <a:bodyPr wrap="square" lIns="79460" tIns="39731" rIns="79460" bIns="39731" rtlCol="0">
            <a:spAutoFit/>
          </a:bodyPr>
          <a:lstStyle/>
          <a:p>
            <a:pPr defTabSz="795121" rtl="1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FFFF00"/>
                </a:solidFill>
              </a:rPr>
              <a:t>2015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271628" y="1515373"/>
            <a:ext cx="1722587" cy="357237"/>
          </a:xfrm>
          <a:prstGeom prst="rect">
            <a:avLst/>
          </a:prstGeom>
          <a:noFill/>
        </p:spPr>
        <p:txBody>
          <a:bodyPr wrap="square" lIns="79460" tIns="39731" rIns="79460" bIns="39731" rtlCol="0">
            <a:spAutoFit/>
          </a:bodyPr>
          <a:lstStyle/>
          <a:p>
            <a:pPr algn="ctr" defTabSz="795121" rt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</a:rPr>
              <a:t>2010-2013</a:t>
            </a:r>
          </a:p>
        </p:txBody>
      </p:sp>
      <p:sp>
        <p:nvSpPr>
          <p:cNvPr id="61" name="Down Arrow 60"/>
          <p:cNvSpPr/>
          <p:nvPr/>
        </p:nvSpPr>
        <p:spPr>
          <a:xfrm>
            <a:off x="1063387" y="2112294"/>
            <a:ext cx="222738" cy="28935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60" tIns="39731" rIns="79460" bIns="39731" rtlCol="0" anchor="ctr"/>
          <a:lstStyle/>
          <a:p>
            <a:pPr algn="ctr" defTabSz="795121" rtl="1" fontAlgn="base">
              <a:spcBef>
                <a:spcPct val="0"/>
              </a:spcBef>
              <a:spcAft>
                <a:spcPct val="0"/>
              </a:spcAft>
            </a:pPr>
            <a:endParaRPr lang="en-US" sz="3400" b="1">
              <a:solidFill>
                <a:prstClr val="white"/>
              </a:solidFill>
            </a:endParaRPr>
          </a:p>
        </p:txBody>
      </p:sp>
      <p:sp>
        <p:nvSpPr>
          <p:cNvPr id="62" name="Down Arrow 61"/>
          <p:cNvSpPr/>
          <p:nvPr/>
        </p:nvSpPr>
        <p:spPr>
          <a:xfrm>
            <a:off x="3930146" y="2092868"/>
            <a:ext cx="222738" cy="28935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60" tIns="39731" rIns="79460" bIns="39731" rtlCol="0" anchor="ctr"/>
          <a:lstStyle/>
          <a:p>
            <a:pPr algn="ctr" defTabSz="795121" rtl="1" fontAlgn="base">
              <a:spcBef>
                <a:spcPct val="0"/>
              </a:spcBef>
              <a:spcAft>
                <a:spcPct val="0"/>
              </a:spcAft>
            </a:pPr>
            <a:endParaRPr lang="en-US" sz="3400" b="1">
              <a:solidFill>
                <a:prstClr val="white"/>
              </a:solidFill>
            </a:endParaRPr>
          </a:p>
        </p:txBody>
      </p:sp>
      <p:sp>
        <p:nvSpPr>
          <p:cNvPr id="63" name="Down Arrow 62"/>
          <p:cNvSpPr/>
          <p:nvPr/>
        </p:nvSpPr>
        <p:spPr>
          <a:xfrm>
            <a:off x="7189749" y="2080151"/>
            <a:ext cx="222738" cy="26763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60" tIns="39731" rIns="79460" bIns="39731" rtlCol="0" anchor="ctr"/>
          <a:lstStyle/>
          <a:p>
            <a:pPr algn="ctr" defTabSz="795121" rtl="1" fontAlgn="base">
              <a:spcBef>
                <a:spcPct val="0"/>
              </a:spcBef>
              <a:spcAft>
                <a:spcPct val="0"/>
              </a:spcAft>
            </a:pPr>
            <a:endParaRPr lang="en-US" sz="3400" b="1">
              <a:solidFill>
                <a:prstClr val="white"/>
              </a:solidFill>
            </a:endParaRPr>
          </a:p>
        </p:txBody>
      </p:sp>
      <p:sp>
        <p:nvSpPr>
          <p:cNvPr id="64" name="Down Arrow 63"/>
          <p:cNvSpPr/>
          <p:nvPr/>
        </p:nvSpPr>
        <p:spPr>
          <a:xfrm>
            <a:off x="2527568" y="2213969"/>
            <a:ext cx="216522" cy="224139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60" tIns="39731" rIns="79460" bIns="39731" rtlCol="0" anchor="ctr"/>
          <a:lstStyle/>
          <a:p>
            <a:pPr algn="ctr" defTabSz="795121" rtl="1" fontAlgn="base">
              <a:spcBef>
                <a:spcPct val="0"/>
              </a:spcBef>
              <a:spcAft>
                <a:spcPct val="0"/>
              </a:spcAft>
            </a:pPr>
            <a:endParaRPr lang="en-US" sz="3400" b="1">
              <a:solidFill>
                <a:prstClr val="white"/>
              </a:solidFill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5553820" y="2263196"/>
            <a:ext cx="246860" cy="225002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460" tIns="39731" rIns="79460" bIns="39731" rtlCol="0" anchor="ctr"/>
          <a:lstStyle/>
          <a:p>
            <a:pPr algn="ctr" defTabSz="795121" rtl="1" fontAlgn="base">
              <a:spcBef>
                <a:spcPct val="0"/>
              </a:spcBef>
              <a:spcAft>
                <a:spcPct val="0"/>
              </a:spcAft>
            </a:pPr>
            <a:endParaRPr lang="en-US" sz="34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009" y="-40075"/>
            <a:ext cx="8632229" cy="1102924"/>
          </a:xfrm>
          <a:effectLst/>
        </p:spPr>
        <p:txBody>
          <a:bodyPr/>
          <a:lstStyle/>
          <a:p>
            <a:pPr eaLnBrk="1" hangingPunct="1"/>
            <a:r>
              <a:rPr lang="en-US" sz="3900" dirty="0">
                <a:solidFill>
                  <a:srgbClr val="002060"/>
                </a:solidFill>
              </a:rPr>
              <a:t>ART eligibility: 5 policy scenarios</a:t>
            </a:r>
          </a:p>
        </p:txBody>
      </p:sp>
      <p:grpSp>
        <p:nvGrpSpPr>
          <p:cNvPr id="82947" name="Group 7"/>
          <p:cNvGrpSpPr>
            <a:grpSpLocks/>
          </p:cNvGrpSpPr>
          <p:nvPr/>
        </p:nvGrpSpPr>
        <p:grpSpPr bwMode="auto">
          <a:xfrm>
            <a:off x="66534" y="2269204"/>
            <a:ext cx="1702283" cy="2512538"/>
            <a:chOff x="117840" y="1611732"/>
            <a:chExt cx="1702122" cy="2514055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117840" y="1611732"/>
              <a:ext cx="1702122" cy="2514055"/>
            </a:xfrm>
            <a:prstGeom prst="round2Diag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3641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algn="ctr" defTabSz="453641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algn="ctr" defTabSz="453641" fontAlgn="base">
                <a:spcBef>
                  <a:spcPct val="0"/>
                </a:spcBef>
                <a:spcAft>
                  <a:spcPct val="0"/>
                </a:spcAft>
              </a:pPr>
              <a:endParaRPr lang="en-US" sz="1700" dirty="0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algn="ctr" defTabSz="453641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  <a:p>
              <a:pPr algn="ctr" defTabSz="453641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82964" name="TextBox 5"/>
            <p:cNvSpPr txBox="1">
              <a:spLocks noChangeArrowheads="1"/>
            </p:cNvSpPr>
            <p:nvPr/>
          </p:nvSpPr>
          <p:spPr bwMode="auto">
            <a:xfrm>
              <a:off x="249628" y="2132648"/>
              <a:ext cx="1519524" cy="41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2070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52070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52070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52070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52070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52070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52070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52070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52070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CD4 ≤ 200</a:t>
              </a:r>
            </a:p>
          </p:txBody>
        </p:sp>
      </p:grpSp>
      <p:grpSp>
        <p:nvGrpSpPr>
          <p:cNvPr id="15364" name="Group 27"/>
          <p:cNvGrpSpPr>
            <a:grpSpLocks/>
          </p:cNvGrpSpPr>
          <p:nvPr/>
        </p:nvGrpSpPr>
        <p:grpSpPr bwMode="auto">
          <a:xfrm>
            <a:off x="1874840" y="2259013"/>
            <a:ext cx="1701800" cy="2513012"/>
            <a:chOff x="117840" y="1611732"/>
            <a:chExt cx="1702122" cy="2514055"/>
          </a:xfrm>
          <a:noFill/>
        </p:grpSpPr>
        <p:sp>
          <p:nvSpPr>
            <p:cNvPr id="29" name="Round Diagonal Corner Rectangle 28"/>
            <p:cNvSpPr>
              <a:spLocks/>
            </p:cNvSpPr>
            <p:nvPr/>
          </p:nvSpPr>
          <p:spPr bwMode="auto">
            <a:xfrm>
              <a:off x="117840" y="1611732"/>
              <a:ext cx="1702122" cy="2514055"/>
            </a:xfrm>
            <a:custGeom>
              <a:avLst/>
              <a:gdLst>
                <a:gd name="T0" fmla="*/ 283693 w 1702122"/>
                <a:gd name="T1" fmla="*/ 0 h 2514055"/>
                <a:gd name="T2" fmla="*/ 1702122 w 1702122"/>
                <a:gd name="T3" fmla="*/ 0 h 2514055"/>
                <a:gd name="T4" fmla="*/ 1702122 w 1702122"/>
                <a:gd name="T5" fmla="*/ 0 h 2514055"/>
                <a:gd name="T6" fmla="*/ 1702122 w 1702122"/>
                <a:gd name="T7" fmla="*/ 2230362 h 2514055"/>
                <a:gd name="T8" fmla="*/ 1418429 w 1702122"/>
                <a:gd name="T9" fmla="*/ 2514055 h 2514055"/>
                <a:gd name="T10" fmla="*/ 0 w 1702122"/>
                <a:gd name="T11" fmla="*/ 2514055 h 2514055"/>
                <a:gd name="T12" fmla="*/ 0 w 1702122"/>
                <a:gd name="T13" fmla="*/ 2514055 h 2514055"/>
                <a:gd name="T14" fmla="*/ 0 w 1702122"/>
                <a:gd name="T15" fmla="*/ 283693 h 2514055"/>
                <a:gd name="T16" fmla="*/ 283693 w 1702122"/>
                <a:gd name="T17" fmla="*/ 0 h 25140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02122"/>
                <a:gd name="T28" fmla="*/ 0 h 2514055"/>
                <a:gd name="T29" fmla="*/ 1702122 w 1702122"/>
                <a:gd name="T30" fmla="*/ 2514055 h 25140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02122" h="2514055">
                  <a:moveTo>
                    <a:pt x="283693" y="0"/>
                  </a:moveTo>
                  <a:lnTo>
                    <a:pt x="1702122" y="0"/>
                  </a:lnTo>
                  <a:lnTo>
                    <a:pt x="1702122" y="2230362"/>
                  </a:lnTo>
                  <a:cubicBezTo>
                    <a:pt x="1702122" y="2387041"/>
                    <a:pt x="1575108" y="2514055"/>
                    <a:pt x="1418429" y="2514055"/>
                  </a:cubicBezTo>
                  <a:lnTo>
                    <a:pt x="0" y="2514055"/>
                  </a:lnTo>
                  <a:lnTo>
                    <a:pt x="0" y="283693"/>
                  </a:lnTo>
                  <a:cubicBezTo>
                    <a:pt x="0" y="127014"/>
                    <a:pt x="127014" y="0"/>
                    <a:pt x="283693" y="0"/>
                  </a:cubicBezTo>
                  <a:close/>
                </a:path>
              </a:pathLst>
            </a:custGeom>
            <a:grpFill/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37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algn="ctr" defTabSz="4537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algn="ctr" defTabSz="4537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380" name="TextBox 29"/>
            <p:cNvSpPr txBox="1">
              <a:spLocks noChangeArrowheads="1"/>
            </p:cNvSpPr>
            <p:nvPr/>
          </p:nvSpPr>
          <p:spPr bwMode="auto">
            <a:xfrm>
              <a:off x="1139113" y="1687483"/>
              <a:ext cx="680849" cy="4047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218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5"/>
            <p:cNvSpPr txBox="1">
              <a:spLocks noChangeArrowheads="1"/>
            </p:cNvSpPr>
            <p:nvPr/>
          </p:nvSpPr>
          <p:spPr bwMode="auto">
            <a:xfrm>
              <a:off x="249627" y="2165999"/>
              <a:ext cx="1519525" cy="4618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510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Calibri"/>
                </a:rPr>
                <a:t>CD4 </a:t>
              </a: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≤</a:t>
              </a:r>
              <a:r>
                <a:rPr lang="en-US" b="1" dirty="0" smtClean="0">
                  <a:solidFill>
                    <a:srgbClr val="000000"/>
                  </a:solidFill>
                  <a:latin typeface="Calibri"/>
                </a:rPr>
                <a:t> 350</a:t>
              </a:r>
            </a:p>
          </p:txBody>
        </p:sp>
      </p:grpSp>
      <p:grpSp>
        <p:nvGrpSpPr>
          <p:cNvPr id="15365" name="Group 31"/>
          <p:cNvGrpSpPr>
            <a:grpSpLocks/>
          </p:cNvGrpSpPr>
          <p:nvPr/>
        </p:nvGrpSpPr>
        <p:grpSpPr bwMode="auto">
          <a:xfrm>
            <a:off x="3667127" y="2259013"/>
            <a:ext cx="1701800" cy="2513012"/>
            <a:chOff x="117840" y="1649848"/>
            <a:chExt cx="1702122" cy="2514055"/>
          </a:xfrm>
          <a:noFill/>
        </p:grpSpPr>
        <p:sp>
          <p:nvSpPr>
            <p:cNvPr id="33" name="Round Diagonal Corner Rectangle 32"/>
            <p:cNvSpPr>
              <a:spLocks/>
            </p:cNvSpPr>
            <p:nvPr/>
          </p:nvSpPr>
          <p:spPr bwMode="auto">
            <a:xfrm>
              <a:off x="117840" y="1649848"/>
              <a:ext cx="1702122" cy="2514055"/>
            </a:xfrm>
            <a:custGeom>
              <a:avLst/>
              <a:gdLst>
                <a:gd name="T0" fmla="*/ 283693 w 1702122"/>
                <a:gd name="T1" fmla="*/ 0 h 2514055"/>
                <a:gd name="T2" fmla="*/ 1702122 w 1702122"/>
                <a:gd name="T3" fmla="*/ 0 h 2514055"/>
                <a:gd name="T4" fmla="*/ 1702122 w 1702122"/>
                <a:gd name="T5" fmla="*/ 0 h 2514055"/>
                <a:gd name="T6" fmla="*/ 1702122 w 1702122"/>
                <a:gd name="T7" fmla="*/ 2230362 h 2514055"/>
                <a:gd name="T8" fmla="*/ 1418429 w 1702122"/>
                <a:gd name="T9" fmla="*/ 2514055 h 2514055"/>
                <a:gd name="T10" fmla="*/ 0 w 1702122"/>
                <a:gd name="T11" fmla="*/ 2514055 h 2514055"/>
                <a:gd name="T12" fmla="*/ 0 w 1702122"/>
                <a:gd name="T13" fmla="*/ 2514055 h 2514055"/>
                <a:gd name="T14" fmla="*/ 0 w 1702122"/>
                <a:gd name="T15" fmla="*/ 283693 h 2514055"/>
                <a:gd name="T16" fmla="*/ 283693 w 1702122"/>
                <a:gd name="T17" fmla="*/ 0 h 25140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02122"/>
                <a:gd name="T28" fmla="*/ 0 h 2514055"/>
                <a:gd name="T29" fmla="*/ 1702122 w 1702122"/>
                <a:gd name="T30" fmla="*/ 2514055 h 25140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02122" h="2514055">
                  <a:moveTo>
                    <a:pt x="283693" y="0"/>
                  </a:moveTo>
                  <a:lnTo>
                    <a:pt x="1702122" y="0"/>
                  </a:lnTo>
                  <a:lnTo>
                    <a:pt x="1702122" y="2230362"/>
                  </a:lnTo>
                  <a:cubicBezTo>
                    <a:pt x="1702122" y="2387041"/>
                    <a:pt x="1575108" y="2514055"/>
                    <a:pt x="1418429" y="2514055"/>
                  </a:cubicBezTo>
                  <a:lnTo>
                    <a:pt x="0" y="2514055"/>
                  </a:lnTo>
                  <a:lnTo>
                    <a:pt x="0" y="283693"/>
                  </a:lnTo>
                  <a:cubicBezTo>
                    <a:pt x="0" y="127014"/>
                    <a:pt x="127014" y="0"/>
                    <a:pt x="283693" y="0"/>
                  </a:cubicBezTo>
                  <a:close/>
                </a:path>
              </a:pathLst>
            </a:custGeom>
            <a:grpFill/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37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algn="ctr" defTabSz="4537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algn="ctr" defTabSz="4537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algn="ctr" defTabSz="4537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377" name="TextBox 33"/>
            <p:cNvSpPr txBox="1">
              <a:spLocks noChangeArrowheads="1"/>
            </p:cNvSpPr>
            <p:nvPr/>
          </p:nvSpPr>
          <p:spPr bwMode="auto">
            <a:xfrm>
              <a:off x="1139113" y="1687483"/>
              <a:ext cx="680849" cy="4047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defTabSz="452185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35" name="TextBox 5"/>
            <p:cNvSpPr txBox="1">
              <a:spLocks noChangeArrowheads="1"/>
            </p:cNvSpPr>
            <p:nvPr/>
          </p:nvSpPr>
          <p:spPr bwMode="auto">
            <a:xfrm>
              <a:off x="241688" y="2189822"/>
              <a:ext cx="1519524" cy="8313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510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Calibri"/>
                </a:rPr>
                <a:t>CD4 </a:t>
              </a: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≤</a:t>
              </a:r>
              <a:r>
                <a:rPr lang="en-US" b="1" dirty="0" smtClean="0">
                  <a:solidFill>
                    <a:srgbClr val="000000"/>
                  </a:solidFill>
                  <a:latin typeface="Calibri"/>
                </a:rPr>
                <a:t> 350</a:t>
              </a:r>
            </a:p>
            <a:p>
              <a:pPr algn="ctr" defTabSz="45510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Calibri"/>
                </a:rPr>
                <a:t>+ </a:t>
              </a:r>
              <a:r>
                <a:rPr lang="en-US" b="1" dirty="0" err="1" smtClean="0">
                  <a:solidFill>
                    <a:srgbClr val="000000"/>
                  </a:solidFill>
                  <a:latin typeface="Calibri"/>
                </a:rPr>
                <a:t>TasP</a:t>
              </a:r>
              <a:endParaRPr lang="en-US" b="1" dirty="0" smtClean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82950" name="Group 35"/>
          <p:cNvGrpSpPr>
            <a:grpSpLocks/>
          </p:cNvGrpSpPr>
          <p:nvPr/>
        </p:nvGrpSpPr>
        <p:grpSpPr bwMode="auto">
          <a:xfrm>
            <a:off x="5448933" y="2259123"/>
            <a:ext cx="1700926" cy="2512536"/>
            <a:chOff x="117840" y="1649848"/>
            <a:chExt cx="1702122" cy="2514055"/>
          </a:xfrm>
        </p:grpSpPr>
        <p:sp>
          <p:nvSpPr>
            <p:cNvPr id="37" name="Round Diagonal Corner Rectangle 36"/>
            <p:cNvSpPr>
              <a:spLocks/>
            </p:cNvSpPr>
            <p:nvPr/>
          </p:nvSpPr>
          <p:spPr bwMode="auto">
            <a:xfrm>
              <a:off x="117840" y="1649848"/>
              <a:ext cx="1702122" cy="2514055"/>
            </a:xfrm>
            <a:custGeom>
              <a:avLst/>
              <a:gdLst>
                <a:gd name="T0" fmla="*/ 283693 w 1702122"/>
                <a:gd name="T1" fmla="*/ 0 h 2514055"/>
                <a:gd name="T2" fmla="*/ 1702122 w 1702122"/>
                <a:gd name="T3" fmla="*/ 0 h 2514055"/>
                <a:gd name="T4" fmla="*/ 1702122 w 1702122"/>
                <a:gd name="T5" fmla="*/ 0 h 2514055"/>
                <a:gd name="T6" fmla="*/ 1702122 w 1702122"/>
                <a:gd name="T7" fmla="*/ 2230362 h 2514055"/>
                <a:gd name="T8" fmla="*/ 1418429 w 1702122"/>
                <a:gd name="T9" fmla="*/ 2514055 h 2514055"/>
                <a:gd name="T10" fmla="*/ 0 w 1702122"/>
                <a:gd name="T11" fmla="*/ 2514055 h 2514055"/>
                <a:gd name="T12" fmla="*/ 0 w 1702122"/>
                <a:gd name="T13" fmla="*/ 2514055 h 2514055"/>
                <a:gd name="T14" fmla="*/ 0 w 1702122"/>
                <a:gd name="T15" fmla="*/ 283693 h 2514055"/>
                <a:gd name="T16" fmla="*/ 283693 w 1702122"/>
                <a:gd name="T17" fmla="*/ 0 h 25140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02122"/>
                <a:gd name="T28" fmla="*/ 0 h 2514055"/>
                <a:gd name="T29" fmla="*/ 1702122 w 1702122"/>
                <a:gd name="T30" fmla="*/ 2514055 h 25140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02122" h="2514055">
                  <a:moveTo>
                    <a:pt x="283693" y="0"/>
                  </a:moveTo>
                  <a:lnTo>
                    <a:pt x="1702122" y="0"/>
                  </a:lnTo>
                  <a:lnTo>
                    <a:pt x="1702122" y="2230362"/>
                  </a:lnTo>
                  <a:cubicBezTo>
                    <a:pt x="1702122" y="2387041"/>
                    <a:pt x="1575108" y="2514055"/>
                    <a:pt x="1418429" y="2514055"/>
                  </a:cubicBezTo>
                  <a:lnTo>
                    <a:pt x="0" y="2514055"/>
                  </a:lnTo>
                  <a:lnTo>
                    <a:pt x="0" y="283693"/>
                  </a:lnTo>
                  <a:cubicBezTo>
                    <a:pt x="0" y="127014"/>
                    <a:pt x="127014" y="0"/>
                    <a:pt x="283693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3641" fontAlgn="base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algn="ctr" defTabSz="453641" fontAlgn="base">
                <a:spcBef>
                  <a:spcPct val="0"/>
                </a:spcBef>
                <a:spcAft>
                  <a:spcPct val="0"/>
                </a:spcAft>
              </a:pPr>
              <a:endParaRPr lang="en-US" sz="17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algn="ctr" defTabSz="453641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algn="ctr" defTabSz="453641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algn="ctr" defTabSz="453641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algn="ctr" defTabSz="453641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5374" name="TextBox 37"/>
            <p:cNvSpPr txBox="1">
              <a:spLocks noChangeArrowheads="1"/>
            </p:cNvSpPr>
            <p:nvPr/>
          </p:nvSpPr>
          <p:spPr bwMode="auto">
            <a:xfrm>
              <a:off x="1139385" y="1687307"/>
              <a:ext cx="680577" cy="404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15938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515938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515938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515938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515938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515938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515938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515938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515938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82962" name="TextBox 5"/>
            <p:cNvSpPr txBox="1">
              <a:spLocks noChangeArrowheads="1"/>
            </p:cNvSpPr>
            <p:nvPr/>
          </p:nvSpPr>
          <p:spPr bwMode="auto">
            <a:xfrm>
              <a:off x="249628" y="2191410"/>
              <a:ext cx="1519524" cy="41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2070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52070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52070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52070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520700" eaLnBrk="0" hangingPunct="0"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52070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52070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52070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520700" rtl="1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1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rPr>
                <a:t>CD4 ≤ 500</a:t>
              </a:r>
            </a:p>
          </p:txBody>
        </p:sp>
      </p:grpSp>
      <p:grpSp>
        <p:nvGrpSpPr>
          <p:cNvPr id="15367" name="Group 39"/>
          <p:cNvGrpSpPr>
            <a:grpSpLocks/>
          </p:cNvGrpSpPr>
          <p:nvPr/>
        </p:nvGrpSpPr>
        <p:grpSpPr bwMode="auto">
          <a:xfrm>
            <a:off x="7251700" y="2250595"/>
            <a:ext cx="1701800" cy="2513012"/>
            <a:chOff x="117840" y="1641427"/>
            <a:chExt cx="1702122" cy="2514055"/>
          </a:xfrm>
          <a:solidFill>
            <a:srgbClr val="FFC000"/>
          </a:solidFill>
        </p:grpSpPr>
        <p:sp>
          <p:nvSpPr>
            <p:cNvPr id="41" name="Round Diagonal Corner Rectangle 40"/>
            <p:cNvSpPr>
              <a:spLocks/>
            </p:cNvSpPr>
            <p:nvPr/>
          </p:nvSpPr>
          <p:spPr bwMode="auto">
            <a:xfrm>
              <a:off x="117840" y="1641427"/>
              <a:ext cx="1702122" cy="2514055"/>
            </a:xfrm>
            <a:custGeom>
              <a:avLst/>
              <a:gdLst>
                <a:gd name="T0" fmla="*/ 283693 w 1702122"/>
                <a:gd name="T1" fmla="*/ 0 h 2514055"/>
                <a:gd name="T2" fmla="*/ 1702122 w 1702122"/>
                <a:gd name="T3" fmla="*/ 0 h 2514055"/>
                <a:gd name="T4" fmla="*/ 1702122 w 1702122"/>
                <a:gd name="T5" fmla="*/ 0 h 2514055"/>
                <a:gd name="T6" fmla="*/ 1702122 w 1702122"/>
                <a:gd name="T7" fmla="*/ 2230362 h 2514055"/>
                <a:gd name="T8" fmla="*/ 1418429 w 1702122"/>
                <a:gd name="T9" fmla="*/ 2514055 h 2514055"/>
                <a:gd name="T10" fmla="*/ 0 w 1702122"/>
                <a:gd name="T11" fmla="*/ 2514055 h 2514055"/>
                <a:gd name="T12" fmla="*/ 0 w 1702122"/>
                <a:gd name="T13" fmla="*/ 2514055 h 2514055"/>
                <a:gd name="T14" fmla="*/ 0 w 1702122"/>
                <a:gd name="T15" fmla="*/ 283693 h 2514055"/>
                <a:gd name="T16" fmla="*/ 283693 w 1702122"/>
                <a:gd name="T17" fmla="*/ 0 h 25140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02122"/>
                <a:gd name="T28" fmla="*/ 0 h 2514055"/>
                <a:gd name="T29" fmla="*/ 1702122 w 1702122"/>
                <a:gd name="T30" fmla="*/ 2514055 h 25140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02122" h="2514055">
                  <a:moveTo>
                    <a:pt x="283693" y="0"/>
                  </a:moveTo>
                  <a:lnTo>
                    <a:pt x="1702122" y="0"/>
                  </a:lnTo>
                  <a:lnTo>
                    <a:pt x="1702122" y="2230362"/>
                  </a:lnTo>
                  <a:cubicBezTo>
                    <a:pt x="1702122" y="2387041"/>
                    <a:pt x="1575108" y="2514055"/>
                    <a:pt x="1418429" y="2514055"/>
                  </a:cubicBezTo>
                  <a:lnTo>
                    <a:pt x="0" y="2514055"/>
                  </a:lnTo>
                  <a:lnTo>
                    <a:pt x="0" y="283693"/>
                  </a:lnTo>
                  <a:cubicBezTo>
                    <a:pt x="0" y="127014"/>
                    <a:pt x="127014" y="0"/>
                    <a:pt x="283693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37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algn="ctr" defTabSz="4537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algn="ctr" defTabSz="4537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3" name="TextBox 5"/>
            <p:cNvSpPr txBox="1">
              <a:spLocks noChangeArrowheads="1"/>
            </p:cNvSpPr>
            <p:nvPr/>
          </p:nvSpPr>
          <p:spPr bwMode="auto">
            <a:xfrm>
              <a:off x="249628" y="2200939"/>
              <a:ext cx="1519524" cy="46185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5108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Calibri"/>
                </a:rPr>
                <a:t>All HIV+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768352" y="2344074"/>
            <a:ext cx="333941" cy="319646"/>
          </a:xfrm>
          <a:prstGeom prst="ellipse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2" tIns="45536" rIns="91072" bIns="45536" anchor="ctr"/>
          <a:lstStyle/>
          <a:p>
            <a:pPr algn="ctr" defTabSz="4521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2592792" y="2349837"/>
            <a:ext cx="332584" cy="319646"/>
          </a:xfrm>
          <a:prstGeom prst="ellipse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2" tIns="45536" rIns="91072" bIns="45536" anchor="ctr"/>
          <a:lstStyle/>
          <a:p>
            <a:pPr algn="ctr" defTabSz="4521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4375183" y="2335435"/>
            <a:ext cx="333941" cy="319646"/>
          </a:xfrm>
          <a:prstGeom prst="ellipse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2" tIns="45536" rIns="91072" bIns="45536" anchor="ctr"/>
          <a:lstStyle/>
          <a:p>
            <a:pPr algn="ctr" defTabSz="4521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6135819" y="2335435"/>
            <a:ext cx="332584" cy="319646"/>
          </a:xfrm>
          <a:prstGeom prst="ellipse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2" tIns="45536" rIns="91072" bIns="45536" anchor="ctr"/>
          <a:lstStyle/>
          <a:p>
            <a:pPr algn="ctr" defTabSz="4521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7965723" y="2321036"/>
            <a:ext cx="333941" cy="318207"/>
          </a:xfrm>
          <a:prstGeom prst="ellipse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2" tIns="45536" rIns="91072" bIns="45536" anchor="ctr"/>
          <a:lstStyle/>
          <a:p>
            <a:pPr algn="ctr" defTabSz="4521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</a:rPr>
              <a:t>5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16311" y="1615510"/>
            <a:ext cx="8700103" cy="0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117049" y="1062849"/>
            <a:ext cx="6848673" cy="403856"/>
          </a:xfrm>
          <a:prstGeom prst="rect">
            <a:avLst/>
          </a:prstGeom>
          <a:noFill/>
        </p:spPr>
        <p:txBody>
          <a:bodyPr wrap="square" lIns="79909" tIns="39955" rIns="79909" bIns="39955" rtlCol="0">
            <a:spAutoFit/>
          </a:bodyPr>
          <a:lstStyle/>
          <a:p>
            <a:pPr defTabSz="799204" rtl="1" fontAlgn="base">
              <a:spcBef>
                <a:spcPct val="0"/>
              </a:spcBef>
              <a:spcAft>
                <a:spcPct val="0"/>
              </a:spcAft>
            </a:pPr>
            <a:r>
              <a:rPr lang="fr-CH" sz="210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Estimated</a:t>
            </a:r>
            <a:r>
              <a:rPr lang="fr-CH" sz="2100" b="1" dirty="0">
                <a:solidFill>
                  <a:srgbClr val="000066"/>
                </a:solidFill>
                <a:latin typeface="Arial Narrow" panose="020B0606020202030204" pitchFamily="34" charset="0"/>
              </a:rPr>
              <a:t> millions of people </a:t>
            </a:r>
            <a:r>
              <a:rPr lang="fr-CH" sz="2100" b="1" dirty="0" err="1">
                <a:solidFill>
                  <a:srgbClr val="000066"/>
                </a:solidFill>
                <a:latin typeface="Arial Narrow" panose="020B0606020202030204" pitchFamily="34" charset="0"/>
              </a:rPr>
              <a:t>eligible</a:t>
            </a:r>
            <a:r>
              <a:rPr lang="fr-CH" sz="2100" b="1" dirty="0">
                <a:solidFill>
                  <a:srgbClr val="000066"/>
                </a:solidFill>
                <a:latin typeface="Arial Narrow" panose="020B0606020202030204" pitchFamily="34" charset="0"/>
              </a:rPr>
              <a:t> for ART (2014)</a:t>
            </a:r>
            <a:endParaRPr lang="en-GB" sz="21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8933" y="1643196"/>
            <a:ext cx="1692782" cy="573133"/>
          </a:xfrm>
          <a:prstGeom prst="rect">
            <a:avLst/>
          </a:prstGeom>
          <a:noFill/>
          <a:ln>
            <a:noFill/>
          </a:ln>
        </p:spPr>
        <p:txBody>
          <a:bodyPr wrap="square" lIns="79909" tIns="39955" rIns="79909" bIns="39955" rtlCol="0">
            <a:spAutoFit/>
          </a:bodyPr>
          <a:lstStyle/>
          <a:p>
            <a:pPr algn="ctr" defTabSz="799204" rtl="1" fontAlgn="base">
              <a:spcBef>
                <a:spcPct val="0"/>
              </a:spcBef>
              <a:spcAft>
                <a:spcPct val="0"/>
              </a:spcAft>
            </a:pPr>
            <a:r>
              <a:rPr lang="fr-CH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m.</a:t>
            </a:r>
            <a:endParaRPr lang="en-GB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72034" y="1654127"/>
            <a:ext cx="1681467" cy="573133"/>
          </a:xfrm>
          <a:prstGeom prst="rect">
            <a:avLst/>
          </a:prstGeom>
          <a:noFill/>
        </p:spPr>
        <p:txBody>
          <a:bodyPr wrap="square" lIns="79909" tIns="39955" rIns="79909" bIns="39955" rtlCol="0">
            <a:spAutoFit/>
          </a:bodyPr>
          <a:lstStyle/>
          <a:p>
            <a:pPr algn="ctr" defTabSz="799204" rtl="1" fontAlgn="base">
              <a:spcBef>
                <a:spcPct val="0"/>
              </a:spcBef>
              <a:spcAft>
                <a:spcPct val="0"/>
              </a:spcAft>
            </a:pPr>
            <a:r>
              <a:rPr lang="fr-CH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36.9 m.</a:t>
            </a:r>
            <a:endParaRPr lang="en-GB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19" y="3870324"/>
            <a:ext cx="1684048" cy="634688"/>
          </a:xfrm>
          <a:prstGeom prst="rect">
            <a:avLst/>
          </a:prstGeom>
          <a:noFill/>
        </p:spPr>
        <p:txBody>
          <a:bodyPr wrap="square" lIns="79909" tIns="39955" rIns="79909" bIns="39955" rtlCol="0">
            <a:spAutoFit/>
          </a:bodyPr>
          <a:lstStyle/>
          <a:p>
            <a:pPr algn="ctr" defTabSz="45364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99"/>
                </a:solidFill>
                <a:latin typeface="Arial Narrow" panose="020B0606020202030204" pitchFamily="34" charset="0"/>
                <a:ea typeface="ＭＳ Ｐゴシック" pitchFamily="34" charset="-128"/>
                <a:cs typeface="Calibri" panose="020F0502020204030204" pitchFamily="34" charset="0"/>
              </a:rPr>
              <a:t>Recommended</a:t>
            </a:r>
          </a:p>
          <a:p>
            <a:pPr algn="ctr" defTabSz="45364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99"/>
                </a:solidFill>
                <a:latin typeface="Arial Narrow" panose="020B0606020202030204" pitchFamily="34" charset="0"/>
                <a:ea typeface="ＭＳ Ｐゴシック" pitchFamily="34" charset="-128"/>
                <a:cs typeface="Calibri" panose="020F0502020204030204" pitchFamily="34" charset="0"/>
              </a:rPr>
              <a:t>since 2003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92624" y="3870324"/>
            <a:ext cx="1684048" cy="634688"/>
          </a:xfrm>
          <a:prstGeom prst="rect">
            <a:avLst/>
          </a:prstGeom>
          <a:noFill/>
        </p:spPr>
        <p:txBody>
          <a:bodyPr wrap="square" lIns="79909" tIns="39955" rIns="79909" bIns="39955" rtlCol="0">
            <a:spAutoFit/>
          </a:bodyPr>
          <a:lstStyle/>
          <a:p>
            <a:pPr algn="ctr" defTabSz="45364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99"/>
                </a:solidFill>
                <a:latin typeface="Arial Narrow" panose="020B0606020202030204" pitchFamily="34" charset="0"/>
                <a:ea typeface="ＭＳ Ｐゴシック" pitchFamily="34" charset="-128"/>
                <a:cs typeface="Calibri" panose="020F0502020204030204" pitchFamily="34" charset="0"/>
              </a:rPr>
              <a:t>Recommended</a:t>
            </a:r>
          </a:p>
          <a:p>
            <a:pPr algn="ctr" defTabSz="45364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99"/>
                </a:solidFill>
                <a:latin typeface="Arial Narrow" panose="020B0606020202030204" pitchFamily="34" charset="0"/>
                <a:ea typeface="ＭＳ Ｐゴシック" pitchFamily="34" charset="-128"/>
                <a:cs typeface="Calibri" panose="020F0502020204030204" pitchFamily="34" charset="0"/>
              </a:rPr>
              <a:t>since 2010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84879" y="3870324"/>
            <a:ext cx="1684048" cy="634688"/>
          </a:xfrm>
          <a:prstGeom prst="rect">
            <a:avLst/>
          </a:prstGeom>
          <a:noFill/>
        </p:spPr>
        <p:txBody>
          <a:bodyPr wrap="square" lIns="79909" tIns="39955" rIns="79909" bIns="39955" rtlCol="0">
            <a:spAutoFit/>
          </a:bodyPr>
          <a:lstStyle/>
          <a:p>
            <a:pPr algn="ctr" defTabSz="45364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99"/>
                </a:solidFill>
                <a:latin typeface="Arial Narrow" panose="020B0606020202030204" pitchFamily="34" charset="0"/>
                <a:ea typeface="ＭＳ Ｐゴシック" pitchFamily="34" charset="-128"/>
                <a:cs typeface="Calibri" panose="020F0502020204030204" pitchFamily="34" charset="0"/>
              </a:rPr>
              <a:t>Incremental approach 2012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60576" y="3870319"/>
            <a:ext cx="1684048" cy="357689"/>
          </a:xfrm>
          <a:prstGeom prst="rect">
            <a:avLst/>
          </a:prstGeom>
          <a:noFill/>
        </p:spPr>
        <p:txBody>
          <a:bodyPr wrap="square" lIns="79909" tIns="39955" rIns="79909" bIns="39955" rtlCol="0">
            <a:spAutoFit/>
          </a:bodyPr>
          <a:lstStyle/>
          <a:p>
            <a:pPr algn="ctr" defTabSz="45364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  <a:cs typeface="Calibri" panose="020F0502020204030204" pitchFamily="34" charset="0"/>
              </a:rPr>
              <a:t>Treat ALL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65811" y="3870324"/>
            <a:ext cx="1684048" cy="634688"/>
          </a:xfrm>
          <a:prstGeom prst="rect">
            <a:avLst/>
          </a:prstGeom>
          <a:noFill/>
        </p:spPr>
        <p:txBody>
          <a:bodyPr wrap="square" lIns="79909" tIns="39955" rIns="79909" bIns="39955" rtlCol="0">
            <a:spAutoFit/>
          </a:bodyPr>
          <a:lstStyle/>
          <a:p>
            <a:pPr algn="ctr" defTabSz="45364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pitchFamily="34" charset="-128"/>
                <a:cs typeface="Calibri" panose="020F0502020204030204" pitchFamily="34" charset="0"/>
              </a:rPr>
              <a:t>+ indications for ART at any CD4</a:t>
            </a:r>
          </a:p>
        </p:txBody>
      </p:sp>
      <p:sp>
        <p:nvSpPr>
          <p:cNvPr id="48" name="Rectángulo redondeado 13"/>
          <p:cNvSpPr/>
          <p:nvPr/>
        </p:nvSpPr>
        <p:spPr>
          <a:xfrm>
            <a:off x="5457667" y="4889726"/>
            <a:ext cx="1684048" cy="812075"/>
          </a:xfrm>
          <a:prstGeom prst="roundRect">
            <a:avLst>
              <a:gd name="adj" fmla="val 4556"/>
            </a:avLst>
          </a:prstGeom>
          <a:solidFill>
            <a:schemeClr val="tx1"/>
          </a:solidFill>
          <a:ln>
            <a:solidFill>
              <a:srgbClr val="4B87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09" tIns="0" rIns="79909" bIns="0" rtlCol="0" anchor="ctr"/>
          <a:lstStyle/>
          <a:p>
            <a:pPr algn="ctr" defTabSz="799204" rtl="1" fontAlgn="base">
              <a:spcBef>
                <a:spcPct val="0"/>
              </a:spcBef>
              <a:spcAft>
                <a:spcPct val="0"/>
              </a:spcAft>
            </a:pPr>
            <a:r>
              <a:rPr lang="es-ES" sz="2100" b="1" dirty="0">
                <a:solidFill>
                  <a:prstClr val="white"/>
                </a:solidFill>
              </a:rPr>
              <a:t>2013 </a:t>
            </a:r>
            <a:r>
              <a:rPr lang="es-ES" sz="2100" b="1" dirty="0" err="1">
                <a:solidFill>
                  <a:prstClr val="white"/>
                </a:solidFill>
              </a:rPr>
              <a:t>guidelines</a:t>
            </a:r>
            <a:endParaRPr lang="es-ES" sz="2100" b="1" dirty="0">
              <a:solidFill>
                <a:prstClr val="white"/>
              </a:solidFill>
            </a:endParaRPr>
          </a:p>
        </p:txBody>
      </p:sp>
      <p:sp>
        <p:nvSpPr>
          <p:cNvPr id="51" name="Rectángulo redondeado 13"/>
          <p:cNvSpPr/>
          <p:nvPr/>
        </p:nvSpPr>
        <p:spPr>
          <a:xfrm>
            <a:off x="7272033" y="4889726"/>
            <a:ext cx="1684048" cy="812075"/>
          </a:xfrm>
          <a:prstGeom prst="roundRect">
            <a:avLst>
              <a:gd name="adj" fmla="val 4556"/>
            </a:avLst>
          </a:prstGeom>
          <a:solidFill>
            <a:schemeClr val="tx1"/>
          </a:solidFill>
          <a:ln>
            <a:solidFill>
              <a:srgbClr val="4B87B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09" tIns="0" rIns="79909" bIns="0" rtlCol="0" anchor="ctr"/>
          <a:lstStyle/>
          <a:p>
            <a:pPr algn="ctr" defTabSz="799204" rtl="1" fontAlgn="base">
              <a:spcBef>
                <a:spcPct val="0"/>
              </a:spcBef>
              <a:spcAft>
                <a:spcPct val="0"/>
              </a:spcAft>
            </a:pPr>
            <a:r>
              <a:rPr lang="es-ES" sz="2100" b="1" dirty="0">
                <a:solidFill>
                  <a:prstClr val="white"/>
                </a:solidFill>
              </a:rPr>
              <a:t>2015 </a:t>
            </a:r>
            <a:r>
              <a:rPr lang="es-ES" sz="2100" b="1" dirty="0" err="1">
                <a:solidFill>
                  <a:prstClr val="white"/>
                </a:solidFill>
              </a:rPr>
              <a:t>guidelines</a:t>
            </a:r>
            <a:endParaRPr lang="es-ES" sz="2100" b="1" dirty="0">
              <a:solidFill>
                <a:prstClr val="white"/>
              </a:solidFill>
            </a:endParaRPr>
          </a:p>
        </p:txBody>
      </p:sp>
      <p:sp>
        <p:nvSpPr>
          <p:cNvPr id="40" name="Triangolo rettangolo 24"/>
          <p:cNvSpPr/>
          <p:nvPr/>
        </p:nvSpPr>
        <p:spPr>
          <a:xfrm rot="13500000">
            <a:off x="6958919" y="3312689"/>
            <a:ext cx="396240" cy="372485"/>
          </a:xfrm>
          <a:prstGeom prst="rtTriangle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20" tIns="45560" rIns="91120" bIns="45560" rtlCol="0" anchor="ctr"/>
          <a:lstStyle/>
          <a:p>
            <a:pPr algn="ctr" defTabSz="455590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3101289" y="3018378"/>
            <a:ext cx="6858000" cy="68417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9" tIns="45476" rIns="90949" bIns="45476" anchor="ctr"/>
          <a:lstStyle/>
          <a:p>
            <a:pPr algn="ctr" defTabSz="799627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 smtClean="0">
                <a:solidFill>
                  <a:prstClr val="white"/>
                </a:solidFill>
              </a:rPr>
              <a:t>DIRECTIONS  IN WHEN </a:t>
            </a:r>
            <a:r>
              <a:rPr lang="en-GB" sz="2400" b="1" dirty="0">
                <a:solidFill>
                  <a:prstClr val="white"/>
                </a:solidFill>
              </a:rPr>
              <a:t>TO START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532461"/>
              </p:ext>
            </p:extLst>
          </p:nvPr>
        </p:nvGraphicFramePr>
        <p:xfrm>
          <a:off x="718111" y="4"/>
          <a:ext cx="8385167" cy="68452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9563"/>
                <a:gridCol w="5675604"/>
              </a:tblGrid>
              <a:tr h="80541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Target population</a:t>
                      </a:r>
                      <a:endParaRPr lang="en-US" sz="2200" dirty="0"/>
                    </a:p>
                  </a:txBody>
                  <a:tcPr marL="91446" marR="91446" marT="45723" marB="45723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WHAT IS EXPECTED IN 2015</a:t>
                      </a:r>
                      <a:r>
                        <a:rPr lang="en-US" sz="2200" baseline="0" dirty="0" smtClean="0"/>
                        <a:t> ART GUIDELINES?</a:t>
                      </a:r>
                      <a:endParaRPr lang="en-US" sz="2200" dirty="0"/>
                    </a:p>
                  </a:txBody>
                  <a:tcPr marL="91446" marR="91446" marT="45723" marB="45723" anchor="ctr">
                    <a:solidFill>
                      <a:srgbClr val="0070C0"/>
                    </a:solidFill>
                  </a:tcPr>
                </a:tc>
              </a:tr>
              <a:tr h="47428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Adults </a:t>
                      </a:r>
                    </a:p>
                    <a:p>
                      <a:pPr algn="ctr"/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ART initiation</a:t>
                      </a:r>
                      <a:r>
                        <a:rPr lang="en-US" sz="2000" baseline="0" dirty="0" smtClean="0"/>
                        <a:t> at any CD4</a:t>
                      </a:r>
                      <a:endParaRPr lang="en-US" sz="2000" dirty="0" smtClean="0">
                        <a:latin typeface="Arial Narrow" pitchFamily="34" charset="0"/>
                      </a:endParaRPr>
                    </a:p>
                  </a:txBody>
                  <a:tcPr marL="91446" marR="91446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27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As a priority,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ART initiation if  WHO</a:t>
                      </a:r>
                      <a:r>
                        <a:rPr lang="en-US" sz="2000" baseline="0" dirty="0" smtClean="0"/>
                        <a:t> clinical stage III/IV or </a:t>
                      </a:r>
                      <a:r>
                        <a:rPr lang="en-US" sz="2000" dirty="0" smtClean="0"/>
                        <a:t>CD4 ≤ 350 </a:t>
                      </a:r>
                      <a:endParaRPr lang="en-US" sz="2000" b="1" dirty="0" smtClean="0">
                        <a:latin typeface="Arial Narrow" pitchFamily="34" charset="0"/>
                      </a:endParaRPr>
                    </a:p>
                  </a:txBody>
                  <a:tcPr marL="91446" marR="91446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54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Pregnant</a:t>
                      </a:r>
                      <a:r>
                        <a:rPr lang="en-US" sz="2400" b="1" baseline="0" dirty="0" smtClean="0"/>
                        <a:t>/BF women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ARV initiation at</a:t>
                      </a:r>
                      <a:r>
                        <a:rPr lang="en-US" sz="2000" baseline="0" dirty="0" smtClean="0"/>
                        <a:t> any</a:t>
                      </a:r>
                      <a:r>
                        <a:rPr lang="en-US" sz="2000" dirty="0" smtClean="0"/>
                        <a:t> CD4 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continued</a:t>
                      </a:r>
                      <a:r>
                        <a:rPr lang="en-US" sz="2000" baseline="0" dirty="0" smtClean="0"/>
                        <a:t> lifelong (Option B+)</a:t>
                      </a:r>
                      <a:endParaRPr lang="en-US" sz="2000" dirty="0" smtClean="0">
                        <a:latin typeface="Arial Narrow" pitchFamily="34" charset="0"/>
                      </a:endParaRPr>
                    </a:p>
                  </a:txBody>
                  <a:tcPr marL="91446" marR="91446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8209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Adolescents </a:t>
                      </a:r>
                    </a:p>
                    <a:p>
                      <a:pPr algn="ctr"/>
                      <a:r>
                        <a:rPr lang="en-US" sz="2400" b="1" dirty="0" smtClean="0"/>
                        <a:t>(10-19 year old)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ART initiation at any CD4</a:t>
                      </a:r>
                      <a:endParaRPr lang="en-US" sz="2000" dirty="0" smtClean="0">
                        <a:latin typeface="Arial Narrow" pitchFamily="34" charset="0"/>
                      </a:endParaRPr>
                    </a:p>
                  </a:txBody>
                  <a:tcPr marL="91446" marR="91446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5888">
                <a:tc v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106934" marR="106934" marT="50408" marB="50408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As a priority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dirty="0" smtClean="0"/>
                        <a:t>ART initiation if  WHO</a:t>
                      </a:r>
                      <a:r>
                        <a:rPr lang="en-US" sz="2000" baseline="0" dirty="0" smtClean="0"/>
                        <a:t> clinical stage III/IV or </a:t>
                      </a:r>
                      <a:r>
                        <a:rPr lang="en-US" sz="2000" dirty="0" smtClean="0"/>
                        <a:t>CD4 ≤ 350 </a:t>
                      </a:r>
                      <a:endParaRPr lang="en-US" sz="2000" b="1" dirty="0" smtClean="0">
                        <a:latin typeface="Arial Narrow" pitchFamily="34" charset="0"/>
                      </a:endParaRPr>
                    </a:p>
                  </a:txBody>
                  <a:tcPr marL="91446" marR="91446"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0136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Children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ART initiation at any CD4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if  1-10</a:t>
                      </a:r>
                      <a:r>
                        <a:rPr lang="en-US" sz="2000" baseline="0" dirty="0" smtClean="0"/>
                        <a:t> years-old</a:t>
                      </a:r>
                      <a:endParaRPr lang="en-US" sz="2000" baseline="0" dirty="0" smtClean="0">
                        <a:latin typeface="Arial Narrow" pitchFamily="34" charset="0"/>
                      </a:endParaRPr>
                    </a:p>
                  </a:txBody>
                  <a:tcPr marL="91446" marR="91446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42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ART initiation at any CD4 if &lt; 1 year-old</a:t>
                      </a:r>
                      <a:endParaRPr lang="en-US" sz="2000" dirty="0" smtClean="0">
                        <a:latin typeface="Arial Narrow" pitchFamily="34" charset="0"/>
                      </a:endParaRPr>
                    </a:p>
                  </a:txBody>
                  <a:tcPr marL="91446" marR="91446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267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As a priority,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ART initiation if &lt; 2 years-old or  WHO clinical stage III/IV or  CD4 &lt; 25% (&lt; 5 years)  or ≤ 350 (&gt;5 years)  </a:t>
                      </a:r>
                      <a:endParaRPr lang="en-US" sz="2000" b="1" dirty="0" smtClean="0">
                        <a:latin typeface="Arial Narrow" pitchFamily="34" charset="0"/>
                      </a:endParaRPr>
                    </a:p>
                  </a:txBody>
                  <a:tcPr marL="91446" marR="91446" marT="45723" marB="4572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874560" y="901102"/>
            <a:ext cx="1029935" cy="307292"/>
          </a:xfrm>
          <a:prstGeom prst="rect">
            <a:avLst/>
          </a:prstGeom>
          <a:solidFill>
            <a:srgbClr val="C00000"/>
          </a:solidFill>
        </p:spPr>
        <p:txBody>
          <a:bodyPr wrap="square" lIns="90960" tIns="45480" rIns="90960" bIns="45480">
            <a:spAutoFit/>
          </a:bodyPr>
          <a:lstStyle/>
          <a:p>
            <a:pPr algn="ctr" defTabSz="799627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NEW</a:t>
            </a:r>
            <a:endParaRPr lang="en-GB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4560" y="3090034"/>
            <a:ext cx="1037783" cy="307292"/>
          </a:xfrm>
          <a:prstGeom prst="rect">
            <a:avLst/>
          </a:prstGeom>
          <a:solidFill>
            <a:srgbClr val="C00000"/>
          </a:solidFill>
        </p:spPr>
        <p:txBody>
          <a:bodyPr wrap="square" lIns="90960" tIns="45480" rIns="90960" bIns="45480">
            <a:spAutoFit/>
          </a:bodyPr>
          <a:lstStyle/>
          <a:p>
            <a:pPr algn="ctr" defTabSz="799627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NEW</a:t>
            </a:r>
            <a:endParaRPr lang="en-GB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4560" y="2564685"/>
            <a:ext cx="1029935" cy="307292"/>
          </a:xfrm>
          <a:prstGeom prst="rect">
            <a:avLst/>
          </a:prstGeom>
          <a:solidFill>
            <a:srgbClr val="C00000"/>
          </a:solidFill>
        </p:spPr>
        <p:txBody>
          <a:bodyPr wrap="square" lIns="90960" tIns="45480" rIns="90960" bIns="45480">
            <a:spAutoFit/>
          </a:bodyPr>
          <a:lstStyle/>
          <a:p>
            <a:pPr algn="ctr" defTabSz="799627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REVISED</a:t>
            </a:r>
          </a:p>
        </p:txBody>
      </p:sp>
      <p:sp>
        <p:nvSpPr>
          <p:cNvPr id="3" name="Rectangle 2"/>
          <p:cNvSpPr/>
          <p:nvPr/>
        </p:nvSpPr>
        <p:spPr>
          <a:xfrm rot="20040063">
            <a:off x="434094" y="4346612"/>
            <a:ext cx="3846600" cy="137339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79951" tIns="39976" rIns="79951" bIns="39976">
            <a:spAutoFit/>
          </a:bodyPr>
          <a:lstStyle/>
          <a:p>
            <a:pPr algn="ctr" defTabSz="799627" rtl="1" fontAlgn="base">
              <a:spcBef>
                <a:spcPct val="0"/>
              </a:spcBef>
              <a:spcAft>
                <a:spcPct val="0"/>
              </a:spcAft>
            </a:pPr>
            <a:r>
              <a:rPr lang="en-US" sz="8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AEAEA"/>
                </a:solidFill>
                <a:latin typeface="Arial" pitchFamily="34" charset="0"/>
                <a:cs typeface="Arial" pitchFamily="34" charset="0"/>
              </a:rPr>
              <a:t>DRAFT</a:t>
            </a:r>
            <a:endParaRPr lang="en-US" sz="8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EAEAE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74560" y="4706879"/>
            <a:ext cx="1037784" cy="307292"/>
          </a:xfrm>
          <a:prstGeom prst="rect">
            <a:avLst/>
          </a:prstGeom>
          <a:solidFill>
            <a:srgbClr val="C00000"/>
          </a:solidFill>
        </p:spPr>
        <p:txBody>
          <a:bodyPr wrap="square" lIns="90960" tIns="45480" rIns="90960" bIns="45480">
            <a:spAutoFit/>
          </a:bodyPr>
          <a:lstStyle/>
          <a:p>
            <a:pPr algn="ctr" defTabSz="799627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NEW</a:t>
            </a:r>
            <a:endParaRPr lang="en-GB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3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Custom Desig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9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aster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Custom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2630</Words>
  <Application>Microsoft Office PowerPoint</Application>
  <PresentationFormat>On-screen Show (4:3)</PresentationFormat>
  <Paragraphs>524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Office Theme</vt:lpstr>
      <vt:lpstr>master</vt:lpstr>
      <vt:lpstr>4_master</vt:lpstr>
      <vt:lpstr>1_master</vt:lpstr>
      <vt:lpstr>4_Custom Design</vt:lpstr>
      <vt:lpstr>3_Custom Design</vt:lpstr>
      <vt:lpstr>1_Custom Design</vt:lpstr>
      <vt:lpstr>2_master</vt:lpstr>
      <vt:lpstr>2_Custom Design</vt:lpstr>
      <vt:lpstr>5_Custom Design</vt:lpstr>
      <vt:lpstr>6_Custom Design</vt:lpstr>
      <vt:lpstr>7_Custom Design</vt:lpstr>
      <vt:lpstr>8_Custom Design</vt:lpstr>
      <vt:lpstr>9_Custom Design</vt:lpstr>
      <vt:lpstr>3_master</vt:lpstr>
      <vt:lpstr>5_master</vt:lpstr>
      <vt:lpstr>6_master</vt:lpstr>
      <vt:lpstr>7_master</vt:lpstr>
      <vt:lpstr>10_Custom Design</vt:lpstr>
      <vt:lpstr>3_Office Theme</vt:lpstr>
      <vt:lpstr>2_Office Theme</vt:lpstr>
      <vt:lpstr>8_master</vt:lpstr>
      <vt:lpstr>9_master</vt:lpstr>
      <vt:lpstr>New Directions in the 2015  Consolidated ARV Guidelines Update    Meg Doherty, MD, PhD, MPH 19 July 2015 WHO Satellite Vancouver – IAS 2015 </vt:lpstr>
      <vt:lpstr>Objectives of Presentation</vt:lpstr>
      <vt:lpstr>Why do we need 2015 ARV guidelines?</vt:lpstr>
      <vt:lpstr>2015 ARV : Timeline </vt:lpstr>
      <vt:lpstr>WHO Consolidated ARV Guidelines    </vt:lpstr>
      <vt:lpstr>PowerPoint Presentation</vt:lpstr>
      <vt:lpstr>Overview of when to start ART studies</vt:lpstr>
      <vt:lpstr>ART eligibility: 5 policy scenarios</vt:lpstr>
      <vt:lpstr>PowerPoint Presentation</vt:lpstr>
      <vt:lpstr>PowerPoint Presentation</vt:lpstr>
      <vt:lpstr>Evidence Summary: Risk of death, severe HIV disease or HIV disease progression</vt:lpstr>
      <vt:lpstr>Evidence Summary: Risk of HIV transmission</vt:lpstr>
      <vt:lpstr>Evidence Summary: Risk of Hepatic &amp; Renal  SAE or any grade III/IV SAE</vt:lpstr>
      <vt:lpstr>When to Start in Adults: Evidence Summary</vt:lpstr>
      <vt:lpstr>Evidence for Children &amp; Adolescents</vt:lpstr>
      <vt:lpstr>Programmatic Rationale  Children and Adolescents</vt:lpstr>
      <vt:lpstr>PowerPoint Presentation</vt:lpstr>
      <vt:lpstr>PowerPoint Presentation</vt:lpstr>
      <vt:lpstr>Overall evidence for PrEP: July 2015</vt:lpstr>
      <vt:lpstr>What to use in first line ARV Therapy</vt:lpstr>
      <vt:lpstr>Directions of the Systematic Review</vt:lpstr>
      <vt:lpstr>What will be new in the 2015 ARV guidelines? </vt:lpstr>
      <vt:lpstr>Countries are leading the way</vt:lpstr>
      <vt:lpstr>Acknowledgements</vt:lpstr>
      <vt:lpstr>WHO ARV Guidelines Evolution 2002 to 2015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Initiation of Antiretroviral Therapy in HIV-Infected Adults</dc:title>
  <dc:creator>VITORIA, Marco Antonio De Avila</dc:creator>
  <cp:lastModifiedBy>User</cp:lastModifiedBy>
  <cp:revision>143</cp:revision>
  <cp:lastPrinted>2015-06-26T15:06:49Z</cp:lastPrinted>
  <dcterms:created xsi:type="dcterms:W3CDTF">2015-06-22T14:19:01Z</dcterms:created>
  <dcterms:modified xsi:type="dcterms:W3CDTF">2015-07-19T18:54:55Z</dcterms:modified>
</cp:coreProperties>
</file>