
<file path=[Content_Types].xml><?xml version="1.0" encoding="utf-8"?>
<Types xmlns="http://schemas.openxmlformats.org/package/2006/content-types">
  <Default Extension="png" ContentType="image/png"/>
  <Default Extension="pdf" ContentType="application/pdf"/>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1.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3.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21" r:id="rId3"/>
    <p:sldMasterId id="2147483784" r:id="rId4"/>
    <p:sldMasterId id="2147483887" r:id="rId5"/>
    <p:sldMasterId id="2147483912" r:id="rId6"/>
    <p:sldMasterId id="2147483938" r:id="rId7"/>
    <p:sldMasterId id="2147483950" r:id="rId8"/>
    <p:sldMasterId id="2147483962" r:id="rId9"/>
    <p:sldMasterId id="2147483999" r:id="rId10"/>
    <p:sldMasterId id="2147484011" r:id="rId11"/>
    <p:sldMasterId id="2147484038" r:id="rId12"/>
    <p:sldMasterId id="2147484053" r:id="rId13"/>
    <p:sldMasterId id="2147484083" r:id="rId14"/>
    <p:sldMasterId id="2147484098" r:id="rId15"/>
    <p:sldMasterId id="2147484111" r:id="rId16"/>
  </p:sldMasterIdLst>
  <p:notesMasterIdLst>
    <p:notesMasterId r:id="rId44"/>
  </p:notesMasterIdLst>
  <p:handoutMasterIdLst>
    <p:handoutMasterId r:id="rId45"/>
  </p:handoutMasterIdLst>
  <p:sldIdLst>
    <p:sldId id="363" r:id="rId17"/>
    <p:sldId id="400" r:id="rId18"/>
    <p:sldId id="401" r:id="rId19"/>
    <p:sldId id="402" r:id="rId20"/>
    <p:sldId id="344" r:id="rId21"/>
    <p:sldId id="347" r:id="rId22"/>
    <p:sldId id="314" r:id="rId23"/>
    <p:sldId id="315" r:id="rId24"/>
    <p:sldId id="410" r:id="rId25"/>
    <p:sldId id="391" r:id="rId26"/>
    <p:sldId id="392" r:id="rId27"/>
    <p:sldId id="393" r:id="rId28"/>
    <p:sldId id="260" r:id="rId29"/>
    <p:sldId id="383" r:id="rId30"/>
    <p:sldId id="385" r:id="rId31"/>
    <p:sldId id="398" r:id="rId32"/>
    <p:sldId id="413" r:id="rId33"/>
    <p:sldId id="415" r:id="rId34"/>
    <p:sldId id="414" r:id="rId35"/>
    <p:sldId id="373" r:id="rId36"/>
    <p:sldId id="374" r:id="rId37"/>
    <p:sldId id="411" r:id="rId38"/>
    <p:sldId id="404" r:id="rId39"/>
    <p:sldId id="409" r:id="rId40"/>
    <p:sldId id="399" r:id="rId41"/>
    <p:sldId id="380" r:id="rId42"/>
    <p:sldId id="403" r:id="rId43"/>
  </p:sldIdLst>
  <p:sldSz cx="12192000" cy="6858000"/>
  <p:notesSz cx="6808788" cy="9940925"/>
  <p:defaultText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4" autoAdjust="0"/>
    <p:restoredTop sz="90929" autoAdjust="0"/>
  </p:normalViewPr>
  <p:slideViewPr>
    <p:cSldViewPr snapToGrid="0">
      <p:cViewPr varScale="1">
        <p:scale>
          <a:sx n="63" d="100"/>
          <a:sy n="63" d="100"/>
        </p:scale>
        <p:origin x="90" y="144"/>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notesMaster" Target="notesMasters/notesMaster1.xml"/><Relationship Id="rId135"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800" b="1" dirty="0">
                <a:solidFill>
                  <a:srgbClr val="0070C0"/>
                </a:solidFill>
                <a:latin typeface="+mn-lt"/>
              </a:rPr>
              <a:t>Should women and adolescent girls who are starting ART for the first time be started on ART that contains </a:t>
            </a:r>
            <a:r>
              <a:rPr lang="en-US" sz="2800" b="1" dirty="0" err="1">
                <a:solidFill>
                  <a:srgbClr val="0070C0"/>
                </a:solidFill>
                <a:latin typeface="+mn-lt"/>
              </a:rPr>
              <a:t>dolutegravir</a:t>
            </a:r>
            <a:r>
              <a:rPr lang="en-US" sz="2800" b="1" dirty="0">
                <a:solidFill>
                  <a:srgbClr val="0070C0"/>
                </a:solidFill>
                <a:latin typeface="+mn-lt"/>
              </a:rPr>
              <a:t>?</a:t>
            </a:r>
          </a:p>
        </c:rich>
      </c:tx>
      <c:layout/>
      <c:overlay val="0"/>
    </c:title>
    <c:autoTitleDeleted val="0"/>
    <c:plotArea>
      <c:layout/>
      <c:barChart>
        <c:barDir val="col"/>
        <c:grouping val="clustered"/>
        <c:varyColors val="0"/>
        <c:ser>
          <c:idx val="0"/>
          <c:order val="0"/>
          <c:tx>
            <c:strRef>
              <c:f>'Question 6'!$B$3</c:f>
              <c:strCache>
                <c:ptCount val="1"/>
                <c:pt idx="0">
                  <c:v>Responses</c:v>
                </c:pt>
              </c:strCache>
            </c:strRef>
          </c:tx>
          <c:spPr>
            <a:solidFill>
              <a:srgbClr val="00BF6F"/>
            </a:solidFill>
            <a:ln>
              <a:prstDash val="solid"/>
            </a:ln>
          </c:spPr>
          <c:invertIfNegative val="0"/>
          <c:dPt>
            <c:idx val="0"/>
            <c:invertIfNegative val="0"/>
            <c:bubble3D val="0"/>
            <c:spPr>
              <a:solidFill>
                <a:srgbClr val="33CC33"/>
              </a:solidFill>
              <a:ln>
                <a:prstDash val="solid"/>
              </a:ln>
            </c:spPr>
          </c:dPt>
          <c:dPt>
            <c:idx val="1"/>
            <c:invertIfNegative val="0"/>
            <c:bubble3D val="0"/>
            <c:spPr>
              <a:solidFill>
                <a:srgbClr val="FF0000"/>
              </a:solidFill>
              <a:ln>
                <a:prstDash val="solid"/>
              </a:ln>
            </c:spPr>
          </c:dPt>
          <c:dPt>
            <c:idx val="2"/>
            <c:invertIfNegative val="0"/>
            <c:bubble3D val="0"/>
            <c:spPr>
              <a:solidFill>
                <a:srgbClr val="FFC000"/>
              </a:solidFill>
              <a:ln>
                <a:prstDash val="solid"/>
              </a:ln>
            </c:spPr>
          </c:dPt>
          <c:dLbls>
            <c:dLbl>
              <c:idx val="0"/>
              <c:layout/>
              <c:tx>
                <c:rich>
                  <a:bodyPr/>
                  <a:lstStyle/>
                  <a:p>
                    <a:pPr>
                      <a:defRPr sz="1400" b="1"/>
                    </a:pPr>
                    <a:r>
                      <a:rPr lang="en-US" sz="1400" b="1"/>
                      <a:t>37%</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400" b="1"/>
                      <a:t>37%</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pPr>
                      <a:defRPr sz="1400" b="1"/>
                    </a:pPr>
                    <a:r>
                      <a:rPr lang="en-US" sz="1400" b="1"/>
                      <a:t>20%</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pPr>
                      <a:defRPr sz="1400" b="1"/>
                    </a:pPr>
                    <a:r>
                      <a:rPr lang="en-US" sz="1400" b="1"/>
                      <a:t>6%</a:t>
                    </a: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15:layout/>
                </c:ext>
              </c:extLst>
            </c:dLbl>
            <c:spPr>
              <a:solidFill>
                <a:srgbClr val="FF0000"/>
              </a:solidFill>
            </c:spPr>
            <c:txPr>
              <a:bodyPr/>
              <a:lstStyle/>
              <a:p>
                <a:pPr>
                  <a:defRPr sz="14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6'!$A$4:$A$7</c:f>
              <c:strCache>
                <c:ptCount val="4"/>
                <c:pt idx="0">
                  <c:v>Yes</c:v>
                </c:pt>
                <c:pt idx="1">
                  <c:v>No</c:v>
                </c:pt>
                <c:pt idx="2">
                  <c:v>I’m not sure/ I don’t know</c:v>
                </c:pt>
                <c:pt idx="3">
                  <c:v>Other (please comment)</c:v>
                </c:pt>
              </c:strCache>
            </c:strRef>
          </c:cat>
          <c:val>
            <c:numRef>
              <c:f>'Question 6'!$B$4:$B$7</c:f>
              <c:numCache>
                <c:formatCode>0.00%</c:formatCode>
                <c:ptCount val="4"/>
                <c:pt idx="0">
                  <c:v>0.3725</c:v>
                </c:pt>
                <c:pt idx="1">
                  <c:v>0.3725</c:v>
                </c:pt>
                <c:pt idx="2">
                  <c:v>0.1961</c:v>
                </c:pt>
                <c:pt idx="3">
                  <c:v>5.8799999999999998E-2</c:v>
                </c:pt>
              </c:numCache>
            </c:numRef>
          </c:val>
        </c:ser>
        <c:dLbls>
          <c:showLegendKey val="0"/>
          <c:showVal val="0"/>
          <c:showCatName val="0"/>
          <c:showSerName val="0"/>
          <c:showPercent val="0"/>
          <c:showBubbleSize val="0"/>
        </c:dLbls>
        <c:gapWidth val="150"/>
        <c:axId val="124804168"/>
        <c:axId val="124803776"/>
      </c:barChart>
      <c:valAx>
        <c:axId val="124803776"/>
        <c:scaling>
          <c:orientation val="minMax"/>
        </c:scaling>
        <c:delete val="0"/>
        <c:axPos val="l"/>
        <c:majorGridlines>
          <c:spPr>
            <a:ln>
              <a:noFill/>
            </a:ln>
          </c:spPr>
        </c:majorGridlines>
        <c:numFmt formatCode="0.00%" sourceLinked="1"/>
        <c:majorTickMark val="out"/>
        <c:minorTickMark val="none"/>
        <c:tickLblPos val="nextTo"/>
        <c:crossAx val="124804168"/>
        <c:crosses val="autoZero"/>
        <c:crossBetween val="between"/>
      </c:valAx>
      <c:catAx>
        <c:axId val="124804168"/>
        <c:scaling>
          <c:orientation val="minMax"/>
        </c:scaling>
        <c:delete val="0"/>
        <c:axPos val="b"/>
        <c:numFmt formatCode="General" sourceLinked="0"/>
        <c:majorTickMark val="out"/>
        <c:minorTickMark val="none"/>
        <c:tickLblPos val="nextTo"/>
        <c:txPr>
          <a:bodyPr/>
          <a:lstStyle/>
          <a:p>
            <a:pPr>
              <a:defRPr sz="1600" b="1"/>
            </a:pPr>
            <a:endParaRPr lang="en-US"/>
          </a:p>
        </c:txPr>
        <c:crossAx val="124803776"/>
        <c:crosses val="autoZero"/>
        <c:auto val="0"/>
        <c:lblAlgn val="ctr"/>
        <c:lblOffset val="100"/>
        <c:noMultiLvlLbl val="0"/>
      </c:catAx>
    </c:plotArea>
    <c:plotVisOnly val="0"/>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en-US" sz="2000" b="1" dirty="0">
                <a:solidFill>
                  <a:srgbClr val="0070C0"/>
                </a:solidFill>
              </a:rPr>
              <a:t>If your health provider said you could only take </a:t>
            </a:r>
            <a:r>
              <a:rPr lang="en-US" sz="2000" b="1" dirty="0" smtClean="0">
                <a:solidFill>
                  <a:srgbClr val="0070C0"/>
                </a:solidFill>
              </a:rPr>
              <a:t>DTG</a:t>
            </a:r>
            <a:r>
              <a:rPr lang="en-US" sz="2000" b="1" baseline="0" dirty="0" smtClean="0">
                <a:solidFill>
                  <a:srgbClr val="0070C0"/>
                </a:solidFill>
              </a:rPr>
              <a:t> if </a:t>
            </a:r>
            <a:r>
              <a:rPr lang="en-US" sz="2000" b="1" dirty="0" smtClean="0">
                <a:solidFill>
                  <a:srgbClr val="0070C0"/>
                </a:solidFill>
              </a:rPr>
              <a:t>you </a:t>
            </a:r>
            <a:r>
              <a:rPr lang="en-US" sz="2000" b="1" dirty="0">
                <a:solidFill>
                  <a:srgbClr val="0070C0"/>
                </a:solidFill>
              </a:rPr>
              <a:t>also took contraception, because of a potential risk of birth defects when </a:t>
            </a:r>
            <a:r>
              <a:rPr lang="en-US" sz="2000" b="1" dirty="0" smtClean="0">
                <a:solidFill>
                  <a:srgbClr val="0070C0"/>
                </a:solidFill>
              </a:rPr>
              <a:t>DTG</a:t>
            </a:r>
            <a:r>
              <a:rPr lang="en-US" sz="2000" b="1" baseline="0" dirty="0" smtClean="0">
                <a:solidFill>
                  <a:srgbClr val="0070C0"/>
                </a:solidFill>
              </a:rPr>
              <a:t> </a:t>
            </a:r>
            <a:r>
              <a:rPr lang="en-US" sz="2000" b="1" dirty="0" smtClean="0">
                <a:solidFill>
                  <a:srgbClr val="0070C0"/>
                </a:solidFill>
              </a:rPr>
              <a:t>is </a:t>
            </a:r>
            <a:r>
              <a:rPr lang="en-US" sz="2000" b="1" dirty="0">
                <a:solidFill>
                  <a:srgbClr val="0070C0"/>
                </a:solidFill>
              </a:rPr>
              <a:t>taken very early in pregnancy when you may not yet know that you are pregnant, how would </a:t>
            </a:r>
            <a:r>
              <a:rPr lang="en-US" sz="2000" b="1" dirty="0" smtClean="0">
                <a:solidFill>
                  <a:srgbClr val="0070C0"/>
                </a:solidFill>
              </a:rPr>
              <a:t>you respond</a:t>
            </a:r>
            <a:r>
              <a:rPr lang="en-US" sz="2000" dirty="0" smtClean="0">
                <a:solidFill>
                  <a:srgbClr val="0070C0"/>
                </a:solidFill>
              </a:rPr>
              <a:t>?</a:t>
            </a:r>
            <a:endParaRPr lang="en-US" sz="2000" dirty="0">
              <a:solidFill>
                <a:srgbClr val="0070C0"/>
              </a:solidFill>
            </a:endParaRPr>
          </a:p>
        </c:rich>
      </c:tx>
      <c:layout/>
      <c:overlay val="0"/>
    </c:title>
    <c:autoTitleDeleted val="0"/>
    <c:plotArea>
      <c:layout>
        <c:manualLayout>
          <c:layoutTarget val="inner"/>
          <c:xMode val="edge"/>
          <c:yMode val="edge"/>
          <c:x val="8.4804585663901186E-2"/>
          <c:y val="0.24078641526802885"/>
          <c:w val="0.77262759557822658"/>
          <c:h val="0.45723187524315201"/>
        </c:manualLayout>
      </c:layout>
      <c:barChart>
        <c:barDir val="col"/>
        <c:grouping val="clustered"/>
        <c:varyColors val="0"/>
        <c:ser>
          <c:idx val="0"/>
          <c:order val="0"/>
          <c:tx>
            <c:strRef>
              <c:f>'Question 9'!$B$3</c:f>
              <c:strCache>
                <c:ptCount val="1"/>
                <c:pt idx="0">
                  <c:v>Responses</c:v>
                </c:pt>
              </c:strCache>
            </c:strRef>
          </c:tx>
          <c:spPr>
            <a:solidFill>
              <a:srgbClr val="00BF6F"/>
            </a:solidFill>
            <a:ln>
              <a:prstDash val="solid"/>
            </a:ln>
          </c:spPr>
          <c:invertIfNegative val="0"/>
          <c:dPt>
            <c:idx val="0"/>
            <c:invertIfNegative val="0"/>
            <c:bubble3D val="0"/>
            <c:spPr>
              <a:solidFill>
                <a:srgbClr val="33CC33"/>
              </a:solidFill>
              <a:ln>
                <a:prstDash val="solid"/>
              </a:ln>
            </c:spPr>
          </c:dPt>
          <c:dPt>
            <c:idx val="1"/>
            <c:invertIfNegative val="0"/>
            <c:bubble3D val="0"/>
            <c:spPr>
              <a:solidFill>
                <a:srgbClr val="FF0000"/>
              </a:solidFill>
              <a:ln>
                <a:prstDash val="solid"/>
              </a:ln>
            </c:spPr>
          </c:dPt>
          <c:dPt>
            <c:idx val="2"/>
            <c:invertIfNegative val="0"/>
            <c:bubble3D val="0"/>
            <c:spPr>
              <a:solidFill>
                <a:srgbClr val="FFC000"/>
              </a:solidFill>
              <a:ln>
                <a:prstDash val="solid"/>
              </a:ln>
            </c:spPr>
          </c:dPt>
          <c:dLbls>
            <c:dLbl>
              <c:idx val="0"/>
              <c:layout/>
              <c:tx>
                <c:rich>
                  <a:bodyPr/>
                  <a:lstStyle/>
                  <a:p>
                    <a:r>
                      <a:rPr lang="en-US" sz="1600" b="1"/>
                      <a:t>22%</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600" b="1"/>
                      <a:t>20%</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z="1600" b="1"/>
                      <a:t>57%</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sz="1600" b="1"/>
                      <a:t>2%</a:t>
                    </a:r>
                    <a:endParaRPr lang="en-US"/>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'Question 9'!$A$4:$A$7</c:f>
              <c:strCache>
                <c:ptCount val="4"/>
                <c:pt idx="0">
                  <c:v>I would follow the advice of my health provider</c:v>
                </c:pt>
                <c:pt idx="1">
                  <c:v>I would not take dolutegravir, and stay with my current treatment</c:v>
                </c:pt>
                <c:pt idx="2">
                  <c:v>I want the health provider to give me information on the risks and support available, and I can then decide for myself whether to take dolutegravir with or without conception</c:v>
                </c:pt>
                <c:pt idx="3">
                  <c:v>I’m not sure/ I don’t know</c:v>
                </c:pt>
              </c:strCache>
            </c:strRef>
          </c:cat>
          <c:val>
            <c:numRef>
              <c:f>'Question 9'!$B$4:$B$7</c:f>
              <c:numCache>
                <c:formatCode>0.00%</c:formatCode>
                <c:ptCount val="4"/>
                <c:pt idx="0">
                  <c:v>0.2157</c:v>
                </c:pt>
                <c:pt idx="1">
                  <c:v>0.1961</c:v>
                </c:pt>
                <c:pt idx="2">
                  <c:v>0.56859999999999999</c:v>
                </c:pt>
                <c:pt idx="3">
                  <c:v>1.9599999999999999E-2</c:v>
                </c:pt>
              </c:numCache>
            </c:numRef>
          </c:val>
        </c:ser>
        <c:dLbls>
          <c:dLblPos val="ctr"/>
          <c:showLegendKey val="0"/>
          <c:showVal val="1"/>
          <c:showCatName val="0"/>
          <c:showSerName val="0"/>
          <c:showPercent val="0"/>
          <c:showBubbleSize val="0"/>
        </c:dLbls>
        <c:gapWidth val="150"/>
        <c:axId val="174528616"/>
        <c:axId val="174528224"/>
      </c:barChart>
      <c:valAx>
        <c:axId val="174528224"/>
        <c:scaling>
          <c:orientation val="minMax"/>
        </c:scaling>
        <c:delete val="0"/>
        <c:axPos val="l"/>
        <c:majorGridlines>
          <c:spPr>
            <a:ln>
              <a:noFill/>
            </a:ln>
          </c:spPr>
        </c:majorGridlines>
        <c:numFmt formatCode="0.00%" sourceLinked="1"/>
        <c:majorTickMark val="out"/>
        <c:minorTickMark val="none"/>
        <c:tickLblPos val="nextTo"/>
        <c:crossAx val="174528616"/>
        <c:crosses val="autoZero"/>
        <c:crossBetween val="between"/>
      </c:valAx>
      <c:catAx>
        <c:axId val="174528616"/>
        <c:scaling>
          <c:orientation val="minMax"/>
        </c:scaling>
        <c:delete val="0"/>
        <c:axPos val="b"/>
        <c:numFmt formatCode="General" sourceLinked="0"/>
        <c:majorTickMark val="out"/>
        <c:minorTickMark val="none"/>
        <c:tickLblPos val="nextTo"/>
        <c:txPr>
          <a:bodyPr/>
          <a:lstStyle/>
          <a:p>
            <a:pPr>
              <a:defRPr sz="1200"/>
            </a:pPr>
            <a:endParaRPr lang="en-US"/>
          </a:p>
        </c:txPr>
        <c:crossAx val="174528224"/>
        <c:crosses val="autoZero"/>
        <c:auto val="0"/>
        <c:lblAlgn val="ctr"/>
        <c:lblOffset val="100"/>
        <c:noMultiLvlLbl val="0"/>
      </c:catAx>
    </c:plotArea>
    <c:plotVisOnly val="0"/>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002060"/>
                </a:solidFill>
                <a:latin typeface="Calibri" panose="020F0502020204030204" pitchFamily="34" charset="0"/>
                <a:cs typeface="Calibri" panose="020F0502020204030204" pitchFamily="34" charset="0"/>
              </a:defRPr>
            </a:pPr>
            <a:r>
              <a:rPr lang="en-US" sz="1200" dirty="0" smtClean="0">
                <a:solidFill>
                  <a:srgbClr val="002060"/>
                </a:solidFill>
                <a:latin typeface="Calibri" panose="020F0502020204030204" pitchFamily="34" charset="0"/>
                <a:cs typeface="Calibri" panose="020F0502020204030204" pitchFamily="34" charset="0"/>
              </a:rPr>
              <a:t>Number of LMICs that adopted  DTG as 1</a:t>
            </a:r>
            <a:r>
              <a:rPr lang="en-US" sz="1200" baseline="30000" dirty="0" smtClean="0">
                <a:solidFill>
                  <a:srgbClr val="002060"/>
                </a:solidFill>
                <a:latin typeface="Calibri" panose="020F0502020204030204" pitchFamily="34" charset="0"/>
                <a:cs typeface="Calibri" panose="020F0502020204030204" pitchFamily="34" charset="0"/>
              </a:rPr>
              <a:t>st</a:t>
            </a:r>
            <a:r>
              <a:rPr lang="en-US" sz="1200" dirty="0" smtClean="0">
                <a:solidFill>
                  <a:srgbClr val="002060"/>
                </a:solidFill>
                <a:latin typeface="Calibri" panose="020F0502020204030204" pitchFamily="34" charset="0"/>
                <a:cs typeface="Calibri" panose="020F0502020204030204" pitchFamily="34" charset="0"/>
              </a:rPr>
              <a:t> line option</a:t>
            </a:r>
            <a:endParaRPr lang="en-US" sz="1200" dirty="0">
              <a:solidFill>
                <a:srgbClr val="002060"/>
              </a:solidFill>
              <a:latin typeface="Calibri" panose="020F0502020204030204" pitchFamily="34" charset="0"/>
              <a:cs typeface="Calibri" panose="020F0502020204030204" pitchFamily="34" charset="0"/>
            </a:endParaRPr>
          </a:p>
        </c:rich>
      </c:tx>
      <c:layout>
        <c:manualLayout>
          <c:xMode val="edge"/>
          <c:yMode val="edge"/>
          <c:x val="0.15256421626492636"/>
          <c:y val="1.3269126086997405E-2"/>
        </c:manualLayout>
      </c:layout>
      <c:overlay val="0"/>
    </c:title>
    <c:autoTitleDeleted val="0"/>
    <c:plotArea>
      <c:layout>
        <c:manualLayout>
          <c:layoutTarget val="inner"/>
          <c:xMode val="edge"/>
          <c:yMode val="edge"/>
          <c:x val="0.16328689007545499"/>
          <c:y val="7.8793324480283852E-2"/>
          <c:w val="0.71721097249436705"/>
          <c:h val="0.80767609957329323"/>
        </c:manualLayout>
      </c:layout>
      <c:barChart>
        <c:barDir val="col"/>
        <c:grouping val="clustered"/>
        <c:varyColors val="0"/>
        <c:ser>
          <c:idx val="0"/>
          <c:order val="0"/>
          <c:tx>
            <c:strRef>
              <c:f>Sheet1!$B$1</c:f>
              <c:strCache>
                <c:ptCount val="1"/>
                <c:pt idx="0">
                  <c:v>Column2</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mid 2017</c:v>
                </c:pt>
                <c:pt idx="1">
                  <c:v>end 2017</c:v>
                </c:pt>
                <c:pt idx="2">
                  <c:v>mid 2018*</c:v>
                </c:pt>
              </c:strCache>
            </c:strRef>
          </c:cat>
          <c:val>
            <c:numRef>
              <c:f>Sheet1!$B$2:$B$4</c:f>
              <c:numCache>
                <c:formatCode>General</c:formatCode>
                <c:ptCount val="3"/>
                <c:pt idx="0">
                  <c:v>20</c:v>
                </c:pt>
                <c:pt idx="1">
                  <c:v>55</c:v>
                </c:pt>
                <c:pt idx="2">
                  <c:v>71</c:v>
                </c:pt>
              </c:numCache>
            </c:numRef>
          </c:val>
          <c:extLst xmlns:c16r2="http://schemas.microsoft.com/office/drawing/2015/06/chart">
            <c:ext xmlns:c16="http://schemas.microsoft.com/office/drawing/2014/chart" uri="{C3380CC4-5D6E-409C-BE32-E72D297353CC}">
              <c16:uniqueId val="{00000000-72F2-4789-8574-F6D6DB861F28}"/>
            </c:ext>
          </c:extLst>
        </c:ser>
        <c:dLbls>
          <c:showLegendKey val="0"/>
          <c:showVal val="0"/>
          <c:showCatName val="0"/>
          <c:showSerName val="0"/>
          <c:showPercent val="0"/>
          <c:showBubbleSize val="0"/>
        </c:dLbls>
        <c:gapWidth val="150"/>
        <c:axId val="225012352"/>
        <c:axId val="225012744"/>
      </c:barChart>
      <c:catAx>
        <c:axId val="225012352"/>
        <c:scaling>
          <c:orientation val="minMax"/>
        </c:scaling>
        <c:delete val="0"/>
        <c:axPos val="b"/>
        <c:numFmt formatCode="General" sourceLinked="0"/>
        <c:majorTickMark val="out"/>
        <c:minorTickMark val="none"/>
        <c:tickLblPos val="nextTo"/>
        <c:txPr>
          <a:bodyPr/>
          <a:lstStyle/>
          <a:p>
            <a:pPr>
              <a:defRPr sz="1200"/>
            </a:pPr>
            <a:endParaRPr lang="en-US"/>
          </a:p>
        </c:txPr>
        <c:crossAx val="225012744"/>
        <c:crosses val="autoZero"/>
        <c:auto val="1"/>
        <c:lblAlgn val="ctr"/>
        <c:lblOffset val="100"/>
        <c:noMultiLvlLbl val="0"/>
      </c:catAx>
      <c:valAx>
        <c:axId val="225012744"/>
        <c:scaling>
          <c:orientation val="minMax"/>
        </c:scaling>
        <c:delete val="0"/>
        <c:axPos val="l"/>
        <c:numFmt formatCode="General" sourceLinked="1"/>
        <c:majorTickMark val="out"/>
        <c:minorTickMark val="none"/>
        <c:tickLblPos val="nextTo"/>
        <c:crossAx val="225012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390672-D2B0-4D3E-BBFB-FA5CEBE8B9E0}" type="doc">
      <dgm:prSet loTypeId="urn:microsoft.com/office/officeart/2005/8/layout/orgChart1" loCatId="hierarchy" qsTypeId="urn:microsoft.com/office/officeart/2005/8/quickstyle/3d1" qsCatId="3D" csTypeId="urn:microsoft.com/office/officeart/2005/8/colors/accent0_3" csCatId="mainScheme" phldr="1"/>
      <dgm:spPr/>
      <dgm:t>
        <a:bodyPr/>
        <a:lstStyle/>
        <a:p>
          <a:endParaRPr lang="en-GB"/>
        </a:p>
      </dgm:t>
    </dgm:pt>
    <dgm:pt modelId="{F0F85189-9F1F-4597-A91C-E3342BA8824E}">
      <dgm:prSet phldrT="[Text]" custT="1"/>
      <dgm:spPr/>
      <dgm:t>
        <a:bodyPr lIns="108000" tIns="36000" rIns="72000" bIns="36000"/>
        <a:lstStyle/>
        <a:p>
          <a:pPr algn="ctr">
            <a:lnSpc>
              <a:spcPct val="100000"/>
            </a:lnSpc>
            <a:spcAft>
              <a:spcPts val="0"/>
            </a:spcAft>
          </a:pPr>
          <a:r>
            <a:rPr lang="en-GB" sz="1600" b="1" dirty="0"/>
            <a:t>Information received from 56 Countries </a:t>
          </a:r>
        </a:p>
      </dgm:t>
    </dgm:pt>
    <dgm:pt modelId="{63A143EB-36A9-4940-A721-C4F2E57DE6CA}" type="parTrans" cxnId="{467B738F-F9F8-4D06-AA5D-991CA4B3C393}">
      <dgm:prSet/>
      <dgm:spPr/>
      <dgm:t>
        <a:bodyPr/>
        <a:lstStyle/>
        <a:p>
          <a:endParaRPr lang="en-GB" sz="1600" b="1">
            <a:solidFill>
              <a:schemeClr val="tx1"/>
            </a:solidFill>
          </a:endParaRPr>
        </a:p>
      </dgm:t>
    </dgm:pt>
    <dgm:pt modelId="{BCD3302C-9A87-43F6-8C0B-6EEF0DA758B8}" type="sibTrans" cxnId="{467B738F-F9F8-4D06-AA5D-991CA4B3C393}">
      <dgm:prSet/>
      <dgm:spPr/>
      <dgm:t>
        <a:bodyPr/>
        <a:lstStyle/>
        <a:p>
          <a:endParaRPr lang="en-GB" sz="1600" b="1">
            <a:solidFill>
              <a:schemeClr val="tx1"/>
            </a:solidFill>
          </a:endParaRPr>
        </a:p>
      </dgm:t>
    </dgm:pt>
    <dgm:pt modelId="{4E3D17F7-58C4-455F-95DA-0CFD9A1CB310}">
      <dgm:prSet phldrT="[Text]" custT="1"/>
      <dgm:spPr/>
      <dgm:t>
        <a:bodyPr lIns="108000" tIns="36000" rIns="72000" bIns="36000"/>
        <a:lstStyle/>
        <a:p>
          <a:pPr algn="ctr">
            <a:lnSpc>
              <a:spcPct val="100000"/>
            </a:lnSpc>
            <a:spcAft>
              <a:spcPts val="0"/>
            </a:spcAft>
          </a:pPr>
          <a:r>
            <a:rPr lang="en-GB" sz="1600" b="1" dirty="0"/>
            <a:t>DTG 1</a:t>
          </a:r>
          <a:r>
            <a:rPr lang="en-GB" sz="1600" b="1" baseline="30000" dirty="0"/>
            <a:t>st</a:t>
          </a:r>
          <a:r>
            <a:rPr lang="en-GB" sz="1600" b="1" dirty="0"/>
            <a:t> line already rolled out</a:t>
          </a:r>
        </a:p>
        <a:p>
          <a:pPr algn="ctr">
            <a:lnSpc>
              <a:spcPct val="100000"/>
            </a:lnSpc>
            <a:spcAft>
              <a:spcPts val="0"/>
            </a:spcAft>
          </a:pPr>
          <a:r>
            <a:rPr lang="en-GB" sz="1600" b="1" dirty="0" smtClean="0"/>
            <a:t>8 </a:t>
          </a:r>
          <a:r>
            <a:rPr lang="en-GB" sz="1600" b="1" dirty="0"/>
            <a:t>countries</a:t>
          </a:r>
        </a:p>
      </dgm:t>
    </dgm:pt>
    <dgm:pt modelId="{F85D32CD-62E6-44B2-936C-4CFFE2AEC266}" type="parTrans" cxnId="{8B56543A-7A0D-4357-B793-0331F9492F0D}">
      <dgm:prSet/>
      <dgm:spPr/>
      <dgm:t>
        <a:bodyPr/>
        <a:lstStyle/>
        <a:p>
          <a:endParaRPr lang="en-GB" sz="1600" b="1">
            <a:solidFill>
              <a:schemeClr val="tx1"/>
            </a:solidFill>
          </a:endParaRPr>
        </a:p>
      </dgm:t>
    </dgm:pt>
    <dgm:pt modelId="{CB09AA3A-77AE-4D95-B682-CC2A53D778BE}" type="sibTrans" cxnId="{8B56543A-7A0D-4357-B793-0331F9492F0D}">
      <dgm:prSet/>
      <dgm:spPr/>
      <dgm:t>
        <a:bodyPr/>
        <a:lstStyle/>
        <a:p>
          <a:endParaRPr lang="en-GB" sz="1600" b="1">
            <a:solidFill>
              <a:schemeClr val="tx1"/>
            </a:solidFill>
          </a:endParaRPr>
        </a:p>
      </dgm:t>
    </dgm:pt>
    <dgm:pt modelId="{A30B33DB-7DE4-4566-8820-1E70E002DCBD}">
      <dgm:prSet phldrT="[Text]" custT="1"/>
      <dgm:spPr/>
      <dgm:t>
        <a:bodyPr lIns="108000" tIns="36000" rIns="72000" bIns="36000"/>
        <a:lstStyle/>
        <a:p>
          <a:pPr algn="ctr">
            <a:lnSpc>
              <a:spcPct val="100000"/>
            </a:lnSpc>
            <a:spcAft>
              <a:spcPts val="0"/>
            </a:spcAft>
          </a:pPr>
          <a:r>
            <a:rPr lang="en-GB" sz="1600" b="1" dirty="0"/>
            <a:t>GL revised</a:t>
          </a:r>
        </a:p>
        <a:p>
          <a:pPr algn="ctr">
            <a:lnSpc>
              <a:spcPct val="100000"/>
            </a:lnSpc>
            <a:spcAft>
              <a:spcPts val="0"/>
            </a:spcAft>
          </a:pPr>
          <a:r>
            <a:rPr lang="en-GB" sz="1600" b="1" dirty="0"/>
            <a:t>5 Countries</a:t>
          </a:r>
        </a:p>
      </dgm:t>
    </dgm:pt>
    <dgm:pt modelId="{11D60D6D-5E55-408B-B02E-87C9C3092E7B}" type="parTrans" cxnId="{A53EF0C8-62F4-4C62-A14C-BBDB212FCC8C}">
      <dgm:prSet/>
      <dgm:spPr/>
      <dgm:t>
        <a:bodyPr/>
        <a:lstStyle/>
        <a:p>
          <a:endParaRPr lang="en-GB" sz="1600" b="1">
            <a:solidFill>
              <a:schemeClr val="tx1"/>
            </a:solidFill>
          </a:endParaRPr>
        </a:p>
      </dgm:t>
    </dgm:pt>
    <dgm:pt modelId="{880C500B-E49A-4A82-9B07-82504CD7D9E0}" type="sibTrans" cxnId="{A53EF0C8-62F4-4C62-A14C-BBDB212FCC8C}">
      <dgm:prSet/>
      <dgm:spPr/>
      <dgm:t>
        <a:bodyPr/>
        <a:lstStyle/>
        <a:p>
          <a:endParaRPr lang="en-GB" sz="1600" b="1">
            <a:solidFill>
              <a:schemeClr val="tx1"/>
            </a:solidFill>
          </a:endParaRPr>
        </a:p>
      </dgm:t>
    </dgm:pt>
    <dgm:pt modelId="{A7B0FE76-5FCE-418A-9DC8-66A04A6D31D0}">
      <dgm:prSet phldrT="[Text]" custT="1"/>
      <dgm:spPr/>
      <dgm:t>
        <a:bodyPr lIns="108000" tIns="36000" rIns="72000" bIns="36000"/>
        <a:lstStyle/>
        <a:p>
          <a:pPr algn="ctr">
            <a:lnSpc>
              <a:spcPct val="100000"/>
            </a:lnSpc>
            <a:spcAft>
              <a:spcPts val="0"/>
            </a:spcAft>
          </a:pPr>
          <a:r>
            <a:rPr lang="en-GB" sz="1600" b="1" dirty="0"/>
            <a:t>GL revision </a:t>
          </a:r>
          <a:r>
            <a:rPr lang="en-GB" sz="1600" b="1" dirty="0" smtClean="0"/>
            <a:t>Planned</a:t>
          </a:r>
          <a:endParaRPr lang="en-GB" sz="1600" b="1" dirty="0"/>
        </a:p>
        <a:p>
          <a:pPr algn="ctr">
            <a:lnSpc>
              <a:spcPct val="100000"/>
            </a:lnSpc>
            <a:spcAft>
              <a:spcPts val="0"/>
            </a:spcAft>
          </a:pPr>
          <a:r>
            <a:rPr lang="en-GB" sz="1600" b="1" dirty="0" smtClean="0"/>
            <a:t>1 Country</a:t>
          </a:r>
          <a:endParaRPr lang="en-GB" sz="1600" b="1" dirty="0"/>
        </a:p>
      </dgm:t>
    </dgm:pt>
    <dgm:pt modelId="{1C5DDFFD-2757-46F2-B955-A615E8DF4FED}" type="parTrans" cxnId="{51AB6634-FA6F-47B8-A2C0-DB4F9BED5233}">
      <dgm:prSet/>
      <dgm:spPr/>
      <dgm:t>
        <a:bodyPr/>
        <a:lstStyle/>
        <a:p>
          <a:endParaRPr lang="en-GB" sz="1600" b="1">
            <a:solidFill>
              <a:schemeClr val="tx1"/>
            </a:solidFill>
          </a:endParaRPr>
        </a:p>
      </dgm:t>
    </dgm:pt>
    <dgm:pt modelId="{B1581176-95C8-4AAA-81F8-72C0CD1C4FF7}" type="sibTrans" cxnId="{51AB6634-FA6F-47B8-A2C0-DB4F9BED5233}">
      <dgm:prSet/>
      <dgm:spPr/>
      <dgm:t>
        <a:bodyPr/>
        <a:lstStyle/>
        <a:p>
          <a:endParaRPr lang="en-GB" sz="1600" b="1">
            <a:solidFill>
              <a:schemeClr val="tx1"/>
            </a:solidFill>
          </a:endParaRPr>
        </a:p>
      </dgm:t>
    </dgm:pt>
    <dgm:pt modelId="{3B638A9A-8AFD-4D69-8741-020D2845FED2}">
      <dgm:prSet custT="1"/>
      <dgm:spPr/>
      <dgm:t>
        <a:bodyPr lIns="108000" tIns="36000" rIns="72000" bIns="36000"/>
        <a:lstStyle/>
        <a:p>
          <a:pPr algn="ctr">
            <a:lnSpc>
              <a:spcPct val="100000"/>
            </a:lnSpc>
            <a:spcAft>
              <a:spcPts val="0"/>
            </a:spcAft>
          </a:pPr>
          <a:r>
            <a:rPr lang="en-GB" sz="1600" b="1" dirty="0"/>
            <a:t>Not DTG as 1</a:t>
          </a:r>
          <a:r>
            <a:rPr lang="en-GB" sz="1600" b="1" baseline="30000" dirty="0"/>
            <a:t>st</a:t>
          </a:r>
          <a:r>
            <a:rPr lang="en-GB" sz="1600" b="1" dirty="0"/>
            <a:t> line</a:t>
          </a:r>
        </a:p>
        <a:p>
          <a:pPr algn="ctr">
            <a:lnSpc>
              <a:spcPct val="100000"/>
            </a:lnSpc>
            <a:spcAft>
              <a:spcPts val="0"/>
            </a:spcAft>
          </a:pPr>
          <a:r>
            <a:rPr lang="en-GB" sz="1600" b="1" dirty="0" smtClean="0"/>
            <a:t>22 </a:t>
          </a:r>
          <a:r>
            <a:rPr lang="en-GB" sz="1600" b="1" dirty="0"/>
            <a:t>countries</a:t>
          </a:r>
        </a:p>
      </dgm:t>
    </dgm:pt>
    <dgm:pt modelId="{7C2BA974-302A-48E6-943A-4D6A1ED107A1}" type="parTrans" cxnId="{DC448DAE-0162-4718-80C9-5BC0F2679C17}">
      <dgm:prSet/>
      <dgm:spPr/>
      <dgm:t>
        <a:bodyPr/>
        <a:lstStyle/>
        <a:p>
          <a:endParaRPr lang="en-GB" sz="1600" b="1">
            <a:solidFill>
              <a:schemeClr val="tx1"/>
            </a:solidFill>
          </a:endParaRPr>
        </a:p>
      </dgm:t>
    </dgm:pt>
    <dgm:pt modelId="{45E8B154-D779-4575-AD9F-0D65E68549EE}" type="sibTrans" cxnId="{DC448DAE-0162-4718-80C9-5BC0F2679C17}">
      <dgm:prSet/>
      <dgm:spPr/>
      <dgm:t>
        <a:bodyPr/>
        <a:lstStyle/>
        <a:p>
          <a:endParaRPr lang="en-GB" sz="1600" b="1">
            <a:solidFill>
              <a:schemeClr val="tx1"/>
            </a:solidFill>
          </a:endParaRPr>
        </a:p>
      </dgm:t>
    </dgm:pt>
    <dgm:pt modelId="{31F2298F-DDFE-4FA4-8936-76988988DD7B}">
      <dgm:prSet phldrT="[Text]" custT="1"/>
      <dgm:spPr/>
      <dgm:t>
        <a:bodyPr lIns="108000" tIns="36000" rIns="72000" bIns="36000"/>
        <a:lstStyle/>
        <a:p>
          <a:pPr algn="ctr">
            <a:lnSpc>
              <a:spcPct val="100000"/>
            </a:lnSpc>
            <a:spcAft>
              <a:spcPts val="0"/>
            </a:spcAft>
          </a:pPr>
          <a:r>
            <a:rPr lang="en-GB" sz="1600" b="1" dirty="0"/>
            <a:t>DTG 1</a:t>
          </a:r>
          <a:r>
            <a:rPr lang="en-GB" sz="1600" b="1" baseline="30000" dirty="0"/>
            <a:t>st</a:t>
          </a:r>
          <a:r>
            <a:rPr lang="en-GB" sz="1600" b="1" dirty="0"/>
            <a:t> line Planned</a:t>
          </a:r>
        </a:p>
        <a:p>
          <a:pPr algn="ctr">
            <a:lnSpc>
              <a:spcPct val="100000"/>
            </a:lnSpc>
            <a:spcAft>
              <a:spcPts val="0"/>
            </a:spcAft>
          </a:pPr>
          <a:r>
            <a:rPr lang="en-GB" sz="1600" b="1" dirty="0"/>
            <a:t>26 countries</a:t>
          </a:r>
        </a:p>
      </dgm:t>
    </dgm:pt>
    <dgm:pt modelId="{6FFE8F97-BD05-4A7B-A74C-395FED24FF20}" type="sibTrans" cxnId="{48FAA805-F0F5-4F10-BE51-24E46CA17A51}">
      <dgm:prSet/>
      <dgm:spPr/>
      <dgm:t>
        <a:bodyPr/>
        <a:lstStyle/>
        <a:p>
          <a:endParaRPr lang="en-GB" sz="1600" b="1">
            <a:solidFill>
              <a:schemeClr val="tx1"/>
            </a:solidFill>
          </a:endParaRPr>
        </a:p>
      </dgm:t>
    </dgm:pt>
    <dgm:pt modelId="{4B3C0CF8-F65A-4EC1-A787-8C918D7255E3}" type="parTrans" cxnId="{48FAA805-F0F5-4F10-BE51-24E46CA17A51}">
      <dgm:prSet/>
      <dgm:spPr/>
      <dgm:t>
        <a:bodyPr/>
        <a:lstStyle/>
        <a:p>
          <a:endParaRPr lang="en-GB" sz="1600" b="1">
            <a:solidFill>
              <a:schemeClr val="tx1"/>
            </a:solidFill>
          </a:endParaRPr>
        </a:p>
      </dgm:t>
    </dgm:pt>
    <dgm:pt modelId="{4A9BA7B9-6461-4962-B5B2-F5C923C5593D}">
      <dgm:prSet custT="1"/>
      <dgm:spPr/>
      <dgm:t>
        <a:bodyPr lIns="108000" tIns="36000" rIns="72000" bIns="36000"/>
        <a:lstStyle/>
        <a:p>
          <a:pPr algn="ctr">
            <a:lnSpc>
              <a:spcPct val="100000"/>
            </a:lnSpc>
            <a:spcAft>
              <a:spcPts val="0"/>
            </a:spcAft>
          </a:pPr>
          <a:r>
            <a:rPr lang="en-GB" sz="1600" b="1" dirty="0"/>
            <a:t>No information on </a:t>
          </a:r>
          <a:r>
            <a:rPr lang="en-GB" sz="1600" b="1" dirty="0" smtClean="0"/>
            <a:t>revision plan</a:t>
          </a:r>
          <a:endParaRPr lang="en-GB" sz="1600" b="1" dirty="0"/>
        </a:p>
        <a:p>
          <a:pPr algn="ctr">
            <a:lnSpc>
              <a:spcPct val="100000"/>
            </a:lnSpc>
            <a:spcAft>
              <a:spcPts val="0"/>
            </a:spcAft>
          </a:pPr>
          <a:r>
            <a:rPr lang="en-GB" sz="1600" b="1" dirty="0"/>
            <a:t>2 Countries</a:t>
          </a:r>
        </a:p>
      </dgm:t>
    </dgm:pt>
    <dgm:pt modelId="{AE8F2B2E-1319-4394-8E9B-698B29D35496}" type="parTrans" cxnId="{78CA6984-9108-4B3A-9CA4-E31F3A20D7A2}">
      <dgm:prSet/>
      <dgm:spPr/>
      <dgm:t>
        <a:bodyPr/>
        <a:lstStyle/>
        <a:p>
          <a:endParaRPr lang="en-GB" sz="1600" b="1">
            <a:solidFill>
              <a:schemeClr val="tx1"/>
            </a:solidFill>
          </a:endParaRPr>
        </a:p>
      </dgm:t>
    </dgm:pt>
    <dgm:pt modelId="{4A7F6F41-B3D2-4B42-910B-225F6869FDAB}" type="sibTrans" cxnId="{78CA6984-9108-4B3A-9CA4-E31F3A20D7A2}">
      <dgm:prSet/>
      <dgm:spPr/>
      <dgm:t>
        <a:bodyPr/>
        <a:lstStyle/>
        <a:p>
          <a:endParaRPr lang="en-GB" sz="1600" b="1">
            <a:solidFill>
              <a:schemeClr val="tx1"/>
            </a:solidFill>
          </a:endParaRPr>
        </a:p>
      </dgm:t>
    </dgm:pt>
    <dgm:pt modelId="{56EBDE8D-E379-422D-9AA7-630C4A1DBF74}">
      <dgm:prSet custT="1"/>
      <dgm:spPr/>
      <dgm:t>
        <a:bodyPr lIns="108000" tIns="36000" rIns="72000" bIns="36000"/>
        <a:lstStyle/>
        <a:p>
          <a:pPr algn="ctr">
            <a:lnSpc>
              <a:spcPct val="100000"/>
            </a:lnSpc>
            <a:spcAft>
              <a:spcPts val="0"/>
            </a:spcAft>
          </a:pPr>
          <a:r>
            <a:rPr lang="en-GB" sz="1600" b="1" dirty="0"/>
            <a:t>GL revised</a:t>
          </a:r>
        </a:p>
        <a:p>
          <a:pPr algn="ctr">
            <a:lnSpc>
              <a:spcPct val="100000"/>
            </a:lnSpc>
            <a:spcAft>
              <a:spcPts val="0"/>
            </a:spcAft>
          </a:pPr>
          <a:r>
            <a:rPr lang="en-GB" sz="1600" b="1" dirty="0"/>
            <a:t>7 Countries</a:t>
          </a:r>
        </a:p>
      </dgm:t>
    </dgm:pt>
    <dgm:pt modelId="{4B427612-D8A6-46C5-8F2D-57639D32208E}" type="parTrans" cxnId="{881DBA62-AEAC-44F1-9DAA-B25C300EFA7A}">
      <dgm:prSet/>
      <dgm:spPr/>
      <dgm:t>
        <a:bodyPr/>
        <a:lstStyle/>
        <a:p>
          <a:endParaRPr lang="en-GB" sz="1600" b="1">
            <a:solidFill>
              <a:schemeClr val="tx1"/>
            </a:solidFill>
          </a:endParaRPr>
        </a:p>
      </dgm:t>
    </dgm:pt>
    <dgm:pt modelId="{98CCA692-BAC7-44FF-9168-0CCDB3250D92}" type="sibTrans" cxnId="{881DBA62-AEAC-44F1-9DAA-B25C300EFA7A}">
      <dgm:prSet/>
      <dgm:spPr/>
      <dgm:t>
        <a:bodyPr/>
        <a:lstStyle/>
        <a:p>
          <a:endParaRPr lang="en-GB" sz="1600" b="1">
            <a:solidFill>
              <a:schemeClr val="tx1"/>
            </a:solidFill>
          </a:endParaRPr>
        </a:p>
      </dgm:t>
    </dgm:pt>
    <dgm:pt modelId="{D5A9EAB4-A713-46B1-8C5D-9F33ABF25935}">
      <dgm:prSet custT="1"/>
      <dgm:spPr/>
      <dgm:t>
        <a:bodyPr lIns="108000" tIns="36000" rIns="72000" bIns="36000"/>
        <a:lstStyle/>
        <a:p>
          <a:pPr algn="ctr">
            <a:lnSpc>
              <a:spcPct val="100000"/>
            </a:lnSpc>
            <a:spcAft>
              <a:spcPts val="0"/>
            </a:spcAft>
          </a:pPr>
          <a:r>
            <a:rPr lang="en-US" sz="1600" b="1" dirty="0"/>
            <a:t>GL revision On-going/Planned</a:t>
          </a:r>
        </a:p>
        <a:p>
          <a:pPr algn="ctr">
            <a:lnSpc>
              <a:spcPct val="100000"/>
            </a:lnSpc>
            <a:spcAft>
              <a:spcPts val="0"/>
            </a:spcAft>
          </a:pPr>
          <a:r>
            <a:rPr lang="en-US" sz="1600" b="1" dirty="0" smtClean="0"/>
            <a:t>7 </a:t>
          </a:r>
          <a:r>
            <a:rPr lang="en-US" sz="1600" b="1" dirty="0"/>
            <a:t>Countries</a:t>
          </a:r>
          <a:endParaRPr lang="en-GB" sz="1600" b="1" dirty="0"/>
        </a:p>
      </dgm:t>
    </dgm:pt>
    <dgm:pt modelId="{39301B54-D5B6-48CC-A574-637AE8E45638}" type="parTrans" cxnId="{EC5F98E5-C7D8-4921-A2B5-B96F54E6E602}">
      <dgm:prSet/>
      <dgm:spPr/>
      <dgm:t>
        <a:bodyPr/>
        <a:lstStyle/>
        <a:p>
          <a:endParaRPr lang="en-GB" sz="1600" b="1">
            <a:solidFill>
              <a:schemeClr val="tx1"/>
            </a:solidFill>
          </a:endParaRPr>
        </a:p>
      </dgm:t>
    </dgm:pt>
    <dgm:pt modelId="{742132F1-B711-4F4E-80E7-0CA87B8192A3}" type="sibTrans" cxnId="{EC5F98E5-C7D8-4921-A2B5-B96F54E6E602}">
      <dgm:prSet/>
      <dgm:spPr/>
      <dgm:t>
        <a:bodyPr/>
        <a:lstStyle/>
        <a:p>
          <a:endParaRPr lang="en-GB" sz="1600" b="1">
            <a:solidFill>
              <a:schemeClr val="tx1"/>
            </a:solidFill>
          </a:endParaRPr>
        </a:p>
      </dgm:t>
    </dgm:pt>
    <dgm:pt modelId="{81C74A3C-2EA7-451A-9378-D141ECB76EEF}">
      <dgm:prSet custT="1"/>
      <dgm:spPr/>
      <dgm:t>
        <a:bodyPr lIns="108000" tIns="36000" rIns="72000" bIns="36000"/>
        <a:lstStyle/>
        <a:p>
          <a:pPr algn="ctr">
            <a:lnSpc>
              <a:spcPct val="100000"/>
            </a:lnSpc>
            <a:spcAft>
              <a:spcPts val="0"/>
            </a:spcAft>
          </a:pPr>
          <a:r>
            <a:rPr lang="en-GB" sz="1600" b="1" dirty="0"/>
            <a:t>GL revision on </a:t>
          </a:r>
          <a:r>
            <a:rPr lang="en-GB" sz="1600" b="1" dirty="0" smtClean="0"/>
            <a:t>hold</a:t>
          </a:r>
          <a:endParaRPr lang="en-GB" sz="1600" b="1" dirty="0"/>
        </a:p>
        <a:p>
          <a:pPr algn="ctr">
            <a:lnSpc>
              <a:spcPct val="100000"/>
            </a:lnSpc>
            <a:spcAft>
              <a:spcPts val="0"/>
            </a:spcAft>
          </a:pPr>
          <a:r>
            <a:rPr lang="en-GB" sz="1600" b="1" dirty="0"/>
            <a:t>5 countries</a:t>
          </a:r>
        </a:p>
      </dgm:t>
    </dgm:pt>
    <dgm:pt modelId="{7AC9E49B-6A39-4368-9FB3-8A1F49BA2F73}" type="sibTrans" cxnId="{2943B9EA-F5AB-4793-A00B-6436A1B44A43}">
      <dgm:prSet/>
      <dgm:spPr/>
      <dgm:t>
        <a:bodyPr/>
        <a:lstStyle/>
        <a:p>
          <a:endParaRPr lang="en-GB" sz="1600" b="1">
            <a:solidFill>
              <a:schemeClr val="tx1"/>
            </a:solidFill>
          </a:endParaRPr>
        </a:p>
      </dgm:t>
    </dgm:pt>
    <dgm:pt modelId="{F8A9D482-B9C7-43F5-9327-1B8DE57C4F92}" type="parTrans" cxnId="{2943B9EA-F5AB-4793-A00B-6436A1B44A43}">
      <dgm:prSet/>
      <dgm:spPr/>
      <dgm:t>
        <a:bodyPr/>
        <a:lstStyle/>
        <a:p>
          <a:endParaRPr lang="en-GB" sz="1600" b="1">
            <a:solidFill>
              <a:schemeClr val="tx1"/>
            </a:solidFill>
          </a:endParaRPr>
        </a:p>
      </dgm:t>
    </dgm:pt>
    <dgm:pt modelId="{2B4738B2-0549-486D-BFB2-9398664B1909}">
      <dgm:prSet custT="1"/>
      <dgm:spPr/>
      <dgm:t>
        <a:bodyPr lIns="108000" tIns="36000" rIns="72000" bIns="36000"/>
        <a:lstStyle/>
        <a:p>
          <a:pPr algn="ctr">
            <a:lnSpc>
              <a:spcPct val="100000"/>
            </a:lnSpc>
            <a:spcAft>
              <a:spcPts val="0"/>
            </a:spcAft>
          </a:pPr>
          <a:r>
            <a:rPr lang="en-GB" sz="1600" b="1" dirty="0"/>
            <a:t>No information on </a:t>
          </a:r>
          <a:r>
            <a:rPr lang="en-GB" sz="1600" b="1" dirty="0" smtClean="0"/>
            <a:t>revision plans </a:t>
          </a:r>
          <a:endParaRPr lang="en-GB" sz="1600" b="1" dirty="0"/>
        </a:p>
        <a:p>
          <a:pPr algn="ctr">
            <a:lnSpc>
              <a:spcPct val="100000"/>
            </a:lnSpc>
            <a:spcAft>
              <a:spcPts val="0"/>
            </a:spcAft>
          </a:pPr>
          <a:r>
            <a:rPr lang="en-GB" sz="1600" b="1" dirty="0"/>
            <a:t>7 Countries</a:t>
          </a:r>
        </a:p>
      </dgm:t>
    </dgm:pt>
    <dgm:pt modelId="{7EADCE18-5482-4FF1-8EAE-8D2ED509697B}" type="parTrans" cxnId="{87992184-C51B-4DB4-8F9D-F4EDC381B834}">
      <dgm:prSet/>
      <dgm:spPr/>
      <dgm:t>
        <a:bodyPr/>
        <a:lstStyle/>
        <a:p>
          <a:endParaRPr lang="en-GB" sz="1600" b="1">
            <a:solidFill>
              <a:schemeClr val="tx1"/>
            </a:solidFill>
          </a:endParaRPr>
        </a:p>
      </dgm:t>
    </dgm:pt>
    <dgm:pt modelId="{95B998BD-AE6F-4A17-A1E3-11A55C4FEE88}" type="sibTrans" cxnId="{87992184-C51B-4DB4-8F9D-F4EDC381B834}">
      <dgm:prSet/>
      <dgm:spPr/>
      <dgm:t>
        <a:bodyPr/>
        <a:lstStyle/>
        <a:p>
          <a:endParaRPr lang="en-GB" sz="1600" b="1">
            <a:solidFill>
              <a:schemeClr val="tx1"/>
            </a:solidFill>
          </a:endParaRPr>
        </a:p>
      </dgm:t>
    </dgm:pt>
    <dgm:pt modelId="{BED55EB6-58D1-4BEA-AC07-010F8C2580F2}" type="pres">
      <dgm:prSet presAssocID="{14390672-D2B0-4D3E-BBFB-FA5CEBE8B9E0}" presName="hierChild1" presStyleCnt="0">
        <dgm:presLayoutVars>
          <dgm:orgChart val="1"/>
          <dgm:chPref val="1"/>
          <dgm:dir/>
          <dgm:animOne val="branch"/>
          <dgm:animLvl val="lvl"/>
          <dgm:resizeHandles/>
        </dgm:presLayoutVars>
      </dgm:prSet>
      <dgm:spPr/>
      <dgm:t>
        <a:bodyPr/>
        <a:lstStyle/>
        <a:p>
          <a:endParaRPr lang="en-GB"/>
        </a:p>
      </dgm:t>
    </dgm:pt>
    <dgm:pt modelId="{D7B212F8-E114-498B-A3FD-6E9EF0E6B016}" type="pres">
      <dgm:prSet presAssocID="{F0F85189-9F1F-4597-A91C-E3342BA8824E}" presName="hierRoot1" presStyleCnt="0">
        <dgm:presLayoutVars>
          <dgm:hierBranch/>
        </dgm:presLayoutVars>
      </dgm:prSet>
      <dgm:spPr/>
      <dgm:t>
        <a:bodyPr/>
        <a:lstStyle/>
        <a:p>
          <a:endParaRPr lang="en-GB"/>
        </a:p>
      </dgm:t>
    </dgm:pt>
    <dgm:pt modelId="{FAF8689E-DD16-4BCF-BB2B-7BE4C37DA6CA}" type="pres">
      <dgm:prSet presAssocID="{F0F85189-9F1F-4597-A91C-E3342BA8824E}" presName="rootComposite1" presStyleCnt="0"/>
      <dgm:spPr/>
      <dgm:t>
        <a:bodyPr/>
        <a:lstStyle/>
        <a:p>
          <a:endParaRPr lang="en-GB"/>
        </a:p>
      </dgm:t>
    </dgm:pt>
    <dgm:pt modelId="{50082309-639A-4E24-912A-22A76EC84154}" type="pres">
      <dgm:prSet presAssocID="{F0F85189-9F1F-4597-A91C-E3342BA8824E}" presName="rootText1" presStyleLbl="node0" presStyleIdx="0" presStyleCnt="1" custScaleX="151224" custLinFactNeighborX="48244" custLinFactNeighborY="4262">
        <dgm:presLayoutVars>
          <dgm:chPref val="3"/>
        </dgm:presLayoutVars>
      </dgm:prSet>
      <dgm:spPr/>
      <dgm:t>
        <a:bodyPr/>
        <a:lstStyle/>
        <a:p>
          <a:endParaRPr lang="en-GB"/>
        </a:p>
      </dgm:t>
    </dgm:pt>
    <dgm:pt modelId="{2C8805D0-372C-4FD8-B8F8-A483104B155C}" type="pres">
      <dgm:prSet presAssocID="{F0F85189-9F1F-4597-A91C-E3342BA8824E}" presName="rootConnector1" presStyleLbl="node1" presStyleIdx="0" presStyleCnt="0"/>
      <dgm:spPr/>
      <dgm:t>
        <a:bodyPr/>
        <a:lstStyle/>
        <a:p>
          <a:endParaRPr lang="en-GB"/>
        </a:p>
      </dgm:t>
    </dgm:pt>
    <dgm:pt modelId="{AA6B240C-95D1-4B23-8C5F-58B37A2B7AEF}" type="pres">
      <dgm:prSet presAssocID="{F0F85189-9F1F-4597-A91C-E3342BA8824E}" presName="hierChild2" presStyleCnt="0"/>
      <dgm:spPr/>
      <dgm:t>
        <a:bodyPr/>
        <a:lstStyle/>
        <a:p>
          <a:endParaRPr lang="en-GB"/>
        </a:p>
      </dgm:t>
    </dgm:pt>
    <dgm:pt modelId="{C0579C98-EB7D-47C5-A720-FDC231E08BFE}" type="pres">
      <dgm:prSet presAssocID="{F85D32CD-62E6-44B2-936C-4CFFE2AEC266}" presName="Name35" presStyleLbl="parChTrans1D2" presStyleIdx="0" presStyleCnt="3"/>
      <dgm:spPr/>
      <dgm:t>
        <a:bodyPr/>
        <a:lstStyle/>
        <a:p>
          <a:endParaRPr lang="en-GB"/>
        </a:p>
      </dgm:t>
    </dgm:pt>
    <dgm:pt modelId="{0390385A-E8F8-4E3A-86D9-1D565898573D}" type="pres">
      <dgm:prSet presAssocID="{4E3D17F7-58C4-455F-95DA-0CFD9A1CB310}" presName="hierRoot2" presStyleCnt="0">
        <dgm:presLayoutVars>
          <dgm:hierBranch val="init"/>
        </dgm:presLayoutVars>
      </dgm:prSet>
      <dgm:spPr/>
      <dgm:t>
        <a:bodyPr/>
        <a:lstStyle/>
        <a:p>
          <a:endParaRPr lang="en-GB"/>
        </a:p>
      </dgm:t>
    </dgm:pt>
    <dgm:pt modelId="{7D92A981-5951-458C-B71B-DD4C5A39F764}" type="pres">
      <dgm:prSet presAssocID="{4E3D17F7-58C4-455F-95DA-0CFD9A1CB310}" presName="rootComposite" presStyleCnt="0"/>
      <dgm:spPr/>
      <dgm:t>
        <a:bodyPr/>
        <a:lstStyle/>
        <a:p>
          <a:endParaRPr lang="en-GB"/>
        </a:p>
      </dgm:t>
    </dgm:pt>
    <dgm:pt modelId="{C9E5ECAA-37C6-4946-AB02-FB40C3244ACB}" type="pres">
      <dgm:prSet presAssocID="{4E3D17F7-58C4-455F-95DA-0CFD9A1CB310}" presName="rootText" presStyleLbl="node2" presStyleIdx="0" presStyleCnt="3" custScaleX="204060" custLinFactX="-237" custLinFactNeighborX="-100000" custLinFactNeighborY="-6372">
        <dgm:presLayoutVars>
          <dgm:chPref val="3"/>
        </dgm:presLayoutVars>
      </dgm:prSet>
      <dgm:spPr/>
      <dgm:t>
        <a:bodyPr/>
        <a:lstStyle/>
        <a:p>
          <a:endParaRPr lang="en-GB"/>
        </a:p>
      </dgm:t>
    </dgm:pt>
    <dgm:pt modelId="{205E8032-92B9-45F1-8412-3CA866007D0D}" type="pres">
      <dgm:prSet presAssocID="{4E3D17F7-58C4-455F-95DA-0CFD9A1CB310}" presName="rootConnector" presStyleLbl="node2" presStyleIdx="0" presStyleCnt="3"/>
      <dgm:spPr/>
      <dgm:t>
        <a:bodyPr/>
        <a:lstStyle/>
        <a:p>
          <a:endParaRPr lang="en-GB"/>
        </a:p>
      </dgm:t>
    </dgm:pt>
    <dgm:pt modelId="{01DF3618-1217-467A-BE0B-A051A67EB755}" type="pres">
      <dgm:prSet presAssocID="{4E3D17F7-58C4-455F-95DA-0CFD9A1CB310}" presName="hierChild4" presStyleCnt="0"/>
      <dgm:spPr/>
      <dgm:t>
        <a:bodyPr/>
        <a:lstStyle/>
        <a:p>
          <a:endParaRPr lang="en-GB"/>
        </a:p>
      </dgm:t>
    </dgm:pt>
    <dgm:pt modelId="{961B0A3A-87F3-4E33-AB30-43616C824C8F}" type="pres">
      <dgm:prSet presAssocID="{11D60D6D-5E55-408B-B02E-87C9C3092E7B}" presName="Name37" presStyleLbl="parChTrans1D3" presStyleIdx="0" presStyleCnt="7"/>
      <dgm:spPr/>
      <dgm:t>
        <a:bodyPr/>
        <a:lstStyle/>
        <a:p>
          <a:endParaRPr lang="en-GB"/>
        </a:p>
      </dgm:t>
    </dgm:pt>
    <dgm:pt modelId="{036492C4-CC4F-42F6-A650-4C8014CE61E9}" type="pres">
      <dgm:prSet presAssocID="{A30B33DB-7DE4-4566-8820-1E70E002DCBD}" presName="hierRoot2" presStyleCnt="0">
        <dgm:presLayoutVars>
          <dgm:hierBranch/>
        </dgm:presLayoutVars>
      </dgm:prSet>
      <dgm:spPr/>
      <dgm:t>
        <a:bodyPr/>
        <a:lstStyle/>
        <a:p>
          <a:endParaRPr lang="en-GB"/>
        </a:p>
      </dgm:t>
    </dgm:pt>
    <dgm:pt modelId="{AFC44932-319B-4515-BB32-3DDC9AF60F02}" type="pres">
      <dgm:prSet presAssocID="{A30B33DB-7DE4-4566-8820-1E70E002DCBD}" presName="rootComposite" presStyleCnt="0"/>
      <dgm:spPr/>
      <dgm:t>
        <a:bodyPr/>
        <a:lstStyle/>
        <a:p>
          <a:endParaRPr lang="en-GB"/>
        </a:p>
      </dgm:t>
    </dgm:pt>
    <dgm:pt modelId="{2BC32CEE-B79C-460E-AA57-CAAA19C2BDBC}" type="pres">
      <dgm:prSet presAssocID="{A30B33DB-7DE4-4566-8820-1E70E002DCBD}" presName="rootText" presStyleLbl="node3" presStyleIdx="0" presStyleCnt="7" custScaleX="193945" custScaleY="90095" custLinFactX="-8522" custLinFactNeighborX="-100000" custLinFactNeighborY="-9205">
        <dgm:presLayoutVars>
          <dgm:chPref val="3"/>
        </dgm:presLayoutVars>
      </dgm:prSet>
      <dgm:spPr/>
      <dgm:t>
        <a:bodyPr/>
        <a:lstStyle/>
        <a:p>
          <a:endParaRPr lang="en-GB"/>
        </a:p>
      </dgm:t>
    </dgm:pt>
    <dgm:pt modelId="{431ADFA7-2139-4B83-B6C8-95F239E5403D}" type="pres">
      <dgm:prSet presAssocID="{A30B33DB-7DE4-4566-8820-1E70E002DCBD}" presName="rootConnector" presStyleLbl="node3" presStyleIdx="0" presStyleCnt="7"/>
      <dgm:spPr/>
      <dgm:t>
        <a:bodyPr/>
        <a:lstStyle/>
        <a:p>
          <a:endParaRPr lang="en-GB"/>
        </a:p>
      </dgm:t>
    </dgm:pt>
    <dgm:pt modelId="{D2198090-1753-4462-9ACF-ED5267A80F4A}" type="pres">
      <dgm:prSet presAssocID="{A30B33DB-7DE4-4566-8820-1E70E002DCBD}" presName="hierChild4" presStyleCnt="0"/>
      <dgm:spPr/>
      <dgm:t>
        <a:bodyPr/>
        <a:lstStyle/>
        <a:p>
          <a:endParaRPr lang="en-GB"/>
        </a:p>
      </dgm:t>
    </dgm:pt>
    <dgm:pt modelId="{CF432426-8969-4FDE-B05C-8E9A6B764893}" type="pres">
      <dgm:prSet presAssocID="{A30B33DB-7DE4-4566-8820-1E70E002DCBD}" presName="hierChild5" presStyleCnt="0"/>
      <dgm:spPr/>
      <dgm:t>
        <a:bodyPr/>
        <a:lstStyle/>
        <a:p>
          <a:endParaRPr lang="en-GB"/>
        </a:p>
      </dgm:t>
    </dgm:pt>
    <dgm:pt modelId="{0F56645D-31CB-4D6B-A643-214A935A5EF8}" type="pres">
      <dgm:prSet presAssocID="{1C5DDFFD-2757-46F2-B955-A615E8DF4FED}" presName="Name37" presStyleLbl="parChTrans1D3" presStyleIdx="1" presStyleCnt="7"/>
      <dgm:spPr/>
      <dgm:t>
        <a:bodyPr/>
        <a:lstStyle/>
        <a:p>
          <a:endParaRPr lang="en-GB"/>
        </a:p>
      </dgm:t>
    </dgm:pt>
    <dgm:pt modelId="{EC1EDACC-48B1-431D-9F0D-7B934084D52B}" type="pres">
      <dgm:prSet presAssocID="{A7B0FE76-5FCE-418A-9DC8-66A04A6D31D0}" presName="hierRoot2" presStyleCnt="0">
        <dgm:presLayoutVars>
          <dgm:hierBranch val="init"/>
        </dgm:presLayoutVars>
      </dgm:prSet>
      <dgm:spPr/>
      <dgm:t>
        <a:bodyPr/>
        <a:lstStyle/>
        <a:p>
          <a:endParaRPr lang="en-GB"/>
        </a:p>
      </dgm:t>
    </dgm:pt>
    <dgm:pt modelId="{6AC1800E-8E96-4A62-8751-9D993B109418}" type="pres">
      <dgm:prSet presAssocID="{A7B0FE76-5FCE-418A-9DC8-66A04A6D31D0}" presName="rootComposite" presStyleCnt="0"/>
      <dgm:spPr/>
      <dgm:t>
        <a:bodyPr/>
        <a:lstStyle/>
        <a:p>
          <a:endParaRPr lang="en-GB"/>
        </a:p>
      </dgm:t>
    </dgm:pt>
    <dgm:pt modelId="{84B8931A-739B-4872-9F8E-D5BA17A34A68}" type="pres">
      <dgm:prSet presAssocID="{A7B0FE76-5FCE-418A-9DC8-66A04A6D31D0}" presName="rootText" presStyleLbl="node3" presStyleIdx="1" presStyleCnt="7" custScaleX="193945" custScaleY="90095" custLinFactX="-8522" custLinFactNeighborX="-100000" custLinFactNeighborY="-9205">
        <dgm:presLayoutVars>
          <dgm:chPref val="3"/>
        </dgm:presLayoutVars>
      </dgm:prSet>
      <dgm:spPr/>
      <dgm:t>
        <a:bodyPr/>
        <a:lstStyle/>
        <a:p>
          <a:endParaRPr lang="en-GB"/>
        </a:p>
      </dgm:t>
    </dgm:pt>
    <dgm:pt modelId="{2C58D91B-4984-4BA8-B4F2-AE0E674FC711}" type="pres">
      <dgm:prSet presAssocID="{A7B0FE76-5FCE-418A-9DC8-66A04A6D31D0}" presName="rootConnector" presStyleLbl="node3" presStyleIdx="1" presStyleCnt="7"/>
      <dgm:spPr/>
      <dgm:t>
        <a:bodyPr/>
        <a:lstStyle/>
        <a:p>
          <a:endParaRPr lang="en-GB"/>
        </a:p>
      </dgm:t>
    </dgm:pt>
    <dgm:pt modelId="{13EF366E-604E-449B-B0E0-385F084297E9}" type="pres">
      <dgm:prSet presAssocID="{A7B0FE76-5FCE-418A-9DC8-66A04A6D31D0}" presName="hierChild4" presStyleCnt="0"/>
      <dgm:spPr/>
      <dgm:t>
        <a:bodyPr/>
        <a:lstStyle/>
        <a:p>
          <a:endParaRPr lang="en-GB"/>
        </a:p>
      </dgm:t>
    </dgm:pt>
    <dgm:pt modelId="{AFDE90C8-0F62-484D-9DC7-C92019E96A86}" type="pres">
      <dgm:prSet presAssocID="{A7B0FE76-5FCE-418A-9DC8-66A04A6D31D0}" presName="hierChild5" presStyleCnt="0"/>
      <dgm:spPr/>
      <dgm:t>
        <a:bodyPr/>
        <a:lstStyle/>
        <a:p>
          <a:endParaRPr lang="en-GB"/>
        </a:p>
      </dgm:t>
    </dgm:pt>
    <dgm:pt modelId="{1B2493A1-9F94-4730-B045-33F4D209C6B5}" type="pres">
      <dgm:prSet presAssocID="{AE8F2B2E-1319-4394-8E9B-698B29D35496}" presName="Name37" presStyleLbl="parChTrans1D3" presStyleIdx="2" presStyleCnt="7"/>
      <dgm:spPr/>
      <dgm:t>
        <a:bodyPr/>
        <a:lstStyle/>
        <a:p>
          <a:endParaRPr lang="en-GB"/>
        </a:p>
      </dgm:t>
    </dgm:pt>
    <dgm:pt modelId="{A47AB990-E93A-4EF0-88F3-919EDBDFCE57}" type="pres">
      <dgm:prSet presAssocID="{4A9BA7B9-6461-4962-B5B2-F5C923C5593D}" presName="hierRoot2" presStyleCnt="0">
        <dgm:presLayoutVars>
          <dgm:hierBranch val="init"/>
        </dgm:presLayoutVars>
      </dgm:prSet>
      <dgm:spPr/>
      <dgm:t>
        <a:bodyPr/>
        <a:lstStyle/>
        <a:p>
          <a:endParaRPr lang="en-GB"/>
        </a:p>
      </dgm:t>
    </dgm:pt>
    <dgm:pt modelId="{8DC05432-6EDD-46C4-B5B0-C3D722162C16}" type="pres">
      <dgm:prSet presAssocID="{4A9BA7B9-6461-4962-B5B2-F5C923C5593D}" presName="rootComposite" presStyleCnt="0"/>
      <dgm:spPr/>
      <dgm:t>
        <a:bodyPr/>
        <a:lstStyle/>
        <a:p>
          <a:endParaRPr lang="en-GB"/>
        </a:p>
      </dgm:t>
    </dgm:pt>
    <dgm:pt modelId="{B20197FC-F82D-4721-91EA-F0A21FF24B70}" type="pres">
      <dgm:prSet presAssocID="{4A9BA7B9-6461-4962-B5B2-F5C923C5593D}" presName="rootText" presStyleLbl="node3" presStyleIdx="2" presStyleCnt="7" custScaleX="193945" custScaleY="90095" custLinFactX="-8522" custLinFactNeighborX="-100000" custLinFactNeighborY="-9205">
        <dgm:presLayoutVars>
          <dgm:chPref val="3"/>
        </dgm:presLayoutVars>
      </dgm:prSet>
      <dgm:spPr/>
      <dgm:t>
        <a:bodyPr/>
        <a:lstStyle/>
        <a:p>
          <a:endParaRPr lang="en-GB"/>
        </a:p>
      </dgm:t>
    </dgm:pt>
    <dgm:pt modelId="{F4595992-B0BD-42E8-A0F8-B03AD9F13DBB}" type="pres">
      <dgm:prSet presAssocID="{4A9BA7B9-6461-4962-B5B2-F5C923C5593D}" presName="rootConnector" presStyleLbl="node3" presStyleIdx="2" presStyleCnt="7"/>
      <dgm:spPr/>
      <dgm:t>
        <a:bodyPr/>
        <a:lstStyle/>
        <a:p>
          <a:endParaRPr lang="en-GB"/>
        </a:p>
      </dgm:t>
    </dgm:pt>
    <dgm:pt modelId="{A08EBA20-67DE-4D14-9705-1D69BC635301}" type="pres">
      <dgm:prSet presAssocID="{4A9BA7B9-6461-4962-B5B2-F5C923C5593D}" presName="hierChild4" presStyleCnt="0"/>
      <dgm:spPr/>
      <dgm:t>
        <a:bodyPr/>
        <a:lstStyle/>
        <a:p>
          <a:endParaRPr lang="en-GB"/>
        </a:p>
      </dgm:t>
    </dgm:pt>
    <dgm:pt modelId="{930B8551-DC00-441E-9AFD-B324085D3AA4}" type="pres">
      <dgm:prSet presAssocID="{4A9BA7B9-6461-4962-B5B2-F5C923C5593D}" presName="hierChild5" presStyleCnt="0"/>
      <dgm:spPr/>
      <dgm:t>
        <a:bodyPr/>
        <a:lstStyle/>
        <a:p>
          <a:endParaRPr lang="en-GB"/>
        </a:p>
      </dgm:t>
    </dgm:pt>
    <dgm:pt modelId="{127E973B-ACBA-4626-B257-41B067FAC150}" type="pres">
      <dgm:prSet presAssocID="{4E3D17F7-58C4-455F-95DA-0CFD9A1CB310}" presName="hierChild5" presStyleCnt="0"/>
      <dgm:spPr/>
      <dgm:t>
        <a:bodyPr/>
        <a:lstStyle/>
        <a:p>
          <a:endParaRPr lang="en-GB"/>
        </a:p>
      </dgm:t>
    </dgm:pt>
    <dgm:pt modelId="{55547954-4A0E-4B1D-A83E-D1E4CBA5658A}" type="pres">
      <dgm:prSet presAssocID="{4B3C0CF8-F65A-4EC1-A787-8C918D7255E3}" presName="Name35" presStyleLbl="parChTrans1D2" presStyleIdx="1" presStyleCnt="3"/>
      <dgm:spPr/>
      <dgm:t>
        <a:bodyPr/>
        <a:lstStyle/>
        <a:p>
          <a:endParaRPr lang="en-GB"/>
        </a:p>
      </dgm:t>
    </dgm:pt>
    <dgm:pt modelId="{AA3D467A-CD85-4074-9FF0-3C21335A7495}" type="pres">
      <dgm:prSet presAssocID="{31F2298F-DDFE-4FA4-8936-76988988DD7B}" presName="hierRoot2" presStyleCnt="0">
        <dgm:presLayoutVars>
          <dgm:hierBranch val="init"/>
        </dgm:presLayoutVars>
      </dgm:prSet>
      <dgm:spPr/>
      <dgm:t>
        <a:bodyPr/>
        <a:lstStyle/>
        <a:p>
          <a:endParaRPr lang="en-GB"/>
        </a:p>
      </dgm:t>
    </dgm:pt>
    <dgm:pt modelId="{38A3A1AF-1474-45B4-A035-937C2A2FF7E4}" type="pres">
      <dgm:prSet presAssocID="{31F2298F-DDFE-4FA4-8936-76988988DD7B}" presName="rootComposite" presStyleCnt="0"/>
      <dgm:spPr/>
      <dgm:t>
        <a:bodyPr/>
        <a:lstStyle/>
        <a:p>
          <a:endParaRPr lang="en-GB"/>
        </a:p>
      </dgm:t>
    </dgm:pt>
    <dgm:pt modelId="{39501734-1BF1-4CEB-9C3E-DC5C6B7034DC}" type="pres">
      <dgm:prSet presAssocID="{31F2298F-DDFE-4FA4-8936-76988988DD7B}" presName="rootText" presStyleLbl="node2" presStyleIdx="1" presStyleCnt="3" custScaleX="143415" custLinFactNeighborX="1152" custLinFactNeighborY="-4970">
        <dgm:presLayoutVars>
          <dgm:chPref val="3"/>
        </dgm:presLayoutVars>
      </dgm:prSet>
      <dgm:spPr/>
      <dgm:t>
        <a:bodyPr/>
        <a:lstStyle/>
        <a:p>
          <a:endParaRPr lang="en-GB"/>
        </a:p>
      </dgm:t>
    </dgm:pt>
    <dgm:pt modelId="{8167B63F-366E-49F3-89EB-3D8C64E32E5C}" type="pres">
      <dgm:prSet presAssocID="{31F2298F-DDFE-4FA4-8936-76988988DD7B}" presName="rootConnector" presStyleLbl="node2" presStyleIdx="1" presStyleCnt="3"/>
      <dgm:spPr/>
      <dgm:t>
        <a:bodyPr/>
        <a:lstStyle/>
        <a:p>
          <a:endParaRPr lang="en-GB"/>
        </a:p>
      </dgm:t>
    </dgm:pt>
    <dgm:pt modelId="{DC1D866A-83E4-45C0-8BF7-F06320D3D46C}" type="pres">
      <dgm:prSet presAssocID="{31F2298F-DDFE-4FA4-8936-76988988DD7B}" presName="hierChild4" presStyleCnt="0"/>
      <dgm:spPr/>
      <dgm:t>
        <a:bodyPr/>
        <a:lstStyle/>
        <a:p>
          <a:endParaRPr lang="en-GB"/>
        </a:p>
      </dgm:t>
    </dgm:pt>
    <dgm:pt modelId="{FD5221B0-CCC6-4F9E-93C3-6836ED86FC87}" type="pres">
      <dgm:prSet presAssocID="{4B427612-D8A6-46C5-8F2D-57639D32208E}" presName="Name37" presStyleLbl="parChTrans1D3" presStyleIdx="3" presStyleCnt="7"/>
      <dgm:spPr/>
      <dgm:t>
        <a:bodyPr/>
        <a:lstStyle/>
        <a:p>
          <a:endParaRPr lang="en-GB"/>
        </a:p>
      </dgm:t>
    </dgm:pt>
    <dgm:pt modelId="{307BEEDB-0296-4257-BE81-7E3C180DE7FC}" type="pres">
      <dgm:prSet presAssocID="{56EBDE8D-E379-422D-9AA7-630C4A1DBF74}" presName="hierRoot2" presStyleCnt="0">
        <dgm:presLayoutVars>
          <dgm:hierBranch val="init"/>
        </dgm:presLayoutVars>
      </dgm:prSet>
      <dgm:spPr/>
      <dgm:t>
        <a:bodyPr/>
        <a:lstStyle/>
        <a:p>
          <a:endParaRPr lang="en-GB"/>
        </a:p>
      </dgm:t>
    </dgm:pt>
    <dgm:pt modelId="{A69B5CE5-DC8B-4918-AE73-EDCEA49FF0DB}" type="pres">
      <dgm:prSet presAssocID="{56EBDE8D-E379-422D-9AA7-630C4A1DBF74}" presName="rootComposite" presStyleCnt="0"/>
      <dgm:spPr/>
      <dgm:t>
        <a:bodyPr/>
        <a:lstStyle/>
        <a:p>
          <a:endParaRPr lang="en-GB"/>
        </a:p>
      </dgm:t>
    </dgm:pt>
    <dgm:pt modelId="{18E9E31B-4087-4A4B-A136-C139E4C5DD9D}" type="pres">
      <dgm:prSet presAssocID="{56EBDE8D-E379-422D-9AA7-630C4A1DBF74}" presName="rootText" presStyleLbl="node3" presStyleIdx="3" presStyleCnt="7" custScaleX="209461" custScaleY="90095" custLinFactNeighborX="-1813" custLinFactNeighborY="-15399">
        <dgm:presLayoutVars>
          <dgm:chPref val="3"/>
        </dgm:presLayoutVars>
      </dgm:prSet>
      <dgm:spPr/>
      <dgm:t>
        <a:bodyPr/>
        <a:lstStyle/>
        <a:p>
          <a:endParaRPr lang="en-GB"/>
        </a:p>
      </dgm:t>
    </dgm:pt>
    <dgm:pt modelId="{4821DABA-0E4C-489F-81DD-CE916EBC257D}" type="pres">
      <dgm:prSet presAssocID="{56EBDE8D-E379-422D-9AA7-630C4A1DBF74}" presName="rootConnector" presStyleLbl="node3" presStyleIdx="3" presStyleCnt="7"/>
      <dgm:spPr/>
      <dgm:t>
        <a:bodyPr/>
        <a:lstStyle/>
        <a:p>
          <a:endParaRPr lang="en-GB"/>
        </a:p>
      </dgm:t>
    </dgm:pt>
    <dgm:pt modelId="{BD57EC91-EA7A-46E6-AF48-75840C710C82}" type="pres">
      <dgm:prSet presAssocID="{56EBDE8D-E379-422D-9AA7-630C4A1DBF74}" presName="hierChild4" presStyleCnt="0"/>
      <dgm:spPr/>
      <dgm:t>
        <a:bodyPr/>
        <a:lstStyle/>
        <a:p>
          <a:endParaRPr lang="en-GB"/>
        </a:p>
      </dgm:t>
    </dgm:pt>
    <dgm:pt modelId="{5DE6E7D6-1CAA-45F0-8646-172DED994836}" type="pres">
      <dgm:prSet presAssocID="{56EBDE8D-E379-422D-9AA7-630C4A1DBF74}" presName="hierChild5" presStyleCnt="0"/>
      <dgm:spPr/>
      <dgm:t>
        <a:bodyPr/>
        <a:lstStyle/>
        <a:p>
          <a:endParaRPr lang="en-GB"/>
        </a:p>
      </dgm:t>
    </dgm:pt>
    <dgm:pt modelId="{F047341D-5A8A-46CA-8435-3453F1EEDE5C}" type="pres">
      <dgm:prSet presAssocID="{39301B54-D5B6-48CC-A574-637AE8E45638}" presName="Name37" presStyleLbl="parChTrans1D3" presStyleIdx="4" presStyleCnt="7"/>
      <dgm:spPr/>
      <dgm:t>
        <a:bodyPr/>
        <a:lstStyle/>
        <a:p>
          <a:endParaRPr lang="en-GB"/>
        </a:p>
      </dgm:t>
    </dgm:pt>
    <dgm:pt modelId="{239A0B0C-1DE8-4984-933C-896A466748C2}" type="pres">
      <dgm:prSet presAssocID="{D5A9EAB4-A713-46B1-8C5D-9F33ABF25935}" presName="hierRoot2" presStyleCnt="0">
        <dgm:presLayoutVars>
          <dgm:hierBranch val="init"/>
        </dgm:presLayoutVars>
      </dgm:prSet>
      <dgm:spPr/>
      <dgm:t>
        <a:bodyPr/>
        <a:lstStyle/>
        <a:p>
          <a:endParaRPr lang="en-GB"/>
        </a:p>
      </dgm:t>
    </dgm:pt>
    <dgm:pt modelId="{43247A7C-F0D7-41FE-8832-D7CB1D6780DD}" type="pres">
      <dgm:prSet presAssocID="{D5A9EAB4-A713-46B1-8C5D-9F33ABF25935}" presName="rootComposite" presStyleCnt="0"/>
      <dgm:spPr/>
      <dgm:t>
        <a:bodyPr/>
        <a:lstStyle/>
        <a:p>
          <a:endParaRPr lang="en-GB"/>
        </a:p>
      </dgm:t>
    </dgm:pt>
    <dgm:pt modelId="{48228667-7728-4F3C-960F-C22635956651}" type="pres">
      <dgm:prSet presAssocID="{D5A9EAB4-A713-46B1-8C5D-9F33ABF25935}" presName="rootText" presStyleLbl="node3" presStyleIdx="4" presStyleCnt="7" custScaleX="209457" custScaleY="90095" custLinFactNeighborX="-1813" custLinFactNeighborY="-15399">
        <dgm:presLayoutVars>
          <dgm:chPref val="3"/>
        </dgm:presLayoutVars>
      </dgm:prSet>
      <dgm:spPr/>
      <dgm:t>
        <a:bodyPr/>
        <a:lstStyle/>
        <a:p>
          <a:endParaRPr lang="en-GB"/>
        </a:p>
      </dgm:t>
    </dgm:pt>
    <dgm:pt modelId="{59B7F255-1F82-4932-99D7-F13E03621BB7}" type="pres">
      <dgm:prSet presAssocID="{D5A9EAB4-A713-46B1-8C5D-9F33ABF25935}" presName="rootConnector" presStyleLbl="node3" presStyleIdx="4" presStyleCnt="7"/>
      <dgm:spPr/>
      <dgm:t>
        <a:bodyPr/>
        <a:lstStyle/>
        <a:p>
          <a:endParaRPr lang="en-GB"/>
        </a:p>
      </dgm:t>
    </dgm:pt>
    <dgm:pt modelId="{79D22A4C-4938-4014-8D7F-A9752C1826F3}" type="pres">
      <dgm:prSet presAssocID="{D5A9EAB4-A713-46B1-8C5D-9F33ABF25935}" presName="hierChild4" presStyleCnt="0"/>
      <dgm:spPr/>
      <dgm:t>
        <a:bodyPr/>
        <a:lstStyle/>
        <a:p>
          <a:endParaRPr lang="en-GB"/>
        </a:p>
      </dgm:t>
    </dgm:pt>
    <dgm:pt modelId="{A7E43FF5-0C36-4AF5-8DD4-7A5DB70D97B6}" type="pres">
      <dgm:prSet presAssocID="{D5A9EAB4-A713-46B1-8C5D-9F33ABF25935}" presName="hierChild5" presStyleCnt="0"/>
      <dgm:spPr/>
      <dgm:t>
        <a:bodyPr/>
        <a:lstStyle/>
        <a:p>
          <a:endParaRPr lang="en-GB"/>
        </a:p>
      </dgm:t>
    </dgm:pt>
    <dgm:pt modelId="{DC1C251C-9BAC-48BF-A49A-9329B086E5FD}" type="pres">
      <dgm:prSet presAssocID="{F8A9D482-B9C7-43F5-9327-1B8DE57C4F92}" presName="Name37" presStyleLbl="parChTrans1D3" presStyleIdx="5" presStyleCnt="7"/>
      <dgm:spPr/>
      <dgm:t>
        <a:bodyPr/>
        <a:lstStyle/>
        <a:p>
          <a:endParaRPr lang="en-GB"/>
        </a:p>
      </dgm:t>
    </dgm:pt>
    <dgm:pt modelId="{8ED0CD8E-8824-49DC-A3F3-284098E574AE}" type="pres">
      <dgm:prSet presAssocID="{81C74A3C-2EA7-451A-9378-D141ECB76EEF}" presName="hierRoot2" presStyleCnt="0">
        <dgm:presLayoutVars>
          <dgm:hierBranch val="init"/>
        </dgm:presLayoutVars>
      </dgm:prSet>
      <dgm:spPr/>
      <dgm:t>
        <a:bodyPr/>
        <a:lstStyle/>
        <a:p>
          <a:endParaRPr lang="en-GB"/>
        </a:p>
      </dgm:t>
    </dgm:pt>
    <dgm:pt modelId="{0A9256BD-C963-4DAA-A38E-45D6324B0641}" type="pres">
      <dgm:prSet presAssocID="{81C74A3C-2EA7-451A-9378-D141ECB76EEF}" presName="rootComposite" presStyleCnt="0"/>
      <dgm:spPr/>
      <dgm:t>
        <a:bodyPr/>
        <a:lstStyle/>
        <a:p>
          <a:endParaRPr lang="en-GB"/>
        </a:p>
      </dgm:t>
    </dgm:pt>
    <dgm:pt modelId="{A36B43DF-21CA-4A30-8505-E21207971E8B}" type="pres">
      <dgm:prSet presAssocID="{81C74A3C-2EA7-451A-9378-D141ECB76EEF}" presName="rootText" presStyleLbl="node3" presStyleIdx="5" presStyleCnt="7" custScaleX="209461" custScaleY="90095" custLinFactNeighborX="-1813" custLinFactNeighborY="-15399">
        <dgm:presLayoutVars>
          <dgm:chPref val="3"/>
        </dgm:presLayoutVars>
      </dgm:prSet>
      <dgm:spPr/>
      <dgm:t>
        <a:bodyPr/>
        <a:lstStyle/>
        <a:p>
          <a:endParaRPr lang="en-GB"/>
        </a:p>
      </dgm:t>
    </dgm:pt>
    <dgm:pt modelId="{30E8E358-F923-49C0-81C1-AB949BF9E67D}" type="pres">
      <dgm:prSet presAssocID="{81C74A3C-2EA7-451A-9378-D141ECB76EEF}" presName="rootConnector" presStyleLbl="node3" presStyleIdx="5" presStyleCnt="7"/>
      <dgm:spPr/>
      <dgm:t>
        <a:bodyPr/>
        <a:lstStyle/>
        <a:p>
          <a:endParaRPr lang="en-GB"/>
        </a:p>
      </dgm:t>
    </dgm:pt>
    <dgm:pt modelId="{E351BED8-8458-4E7B-BF95-43ECCD27193D}" type="pres">
      <dgm:prSet presAssocID="{81C74A3C-2EA7-451A-9378-D141ECB76EEF}" presName="hierChild4" presStyleCnt="0"/>
      <dgm:spPr/>
      <dgm:t>
        <a:bodyPr/>
        <a:lstStyle/>
        <a:p>
          <a:endParaRPr lang="en-GB"/>
        </a:p>
      </dgm:t>
    </dgm:pt>
    <dgm:pt modelId="{220B8154-DB9F-4975-A23E-ED6408370D41}" type="pres">
      <dgm:prSet presAssocID="{81C74A3C-2EA7-451A-9378-D141ECB76EEF}" presName="hierChild5" presStyleCnt="0"/>
      <dgm:spPr/>
      <dgm:t>
        <a:bodyPr/>
        <a:lstStyle/>
        <a:p>
          <a:endParaRPr lang="en-GB"/>
        </a:p>
      </dgm:t>
    </dgm:pt>
    <dgm:pt modelId="{2B557141-5F0A-46F0-B01C-B16B2CDB6282}" type="pres">
      <dgm:prSet presAssocID="{7EADCE18-5482-4FF1-8EAE-8D2ED509697B}" presName="Name37" presStyleLbl="parChTrans1D3" presStyleIdx="6" presStyleCnt="7"/>
      <dgm:spPr/>
      <dgm:t>
        <a:bodyPr/>
        <a:lstStyle/>
        <a:p>
          <a:endParaRPr lang="en-GB"/>
        </a:p>
      </dgm:t>
    </dgm:pt>
    <dgm:pt modelId="{7F86ACDB-E90F-4B9F-A80D-91234F5A172F}" type="pres">
      <dgm:prSet presAssocID="{2B4738B2-0549-486D-BFB2-9398664B1909}" presName="hierRoot2" presStyleCnt="0">
        <dgm:presLayoutVars>
          <dgm:hierBranch val="init"/>
        </dgm:presLayoutVars>
      </dgm:prSet>
      <dgm:spPr/>
      <dgm:t>
        <a:bodyPr/>
        <a:lstStyle/>
        <a:p>
          <a:endParaRPr lang="en-GB"/>
        </a:p>
      </dgm:t>
    </dgm:pt>
    <dgm:pt modelId="{716F9AF5-2450-4360-8DB3-CEAAD577CCDB}" type="pres">
      <dgm:prSet presAssocID="{2B4738B2-0549-486D-BFB2-9398664B1909}" presName="rootComposite" presStyleCnt="0"/>
      <dgm:spPr/>
      <dgm:t>
        <a:bodyPr/>
        <a:lstStyle/>
        <a:p>
          <a:endParaRPr lang="en-GB"/>
        </a:p>
      </dgm:t>
    </dgm:pt>
    <dgm:pt modelId="{DA3046BF-B5E3-44A4-A527-199C591A7741}" type="pres">
      <dgm:prSet presAssocID="{2B4738B2-0549-486D-BFB2-9398664B1909}" presName="rootText" presStyleLbl="node3" presStyleIdx="6" presStyleCnt="7" custScaleX="209461" custScaleY="90095" custLinFactNeighborX="-1813" custLinFactNeighborY="-15399">
        <dgm:presLayoutVars>
          <dgm:chPref val="3"/>
        </dgm:presLayoutVars>
      </dgm:prSet>
      <dgm:spPr/>
      <dgm:t>
        <a:bodyPr/>
        <a:lstStyle/>
        <a:p>
          <a:endParaRPr lang="en-GB"/>
        </a:p>
      </dgm:t>
    </dgm:pt>
    <dgm:pt modelId="{1A42AEEE-6A4A-490D-BC61-32354D0DCDA6}" type="pres">
      <dgm:prSet presAssocID="{2B4738B2-0549-486D-BFB2-9398664B1909}" presName="rootConnector" presStyleLbl="node3" presStyleIdx="6" presStyleCnt="7"/>
      <dgm:spPr/>
      <dgm:t>
        <a:bodyPr/>
        <a:lstStyle/>
        <a:p>
          <a:endParaRPr lang="en-GB"/>
        </a:p>
      </dgm:t>
    </dgm:pt>
    <dgm:pt modelId="{65DA584D-2FEE-4968-952D-74C38A261D1A}" type="pres">
      <dgm:prSet presAssocID="{2B4738B2-0549-486D-BFB2-9398664B1909}" presName="hierChild4" presStyleCnt="0"/>
      <dgm:spPr/>
      <dgm:t>
        <a:bodyPr/>
        <a:lstStyle/>
        <a:p>
          <a:endParaRPr lang="en-GB"/>
        </a:p>
      </dgm:t>
    </dgm:pt>
    <dgm:pt modelId="{E9E85259-A73C-43E3-AEC7-D46923016263}" type="pres">
      <dgm:prSet presAssocID="{2B4738B2-0549-486D-BFB2-9398664B1909}" presName="hierChild5" presStyleCnt="0"/>
      <dgm:spPr/>
      <dgm:t>
        <a:bodyPr/>
        <a:lstStyle/>
        <a:p>
          <a:endParaRPr lang="en-GB"/>
        </a:p>
      </dgm:t>
    </dgm:pt>
    <dgm:pt modelId="{0C00E81B-BB9F-4F33-A622-4E08EA4391AE}" type="pres">
      <dgm:prSet presAssocID="{31F2298F-DDFE-4FA4-8936-76988988DD7B}" presName="hierChild5" presStyleCnt="0"/>
      <dgm:spPr/>
      <dgm:t>
        <a:bodyPr/>
        <a:lstStyle/>
        <a:p>
          <a:endParaRPr lang="en-GB"/>
        </a:p>
      </dgm:t>
    </dgm:pt>
    <dgm:pt modelId="{B7A1CECF-EB2B-4C78-86C4-74B7FAE74BB0}" type="pres">
      <dgm:prSet presAssocID="{7C2BA974-302A-48E6-943A-4D6A1ED107A1}" presName="Name35" presStyleLbl="parChTrans1D2" presStyleIdx="2" presStyleCnt="3"/>
      <dgm:spPr/>
      <dgm:t>
        <a:bodyPr/>
        <a:lstStyle/>
        <a:p>
          <a:endParaRPr lang="en-GB"/>
        </a:p>
      </dgm:t>
    </dgm:pt>
    <dgm:pt modelId="{E66F42F8-84C5-4878-AB2B-63004AEB4A6A}" type="pres">
      <dgm:prSet presAssocID="{3B638A9A-8AFD-4D69-8741-020D2845FED2}" presName="hierRoot2" presStyleCnt="0">
        <dgm:presLayoutVars>
          <dgm:hierBranch val="init"/>
        </dgm:presLayoutVars>
      </dgm:prSet>
      <dgm:spPr/>
      <dgm:t>
        <a:bodyPr/>
        <a:lstStyle/>
        <a:p>
          <a:endParaRPr lang="en-GB"/>
        </a:p>
      </dgm:t>
    </dgm:pt>
    <dgm:pt modelId="{0CAE8189-574E-44B9-AF71-1FE94BDF757D}" type="pres">
      <dgm:prSet presAssocID="{3B638A9A-8AFD-4D69-8741-020D2845FED2}" presName="rootComposite" presStyleCnt="0"/>
      <dgm:spPr/>
      <dgm:t>
        <a:bodyPr/>
        <a:lstStyle/>
        <a:p>
          <a:endParaRPr lang="en-GB"/>
        </a:p>
      </dgm:t>
    </dgm:pt>
    <dgm:pt modelId="{C452E8D5-F73A-40DF-B171-7F18653E8DF1}" type="pres">
      <dgm:prSet presAssocID="{3B638A9A-8AFD-4D69-8741-020D2845FED2}" presName="rootText" presStyleLbl="node2" presStyleIdx="2" presStyleCnt="3" custScaleX="113743" custLinFactX="4509" custLinFactNeighborX="100000" custLinFactNeighborY="-6372">
        <dgm:presLayoutVars>
          <dgm:chPref val="3"/>
        </dgm:presLayoutVars>
      </dgm:prSet>
      <dgm:spPr/>
      <dgm:t>
        <a:bodyPr/>
        <a:lstStyle/>
        <a:p>
          <a:endParaRPr lang="en-GB"/>
        </a:p>
      </dgm:t>
    </dgm:pt>
    <dgm:pt modelId="{BA363114-E4C2-477C-85A8-B0DCEB857A51}" type="pres">
      <dgm:prSet presAssocID="{3B638A9A-8AFD-4D69-8741-020D2845FED2}" presName="rootConnector" presStyleLbl="node2" presStyleIdx="2" presStyleCnt="3"/>
      <dgm:spPr/>
      <dgm:t>
        <a:bodyPr/>
        <a:lstStyle/>
        <a:p>
          <a:endParaRPr lang="en-GB"/>
        </a:p>
      </dgm:t>
    </dgm:pt>
    <dgm:pt modelId="{F941DB19-42B1-48CA-B5D4-8C0CF558153F}" type="pres">
      <dgm:prSet presAssocID="{3B638A9A-8AFD-4D69-8741-020D2845FED2}" presName="hierChild4" presStyleCnt="0"/>
      <dgm:spPr/>
      <dgm:t>
        <a:bodyPr/>
        <a:lstStyle/>
        <a:p>
          <a:endParaRPr lang="en-GB"/>
        </a:p>
      </dgm:t>
    </dgm:pt>
    <dgm:pt modelId="{C22DFB78-594E-48A4-AF37-F9BA67D0DF79}" type="pres">
      <dgm:prSet presAssocID="{3B638A9A-8AFD-4D69-8741-020D2845FED2}" presName="hierChild5" presStyleCnt="0"/>
      <dgm:spPr/>
      <dgm:t>
        <a:bodyPr/>
        <a:lstStyle/>
        <a:p>
          <a:endParaRPr lang="en-GB"/>
        </a:p>
      </dgm:t>
    </dgm:pt>
    <dgm:pt modelId="{DB9B853B-39FF-4D85-9FA6-56AEC258E342}" type="pres">
      <dgm:prSet presAssocID="{F0F85189-9F1F-4597-A91C-E3342BA8824E}" presName="hierChild3" presStyleCnt="0"/>
      <dgm:spPr/>
      <dgm:t>
        <a:bodyPr/>
        <a:lstStyle/>
        <a:p>
          <a:endParaRPr lang="en-GB"/>
        </a:p>
      </dgm:t>
    </dgm:pt>
  </dgm:ptLst>
  <dgm:cxnLst>
    <dgm:cxn modelId="{64335CC3-128F-40EF-9B58-B817EECCF5DA}" type="presOf" srcId="{F0F85189-9F1F-4597-A91C-E3342BA8824E}" destId="{50082309-639A-4E24-912A-22A76EC84154}" srcOrd="0" destOrd="0" presId="urn:microsoft.com/office/officeart/2005/8/layout/orgChart1"/>
    <dgm:cxn modelId="{0A72E371-E834-41B3-BDF4-13A25DED08E7}" type="presOf" srcId="{F0F85189-9F1F-4597-A91C-E3342BA8824E}" destId="{2C8805D0-372C-4FD8-B8F8-A483104B155C}" srcOrd="1" destOrd="0" presId="urn:microsoft.com/office/officeart/2005/8/layout/orgChart1"/>
    <dgm:cxn modelId="{8BB7E5A2-FDA2-4BF0-B3E1-115B5D7E106B}" type="presOf" srcId="{4A9BA7B9-6461-4962-B5B2-F5C923C5593D}" destId="{B20197FC-F82D-4721-91EA-F0A21FF24B70}" srcOrd="0" destOrd="0" presId="urn:microsoft.com/office/officeart/2005/8/layout/orgChart1"/>
    <dgm:cxn modelId="{DC448DAE-0162-4718-80C9-5BC0F2679C17}" srcId="{F0F85189-9F1F-4597-A91C-E3342BA8824E}" destId="{3B638A9A-8AFD-4D69-8741-020D2845FED2}" srcOrd="2" destOrd="0" parTransId="{7C2BA974-302A-48E6-943A-4D6A1ED107A1}" sibTransId="{45E8B154-D779-4575-AD9F-0D65E68549EE}"/>
    <dgm:cxn modelId="{2943B9EA-F5AB-4793-A00B-6436A1B44A43}" srcId="{31F2298F-DDFE-4FA4-8936-76988988DD7B}" destId="{81C74A3C-2EA7-451A-9378-D141ECB76EEF}" srcOrd="2" destOrd="0" parTransId="{F8A9D482-B9C7-43F5-9327-1B8DE57C4F92}" sibTransId="{7AC9E49B-6A39-4368-9FB3-8A1F49BA2F73}"/>
    <dgm:cxn modelId="{C19108BA-3070-4A68-834D-D384E4F3A279}" type="presOf" srcId="{4A9BA7B9-6461-4962-B5B2-F5C923C5593D}" destId="{F4595992-B0BD-42E8-A0F8-B03AD9F13DBB}" srcOrd="1" destOrd="0" presId="urn:microsoft.com/office/officeart/2005/8/layout/orgChart1"/>
    <dgm:cxn modelId="{3AAF1FF1-ABB7-4341-A03C-4CEA5F8781D5}" type="presOf" srcId="{2B4738B2-0549-486D-BFB2-9398664B1909}" destId="{DA3046BF-B5E3-44A4-A527-199C591A7741}" srcOrd="0" destOrd="0" presId="urn:microsoft.com/office/officeart/2005/8/layout/orgChart1"/>
    <dgm:cxn modelId="{6BB0351A-9027-4B97-BD6F-21E4AC145766}" type="presOf" srcId="{A7B0FE76-5FCE-418A-9DC8-66A04A6D31D0}" destId="{84B8931A-739B-4872-9F8E-D5BA17A34A68}" srcOrd="0" destOrd="0" presId="urn:microsoft.com/office/officeart/2005/8/layout/orgChart1"/>
    <dgm:cxn modelId="{C712B23E-B5FA-4EC5-8137-37CAF91BF3E0}" type="presOf" srcId="{A7B0FE76-5FCE-418A-9DC8-66A04A6D31D0}" destId="{2C58D91B-4984-4BA8-B4F2-AE0E674FC711}" srcOrd="1" destOrd="0" presId="urn:microsoft.com/office/officeart/2005/8/layout/orgChart1"/>
    <dgm:cxn modelId="{6F6DF88B-42F5-450A-9F32-5D137CBF15CC}" type="presOf" srcId="{AE8F2B2E-1319-4394-8E9B-698B29D35496}" destId="{1B2493A1-9F94-4730-B045-33F4D209C6B5}" srcOrd="0" destOrd="0" presId="urn:microsoft.com/office/officeart/2005/8/layout/orgChart1"/>
    <dgm:cxn modelId="{51AB6634-FA6F-47B8-A2C0-DB4F9BED5233}" srcId="{4E3D17F7-58C4-455F-95DA-0CFD9A1CB310}" destId="{A7B0FE76-5FCE-418A-9DC8-66A04A6D31D0}" srcOrd="1" destOrd="0" parTransId="{1C5DDFFD-2757-46F2-B955-A615E8DF4FED}" sibTransId="{B1581176-95C8-4AAA-81F8-72C0CD1C4FF7}"/>
    <dgm:cxn modelId="{8B56543A-7A0D-4357-B793-0331F9492F0D}" srcId="{F0F85189-9F1F-4597-A91C-E3342BA8824E}" destId="{4E3D17F7-58C4-455F-95DA-0CFD9A1CB310}" srcOrd="0" destOrd="0" parTransId="{F85D32CD-62E6-44B2-936C-4CFFE2AEC266}" sibTransId="{CB09AA3A-77AE-4D95-B682-CC2A53D778BE}"/>
    <dgm:cxn modelId="{36261CB7-879B-48D6-86A5-244F1B9C6790}" type="presOf" srcId="{3B638A9A-8AFD-4D69-8741-020D2845FED2}" destId="{BA363114-E4C2-477C-85A8-B0DCEB857A51}" srcOrd="1" destOrd="0" presId="urn:microsoft.com/office/officeart/2005/8/layout/orgChart1"/>
    <dgm:cxn modelId="{48FAA805-F0F5-4F10-BE51-24E46CA17A51}" srcId="{F0F85189-9F1F-4597-A91C-E3342BA8824E}" destId="{31F2298F-DDFE-4FA4-8936-76988988DD7B}" srcOrd="1" destOrd="0" parTransId="{4B3C0CF8-F65A-4EC1-A787-8C918D7255E3}" sibTransId="{6FFE8F97-BD05-4A7B-A74C-395FED24FF20}"/>
    <dgm:cxn modelId="{5C019021-A52D-4AD5-8F54-AD0906C5060B}" type="presOf" srcId="{F8A9D482-B9C7-43F5-9327-1B8DE57C4F92}" destId="{DC1C251C-9BAC-48BF-A49A-9329B086E5FD}" srcOrd="0" destOrd="0" presId="urn:microsoft.com/office/officeart/2005/8/layout/orgChart1"/>
    <dgm:cxn modelId="{58E0AFC3-510B-406A-A207-0CC9DB7E70B9}" type="presOf" srcId="{4B427612-D8A6-46C5-8F2D-57639D32208E}" destId="{FD5221B0-CCC6-4F9E-93C3-6836ED86FC87}" srcOrd="0" destOrd="0" presId="urn:microsoft.com/office/officeart/2005/8/layout/orgChart1"/>
    <dgm:cxn modelId="{C36FEB28-1206-4E18-8F73-868473D1B406}" type="presOf" srcId="{4E3D17F7-58C4-455F-95DA-0CFD9A1CB310}" destId="{C9E5ECAA-37C6-4946-AB02-FB40C3244ACB}" srcOrd="0" destOrd="0" presId="urn:microsoft.com/office/officeart/2005/8/layout/orgChart1"/>
    <dgm:cxn modelId="{C065BF1A-28E6-455F-9FFC-DD8F95C98D9F}" type="presOf" srcId="{D5A9EAB4-A713-46B1-8C5D-9F33ABF25935}" destId="{59B7F255-1F82-4932-99D7-F13E03621BB7}" srcOrd="1" destOrd="0" presId="urn:microsoft.com/office/officeart/2005/8/layout/orgChart1"/>
    <dgm:cxn modelId="{4FB7F604-97DA-4665-95F5-8BF8DD3CFEB3}" type="presOf" srcId="{F85D32CD-62E6-44B2-936C-4CFFE2AEC266}" destId="{C0579C98-EB7D-47C5-A720-FDC231E08BFE}" srcOrd="0" destOrd="0" presId="urn:microsoft.com/office/officeart/2005/8/layout/orgChart1"/>
    <dgm:cxn modelId="{4382FFBA-89D9-4993-BDDA-C061674AA899}" type="presOf" srcId="{3B638A9A-8AFD-4D69-8741-020D2845FED2}" destId="{C452E8D5-F73A-40DF-B171-7F18653E8DF1}" srcOrd="0" destOrd="0" presId="urn:microsoft.com/office/officeart/2005/8/layout/orgChart1"/>
    <dgm:cxn modelId="{78CA6984-9108-4B3A-9CA4-E31F3A20D7A2}" srcId="{4E3D17F7-58C4-455F-95DA-0CFD9A1CB310}" destId="{4A9BA7B9-6461-4962-B5B2-F5C923C5593D}" srcOrd="2" destOrd="0" parTransId="{AE8F2B2E-1319-4394-8E9B-698B29D35496}" sibTransId="{4A7F6F41-B3D2-4B42-910B-225F6869FDAB}"/>
    <dgm:cxn modelId="{BA4F02CB-31DD-4008-88DB-922B2A956D65}" type="presOf" srcId="{D5A9EAB4-A713-46B1-8C5D-9F33ABF25935}" destId="{48228667-7728-4F3C-960F-C22635956651}" srcOrd="0" destOrd="0" presId="urn:microsoft.com/office/officeart/2005/8/layout/orgChart1"/>
    <dgm:cxn modelId="{700862DC-542F-4744-9061-EE7DE43F81F1}" type="presOf" srcId="{4E3D17F7-58C4-455F-95DA-0CFD9A1CB310}" destId="{205E8032-92B9-45F1-8412-3CA866007D0D}" srcOrd="1" destOrd="0" presId="urn:microsoft.com/office/officeart/2005/8/layout/orgChart1"/>
    <dgm:cxn modelId="{F24C7D96-F1F6-487D-88C1-FDC973158AAE}" type="presOf" srcId="{56EBDE8D-E379-422D-9AA7-630C4A1DBF74}" destId="{4821DABA-0E4C-489F-81DD-CE916EBC257D}" srcOrd="1" destOrd="0" presId="urn:microsoft.com/office/officeart/2005/8/layout/orgChart1"/>
    <dgm:cxn modelId="{A53EF0C8-62F4-4C62-A14C-BBDB212FCC8C}" srcId="{4E3D17F7-58C4-455F-95DA-0CFD9A1CB310}" destId="{A30B33DB-7DE4-4566-8820-1E70E002DCBD}" srcOrd="0" destOrd="0" parTransId="{11D60D6D-5E55-408B-B02E-87C9C3092E7B}" sibTransId="{880C500B-E49A-4A82-9B07-82504CD7D9E0}"/>
    <dgm:cxn modelId="{881DBA62-AEAC-44F1-9DAA-B25C300EFA7A}" srcId="{31F2298F-DDFE-4FA4-8936-76988988DD7B}" destId="{56EBDE8D-E379-422D-9AA7-630C4A1DBF74}" srcOrd="0" destOrd="0" parTransId="{4B427612-D8A6-46C5-8F2D-57639D32208E}" sibTransId="{98CCA692-BAC7-44FF-9168-0CCDB3250D92}"/>
    <dgm:cxn modelId="{804F7D51-1D91-4F28-8085-2407C8F443BD}" type="presOf" srcId="{2B4738B2-0549-486D-BFB2-9398664B1909}" destId="{1A42AEEE-6A4A-490D-BC61-32354D0DCDA6}" srcOrd="1" destOrd="0" presId="urn:microsoft.com/office/officeart/2005/8/layout/orgChart1"/>
    <dgm:cxn modelId="{E6F62BE8-C910-4001-ACD8-B23BDB766371}" type="presOf" srcId="{1C5DDFFD-2757-46F2-B955-A615E8DF4FED}" destId="{0F56645D-31CB-4D6B-A643-214A935A5EF8}" srcOrd="0" destOrd="0" presId="urn:microsoft.com/office/officeart/2005/8/layout/orgChart1"/>
    <dgm:cxn modelId="{8BBF2B7E-C7DD-424F-ACE1-0DD24180B956}" type="presOf" srcId="{4B3C0CF8-F65A-4EC1-A787-8C918D7255E3}" destId="{55547954-4A0E-4B1D-A83E-D1E4CBA5658A}" srcOrd="0" destOrd="0" presId="urn:microsoft.com/office/officeart/2005/8/layout/orgChart1"/>
    <dgm:cxn modelId="{616E1ECE-D2BA-466F-8C41-91198F55D425}" type="presOf" srcId="{81C74A3C-2EA7-451A-9378-D141ECB76EEF}" destId="{A36B43DF-21CA-4A30-8505-E21207971E8B}" srcOrd="0" destOrd="0" presId="urn:microsoft.com/office/officeart/2005/8/layout/orgChart1"/>
    <dgm:cxn modelId="{87992184-C51B-4DB4-8F9D-F4EDC381B834}" srcId="{31F2298F-DDFE-4FA4-8936-76988988DD7B}" destId="{2B4738B2-0549-486D-BFB2-9398664B1909}" srcOrd="3" destOrd="0" parTransId="{7EADCE18-5482-4FF1-8EAE-8D2ED509697B}" sibTransId="{95B998BD-AE6F-4A17-A1E3-11A55C4FEE88}"/>
    <dgm:cxn modelId="{7C8F617F-B1FB-49B3-8A28-421B7F9986F7}" type="presOf" srcId="{A30B33DB-7DE4-4566-8820-1E70E002DCBD}" destId="{2BC32CEE-B79C-460E-AA57-CAAA19C2BDBC}" srcOrd="0" destOrd="0" presId="urn:microsoft.com/office/officeart/2005/8/layout/orgChart1"/>
    <dgm:cxn modelId="{2DEBB63C-8C9E-4868-91C3-BC0E1A8B291C}" type="presOf" srcId="{31F2298F-DDFE-4FA4-8936-76988988DD7B}" destId="{39501734-1BF1-4CEB-9C3E-DC5C6B7034DC}" srcOrd="0" destOrd="0" presId="urn:microsoft.com/office/officeart/2005/8/layout/orgChart1"/>
    <dgm:cxn modelId="{374F2FDB-8C23-47A9-BD75-A0070B95CD5E}" type="presOf" srcId="{11D60D6D-5E55-408B-B02E-87C9C3092E7B}" destId="{961B0A3A-87F3-4E33-AB30-43616C824C8F}" srcOrd="0" destOrd="0" presId="urn:microsoft.com/office/officeart/2005/8/layout/orgChart1"/>
    <dgm:cxn modelId="{EC5F98E5-C7D8-4921-A2B5-B96F54E6E602}" srcId="{31F2298F-DDFE-4FA4-8936-76988988DD7B}" destId="{D5A9EAB4-A713-46B1-8C5D-9F33ABF25935}" srcOrd="1" destOrd="0" parTransId="{39301B54-D5B6-48CC-A574-637AE8E45638}" sibTransId="{742132F1-B711-4F4E-80E7-0CA87B8192A3}"/>
    <dgm:cxn modelId="{44FBFCEB-D97B-44CD-B5C8-17A9F786CF03}" type="presOf" srcId="{7C2BA974-302A-48E6-943A-4D6A1ED107A1}" destId="{B7A1CECF-EB2B-4C78-86C4-74B7FAE74BB0}" srcOrd="0" destOrd="0" presId="urn:microsoft.com/office/officeart/2005/8/layout/orgChart1"/>
    <dgm:cxn modelId="{52741E2A-9D24-424F-9EA3-F2D9175D79A0}" type="presOf" srcId="{7EADCE18-5482-4FF1-8EAE-8D2ED509697B}" destId="{2B557141-5F0A-46F0-B01C-B16B2CDB6282}" srcOrd="0" destOrd="0" presId="urn:microsoft.com/office/officeart/2005/8/layout/orgChart1"/>
    <dgm:cxn modelId="{D171005B-96FC-47EF-8DF9-6E4217DA95FD}" type="presOf" srcId="{39301B54-D5B6-48CC-A574-637AE8E45638}" destId="{F047341D-5A8A-46CA-8435-3453F1EEDE5C}" srcOrd="0" destOrd="0" presId="urn:microsoft.com/office/officeart/2005/8/layout/orgChart1"/>
    <dgm:cxn modelId="{E3F2FB3B-E29F-4DBC-BB44-C316268AF6F6}" type="presOf" srcId="{31F2298F-DDFE-4FA4-8936-76988988DD7B}" destId="{8167B63F-366E-49F3-89EB-3D8C64E32E5C}" srcOrd="1" destOrd="0" presId="urn:microsoft.com/office/officeart/2005/8/layout/orgChart1"/>
    <dgm:cxn modelId="{7B50C993-47CF-4121-B447-34CE217CF965}" type="presOf" srcId="{56EBDE8D-E379-422D-9AA7-630C4A1DBF74}" destId="{18E9E31B-4087-4A4B-A136-C139E4C5DD9D}" srcOrd="0" destOrd="0" presId="urn:microsoft.com/office/officeart/2005/8/layout/orgChart1"/>
    <dgm:cxn modelId="{467B738F-F9F8-4D06-AA5D-991CA4B3C393}" srcId="{14390672-D2B0-4D3E-BBFB-FA5CEBE8B9E0}" destId="{F0F85189-9F1F-4597-A91C-E3342BA8824E}" srcOrd="0" destOrd="0" parTransId="{63A143EB-36A9-4940-A721-C4F2E57DE6CA}" sibTransId="{BCD3302C-9A87-43F6-8C0B-6EEF0DA758B8}"/>
    <dgm:cxn modelId="{4554FD87-E645-4B82-94BB-8D095A6BCD95}" type="presOf" srcId="{14390672-D2B0-4D3E-BBFB-FA5CEBE8B9E0}" destId="{BED55EB6-58D1-4BEA-AC07-010F8C2580F2}" srcOrd="0" destOrd="0" presId="urn:microsoft.com/office/officeart/2005/8/layout/orgChart1"/>
    <dgm:cxn modelId="{81B00572-D6A9-41EB-B943-BF3B5B745461}" type="presOf" srcId="{A30B33DB-7DE4-4566-8820-1E70E002DCBD}" destId="{431ADFA7-2139-4B83-B6C8-95F239E5403D}" srcOrd="1" destOrd="0" presId="urn:microsoft.com/office/officeart/2005/8/layout/orgChart1"/>
    <dgm:cxn modelId="{B8DFC47F-AC60-4434-83F7-C25164B59A70}" type="presOf" srcId="{81C74A3C-2EA7-451A-9378-D141ECB76EEF}" destId="{30E8E358-F923-49C0-81C1-AB949BF9E67D}" srcOrd="1" destOrd="0" presId="urn:microsoft.com/office/officeart/2005/8/layout/orgChart1"/>
    <dgm:cxn modelId="{D908ED5A-2B3E-4929-A9F4-0979699DE0E8}" type="presParOf" srcId="{BED55EB6-58D1-4BEA-AC07-010F8C2580F2}" destId="{D7B212F8-E114-498B-A3FD-6E9EF0E6B016}" srcOrd="0" destOrd="0" presId="urn:microsoft.com/office/officeart/2005/8/layout/orgChart1"/>
    <dgm:cxn modelId="{E4A2FCA3-2E15-49F6-B0EB-97A18CAE9046}" type="presParOf" srcId="{D7B212F8-E114-498B-A3FD-6E9EF0E6B016}" destId="{FAF8689E-DD16-4BCF-BB2B-7BE4C37DA6CA}" srcOrd="0" destOrd="0" presId="urn:microsoft.com/office/officeart/2005/8/layout/orgChart1"/>
    <dgm:cxn modelId="{9739F91B-2B3E-4D80-A434-E081503066E6}" type="presParOf" srcId="{FAF8689E-DD16-4BCF-BB2B-7BE4C37DA6CA}" destId="{50082309-639A-4E24-912A-22A76EC84154}" srcOrd="0" destOrd="0" presId="urn:microsoft.com/office/officeart/2005/8/layout/orgChart1"/>
    <dgm:cxn modelId="{C29979CE-DEC8-4D2A-960E-EBE8F4AFD5FC}" type="presParOf" srcId="{FAF8689E-DD16-4BCF-BB2B-7BE4C37DA6CA}" destId="{2C8805D0-372C-4FD8-B8F8-A483104B155C}" srcOrd="1" destOrd="0" presId="urn:microsoft.com/office/officeart/2005/8/layout/orgChart1"/>
    <dgm:cxn modelId="{A44C1C49-C271-4E0D-A4C4-65A651BCA3D2}" type="presParOf" srcId="{D7B212F8-E114-498B-A3FD-6E9EF0E6B016}" destId="{AA6B240C-95D1-4B23-8C5F-58B37A2B7AEF}" srcOrd="1" destOrd="0" presId="urn:microsoft.com/office/officeart/2005/8/layout/orgChart1"/>
    <dgm:cxn modelId="{F45055D7-5F23-4297-8607-9EED2EEF3BA2}" type="presParOf" srcId="{AA6B240C-95D1-4B23-8C5F-58B37A2B7AEF}" destId="{C0579C98-EB7D-47C5-A720-FDC231E08BFE}" srcOrd="0" destOrd="0" presId="urn:microsoft.com/office/officeart/2005/8/layout/orgChart1"/>
    <dgm:cxn modelId="{5AA1D265-E745-4AE3-871E-FFA56565D5FE}" type="presParOf" srcId="{AA6B240C-95D1-4B23-8C5F-58B37A2B7AEF}" destId="{0390385A-E8F8-4E3A-86D9-1D565898573D}" srcOrd="1" destOrd="0" presId="urn:microsoft.com/office/officeart/2005/8/layout/orgChart1"/>
    <dgm:cxn modelId="{D5E230DD-3856-4513-9C09-960F7E9CEDE3}" type="presParOf" srcId="{0390385A-E8F8-4E3A-86D9-1D565898573D}" destId="{7D92A981-5951-458C-B71B-DD4C5A39F764}" srcOrd="0" destOrd="0" presId="urn:microsoft.com/office/officeart/2005/8/layout/orgChart1"/>
    <dgm:cxn modelId="{34B8D4F1-CFA3-46DA-8918-5818E557A395}" type="presParOf" srcId="{7D92A981-5951-458C-B71B-DD4C5A39F764}" destId="{C9E5ECAA-37C6-4946-AB02-FB40C3244ACB}" srcOrd="0" destOrd="0" presId="urn:microsoft.com/office/officeart/2005/8/layout/orgChart1"/>
    <dgm:cxn modelId="{4D8642B9-EA82-42D9-9C76-2363221FDD60}" type="presParOf" srcId="{7D92A981-5951-458C-B71B-DD4C5A39F764}" destId="{205E8032-92B9-45F1-8412-3CA866007D0D}" srcOrd="1" destOrd="0" presId="urn:microsoft.com/office/officeart/2005/8/layout/orgChart1"/>
    <dgm:cxn modelId="{7BAC11DD-3C55-4F6C-9BCD-79AB3783E593}" type="presParOf" srcId="{0390385A-E8F8-4E3A-86D9-1D565898573D}" destId="{01DF3618-1217-467A-BE0B-A051A67EB755}" srcOrd="1" destOrd="0" presId="urn:microsoft.com/office/officeart/2005/8/layout/orgChart1"/>
    <dgm:cxn modelId="{C1076F0F-8EED-4263-B628-0322048F34DF}" type="presParOf" srcId="{01DF3618-1217-467A-BE0B-A051A67EB755}" destId="{961B0A3A-87F3-4E33-AB30-43616C824C8F}" srcOrd="0" destOrd="0" presId="urn:microsoft.com/office/officeart/2005/8/layout/orgChart1"/>
    <dgm:cxn modelId="{61FC5E29-21EC-4079-8375-07B1988522B8}" type="presParOf" srcId="{01DF3618-1217-467A-BE0B-A051A67EB755}" destId="{036492C4-CC4F-42F6-A650-4C8014CE61E9}" srcOrd="1" destOrd="0" presId="urn:microsoft.com/office/officeart/2005/8/layout/orgChart1"/>
    <dgm:cxn modelId="{F30D1F50-1AB6-4367-8597-92073095B0A1}" type="presParOf" srcId="{036492C4-CC4F-42F6-A650-4C8014CE61E9}" destId="{AFC44932-319B-4515-BB32-3DDC9AF60F02}" srcOrd="0" destOrd="0" presId="urn:microsoft.com/office/officeart/2005/8/layout/orgChart1"/>
    <dgm:cxn modelId="{782ED446-72C7-4E56-AE61-52AD5DDCB879}" type="presParOf" srcId="{AFC44932-319B-4515-BB32-3DDC9AF60F02}" destId="{2BC32CEE-B79C-460E-AA57-CAAA19C2BDBC}" srcOrd="0" destOrd="0" presId="urn:microsoft.com/office/officeart/2005/8/layout/orgChart1"/>
    <dgm:cxn modelId="{CFBBE9C6-F7A0-4411-9310-6615F95FD245}" type="presParOf" srcId="{AFC44932-319B-4515-BB32-3DDC9AF60F02}" destId="{431ADFA7-2139-4B83-B6C8-95F239E5403D}" srcOrd="1" destOrd="0" presId="urn:microsoft.com/office/officeart/2005/8/layout/orgChart1"/>
    <dgm:cxn modelId="{3ED6FC4F-FCAE-482B-B2B4-2EC8D4EA03E2}" type="presParOf" srcId="{036492C4-CC4F-42F6-A650-4C8014CE61E9}" destId="{D2198090-1753-4462-9ACF-ED5267A80F4A}" srcOrd="1" destOrd="0" presId="urn:microsoft.com/office/officeart/2005/8/layout/orgChart1"/>
    <dgm:cxn modelId="{86347CDE-A1C4-47DF-B899-C72D88D53CEE}" type="presParOf" srcId="{036492C4-CC4F-42F6-A650-4C8014CE61E9}" destId="{CF432426-8969-4FDE-B05C-8E9A6B764893}" srcOrd="2" destOrd="0" presId="urn:microsoft.com/office/officeart/2005/8/layout/orgChart1"/>
    <dgm:cxn modelId="{0EE7F0A0-BBB3-4BA1-9E7B-A57A81FAEEC3}" type="presParOf" srcId="{01DF3618-1217-467A-BE0B-A051A67EB755}" destId="{0F56645D-31CB-4D6B-A643-214A935A5EF8}" srcOrd="2" destOrd="0" presId="urn:microsoft.com/office/officeart/2005/8/layout/orgChart1"/>
    <dgm:cxn modelId="{DBD49C4A-F16E-417B-AE51-0F267F6ADAD4}" type="presParOf" srcId="{01DF3618-1217-467A-BE0B-A051A67EB755}" destId="{EC1EDACC-48B1-431D-9F0D-7B934084D52B}" srcOrd="3" destOrd="0" presId="urn:microsoft.com/office/officeart/2005/8/layout/orgChart1"/>
    <dgm:cxn modelId="{015CBFC6-BF55-4EA1-A3DC-766818182FCB}" type="presParOf" srcId="{EC1EDACC-48B1-431D-9F0D-7B934084D52B}" destId="{6AC1800E-8E96-4A62-8751-9D993B109418}" srcOrd="0" destOrd="0" presId="urn:microsoft.com/office/officeart/2005/8/layout/orgChart1"/>
    <dgm:cxn modelId="{EEE76751-1C1B-4B12-82E0-93D3DFF9173F}" type="presParOf" srcId="{6AC1800E-8E96-4A62-8751-9D993B109418}" destId="{84B8931A-739B-4872-9F8E-D5BA17A34A68}" srcOrd="0" destOrd="0" presId="urn:microsoft.com/office/officeart/2005/8/layout/orgChart1"/>
    <dgm:cxn modelId="{6C1036BC-7D7C-46AE-BD73-0535C7E57CCD}" type="presParOf" srcId="{6AC1800E-8E96-4A62-8751-9D993B109418}" destId="{2C58D91B-4984-4BA8-B4F2-AE0E674FC711}" srcOrd="1" destOrd="0" presId="urn:microsoft.com/office/officeart/2005/8/layout/orgChart1"/>
    <dgm:cxn modelId="{E9EB062F-20A6-4C20-8564-61FD363C93C6}" type="presParOf" srcId="{EC1EDACC-48B1-431D-9F0D-7B934084D52B}" destId="{13EF366E-604E-449B-B0E0-385F084297E9}" srcOrd="1" destOrd="0" presId="urn:microsoft.com/office/officeart/2005/8/layout/orgChart1"/>
    <dgm:cxn modelId="{3D00F3AF-1BB9-492B-AC50-0C58B5C3FAD1}" type="presParOf" srcId="{EC1EDACC-48B1-431D-9F0D-7B934084D52B}" destId="{AFDE90C8-0F62-484D-9DC7-C92019E96A86}" srcOrd="2" destOrd="0" presId="urn:microsoft.com/office/officeart/2005/8/layout/orgChart1"/>
    <dgm:cxn modelId="{D9F8F84C-EFB6-4DA0-B181-C4B3C71ABB31}" type="presParOf" srcId="{01DF3618-1217-467A-BE0B-A051A67EB755}" destId="{1B2493A1-9F94-4730-B045-33F4D209C6B5}" srcOrd="4" destOrd="0" presId="urn:microsoft.com/office/officeart/2005/8/layout/orgChart1"/>
    <dgm:cxn modelId="{FF972D47-B9A3-4600-9C13-382342A0FCD5}" type="presParOf" srcId="{01DF3618-1217-467A-BE0B-A051A67EB755}" destId="{A47AB990-E93A-4EF0-88F3-919EDBDFCE57}" srcOrd="5" destOrd="0" presId="urn:microsoft.com/office/officeart/2005/8/layout/orgChart1"/>
    <dgm:cxn modelId="{83168C00-8706-49B8-8953-1E3CB240EF4A}" type="presParOf" srcId="{A47AB990-E93A-4EF0-88F3-919EDBDFCE57}" destId="{8DC05432-6EDD-46C4-B5B0-C3D722162C16}" srcOrd="0" destOrd="0" presId="urn:microsoft.com/office/officeart/2005/8/layout/orgChart1"/>
    <dgm:cxn modelId="{BA59084E-CEDD-4643-8104-527B3EFB0FAA}" type="presParOf" srcId="{8DC05432-6EDD-46C4-B5B0-C3D722162C16}" destId="{B20197FC-F82D-4721-91EA-F0A21FF24B70}" srcOrd="0" destOrd="0" presId="urn:microsoft.com/office/officeart/2005/8/layout/orgChart1"/>
    <dgm:cxn modelId="{AA240F67-5D41-4281-BDC6-B42C1FC723BB}" type="presParOf" srcId="{8DC05432-6EDD-46C4-B5B0-C3D722162C16}" destId="{F4595992-B0BD-42E8-A0F8-B03AD9F13DBB}" srcOrd="1" destOrd="0" presId="urn:microsoft.com/office/officeart/2005/8/layout/orgChart1"/>
    <dgm:cxn modelId="{D8385CB9-436B-4848-94EA-01C9943BB4D8}" type="presParOf" srcId="{A47AB990-E93A-4EF0-88F3-919EDBDFCE57}" destId="{A08EBA20-67DE-4D14-9705-1D69BC635301}" srcOrd="1" destOrd="0" presId="urn:microsoft.com/office/officeart/2005/8/layout/orgChart1"/>
    <dgm:cxn modelId="{339FFEE3-7643-476B-A16A-0CDFEB7CD0FE}" type="presParOf" srcId="{A47AB990-E93A-4EF0-88F3-919EDBDFCE57}" destId="{930B8551-DC00-441E-9AFD-B324085D3AA4}" srcOrd="2" destOrd="0" presId="urn:microsoft.com/office/officeart/2005/8/layout/orgChart1"/>
    <dgm:cxn modelId="{C89EAF19-5790-4BB7-8DF7-D29106FD4092}" type="presParOf" srcId="{0390385A-E8F8-4E3A-86D9-1D565898573D}" destId="{127E973B-ACBA-4626-B257-41B067FAC150}" srcOrd="2" destOrd="0" presId="urn:microsoft.com/office/officeart/2005/8/layout/orgChart1"/>
    <dgm:cxn modelId="{45700771-37A6-448C-891A-1568D7A4F453}" type="presParOf" srcId="{AA6B240C-95D1-4B23-8C5F-58B37A2B7AEF}" destId="{55547954-4A0E-4B1D-A83E-D1E4CBA5658A}" srcOrd="2" destOrd="0" presId="urn:microsoft.com/office/officeart/2005/8/layout/orgChart1"/>
    <dgm:cxn modelId="{AD5C9551-6958-4901-B24B-A4DDE9CCD2B0}" type="presParOf" srcId="{AA6B240C-95D1-4B23-8C5F-58B37A2B7AEF}" destId="{AA3D467A-CD85-4074-9FF0-3C21335A7495}" srcOrd="3" destOrd="0" presId="urn:microsoft.com/office/officeart/2005/8/layout/orgChart1"/>
    <dgm:cxn modelId="{6AE045BA-6CA7-44B0-9EF2-E4598761B08D}" type="presParOf" srcId="{AA3D467A-CD85-4074-9FF0-3C21335A7495}" destId="{38A3A1AF-1474-45B4-A035-937C2A2FF7E4}" srcOrd="0" destOrd="0" presId="urn:microsoft.com/office/officeart/2005/8/layout/orgChart1"/>
    <dgm:cxn modelId="{0728FB93-21F7-45DF-92D6-562926A83A61}" type="presParOf" srcId="{38A3A1AF-1474-45B4-A035-937C2A2FF7E4}" destId="{39501734-1BF1-4CEB-9C3E-DC5C6B7034DC}" srcOrd="0" destOrd="0" presId="urn:microsoft.com/office/officeart/2005/8/layout/orgChart1"/>
    <dgm:cxn modelId="{90104E0B-6F82-4059-A4F0-7E5517BBF3EF}" type="presParOf" srcId="{38A3A1AF-1474-45B4-A035-937C2A2FF7E4}" destId="{8167B63F-366E-49F3-89EB-3D8C64E32E5C}" srcOrd="1" destOrd="0" presId="urn:microsoft.com/office/officeart/2005/8/layout/orgChart1"/>
    <dgm:cxn modelId="{DC7690D7-5475-4CC6-BBC1-3A021C4DCFD7}" type="presParOf" srcId="{AA3D467A-CD85-4074-9FF0-3C21335A7495}" destId="{DC1D866A-83E4-45C0-8BF7-F06320D3D46C}" srcOrd="1" destOrd="0" presId="urn:microsoft.com/office/officeart/2005/8/layout/orgChart1"/>
    <dgm:cxn modelId="{AC418F11-C921-4F7F-8725-21AE1000A381}" type="presParOf" srcId="{DC1D866A-83E4-45C0-8BF7-F06320D3D46C}" destId="{FD5221B0-CCC6-4F9E-93C3-6836ED86FC87}" srcOrd="0" destOrd="0" presId="urn:microsoft.com/office/officeart/2005/8/layout/orgChart1"/>
    <dgm:cxn modelId="{9D685325-B3D2-4142-8F48-275D8166E3D6}" type="presParOf" srcId="{DC1D866A-83E4-45C0-8BF7-F06320D3D46C}" destId="{307BEEDB-0296-4257-BE81-7E3C180DE7FC}" srcOrd="1" destOrd="0" presId="urn:microsoft.com/office/officeart/2005/8/layout/orgChart1"/>
    <dgm:cxn modelId="{50DBCAEB-9424-4499-AC84-46152F36A032}" type="presParOf" srcId="{307BEEDB-0296-4257-BE81-7E3C180DE7FC}" destId="{A69B5CE5-DC8B-4918-AE73-EDCEA49FF0DB}" srcOrd="0" destOrd="0" presId="urn:microsoft.com/office/officeart/2005/8/layout/orgChart1"/>
    <dgm:cxn modelId="{443800A7-2C70-4FC1-992B-2D8F1F6A2E03}" type="presParOf" srcId="{A69B5CE5-DC8B-4918-AE73-EDCEA49FF0DB}" destId="{18E9E31B-4087-4A4B-A136-C139E4C5DD9D}" srcOrd="0" destOrd="0" presId="urn:microsoft.com/office/officeart/2005/8/layout/orgChart1"/>
    <dgm:cxn modelId="{52AF4E62-4BCF-469F-8762-2DCE8F96A09F}" type="presParOf" srcId="{A69B5CE5-DC8B-4918-AE73-EDCEA49FF0DB}" destId="{4821DABA-0E4C-489F-81DD-CE916EBC257D}" srcOrd="1" destOrd="0" presId="urn:microsoft.com/office/officeart/2005/8/layout/orgChart1"/>
    <dgm:cxn modelId="{6EF79F02-C5C7-43B1-93B4-252893FCC8AD}" type="presParOf" srcId="{307BEEDB-0296-4257-BE81-7E3C180DE7FC}" destId="{BD57EC91-EA7A-46E6-AF48-75840C710C82}" srcOrd="1" destOrd="0" presId="urn:microsoft.com/office/officeart/2005/8/layout/orgChart1"/>
    <dgm:cxn modelId="{132AD488-996C-4EC8-B55B-72A02224D8AD}" type="presParOf" srcId="{307BEEDB-0296-4257-BE81-7E3C180DE7FC}" destId="{5DE6E7D6-1CAA-45F0-8646-172DED994836}" srcOrd="2" destOrd="0" presId="urn:microsoft.com/office/officeart/2005/8/layout/orgChart1"/>
    <dgm:cxn modelId="{38FACEC5-4A8F-4E95-B237-CEDD10EC60D6}" type="presParOf" srcId="{DC1D866A-83E4-45C0-8BF7-F06320D3D46C}" destId="{F047341D-5A8A-46CA-8435-3453F1EEDE5C}" srcOrd="2" destOrd="0" presId="urn:microsoft.com/office/officeart/2005/8/layout/orgChart1"/>
    <dgm:cxn modelId="{FCFABF5F-B8EC-4291-A28D-C919E9FA15CC}" type="presParOf" srcId="{DC1D866A-83E4-45C0-8BF7-F06320D3D46C}" destId="{239A0B0C-1DE8-4984-933C-896A466748C2}" srcOrd="3" destOrd="0" presId="urn:microsoft.com/office/officeart/2005/8/layout/orgChart1"/>
    <dgm:cxn modelId="{09EBF73F-5DCB-4082-AB5C-D50BA59B3717}" type="presParOf" srcId="{239A0B0C-1DE8-4984-933C-896A466748C2}" destId="{43247A7C-F0D7-41FE-8832-D7CB1D6780DD}" srcOrd="0" destOrd="0" presId="urn:microsoft.com/office/officeart/2005/8/layout/orgChart1"/>
    <dgm:cxn modelId="{5373C9B8-E230-4B8C-80C0-3933D6092FFC}" type="presParOf" srcId="{43247A7C-F0D7-41FE-8832-D7CB1D6780DD}" destId="{48228667-7728-4F3C-960F-C22635956651}" srcOrd="0" destOrd="0" presId="urn:microsoft.com/office/officeart/2005/8/layout/orgChart1"/>
    <dgm:cxn modelId="{A92775FB-9706-47FF-8F25-6DEADF136748}" type="presParOf" srcId="{43247A7C-F0D7-41FE-8832-D7CB1D6780DD}" destId="{59B7F255-1F82-4932-99D7-F13E03621BB7}" srcOrd="1" destOrd="0" presId="urn:microsoft.com/office/officeart/2005/8/layout/orgChart1"/>
    <dgm:cxn modelId="{3264F5DB-0DD3-4D94-B698-DDBDAAC233D9}" type="presParOf" srcId="{239A0B0C-1DE8-4984-933C-896A466748C2}" destId="{79D22A4C-4938-4014-8D7F-A9752C1826F3}" srcOrd="1" destOrd="0" presId="urn:microsoft.com/office/officeart/2005/8/layout/orgChart1"/>
    <dgm:cxn modelId="{EB16C9F3-2F72-4E11-AB80-1377AC2180EA}" type="presParOf" srcId="{239A0B0C-1DE8-4984-933C-896A466748C2}" destId="{A7E43FF5-0C36-4AF5-8DD4-7A5DB70D97B6}" srcOrd="2" destOrd="0" presId="urn:microsoft.com/office/officeart/2005/8/layout/orgChart1"/>
    <dgm:cxn modelId="{2CFC4AE2-033E-47BC-8862-4B7F7337F73C}" type="presParOf" srcId="{DC1D866A-83E4-45C0-8BF7-F06320D3D46C}" destId="{DC1C251C-9BAC-48BF-A49A-9329B086E5FD}" srcOrd="4" destOrd="0" presId="urn:microsoft.com/office/officeart/2005/8/layout/orgChart1"/>
    <dgm:cxn modelId="{19DC1DF4-268F-46B1-AC41-87DFD5564A7B}" type="presParOf" srcId="{DC1D866A-83E4-45C0-8BF7-F06320D3D46C}" destId="{8ED0CD8E-8824-49DC-A3F3-284098E574AE}" srcOrd="5" destOrd="0" presId="urn:microsoft.com/office/officeart/2005/8/layout/orgChart1"/>
    <dgm:cxn modelId="{9E707615-4567-45B7-A141-2D758A148190}" type="presParOf" srcId="{8ED0CD8E-8824-49DC-A3F3-284098E574AE}" destId="{0A9256BD-C963-4DAA-A38E-45D6324B0641}" srcOrd="0" destOrd="0" presId="urn:microsoft.com/office/officeart/2005/8/layout/orgChart1"/>
    <dgm:cxn modelId="{12E988FB-BEE9-46A5-9258-3F42B438CD5F}" type="presParOf" srcId="{0A9256BD-C963-4DAA-A38E-45D6324B0641}" destId="{A36B43DF-21CA-4A30-8505-E21207971E8B}" srcOrd="0" destOrd="0" presId="urn:microsoft.com/office/officeart/2005/8/layout/orgChart1"/>
    <dgm:cxn modelId="{74FE3C8A-7F64-4E5B-A203-C4C6CB624088}" type="presParOf" srcId="{0A9256BD-C963-4DAA-A38E-45D6324B0641}" destId="{30E8E358-F923-49C0-81C1-AB949BF9E67D}" srcOrd="1" destOrd="0" presId="urn:microsoft.com/office/officeart/2005/8/layout/orgChart1"/>
    <dgm:cxn modelId="{88918097-6BC2-47D2-BCFD-3DEF1F89A8F3}" type="presParOf" srcId="{8ED0CD8E-8824-49DC-A3F3-284098E574AE}" destId="{E351BED8-8458-4E7B-BF95-43ECCD27193D}" srcOrd="1" destOrd="0" presId="urn:microsoft.com/office/officeart/2005/8/layout/orgChart1"/>
    <dgm:cxn modelId="{5016A0A0-4F15-4141-A804-AA032FF17CAF}" type="presParOf" srcId="{8ED0CD8E-8824-49DC-A3F3-284098E574AE}" destId="{220B8154-DB9F-4975-A23E-ED6408370D41}" srcOrd="2" destOrd="0" presId="urn:microsoft.com/office/officeart/2005/8/layout/orgChart1"/>
    <dgm:cxn modelId="{0E3B8613-3169-44B7-9CCA-415C45EE80A1}" type="presParOf" srcId="{DC1D866A-83E4-45C0-8BF7-F06320D3D46C}" destId="{2B557141-5F0A-46F0-B01C-B16B2CDB6282}" srcOrd="6" destOrd="0" presId="urn:microsoft.com/office/officeart/2005/8/layout/orgChart1"/>
    <dgm:cxn modelId="{67CC010A-BA5A-436E-ADF6-E87CA1685B80}" type="presParOf" srcId="{DC1D866A-83E4-45C0-8BF7-F06320D3D46C}" destId="{7F86ACDB-E90F-4B9F-A80D-91234F5A172F}" srcOrd="7" destOrd="0" presId="urn:microsoft.com/office/officeart/2005/8/layout/orgChart1"/>
    <dgm:cxn modelId="{9CECCBF5-8347-4271-A863-C1D0DAEFBA51}" type="presParOf" srcId="{7F86ACDB-E90F-4B9F-A80D-91234F5A172F}" destId="{716F9AF5-2450-4360-8DB3-CEAAD577CCDB}" srcOrd="0" destOrd="0" presId="urn:microsoft.com/office/officeart/2005/8/layout/orgChart1"/>
    <dgm:cxn modelId="{5891CB2D-349C-46FD-B775-26432D9E3694}" type="presParOf" srcId="{716F9AF5-2450-4360-8DB3-CEAAD577CCDB}" destId="{DA3046BF-B5E3-44A4-A527-199C591A7741}" srcOrd="0" destOrd="0" presId="urn:microsoft.com/office/officeart/2005/8/layout/orgChart1"/>
    <dgm:cxn modelId="{F92EE5FE-6678-4083-95DB-A1FD15C5C798}" type="presParOf" srcId="{716F9AF5-2450-4360-8DB3-CEAAD577CCDB}" destId="{1A42AEEE-6A4A-490D-BC61-32354D0DCDA6}" srcOrd="1" destOrd="0" presId="urn:microsoft.com/office/officeart/2005/8/layout/orgChart1"/>
    <dgm:cxn modelId="{E6C685B8-99BD-4D49-89E2-6F84B22F5D1A}" type="presParOf" srcId="{7F86ACDB-E90F-4B9F-A80D-91234F5A172F}" destId="{65DA584D-2FEE-4968-952D-74C38A261D1A}" srcOrd="1" destOrd="0" presId="urn:microsoft.com/office/officeart/2005/8/layout/orgChart1"/>
    <dgm:cxn modelId="{242B8800-F04D-4500-A375-32395B55F3ED}" type="presParOf" srcId="{7F86ACDB-E90F-4B9F-A80D-91234F5A172F}" destId="{E9E85259-A73C-43E3-AEC7-D46923016263}" srcOrd="2" destOrd="0" presId="urn:microsoft.com/office/officeart/2005/8/layout/orgChart1"/>
    <dgm:cxn modelId="{B3A893AC-8543-4583-94B3-C4265AF1395C}" type="presParOf" srcId="{AA3D467A-CD85-4074-9FF0-3C21335A7495}" destId="{0C00E81B-BB9F-4F33-A622-4E08EA4391AE}" srcOrd="2" destOrd="0" presId="urn:microsoft.com/office/officeart/2005/8/layout/orgChart1"/>
    <dgm:cxn modelId="{100B8C6A-862F-451A-B635-8CAC452ADCE4}" type="presParOf" srcId="{AA6B240C-95D1-4B23-8C5F-58B37A2B7AEF}" destId="{B7A1CECF-EB2B-4C78-86C4-74B7FAE74BB0}" srcOrd="4" destOrd="0" presId="urn:microsoft.com/office/officeart/2005/8/layout/orgChart1"/>
    <dgm:cxn modelId="{4F614A1D-3192-4CAE-BDD7-7FF655B82224}" type="presParOf" srcId="{AA6B240C-95D1-4B23-8C5F-58B37A2B7AEF}" destId="{E66F42F8-84C5-4878-AB2B-63004AEB4A6A}" srcOrd="5" destOrd="0" presId="urn:microsoft.com/office/officeart/2005/8/layout/orgChart1"/>
    <dgm:cxn modelId="{2E9F13E9-FC84-4680-B300-F6253FEAFCCC}" type="presParOf" srcId="{E66F42F8-84C5-4878-AB2B-63004AEB4A6A}" destId="{0CAE8189-574E-44B9-AF71-1FE94BDF757D}" srcOrd="0" destOrd="0" presId="urn:microsoft.com/office/officeart/2005/8/layout/orgChart1"/>
    <dgm:cxn modelId="{9045C822-2D4B-4842-BC61-1EF9CA7DCB32}" type="presParOf" srcId="{0CAE8189-574E-44B9-AF71-1FE94BDF757D}" destId="{C452E8D5-F73A-40DF-B171-7F18653E8DF1}" srcOrd="0" destOrd="0" presId="urn:microsoft.com/office/officeart/2005/8/layout/orgChart1"/>
    <dgm:cxn modelId="{42E8E9A7-FE2B-48F7-A2B0-BE259E97ED1E}" type="presParOf" srcId="{0CAE8189-574E-44B9-AF71-1FE94BDF757D}" destId="{BA363114-E4C2-477C-85A8-B0DCEB857A51}" srcOrd="1" destOrd="0" presId="urn:microsoft.com/office/officeart/2005/8/layout/orgChart1"/>
    <dgm:cxn modelId="{D4D74F99-7CC9-46A5-876C-905A1F03B3BB}" type="presParOf" srcId="{E66F42F8-84C5-4878-AB2B-63004AEB4A6A}" destId="{F941DB19-42B1-48CA-B5D4-8C0CF558153F}" srcOrd="1" destOrd="0" presId="urn:microsoft.com/office/officeart/2005/8/layout/orgChart1"/>
    <dgm:cxn modelId="{BA9D9BF5-1B72-4158-8C7E-CBD47E783E36}" type="presParOf" srcId="{E66F42F8-84C5-4878-AB2B-63004AEB4A6A}" destId="{C22DFB78-594E-48A4-AF37-F9BA67D0DF79}" srcOrd="2" destOrd="0" presId="urn:microsoft.com/office/officeart/2005/8/layout/orgChart1"/>
    <dgm:cxn modelId="{38B8C7B3-C825-430A-A5E6-A2C965CE7206}" type="presParOf" srcId="{D7B212F8-E114-498B-A3FD-6E9EF0E6B016}" destId="{DB9B853B-39FF-4D85-9FA6-56AEC258E34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B4D2A6-A0B1-43E3-AD57-E75773852E2D}" type="doc">
      <dgm:prSet loTypeId="urn:microsoft.com/office/officeart/2005/8/layout/orgChart1" loCatId="hierarchy" qsTypeId="urn:microsoft.com/office/officeart/2005/8/quickstyle/3d1" qsCatId="3D" csTypeId="urn:microsoft.com/office/officeart/2005/8/colors/accent4_2" csCatId="accent4" phldr="1"/>
      <dgm:spPr/>
      <dgm:t>
        <a:bodyPr/>
        <a:lstStyle/>
        <a:p>
          <a:endParaRPr lang="en-GB"/>
        </a:p>
      </dgm:t>
    </dgm:pt>
    <dgm:pt modelId="{B4C6E96A-0FB1-49E5-88D7-CBCFE031B29D}">
      <dgm:prSet phldrT="[Text]" custT="1"/>
      <dgm:spPr/>
      <dgm:t>
        <a:bodyPr/>
        <a:lstStyle/>
        <a:p>
          <a:r>
            <a:rPr lang="en-GB" sz="1800" b="1" dirty="0" smtClean="0"/>
            <a:t>WLHIV</a:t>
          </a:r>
          <a:endParaRPr lang="en-GB" sz="1800" b="1" dirty="0"/>
        </a:p>
      </dgm:t>
    </dgm:pt>
    <dgm:pt modelId="{E1EB3606-7703-46D9-8E63-C1D13C8416EA}" type="parTrans" cxnId="{11021A75-9F6B-4D33-8FA2-834726A23104}">
      <dgm:prSet/>
      <dgm:spPr/>
      <dgm:t>
        <a:bodyPr/>
        <a:lstStyle/>
        <a:p>
          <a:endParaRPr lang="en-GB" sz="1200" b="1"/>
        </a:p>
      </dgm:t>
    </dgm:pt>
    <dgm:pt modelId="{2722D101-A4EC-4C5B-8553-3FE4E7A84DFA}" type="sibTrans" cxnId="{11021A75-9F6B-4D33-8FA2-834726A23104}">
      <dgm:prSet/>
      <dgm:spPr/>
      <dgm:t>
        <a:bodyPr/>
        <a:lstStyle/>
        <a:p>
          <a:endParaRPr lang="en-GB" sz="1200" b="1"/>
        </a:p>
      </dgm:t>
    </dgm:pt>
    <dgm:pt modelId="{8E0960BF-A7CD-4FC3-9C23-4B853CC735B4}">
      <dgm:prSet phldrT="[Text]" custT="1"/>
      <dgm:spPr>
        <a:solidFill>
          <a:schemeClr val="accent5">
            <a:lumMod val="75000"/>
          </a:schemeClr>
        </a:solidFill>
      </dgm:spPr>
      <dgm:t>
        <a:bodyPr/>
        <a:lstStyle/>
        <a:p>
          <a:r>
            <a:rPr lang="en-GB" sz="1800" b="1" dirty="0" smtClean="0"/>
            <a:t>WCBA*</a:t>
          </a:r>
          <a:endParaRPr lang="en-GB" sz="1800" b="1" dirty="0"/>
        </a:p>
      </dgm:t>
    </dgm:pt>
    <dgm:pt modelId="{35E02BB7-EBBA-4BB2-B3C5-C4174573491E}" type="parTrans" cxnId="{724E3B5B-F6A7-429A-841B-7DF22DAC62A7}">
      <dgm:prSet/>
      <dgm:spPr/>
      <dgm:t>
        <a:bodyPr/>
        <a:lstStyle/>
        <a:p>
          <a:endParaRPr lang="en-GB" sz="1200" b="1"/>
        </a:p>
      </dgm:t>
    </dgm:pt>
    <dgm:pt modelId="{5A854EE3-8F12-46FA-B71E-6EC61E13B34A}" type="sibTrans" cxnId="{724E3B5B-F6A7-429A-841B-7DF22DAC62A7}">
      <dgm:prSet/>
      <dgm:spPr/>
      <dgm:t>
        <a:bodyPr/>
        <a:lstStyle/>
        <a:p>
          <a:endParaRPr lang="en-GB" sz="1200" b="1"/>
        </a:p>
      </dgm:t>
    </dgm:pt>
    <dgm:pt modelId="{BB56DB9F-EAF9-43C1-BE47-D6E5B46A173D}">
      <dgm:prSet phldrT="[Text]" custT="1"/>
      <dgm:spPr>
        <a:solidFill>
          <a:schemeClr val="accent3">
            <a:lumMod val="50000"/>
          </a:schemeClr>
        </a:solidFill>
      </dgm:spPr>
      <dgm:t>
        <a:bodyPr/>
        <a:lstStyle/>
        <a:p>
          <a:r>
            <a:rPr lang="en-GB" sz="1800" b="1" dirty="0" smtClean="0"/>
            <a:t>PW</a:t>
          </a:r>
          <a:endParaRPr lang="en-GB" sz="1800" b="1" dirty="0"/>
        </a:p>
      </dgm:t>
    </dgm:pt>
    <dgm:pt modelId="{A4CC9A63-92C4-43A4-86E3-67DEC9BC9DB6}" type="parTrans" cxnId="{56118F5A-308B-411F-8AE6-8D7654D7E562}">
      <dgm:prSet/>
      <dgm:spPr/>
      <dgm:t>
        <a:bodyPr/>
        <a:lstStyle/>
        <a:p>
          <a:endParaRPr lang="en-GB" sz="1200" b="1"/>
        </a:p>
      </dgm:t>
    </dgm:pt>
    <dgm:pt modelId="{5BAA7B57-1DDC-4297-AD1A-0A9FD75F044A}" type="sibTrans" cxnId="{56118F5A-308B-411F-8AE6-8D7654D7E562}">
      <dgm:prSet/>
      <dgm:spPr/>
      <dgm:t>
        <a:bodyPr/>
        <a:lstStyle/>
        <a:p>
          <a:endParaRPr lang="en-GB" sz="1200" b="1"/>
        </a:p>
      </dgm:t>
    </dgm:pt>
    <dgm:pt modelId="{DC9CF624-3E16-487E-981A-1005CC2BD1D1}">
      <dgm:prSet custT="1"/>
      <dgm:spPr>
        <a:solidFill>
          <a:schemeClr val="accent5">
            <a:lumMod val="75000"/>
          </a:schemeClr>
        </a:solidFill>
      </dgm:spPr>
      <dgm:t>
        <a:bodyPr lIns="72000" tIns="36000" rIns="72000" bIns="36000"/>
        <a:lstStyle/>
        <a:p>
          <a:pPr>
            <a:lnSpc>
              <a:spcPct val="100000"/>
            </a:lnSpc>
            <a:spcAft>
              <a:spcPts val="0"/>
            </a:spcAft>
          </a:pPr>
          <a:r>
            <a:rPr lang="en-US" sz="1200" b="1" u="sng" dirty="0" smtClean="0"/>
            <a:t>ANY </a:t>
          </a:r>
          <a:r>
            <a:rPr lang="en-US" sz="1200" b="1" dirty="0" smtClean="0"/>
            <a:t>contraception→ DTG</a:t>
          </a:r>
        </a:p>
        <a:p>
          <a:pPr>
            <a:lnSpc>
              <a:spcPct val="100000"/>
            </a:lnSpc>
            <a:spcAft>
              <a:spcPts val="0"/>
            </a:spcAft>
          </a:pPr>
          <a:r>
            <a:rPr lang="en-US" sz="1200" b="1" dirty="0" smtClean="0"/>
            <a:t> </a:t>
          </a:r>
        </a:p>
        <a:p>
          <a:pPr>
            <a:lnSpc>
              <a:spcPct val="100000"/>
            </a:lnSpc>
            <a:spcAft>
              <a:spcPts val="0"/>
            </a:spcAft>
          </a:pPr>
          <a:r>
            <a:rPr lang="en-US" sz="1200" b="1" dirty="0" smtClean="0"/>
            <a:t>No contraception→ NO- DTG </a:t>
          </a:r>
          <a:endParaRPr lang="en-GB" sz="1200" b="1" dirty="0" smtClean="0"/>
        </a:p>
      </dgm:t>
    </dgm:pt>
    <dgm:pt modelId="{74BCD6EF-DDF3-40D1-B8A2-5BAF4CF84CB1}" type="parTrans" cxnId="{0A614964-51E3-4715-B8F1-36EC992F7722}">
      <dgm:prSet/>
      <dgm:spPr/>
      <dgm:t>
        <a:bodyPr/>
        <a:lstStyle/>
        <a:p>
          <a:endParaRPr lang="en-GB" sz="1200" b="1"/>
        </a:p>
      </dgm:t>
    </dgm:pt>
    <dgm:pt modelId="{111284A5-E1DE-4CC1-8EA7-91E3A6ADFDB1}" type="sibTrans" cxnId="{0A614964-51E3-4715-B8F1-36EC992F7722}">
      <dgm:prSet/>
      <dgm:spPr/>
      <dgm:t>
        <a:bodyPr/>
        <a:lstStyle/>
        <a:p>
          <a:endParaRPr lang="en-GB" sz="1200" b="1"/>
        </a:p>
      </dgm:t>
    </dgm:pt>
    <dgm:pt modelId="{89EA6FC7-69EC-4865-8EDE-97091EEB3D25}">
      <dgm:prSet custT="1"/>
      <dgm:spPr>
        <a:solidFill>
          <a:schemeClr val="accent5">
            <a:lumMod val="75000"/>
          </a:schemeClr>
        </a:solidFill>
      </dgm:spPr>
      <dgm:t>
        <a:bodyPr lIns="72000" tIns="36000" rIns="72000" bIns="36000"/>
        <a:lstStyle/>
        <a:p>
          <a:r>
            <a:rPr lang="en-GB" sz="1200" b="1" dirty="0" smtClean="0"/>
            <a:t>Counselling on risk/benefit and on  contraception</a:t>
          </a:r>
        </a:p>
        <a:p>
          <a:r>
            <a:rPr lang="en-GB" sz="1200" b="1" dirty="0" smtClean="0"/>
            <a:t>a) DTG</a:t>
          </a:r>
        </a:p>
        <a:p>
          <a:r>
            <a:rPr lang="en-GB" sz="1200" b="1" dirty="0" smtClean="0"/>
            <a:t>b) Preferred  NO-DTG but informed choice allowed  </a:t>
          </a:r>
          <a:endParaRPr lang="en-GB" sz="1200" b="1" dirty="0"/>
        </a:p>
      </dgm:t>
    </dgm:pt>
    <dgm:pt modelId="{F697FAAA-4215-45B3-BB04-88BB0AAF5E62}" type="parTrans" cxnId="{5119BC9B-3773-4BAB-89A9-0A417C76CFEB}">
      <dgm:prSet/>
      <dgm:spPr/>
      <dgm:t>
        <a:bodyPr/>
        <a:lstStyle/>
        <a:p>
          <a:endParaRPr lang="en-GB" sz="1200" b="1"/>
        </a:p>
      </dgm:t>
    </dgm:pt>
    <dgm:pt modelId="{B6316658-C59A-43AD-A334-17277A974A70}" type="sibTrans" cxnId="{5119BC9B-3773-4BAB-89A9-0A417C76CFEB}">
      <dgm:prSet/>
      <dgm:spPr/>
      <dgm:t>
        <a:bodyPr/>
        <a:lstStyle/>
        <a:p>
          <a:endParaRPr lang="en-GB" sz="1200" b="1"/>
        </a:p>
      </dgm:t>
    </dgm:pt>
    <dgm:pt modelId="{1DC11185-698A-47BB-B7EB-0FD2B2818072}">
      <dgm:prSet custT="1"/>
      <dgm:spPr>
        <a:solidFill>
          <a:schemeClr val="accent3">
            <a:lumMod val="50000"/>
          </a:schemeClr>
        </a:solidFill>
      </dgm:spPr>
      <dgm:t>
        <a:bodyPr lIns="72000" tIns="36000" rIns="72000" bIns="36000"/>
        <a:lstStyle/>
        <a:p>
          <a:pPr>
            <a:lnSpc>
              <a:spcPct val="100000"/>
            </a:lnSpc>
            <a:spcAft>
              <a:spcPts val="0"/>
            </a:spcAft>
          </a:pPr>
          <a:r>
            <a:rPr lang="en-GB" sz="1200" b="1" dirty="0" smtClean="0"/>
            <a:t>All PW →  </a:t>
          </a:r>
        </a:p>
        <a:p>
          <a:pPr>
            <a:lnSpc>
              <a:spcPct val="100000"/>
            </a:lnSpc>
            <a:spcAft>
              <a:spcPts val="0"/>
            </a:spcAft>
          </a:pPr>
          <a:r>
            <a:rPr lang="en-GB" sz="1200" b="1" dirty="0" smtClean="0"/>
            <a:t>NO-DTG based regimen</a:t>
          </a:r>
        </a:p>
      </dgm:t>
    </dgm:pt>
    <dgm:pt modelId="{5113DF5F-7B1B-415D-9D3D-BD20F5953A44}" type="parTrans" cxnId="{3A8D5EA2-35A1-4083-8147-9E65F4A14D05}">
      <dgm:prSet/>
      <dgm:spPr/>
      <dgm:t>
        <a:bodyPr/>
        <a:lstStyle/>
        <a:p>
          <a:endParaRPr lang="en-GB" sz="1200" b="1"/>
        </a:p>
      </dgm:t>
    </dgm:pt>
    <dgm:pt modelId="{17B20E9B-928B-4656-908D-24F7EC610687}" type="sibTrans" cxnId="{3A8D5EA2-35A1-4083-8147-9E65F4A14D05}">
      <dgm:prSet/>
      <dgm:spPr/>
      <dgm:t>
        <a:bodyPr/>
        <a:lstStyle/>
        <a:p>
          <a:endParaRPr lang="en-GB" sz="1200" b="1"/>
        </a:p>
      </dgm:t>
    </dgm:pt>
    <dgm:pt modelId="{4BF5062F-CC4B-4FFC-83CC-DA9DAC621566}">
      <dgm:prSet custT="1"/>
      <dgm:spPr>
        <a:solidFill>
          <a:schemeClr val="accent3">
            <a:lumMod val="50000"/>
          </a:schemeClr>
        </a:solidFill>
      </dgm:spPr>
      <dgm:t>
        <a:bodyPr lIns="72000" tIns="36000" rIns="72000" bIns="36000"/>
        <a:lstStyle/>
        <a:p>
          <a:pPr>
            <a:lnSpc>
              <a:spcPct val="100000"/>
            </a:lnSpc>
            <a:spcAft>
              <a:spcPts val="0"/>
            </a:spcAft>
          </a:pPr>
          <a:r>
            <a:rPr lang="en-GB" sz="1200" b="1" dirty="0" smtClean="0"/>
            <a:t>PW identified within 8wk or  1</a:t>
          </a:r>
          <a:r>
            <a:rPr lang="en-GB" sz="1200" b="1" baseline="30000" dirty="0" smtClean="0"/>
            <a:t>st</a:t>
          </a:r>
          <a:r>
            <a:rPr lang="en-GB" sz="1200" b="1" dirty="0" smtClean="0"/>
            <a:t> trim </a:t>
          </a:r>
          <a:r>
            <a:rPr lang="en-US" sz="1200" b="1" dirty="0" smtClean="0"/>
            <a:t>→ N</a:t>
          </a:r>
          <a:r>
            <a:rPr lang="en-GB" sz="1200" b="1" dirty="0" smtClean="0"/>
            <a:t>O-DTG</a:t>
          </a:r>
        </a:p>
        <a:p>
          <a:pPr>
            <a:lnSpc>
              <a:spcPct val="100000"/>
            </a:lnSpc>
            <a:spcAft>
              <a:spcPts val="0"/>
            </a:spcAft>
          </a:pPr>
          <a:r>
            <a:rPr lang="en-GB" sz="1200" b="1" dirty="0" smtClean="0"/>
            <a:t> </a:t>
          </a:r>
        </a:p>
        <a:p>
          <a:pPr>
            <a:lnSpc>
              <a:spcPct val="100000"/>
            </a:lnSpc>
            <a:spcAft>
              <a:spcPts val="0"/>
            </a:spcAft>
          </a:pPr>
          <a:r>
            <a:rPr lang="en-US" sz="1200" b="1" dirty="0" smtClean="0"/>
            <a:t>PW identified later (&gt;2nd trim) →  DTG based regimen</a:t>
          </a:r>
          <a:r>
            <a:rPr lang="en-GB" sz="1200" b="1" dirty="0" smtClean="0"/>
            <a:t> </a:t>
          </a:r>
          <a:endParaRPr lang="en-GB" sz="1200" b="1" dirty="0"/>
        </a:p>
      </dgm:t>
    </dgm:pt>
    <dgm:pt modelId="{D7886C78-AD13-491D-B55D-AF795E2A6B8C}" type="parTrans" cxnId="{C9323645-65BB-4496-B3DE-DDA275E3813F}">
      <dgm:prSet/>
      <dgm:spPr/>
      <dgm:t>
        <a:bodyPr/>
        <a:lstStyle/>
        <a:p>
          <a:endParaRPr lang="en-GB" sz="1200" b="1"/>
        </a:p>
      </dgm:t>
    </dgm:pt>
    <dgm:pt modelId="{99D35E75-5055-4BA5-8DAB-34A924002AEE}" type="sibTrans" cxnId="{C9323645-65BB-4496-B3DE-DDA275E3813F}">
      <dgm:prSet/>
      <dgm:spPr/>
      <dgm:t>
        <a:bodyPr/>
        <a:lstStyle/>
        <a:p>
          <a:endParaRPr lang="en-GB" sz="1200" b="1"/>
        </a:p>
      </dgm:t>
    </dgm:pt>
    <dgm:pt modelId="{ED342CE8-083C-46DA-9683-4424E2FF4142}">
      <dgm:prSet custT="1"/>
      <dgm:spPr>
        <a:solidFill>
          <a:schemeClr val="accent5">
            <a:lumMod val="75000"/>
          </a:schemeClr>
        </a:solidFill>
      </dgm:spPr>
      <dgm:t>
        <a:bodyPr lIns="72000" tIns="36000" rIns="72000" bIns="36000"/>
        <a:lstStyle/>
        <a:p>
          <a:pPr>
            <a:lnSpc>
              <a:spcPct val="110000"/>
            </a:lnSpc>
            <a:spcAft>
              <a:spcPts val="0"/>
            </a:spcAft>
          </a:pPr>
          <a:r>
            <a:rPr lang="en-US" sz="1200" b="1" dirty="0" smtClean="0"/>
            <a:t>All WCBA </a:t>
          </a:r>
        </a:p>
        <a:p>
          <a:pPr>
            <a:lnSpc>
              <a:spcPct val="110000"/>
            </a:lnSpc>
            <a:spcAft>
              <a:spcPts val="0"/>
            </a:spcAft>
          </a:pPr>
          <a:r>
            <a:rPr lang="en-US" sz="1200" b="1" dirty="0" smtClean="0"/>
            <a:t>NO-DTG based regimen</a:t>
          </a:r>
          <a:endParaRPr lang="en-GB" sz="1200" b="1" dirty="0" smtClean="0"/>
        </a:p>
      </dgm:t>
    </dgm:pt>
    <dgm:pt modelId="{B9F43057-89BA-4C67-9290-5A5A6E658BE0}" type="parTrans" cxnId="{FE51C2CF-43C8-43CA-99E6-5EBF3CB3573C}">
      <dgm:prSet/>
      <dgm:spPr/>
      <dgm:t>
        <a:bodyPr/>
        <a:lstStyle/>
        <a:p>
          <a:endParaRPr lang="en-GB" sz="1200" b="1"/>
        </a:p>
      </dgm:t>
    </dgm:pt>
    <dgm:pt modelId="{0E9662EC-815F-4CE3-8F19-376C10EB7496}" type="sibTrans" cxnId="{FE51C2CF-43C8-43CA-99E6-5EBF3CB3573C}">
      <dgm:prSet/>
      <dgm:spPr/>
      <dgm:t>
        <a:bodyPr/>
        <a:lstStyle/>
        <a:p>
          <a:endParaRPr lang="en-GB" sz="1200" b="1"/>
        </a:p>
      </dgm:t>
    </dgm:pt>
    <dgm:pt modelId="{CE39C83D-284D-47D4-ABC8-6EAFFAD5C330}">
      <dgm:prSet custT="1"/>
      <dgm:spPr>
        <a:solidFill>
          <a:schemeClr val="accent5">
            <a:lumMod val="75000"/>
          </a:schemeClr>
        </a:solidFill>
      </dgm:spPr>
      <dgm:t>
        <a:bodyPr lIns="72000" tIns="36000" rIns="72000" bIns="36000"/>
        <a:lstStyle/>
        <a:p>
          <a:pPr>
            <a:lnSpc>
              <a:spcPct val="100000"/>
            </a:lnSpc>
            <a:spcAft>
              <a:spcPts val="0"/>
            </a:spcAft>
          </a:pPr>
          <a:r>
            <a:rPr lang="en-US" sz="1200" b="1" dirty="0" smtClean="0"/>
            <a:t>Long term contraception→ DTG</a:t>
          </a:r>
        </a:p>
        <a:p>
          <a:pPr>
            <a:lnSpc>
              <a:spcPct val="100000"/>
            </a:lnSpc>
            <a:spcAft>
              <a:spcPts val="0"/>
            </a:spcAft>
          </a:pPr>
          <a:r>
            <a:rPr lang="en-US" sz="1200" b="1" dirty="0" smtClean="0"/>
            <a:t> </a:t>
          </a:r>
        </a:p>
        <a:p>
          <a:pPr>
            <a:lnSpc>
              <a:spcPct val="100000"/>
            </a:lnSpc>
            <a:spcAft>
              <a:spcPts val="0"/>
            </a:spcAft>
          </a:pPr>
          <a:r>
            <a:rPr lang="en-US" sz="1200" b="1" dirty="0" smtClean="0"/>
            <a:t>No contraception→ NO- DTG </a:t>
          </a:r>
          <a:endParaRPr lang="en-GB" sz="1200" b="1" dirty="0" smtClean="0"/>
        </a:p>
      </dgm:t>
    </dgm:pt>
    <dgm:pt modelId="{E6864A42-2A81-4A91-BDF3-EBC41A30A7EC}" type="parTrans" cxnId="{EB21D0AF-CB81-477E-82C8-CB49D60DD6F5}">
      <dgm:prSet/>
      <dgm:spPr/>
      <dgm:t>
        <a:bodyPr/>
        <a:lstStyle/>
        <a:p>
          <a:endParaRPr lang="en-GB" sz="1200" b="1"/>
        </a:p>
      </dgm:t>
    </dgm:pt>
    <dgm:pt modelId="{04FBA0C1-0978-494B-A763-672CDBB3EC41}" type="sibTrans" cxnId="{EB21D0AF-CB81-477E-82C8-CB49D60DD6F5}">
      <dgm:prSet/>
      <dgm:spPr/>
      <dgm:t>
        <a:bodyPr/>
        <a:lstStyle/>
        <a:p>
          <a:endParaRPr lang="en-GB" sz="1200" b="1"/>
        </a:p>
      </dgm:t>
    </dgm:pt>
    <dgm:pt modelId="{7DA1F0A7-AFB5-4AE0-B235-7515473A5BC3}">
      <dgm:prSet custT="1"/>
      <dgm:spPr>
        <a:solidFill>
          <a:schemeClr val="accent3">
            <a:lumMod val="50000"/>
          </a:schemeClr>
        </a:solidFill>
      </dgm:spPr>
      <dgm:t>
        <a:bodyPr/>
        <a:lstStyle/>
        <a:p>
          <a:r>
            <a:rPr lang="en-GB" sz="1200" b="1" dirty="0" smtClean="0"/>
            <a:t>3 countries</a:t>
          </a:r>
          <a:endParaRPr lang="en-GB" sz="1200" b="1" dirty="0"/>
        </a:p>
      </dgm:t>
    </dgm:pt>
    <dgm:pt modelId="{6D99FBC1-D2B4-418D-9631-18EB4700FA20}" type="parTrans" cxnId="{9E391472-3302-495B-8A47-7F74D51AFA36}">
      <dgm:prSet/>
      <dgm:spPr/>
      <dgm:t>
        <a:bodyPr/>
        <a:lstStyle/>
        <a:p>
          <a:endParaRPr lang="en-GB" sz="1200" b="1"/>
        </a:p>
      </dgm:t>
    </dgm:pt>
    <dgm:pt modelId="{3E94C1F4-B30B-4762-9235-D30157865FF0}" type="sibTrans" cxnId="{9E391472-3302-495B-8A47-7F74D51AFA36}">
      <dgm:prSet/>
      <dgm:spPr/>
      <dgm:t>
        <a:bodyPr/>
        <a:lstStyle/>
        <a:p>
          <a:endParaRPr lang="en-GB" sz="1200" b="1"/>
        </a:p>
      </dgm:t>
    </dgm:pt>
    <dgm:pt modelId="{9FFECAB6-2590-4BA0-A3F7-F786F1B83ED5}">
      <dgm:prSet custT="1"/>
      <dgm:spPr>
        <a:solidFill>
          <a:schemeClr val="accent3">
            <a:lumMod val="50000"/>
          </a:schemeClr>
        </a:solidFill>
      </dgm:spPr>
      <dgm:t>
        <a:bodyPr/>
        <a:lstStyle/>
        <a:p>
          <a:r>
            <a:rPr lang="en-GB" sz="1200" b="1" dirty="0" smtClean="0"/>
            <a:t>13 countries</a:t>
          </a:r>
          <a:endParaRPr lang="en-GB" sz="1200" b="1" dirty="0"/>
        </a:p>
      </dgm:t>
    </dgm:pt>
    <dgm:pt modelId="{7AF6F383-65D8-41B5-B56C-B54F3535862A}" type="parTrans" cxnId="{8C5CA850-6711-49D6-AB23-A09EE95806AC}">
      <dgm:prSet/>
      <dgm:spPr/>
      <dgm:t>
        <a:bodyPr/>
        <a:lstStyle/>
        <a:p>
          <a:endParaRPr lang="en-GB" sz="1200" b="1"/>
        </a:p>
      </dgm:t>
    </dgm:pt>
    <dgm:pt modelId="{D71EF79B-9A72-4357-8E60-CA030956FABA}" type="sibTrans" cxnId="{8C5CA850-6711-49D6-AB23-A09EE95806AC}">
      <dgm:prSet/>
      <dgm:spPr/>
      <dgm:t>
        <a:bodyPr/>
        <a:lstStyle/>
        <a:p>
          <a:endParaRPr lang="en-GB" sz="1200" b="1"/>
        </a:p>
      </dgm:t>
    </dgm:pt>
    <dgm:pt modelId="{6A3F3FD8-029C-4B41-8493-C6A1379A6749}">
      <dgm:prSet custT="1"/>
      <dgm:spPr>
        <a:solidFill>
          <a:schemeClr val="accent5">
            <a:lumMod val="75000"/>
          </a:schemeClr>
        </a:solidFill>
      </dgm:spPr>
      <dgm:t>
        <a:bodyPr/>
        <a:lstStyle/>
        <a:p>
          <a:pPr marL="88900" indent="0" algn="l"/>
          <a:r>
            <a:rPr lang="en-GB" sz="1200" b="1" dirty="0" smtClean="0"/>
            <a:t>a) 1 country**</a:t>
          </a:r>
        </a:p>
        <a:p>
          <a:pPr marL="88900" indent="0" algn="l"/>
          <a:r>
            <a:rPr lang="en-GB" sz="1200" b="1" dirty="0" smtClean="0"/>
            <a:t>b) 1 country</a:t>
          </a:r>
          <a:endParaRPr lang="en-GB" sz="1200" b="1" dirty="0"/>
        </a:p>
      </dgm:t>
    </dgm:pt>
    <dgm:pt modelId="{0406C07C-E376-4739-8AAE-3AA13AFA3F9D}" type="parTrans" cxnId="{3C9554BE-D376-411F-B311-B313DCDFF2E0}">
      <dgm:prSet/>
      <dgm:spPr/>
      <dgm:t>
        <a:bodyPr/>
        <a:lstStyle/>
        <a:p>
          <a:endParaRPr lang="en-GB" sz="1200" b="1"/>
        </a:p>
      </dgm:t>
    </dgm:pt>
    <dgm:pt modelId="{AE1459AF-2B8E-4857-B39C-E9C1346381E9}" type="sibTrans" cxnId="{3C9554BE-D376-411F-B311-B313DCDFF2E0}">
      <dgm:prSet/>
      <dgm:spPr/>
      <dgm:t>
        <a:bodyPr/>
        <a:lstStyle/>
        <a:p>
          <a:endParaRPr lang="en-GB" sz="1200" b="1"/>
        </a:p>
      </dgm:t>
    </dgm:pt>
    <dgm:pt modelId="{6EE02E55-3EEE-46E5-96B7-EC735F3E48AC}">
      <dgm:prSet custT="1"/>
      <dgm:spPr>
        <a:solidFill>
          <a:schemeClr val="accent5">
            <a:lumMod val="75000"/>
          </a:schemeClr>
        </a:solidFill>
      </dgm:spPr>
      <dgm:t>
        <a:bodyPr/>
        <a:lstStyle/>
        <a:p>
          <a:r>
            <a:rPr lang="en-GB" sz="1200" b="1" dirty="0" smtClean="0"/>
            <a:t>2 countries**</a:t>
          </a:r>
          <a:endParaRPr lang="en-GB" sz="1200" b="1" dirty="0"/>
        </a:p>
      </dgm:t>
    </dgm:pt>
    <dgm:pt modelId="{06975F64-3E12-4551-9C9F-2813C9F9EB46}" type="parTrans" cxnId="{681EFF8F-92BB-4943-96B0-12849F9D4A52}">
      <dgm:prSet/>
      <dgm:spPr/>
      <dgm:t>
        <a:bodyPr/>
        <a:lstStyle/>
        <a:p>
          <a:endParaRPr lang="en-GB" sz="1200" b="1"/>
        </a:p>
      </dgm:t>
    </dgm:pt>
    <dgm:pt modelId="{7E75102D-6E7B-4A74-8520-69E58C8A7CE2}" type="sibTrans" cxnId="{681EFF8F-92BB-4943-96B0-12849F9D4A52}">
      <dgm:prSet/>
      <dgm:spPr/>
      <dgm:t>
        <a:bodyPr/>
        <a:lstStyle/>
        <a:p>
          <a:endParaRPr lang="en-GB" sz="1200" b="1"/>
        </a:p>
      </dgm:t>
    </dgm:pt>
    <dgm:pt modelId="{889EFEC1-9615-4164-A981-49B7B2741555}">
      <dgm:prSet custT="1"/>
      <dgm:spPr>
        <a:solidFill>
          <a:schemeClr val="accent5">
            <a:lumMod val="75000"/>
          </a:schemeClr>
        </a:solidFill>
      </dgm:spPr>
      <dgm:t>
        <a:bodyPr/>
        <a:lstStyle/>
        <a:p>
          <a:r>
            <a:rPr lang="en-GB" sz="1200" b="1" dirty="0" smtClean="0"/>
            <a:t>6 Countries**</a:t>
          </a:r>
          <a:endParaRPr lang="en-GB" sz="1200" b="1" dirty="0"/>
        </a:p>
      </dgm:t>
    </dgm:pt>
    <dgm:pt modelId="{D796EDEA-89A1-48BB-9FC2-F33E711214F8}" type="parTrans" cxnId="{99DC4675-3DE0-4F02-AEC1-947A5DEEC7EB}">
      <dgm:prSet/>
      <dgm:spPr/>
      <dgm:t>
        <a:bodyPr/>
        <a:lstStyle/>
        <a:p>
          <a:endParaRPr lang="en-GB" sz="1200" b="1"/>
        </a:p>
      </dgm:t>
    </dgm:pt>
    <dgm:pt modelId="{A006768A-4F3A-46DA-8A87-B4B1202BEDC1}" type="sibTrans" cxnId="{99DC4675-3DE0-4F02-AEC1-947A5DEEC7EB}">
      <dgm:prSet/>
      <dgm:spPr/>
      <dgm:t>
        <a:bodyPr/>
        <a:lstStyle/>
        <a:p>
          <a:endParaRPr lang="en-GB" sz="1200" b="1"/>
        </a:p>
      </dgm:t>
    </dgm:pt>
    <dgm:pt modelId="{BE3441CE-8CA2-4F0F-8D26-E4868B866E0D}">
      <dgm:prSet custT="1"/>
      <dgm:spPr>
        <a:solidFill>
          <a:schemeClr val="accent5">
            <a:lumMod val="75000"/>
          </a:schemeClr>
        </a:solidFill>
      </dgm:spPr>
      <dgm:t>
        <a:bodyPr/>
        <a:lstStyle/>
        <a:p>
          <a:r>
            <a:rPr lang="en-GB" sz="1200" b="1" dirty="0" smtClean="0"/>
            <a:t>7 countries</a:t>
          </a:r>
          <a:endParaRPr lang="en-GB" sz="1200" b="1" dirty="0"/>
        </a:p>
      </dgm:t>
    </dgm:pt>
    <dgm:pt modelId="{97877996-386B-4C72-9157-A44ED1C47B49}" type="parTrans" cxnId="{ED63DED7-F0DA-41D7-8E70-F7A0D464FE67}">
      <dgm:prSet/>
      <dgm:spPr/>
      <dgm:t>
        <a:bodyPr/>
        <a:lstStyle/>
        <a:p>
          <a:endParaRPr lang="en-GB" sz="1200" b="1"/>
        </a:p>
      </dgm:t>
    </dgm:pt>
    <dgm:pt modelId="{1A1A835E-C300-49D4-95C0-AE4B12746B72}" type="sibTrans" cxnId="{ED63DED7-F0DA-41D7-8E70-F7A0D464FE67}">
      <dgm:prSet/>
      <dgm:spPr/>
      <dgm:t>
        <a:bodyPr/>
        <a:lstStyle/>
        <a:p>
          <a:endParaRPr lang="en-GB" sz="1200" b="1"/>
        </a:p>
      </dgm:t>
    </dgm:pt>
    <dgm:pt modelId="{CE708C17-3E83-437E-8A03-07024DEC076F}">
      <dgm:prSet custT="1"/>
      <dgm:spPr>
        <a:solidFill>
          <a:schemeClr val="accent3">
            <a:lumMod val="50000"/>
          </a:schemeClr>
        </a:solidFill>
      </dgm:spPr>
      <dgm:t>
        <a:bodyPr/>
        <a:lstStyle/>
        <a:p>
          <a:r>
            <a:rPr lang="en-GB" sz="1200" b="1" smtClean="0">
              <a:solidFill>
                <a:schemeClr val="bg1"/>
              </a:solidFill>
            </a:rPr>
            <a:t>Preferred NO-DTG based but informed choice allowed  </a:t>
          </a:r>
          <a:endParaRPr lang="en-GB" sz="1200" b="1" dirty="0">
            <a:solidFill>
              <a:schemeClr val="bg1"/>
            </a:solidFill>
          </a:endParaRPr>
        </a:p>
      </dgm:t>
    </dgm:pt>
    <dgm:pt modelId="{1982F143-AF5C-46AF-B60D-2B7F19D76406}" type="parTrans" cxnId="{90868C17-5807-493E-90F2-61775753CF44}">
      <dgm:prSet/>
      <dgm:spPr/>
      <dgm:t>
        <a:bodyPr/>
        <a:lstStyle/>
        <a:p>
          <a:endParaRPr lang="en-GB" sz="1200" b="1"/>
        </a:p>
      </dgm:t>
    </dgm:pt>
    <dgm:pt modelId="{701FAF51-4D3C-4824-AEB9-A2839EAD8D06}" type="sibTrans" cxnId="{90868C17-5807-493E-90F2-61775753CF44}">
      <dgm:prSet/>
      <dgm:spPr/>
      <dgm:t>
        <a:bodyPr/>
        <a:lstStyle/>
        <a:p>
          <a:endParaRPr lang="en-GB" sz="1200" b="1"/>
        </a:p>
      </dgm:t>
    </dgm:pt>
    <dgm:pt modelId="{D952C857-A2A8-4F5E-B6FB-7139CDDEF9B3}">
      <dgm:prSet custT="1"/>
      <dgm:spPr>
        <a:solidFill>
          <a:schemeClr val="accent3">
            <a:lumMod val="50000"/>
          </a:schemeClr>
        </a:solidFill>
        <a:ln>
          <a:solidFill>
            <a:schemeClr val="accent1"/>
          </a:solidFill>
        </a:ln>
      </dgm:spPr>
      <dgm:t>
        <a:bodyPr/>
        <a:lstStyle/>
        <a:p>
          <a:r>
            <a:rPr lang="en-GB" sz="1200" b="1" smtClean="0">
              <a:solidFill>
                <a:schemeClr val="bg1"/>
              </a:solidFill>
            </a:rPr>
            <a:t>1 country</a:t>
          </a:r>
          <a:endParaRPr lang="en-GB" sz="1200" b="1" dirty="0">
            <a:solidFill>
              <a:schemeClr val="bg1"/>
            </a:solidFill>
          </a:endParaRPr>
        </a:p>
      </dgm:t>
    </dgm:pt>
    <dgm:pt modelId="{8A7AB030-15B2-4C53-9AB0-79C9C57EAF37}" type="parTrans" cxnId="{E628F3B0-D403-4691-B337-B609824E3ED8}">
      <dgm:prSet/>
      <dgm:spPr/>
      <dgm:t>
        <a:bodyPr/>
        <a:lstStyle/>
        <a:p>
          <a:endParaRPr lang="en-GB" sz="1200" b="1"/>
        </a:p>
      </dgm:t>
    </dgm:pt>
    <dgm:pt modelId="{608427BC-7595-49F2-8D0A-9B76CE595DBB}" type="sibTrans" cxnId="{E628F3B0-D403-4691-B337-B609824E3ED8}">
      <dgm:prSet/>
      <dgm:spPr/>
      <dgm:t>
        <a:bodyPr/>
        <a:lstStyle/>
        <a:p>
          <a:endParaRPr lang="en-GB" sz="1200" b="1"/>
        </a:p>
      </dgm:t>
    </dgm:pt>
    <dgm:pt modelId="{D941EFF4-6ED0-40AA-AEE2-8D4E7249DE01}" type="pres">
      <dgm:prSet presAssocID="{66B4D2A6-A0B1-43E3-AD57-E75773852E2D}" presName="hierChild1" presStyleCnt="0">
        <dgm:presLayoutVars>
          <dgm:orgChart val="1"/>
          <dgm:chPref val="1"/>
          <dgm:dir/>
          <dgm:animOne val="branch"/>
          <dgm:animLvl val="lvl"/>
          <dgm:resizeHandles/>
        </dgm:presLayoutVars>
      </dgm:prSet>
      <dgm:spPr/>
      <dgm:t>
        <a:bodyPr/>
        <a:lstStyle/>
        <a:p>
          <a:endParaRPr lang="en-GB"/>
        </a:p>
      </dgm:t>
    </dgm:pt>
    <dgm:pt modelId="{D2E7D4C6-A628-4861-B271-3340C815FE6B}" type="pres">
      <dgm:prSet presAssocID="{B4C6E96A-0FB1-49E5-88D7-CBCFE031B29D}" presName="hierRoot1" presStyleCnt="0">
        <dgm:presLayoutVars>
          <dgm:hierBranch/>
        </dgm:presLayoutVars>
      </dgm:prSet>
      <dgm:spPr/>
      <dgm:t>
        <a:bodyPr/>
        <a:lstStyle/>
        <a:p>
          <a:endParaRPr lang="en-US"/>
        </a:p>
      </dgm:t>
    </dgm:pt>
    <dgm:pt modelId="{7AB2127F-175E-4C3A-8C04-B12EFA61D014}" type="pres">
      <dgm:prSet presAssocID="{B4C6E96A-0FB1-49E5-88D7-CBCFE031B29D}" presName="rootComposite1" presStyleCnt="0"/>
      <dgm:spPr/>
      <dgm:t>
        <a:bodyPr/>
        <a:lstStyle/>
        <a:p>
          <a:endParaRPr lang="en-US"/>
        </a:p>
      </dgm:t>
    </dgm:pt>
    <dgm:pt modelId="{B600ECD3-AC6F-4E0B-90C8-7C3CD06A40F2}" type="pres">
      <dgm:prSet presAssocID="{B4C6E96A-0FB1-49E5-88D7-CBCFE031B29D}" presName="rootText1" presStyleLbl="node0" presStyleIdx="0" presStyleCnt="1" custScaleX="124285" custScaleY="124285">
        <dgm:presLayoutVars>
          <dgm:chPref val="3"/>
        </dgm:presLayoutVars>
      </dgm:prSet>
      <dgm:spPr/>
      <dgm:t>
        <a:bodyPr/>
        <a:lstStyle/>
        <a:p>
          <a:endParaRPr lang="en-GB"/>
        </a:p>
      </dgm:t>
    </dgm:pt>
    <dgm:pt modelId="{77534E21-6F04-4CE0-A67C-1D820575F606}" type="pres">
      <dgm:prSet presAssocID="{B4C6E96A-0FB1-49E5-88D7-CBCFE031B29D}" presName="rootConnector1" presStyleLbl="node1" presStyleIdx="0" presStyleCnt="0"/>
      <dgm:spPr/>
      <dgm:t>
        <a:bodyPr/>
        <a:lstStyle/>
        <a:p>
          <a:endParaRPr lang="en-GB"/>
        </a:p>
      </dgm:t>
    </dgm:pt>
    <dgm:pt modelId="{EDCAC8AD-E69B-4B7A-9DC8-8DAAAC975DA8}" type="pres">
      <dgm:prSet presAssocID="{B4C6E96A-0FB1-49E5-88D7-CBCFE031B29D}" presName="hierChild2" presStyleCnt="0"/>
      <dgm:spPr/>
      <dgm:t>
        <a:bodyPr/>
        <a:lstStyle/>
        <a:p>
          <a:endParaRPr lang="en-US"/>
        </a:p>
      </dgm:t>
    </dgm:pt>
    <dgm:pt modelId="{98EEF9B8-4882-4CD2-B762-2A4F400111CF}" type="pres">
      <dgm:prSet presAssocID="{35E02BB7-EBBA-4BB2-B3C5-C4174573491E}" presName="Name35" presStyleLbl="parChTrans1D2" presStyleIdx="0" presStyleCnt="2"/>
      <dgm:spPr/>
      <dgm:t>
        <a:bodyPr/>
        <a:lstStyle/>
        <a:p>
          <a:endParaRPr lang="en-GB"/>
        </a:p>
      </dgm:t>
    </dgm:pt>
    <dgm:pt modelId="{37BE4F88-F78B-4454-94C8-6E3F30465C08}" type="pres">
      <dgm:prSet presAssocID="{8E0960BF-A7CD-4FC3-9C23-4B853CC735B4}" presName="hierRoot2" presStyleCnt="0">
        <dgm:presLayoutVars>
          <dgm:hierBranch/>
        </dgm:presLayoutVars>
      </dgm:prSet>
      <dgm:spPr/>
      <dgm:t>
        <a:bodyPr/>
        <a:lstStyle/>
        <a:p>
          <a:endParaRPr lang="en-US"/>
        </a:p>
      </dgm:t>
    </dgm:pt>
    <dgm:pt modelId="{C619E99F-7078-4B63-B2DA-1DCE9B45C758}" type="pres">
      <dgm:prSet presAssocID="{8E0960BF-A7CD-4FC3-9C23-4B853CC735B4}" presName="rootComposite" presStyleCnt="0"/>
      <dgm:spPr/>
      <dgm:t>
        <a:bodyPr/>
        <a:lstStyle/>
        <a:p>
          <a:endParaRPr lang="en-US"/>
        </a:p>
      </dgm:t>
    </dgm:pt>
    <dgm:pt modelId="{5012AB44-8A5E-4BC3-BDB0-74E47CE55F18}" type="pres">
      <dgm:prSet presAssocID="{8E0960BF-A7CD-4FC3-9C23-4B853CC735B4}" presName="rootText" presStyleLbl="node2" presStyleIdx="0" presStyleCnt="2" custScaleX="124285" custScaleY="124285">
        <dgm:presLayoutVars>
          <dgm:chPref val="3"/>
        </dgm:presLayoutVars>
      </dgm:prSet>
      <dgm:spPr/>
      <dgm:t>
        <a:bodyPr/>
        <a:lstStyle/>
        <a:p>
          <a:endParaRPr lang="en-GB"/>
        </a:p>
      </dgm:t>
    </dgm:pt>
    <dgm:pt modelId="{11F24C15-6A82-4495-A2BA-6DCBC832496A}" type="pres">
      <dgm:prSet presAssocID="{8E0960BF-A7CD-4FC3-9C23-4B853CC735B4}" presName="rootConnector" presStyleLbl="node2" presStyleIdx="0" presStyleCnt="2"/>
      <dgm:spPr/>
      <dgm:t>
        <a:bodyPr/>
        <a:lstStyle/>
        <a:p>
          <a:endParaRPr lang="en-GB"/>
        </a:p>
      </dgm:t>
    </dgm:pt>
    <dgm:pt modelId="{971F7639-95A2-4A3B-9327-DD748776A05B}" type="pres">
      <dgm:prSet presAssocID="{8E0960BF-A7CD-4FC3-9C23-4B853CC735B4}" presName="hierChild4" presStyleCnt="0"/>
      <dgm:spPr/>
      <dgm:t>
        <a:bodyPr/>
        <a:lstStyle/>
        <a:p>
          <a:endParaRPr lang="en-US"/>
        </a:p>
      </dgm:t>
    </dgm:pt>
    <dgm:pt modelId="{D33B5A67-A892-41F1-96BA-B182D300544F}" type="pres">
      <dgm:prSet presAssocID="{B9F43057-89BA-4C67-9290-5A5A6E658BE0}" presName="Name35" presStyleLbl="parChTrans1D3" presStyleIdx="0" presStyleCnt="7"/>
      <dgm:spPr/>
      <dgm:t>
        <a:bodyPr/>
        <a:lstStyle/>
        <a:p>
          <a:endParaRPr lang="en-GB"/>
        </a:p>
      </dgm:t>
    </dgm:pt>
    <dgm:pt modelId="{67CB092D-3875-4ABF-9B94-51A1C6A8ED27}" type="pres">
      <dgm:prSet presAssocID="{ED342CE8-083C-46DA-9683-4424E2FF4142}" presName="hierRoot2" presStyleCnt="0">
        <dgm:presLayoutVars>
          <dgm:hierBranch/>
        </dgm:presLayoutVars>
      </dgm:prSet>
      <dgm:spPr/>
      <dgm:t>
        <a:bodyPr/>
        <a:lstStyle/>
        <a:p>
          <a:endParaRPr lang="en-US"/>
        </a:p>
      </dgm:t>
    </dgm:pt>
    <dgm:pt modelId="{5E01FA90-85E1-4E05-A6BF-CE943C42E771}" type="pres">
      <dgm:prSet presAssocID="{ED342CE8-083C-46DA-9683-4424E2FF4142}" presName="rootComposite" presStyleCnt="0"/>
      <dgm:spPr/>
      <dgm:t>
        <a:bodyPr/>
        <a:lstStyle/>
        <a:p>
          <a:endParaRPr lang="en-US"/>
        </a:p>
      </dgm:t>
    </dgm:pt>
    <dgm:pt modelId="{38A3DB4B-BD83-4645-AE46-0D7312BA8596}" type="pres">
      <dgm:prSet presAssocID="{ED342CE8-083C-46DA-9683-4424E2FF4142}" presName="rootText" presStyleLbl="node3" presStyleIdx="0" presStyleCnt="7" custScaleX="90089" custScaleY="223713">
        <dgm:presLayoutVars>
          <dgm:chPref val="3"/>
        </dgm:presLayoutVars>
      </dgm:prSet>
      <dgm:spPr/>
      <dgm:t>
        <a:bodyPr/>
        <a:lstStyle/>
        <a:p>
          <a:endParaRPr lang="en-GB"/>
        </a:p>
      </dgm:t>
    </dgm:pt>
    <dgm:pt modelId="{F6211117-C3AC-46DE-A641-35BBE0E4CE2F}" type="pres">
      <dgm:prSet presAssocID="{ED342CE8-083C-46DA-9683-4424E2FF4142}" presName="rootConnector" presStyleLbl="node3" presStyleIdx="0" presStyleCnt="7"/>
      <dgm:spPr/>
      <dgm:t>
        <a:bodyPr/>
        <a:lstStyle/>
        <a:p>
          <a:endParaRPr lang="en-GB"/>
        </a:p>
      </dgm:t>
    </dgm:pt>
    <dgm:pt modelId="{B57D8880-3837-4BA3-9F48-064ED734683E}" type="pres">
      <dgm:prSet presAssocID="{ED342CE8-083C-46DA-9683-4424E2FF4142}" presName="hierChild4" presStyleCnt="0"/>
      <dgm:spPr/>
      <dgm:t>
        <a:bodyPr/>
        <a:lstStyle/>
        <a:p>
          <a:endParaRPr lang="en-US"/>
        </a:p>
      </dgm:t>
    </dgm:pt>
    <dgm:pt modelId="{5CBD7E18-1A9C-45B8-AC97-B813C1B2E45A}" type="pres">
      <dgm:prSet presAssocID="{97877996-386B-4C72-9157-A44ED1C47B49}" presName="Name35" presStyleLbl="parChTrans1D4" presStyleIdx="0" presStyleCnt="7"/>
      <dgm:spPr/>
      <dgm:t>
        <a:bodyPr/>
        <a:lstStyle/>
        <a:p>
          <a:endParaRPr lang="en-GB"/>
        </a:p>
      </dgm:t>
    </dgm:pt>
    <dgm:pt modelId="{AD65463E-9E50-45D0-9315-3729937358CC}" type="pres">
      <dgm:prSet presAssocID="{BE3441CE-8CA2-4F0F-8D26-E4868B866E0D}" presName="hierRoot2" presStyleCnt="0">
        <dgm:presLayoutVars>
          <dgm:hierBranch val="init"/>
        </dgm:presLayoutVars>
      </dgm:prSet>
      <dgm:spPr/>
      <dgm:t>
        <a:bodyPr/>
        <a:lstStyle/>
        <a:p>
          <a:endParaRPr lang="en-US"/>
        </a:p>
      </dgm:t>
    </dgm:pt>
    <dgm:pt modelId="{7FE68E87-259D-407B-8A8F-BE838583335E}" type="pres">
      <dgm:prSet presAssocID="{BE3441CE-8CA2-4F0F-8D26-E4868B866E0D}" presName="rootComposite" presStyleCnt="0"/>
      <dgm:spPr/>
      <dgm:t>
        <a:bodyPr/>
        <a:lstStyle/>
        <a:p>
          <a:endParaRPr lang="en-US"/>
        </a:p>
      </dgm:t>
    </dgm:pt>
    <dgm:pt modelId="{475017F8-9513-4469-B521-72A48DD6095E}" type="pres">
      <dgm:prSet presAssocID="{BE3441CE-8CA2-4F0F-8D26-E4868B866E0D}" presName="rootText" presStyleLbl="node4" presStyleIdx="0" presStyleCnt="7" custScaleX="90089">
        <dgm:presLayoutVars>
          <dgm:chPref val="3"/>
        </dgm:presLayoutVars>
      </dgm:prSet>
      <dgm:spPr/>
      <dgm:t>
        <a:bodyPr/>
        <a:lstStyle/>
        <a:p>
          <a:endParaRPr lang="en-GB"/>
        </a:p>
      </dgm:t>
    </dgm:pt>
    <dgm:pt modelId="{669A8E9B-D98C-40D1-831D-A428BBB7110D}" type="pres">
      <dgm:prSet presAssocID="{BE3441CE-8CA2-4F0F-8D26-E4868B866E0D}" presName="rootConnector" presStyleLbl="node4" presStyleIdx="0" presStyleCnt="7"/>
      <dgm:spPr/>
      <dgm:t>
        <a:bodyPr/>
        <a:lstStyle/>
        <a:p>
          <a:endParaRPr lang="en-GB"/>
        </a:p>
      </dgm:t>
    </dgm:pt>
    <dgm:pt modelId="{C93E8E09-7E93-4259-BF9D-6E7F1F132E1E}" type="pres">
      <dgm:prSet presAssocID="{BE3441CE-8CA2-4F0F-8D26-E4868B866E0D}" presName="hierChild4" presStyleCnt="0"/>
      <dgm:spPr/>
      <dgm:t>
        <a:bodyPr/>
        <a:lstStyle/>
        <a:p>
          <a:endParaRPr lang="en-US"/>
        </a:p>
      </dgm:t>
    </dgm:pt>
    <dgm:pt modelId="{6A525F10-6664-4516-9801-C6CB4D1F2BF8}" type="pres">
      <dgm:prSet presAssocID="{BE3441CE-8CA2-4F0F-8D26-E4868B866E0D}" presName="hierChild5" presStyleCnt="0"/>
      <dgm:spPr/>
      <dgm:t>
        <a:bodyPr/>
        <a:lstStyle/>
        <a:p>
          <a:endParaRPr lang="en-US"/>
        </a:p>
      </dgm:t>
    </dgm:pt>
    <dgm:pt modelId="{63B55539-95A5-4C3D-89E7-F2773FD118C4}" type="pres">
      <dgm:prSet presAssocID="{ED342CE8-083C-46DA-9683-4424E2FF4142}" presName="hierChild5" presStyleCnt="0"/>
      <dgm:spPr/>
      <dgm:t>
        <a:bodyPr/>
        <a:lstStyle/>
        <a:p>
          <a:endParaRPr lang="en-US"/>
        </a:p>
      </dgm:t>
    </dgm:pt>
    <dgm:pt modelId="{97C8D610-FD7F-415C-8E62-0E565851AEB4}" type="pres">
      <dgm:prSet presAssocID="{E6864A42-2A81-4A91-BDF3-EBC41A30A7EC}" presName="Name35" presStyleLbl="parChTrans1D3" presStyleIdx="1" presStyleCnt="7"/>
      <dgm:spPr/>
      <dgm:t>
        <a:bodyPr/>
        <a:lstStyle/>
        <a:p>
          <a:endParaRPr lang="en-GB"/>
        </a:p>
      </dgm:t>
    </dgm:pt>
    <dgm:pt modelId="{5D23F3F1-EC4B-40BD-8CFA-287FFC9167AE}" type="pres">
      <dgm:prSet presAssocID="{CE39C83D-284D-47D4-ABC8-6EAFFAD5C330}" presName="hierRoot2" presStyleCnt="0">
        <dgm:presLayoutVars>
          <dgm:hierBranch/>
        </dgm:presLayoutVars>
      </dgm:prSet>
      <dgm:spPr/>
      <dgm:t>
        <a:bodyPr/>
        <a:lstStyle/>
        <a:p>
          <a:endParaRPr lang="en-US"/>
        </a:p>
      </dgm:t>
    </dgm:pt>
    <dgm:pt modelId="{B808F65F-B145-498B-85EF-7E757AD909AE}" type="pres">
      <dgm:prSet presAssocID="{CE39C83D-284D-47D4-ABC8-6EAFFAD5C330}" presName="rootComposite" presStyleCnt="0"/>
      <dgm:spPr/>
      <dgm:t>
        <a:bodyPr/>
        <a:lstStyle/>
        <a:p>
          <a:endParaRPr lang="en-US"/>
        </a:p>
      </dgm:t>
    </dgm:pt>
    <dgm:pt modelId="{CF5F5587-F96E-4D1A-A144-EA52635BBF91}" type="pres">
      <dgm:prSet presAssocID="{CE39C83D-284D-47D4-ABC8-6EAFFAD5C330}" presName="rootText" presStyleLbl="node3" presStyleIdx="1" presStyleCnt="7" custScaleX="116805" custScaleY="223713">
        <dgm:presLayoutVars>
          <dgm:chPref val="3"/>
        </dgm:presLayoutVars>
      </dgm:prSet>
      <dgm:spPr/>
      <dgm:t>
        <a:bodyPr/>
        <a:lstStyle/>
        <a:p>
          <a:endParaRPr lang="en-GB"/>
        </a:p>
      </dgm:t>
    </dgm:pt>
    <dgm:pt modelId="{EB5B3DAB-F9CD-4F85-8CA9-E72799850527}" type="pres">
      <dgm:prSet presAssocID="{CE39C83D-284D-47D4-ABC8-6EAFFAD5C330}" presName="rootConnector" presStyleLbl="node3" presStyleIdx="1" presStyleCnt="7"/>
      <dgm:spPr/>
      <dgm:t>
        <a:bodyPr/>
        <a:lstStyle/>
        <a:p>
          <a:endParaRPr lang="en-GB"/>
        </a:p>
      </dgm:t>
    </dgm:pt>
    <dgm:pt modelId="{7ACA6DE0-5CFE-4807-AB84-77B1F01048DC}" type="pres">
      <dgm:prSet presAssocID="{CE39C83D-284D-47D4-ABC8-6EAFFAD5C330}" presName="hierChild4" presStyleCnt="0"/>
      <dgm:spPr/>
      <dgm:t>
        <a:bodyPr/>
        <a:lstStyle/>
        <a:p>
          <a:endParaRPr lang="en-US"/>
        </a:p>
      </dgm:t>
    </dgm:pt>
    <dgm:pt modelId="{358823B6-5E39-48D8-836E-EF084AC43E68}" type="pres">
      <dgm:prSet presAssocID="{D796EDEA-89A1-48BB-9FC2-F33E711214F8}" presName="Name35" presStyleLbl="parChTrans1D4" presStyleIdx="1" presStyleCnt="7"/>
      <dgm:spPr/>
      <dgm:t>
        <a:bodyPr/>
        <a:lstStyle/>
        <a:p>
          <a:endParaRPr lang="en-GB"/>
        </a:p>
      </dgm:t>
    </dgm:pt>
    <dgm:pt modelId="{E6B2EFDA-8D40-4642-9B55-A9DA05FD9F0C}" type="pres">
      <dgm:prSet presAssocID="{889EFEC1-9615-4164-A981-49B7B2741555}" presName="hierRoot2" presStyleCnt="0">
        <dgm:presLayoutVars>
          <dgm:hierBranch val="init"/>
        </dgm:presLayoutVars>
      </dgm:prSet>
      <dgm:spPr/>
      <dgm:t>
        <a:bodyPr/>
        <a:lstStyle/>
        <a:p>
          <a:endParaRPr lang="en-US"/>
        </a:p>
      </dgm:t>
    </dgm:pt>
    <dgm:pt modelId="{07E86C5C-96C0-4B77-B0A4-81A8E329033A}" type="pres">
      <dgm:prSet presAssocID="{889EFEC1-9615-4164-A981-49B7B2741555}" presName="rootComposite" presStyleCnt="0"/>
      <dgm:spPr/>
      <dgm:t>
        <a:bodyPr/>
        <a:lstStyle/>
        <a:p>
          <a:endParaRPr lang="en-US"/>
        </a:p>
      </dgm:t>
    </dgm:pt>
    <dgm:pt modelId="{B4624383-1EEE-48E8-A5CF-6F451C996B9E}" type="pres">
      <dgm:prSet presAssocID="{889EFEC1-9615-4164-A981-49B7B2741555}" presName="rootText" presStyleLbl="node4" presStyleIdx="1" presStyleCnt="7" custScaleX="90089">
        <dgm:presLayoutVars>
          <dgm:chPref val="3"/>
        </dgm:presLayoutVars>
      </dgm:prSet>
      <dgm:spPr/>
      <dgm:t>
        <a:bodyPr/>
        <a:lstStyle/>
        <a:p>
          <a:endParaRPr lang="en-GB"/>
        </a:p>
      </dgm:t>
    </dgm:pt>
    <dgm:pt modelId="{E1C854E9-1876-4DBF-B11C-63748148107C}" type="pres">
      <dgm:prSet presAssocID="{889EFEC1-9615-4164-A981-49B7B2741555}" presName="rootConnector" presStyleLbl="node4" presStyleIdx="1" presStyleCnt="7"/>
      <dgm:spPr/>
      <dgm:t>
        <a:bodyPr/>
        <a:lstStyle/>
        <a:p>
          <a:endParaRPr lang="en-GB"/>
        </a:p>
      </dgm:t>
    </dgm:pt>
    <dgm:pt modelId="{14EABB02-3A00-4B77-A3B2-D8891EAF5907}" type="pres">
      <dgm:prSet presAssocID="{889EFEC1-9615-4164-A981-49B7B2741555}" presName="hierChild4" presStyleCnt="0"/>
      <dgm:spPr/>
      <dgm:t>
        <a:bodyPr/>
        <a:lstStyle/>
        <a:p>
          <a:endParaRPr lang="en-US"/>
        </a:p>
      </dgm:t>
    </dgm:pt>
    <dgm:pt modelId="{3EE98D95-D4A1-49EA-830B-C6DE1A0D609D}" type="pres">
      <dgm:prSet presAssocID="{889EFEC1-9615-4164-A981-49B7B2741555}" presName="hierChild5" presStyleCnt="0"/>
      <dgm:spPr/>
      <dgm:t>
        <a:bodyPr/>
        <a:lstStyle/>
        <a:p>
          <a:endParaRPr lang="en-US"/>
        </a:p>
      </dgm:t>
    </dgm:pt>
    <dgm:pt modelId="{D292D2D1-DE3D-4B65-B1D9-339987BC2FF4}" type="pres">
      <dgm:prSet presAssocID="{CE39C83D-284D-47D4-ABC8-6EAFFAD5C330}" presName="hierChild5" presStyleCnt="0"/>
      <dgm:spPr/>
      <dgm:t>
        <a:bodyPr/>
        <a:lstStyle/>
        <a:p>
          <a:endParaRPr lang="en-US"/>
        </a:p>
      </dgm:t>
    </dgm:pt>
    <dgm:pt modelId="{E3613928-33F2-44B6-965F-1CF5F4D7516D}" type="pres">
      <dgm:prSet presAssocID="{74BCD6EF-DDF3-40D1-B8A2-5BAF4CF84CB1}" presName="Name35" presStyleLbl="parChTrans1D3" presStyleIdx="2" presStyleCnt="7"/>
      <dgm:spPr/>
      <dgm:t>
        <a:bodyPr/>
        <a:lstStyle/>
        <a:p>
          <a:endParaRPr lang="en-GB"/>
        </a:p>
      </dgm:t>
    </dgm:pt>
    <dgm:pt modelId="{1ADAE0E3-C109-40E7-BB1E-4D615F91C2DD}" type="pres">
      <dgm:prSet presAssocID="{DC9CF624-3E16-487E-981A-1005CC2BD1D1}" presName="hierRoot2" presStyleCnt="0">
        <dgm:presLayoutVars>
          <dgm:hierBranch/>
        </dgm:presLayoutVars>
      </dgm:prSet>
      <dgm:spPr/>
      <dgm:t>
        <a:bodyPr/>
        <a:lstStyle/>
        <a:p>
          <a:endParaRPr lang="en-US"/>
        </a:p>
      </dgm:t>
    </dgm:pt>
    <dgm:pt modelId="{CCF4C6A8-D59A-4E50-A0B3-92A1754EAE88}" type="pres">
      <dgm:prSet presAssocID="{DC9CF624-3E16-487E-981A-1005CC2BD1D1}" presName="rootComposite" presStyleCnt="0"/>
      <dgm:spPr/>
      <dgm:t>
        <a:bodyPr/>
        <a:lstStyle/>
        <a:p>
          <a:endParaRPr lang="en-US"/>
        </a:p>
      </dgm:t>
    </dgm:pt>
    <dgm:pt modelId="{2E46F0A3-CDE5-4BFE-999F-5FF039BC91D2}" type="pres">
      <dgm:prSet presAssocID="{DC9CF624-3E16-487E-981A-1005CC2BD1D1}" presName="rootText" presStyleLbl="node3" presStyleIdx="2" presStyleCnt="7" custScaleX="121742" custScaleY="223713">
        <dgm:presLayoutVars>
          <dgm:chPref val="3"/>
        </dgm:presLayoutVars>
      </dgm:prSet>
      <dgm:spPr/>
      <dgm:t>
        <a:bodyPr/>
        <a:lstStyle/>
        <a:p>
          <a:endParaRPr lang="en-GB"/>
        </a:p>
      </dgm:t>
    </dgm:pt>
    <dgm:pt modelId="{797A123A-3E1D-4BA8-8454-47EF2463BAAE}" type="pres">
      <dgm:prSet presAssocID="{DC9CF624-3E16-487E-981A-1005CC2BD1D1}" presName="rootConnector" presStyleLbl="node3" presStyleIdx="2" presStyleCnt="7"/>
      <dgm:spPr/>
      <dgm:t>
        <a:bodyPr/>
        <a:lstStyle/>
        <a:p>
          <a:endParaRPr lang="en-GB"/>
        </a:p>
      </dgm:t>
    </dgm:pt>
    <dgm:pt modelId="{9213ABFD-D5FE-4FF4-BFC5-AF4A051ABEE0}" type="pres">
      <dgm:prSet presAssocID="{DC9CF624-3E16-487E-981A-1005CC2BD1D1}" presName="hierChild4" presStyleCnt="0"/>
      <dgm:spPr/>
      <dgm:t>
        <a:bodyPr/>
        <a:lstStyle/>
        <a:p>
          <a:endParaRPr lang="en-US"/>
        </a:p>
      </dgm:t>
    </dgm:pt>
    <dgm:pt modelId="{0DEBA0F8-6532-4590-9F44-2E1AFD6CFEC3}" type="pres">
      <dgm:prSet presAssocID="{06975F64-3E12-4551-9C9F-2813C9F9EB46}" presName="Name35" presStyleLbl="parChTrans1D4" presStyleIdx="2" presStyleCnt="7"/>
      <dgm:spPr/>
      <dgm:t>
        <a:bodyPr/>
        <a:lstStyle/>
        <a:p>
          <a:endParaRPr lang="en-GB"/>
        </a:p>
      </dgm:t>
    </dgm:pt>
    <dgm:pt modelId="{EEABFAF1-59BD-4E4D-B798-25D1214DDF28}" type="pres">
      <dgm:prSet presAssocID="{6EE02E55-3EEE-46E5-96B7-EC735F3E48AC}" presName="hierRoot2" presStyleCnt="0">
        <dgm:presLayoutVars>
          <dgm:hierBranch val="init"/>
        </dgm:presLayoutVars>
      </dgm:prSet>
      <dgm:spPr/>
      <dgm:t>
        <a:bodyPr/>
        <a:lstStyle/>
        <a:p>
          <a:endParaRPr lang="en-US"/>
        </a:p>
      </dgm:t>
    </dgm:pt>
    <dgm:pt modelId="{4B19C2FA-CA44-47AB-8E11-D7065DD70DFA}" type="pres">
      <dgm:prSet presAssocID="{6EE02E55-3EEE-46E5-96B7-EC735F3E48AC}" presName="rootComposite" presStyleCnt="0"/>
      <dgm:spPr/>
      <dgm:t>
        <a:bodyPr/>
        <a:lstStyle/>
        <a:p>
          <a:endParaRPr lang="en-US"/>
        </a:p>
      </dgm:t>
    </dgm:pt>
    <dgm:pt modelId="{906A24FB-AFCE-4E33-8002-D23F67BA7DF3}" type="pres">
      <dgm:prSet presAssocID="{6EE02E55-3EEE-46E5-96B7-EC735F3E48AC}" presName="rootText" presStyleLbl="node4" presStyleIdx="2" presStyleCnt="7" custScaleX="90089">
        <dgm:presLayoutVars>
          <dgm:chPref val="3"/>
        </dgm:presLayoutVars>
      </dgm:prSet>
      <dgm:spPr/>
      <dgm:t>
        <a:bodyPr/>
        <a:lstStyle/>
        <a:p>
          <a:endParaRPr lang="en-GB"/>
        </a:p>
      </dgm:t>
    </dgm:pt>
    <dgm:pt modelId="{49344A30-49B6-4122-BB1E-5BBD24D3DA4A}" type="pres">
      <dgm:prSet presAssocID="{6EE02E55-3EEE-46E5-96B7-EC735F3E48AC}" presName="rootConnector" presStyleLbl="node4" presStyleIdx="2" presStyleCnt="7"/>
      <dgm:spPr/>
      <dgm:t>
        <a:bodyPr/>
        <a:lstStyle/>
        <a:p>
          <a:endParaRPr lang="en-GB"/>
        </a:p>
      </dgm:t>
    </dgm:pt>
    <dgm:pt modelId="{9605FCC8-D4CF-47CC-9666-28203392FBB1}" type="pres">
      <dgm:prSet presAssocID="{6EE02E55-3EEE-46E5-96B7-EC735F3E48AC}" presName="hierChild4" presStyleCnt="0"/>
      <dgm:spPr/>
      <dgm:t>
        <a:bodyPr/>
        <a:lstStyle/>
        <a:p>
          <a:endParaRPr lang="en-US"/>
        </a:p>
      </dgm:t>
    </dgm:pt>
    <dgm:pt modelId="{9AC42A19-D494-4A1E-8508-6F9268E15E4C}" type="pres">
      <dgm:prSet presAssocID="{6EE02E55-3EEE-46E5-96B7-EC735F3E48AC}" presName="hierChild5" presStyleCnt="0"/>
      <dgm:spPr/>
      <dgm:t>
        <a:bodyPr/>
        <a:lstStyle/>
        <a:p>
          <a:endParaRPr lang="en-US"/>
        </a:p>
      </dgm:t>
    </dgm:pt>
    <dgm:pt modelId="{B63010FE-0ED2-412A-B9BE-30572E76DA26}" type="pres">
      <dgm:prSet presAssocID="{DC9CF624-3E16-487E-981A-1005CC2BD1D1}" presName="hierChild5" presStyleCnt="0"/>
      <dgm:spPr/>
      <dgm:t>
        <a:bodyPr/>
        <a:lstStyle/>
        <a:p>
          <a:endParaRPr lang="en-US"/>
        </a:p>
      </dgm:t>
    </dgm:pt>
    <dgm:pt modelId="{DF3A314E-B3B1-4B40-8577-795E568FB7C4}" type="pres">
      <dgm:prSet presAssocID="{F697FAAA-4215-45B3-BB04-88BB0AAF5E62}" presName="Name35" presStyleLbl="parChTrans1D3" presStyleIdx="3" presStyleCnt="7"/>
      <dgm:spPr/>
      <dgm:t>
        <a:bodyPr/>
        <a:lstStyle/>
        <a:p>
          <a:endParaRPr lang="en-GB"/>
        </a:p>
      </dgm:t>
    </dgm:pt>
    <dgm:pt modelId="{5B1BCDD5-44CB-4BC1-9279-CE39925429DB}" type="pres">
      <dgm:prSet presAssocID="{89EA6FC7-69EC-4865-8EDE-97091EEB3D25}" presName="hierRoot2" presStyleCnt="0">
        <dgm:presLayoutVars>
          <dgm:hierBranch/>
        </dgm:presLayoutVars>
      </dgm:prSet>
      <dgm:spPr/>
      <dgm:t>
        <a:bodyPr/>
        <a:lstStyle/>
        <a:p>
          <a:endParaRPr lang="en-US"/>
        </a:p>
      </dgm:t>
    </dgm:pt>
    <dgm:pt modelId="{AF39436A-5EC8-43BA-847A-359E31AE5FB3}" type="pres">
      <dgm:prSet presAssocID="{89EA6FC7-69EC-4865-8EDE-97091EEB3D25}" presName="rootComposite" presStyleCnt="0"/>
      <dgm:spPr/>
      <dgm:t>
        <a:bodyPr/>
        <a:lstStyle/>
        <a:p>
          <a:endParaRPr lang="en-US"/>
        </a:p>
      </dgm:t>
    </dgm:pt>
    <dgm:pt modelId="{1F3A2B84-99B4-45D8-B5BA-8F2C050A7FC5}" type="pres">
      <dgm:prSet presAssocID="{89EA6FC7-69EC-4865-8EDE-97091EEB3D25}" presName="rootText" presStyleLbl="node3" presStyleIdx="3" presStyleCnt="7" custScaleX="126051" custScaleY="223713">
        <dgm:presLayoutVars>
          <dgm:chPref val="3"/>
        </dgm:presLayoutVars>
      </dgm:prSet>
      <dgm:spPr/>
      <dgm:t>
        <a:bodyPr/>
        <a:lstStyle/>
        <a:p>
          <a:endParaRPr lang="en-GB"/>
        </a:p>
      </dgm:t>
    </dgm:pt>
    <dgm:pt modelId="{394C5BDB-74B5-46C1-AE03-737AB8003781}" type="pres">
      <dgm:prSet presAssocID="{89EA6FC7-69EC-4865-8EDE-97091EEB3D25}" presName="rootConnector" presStyleLbl="node3" presStyleIdx="3" presStyleCnt="7"/>
      <dgm:spPr/>
      <dgm:t>
        <a:bodyPr/>
        <a:lstStyle/>
        <a:p>
          <a:endParaRPr lang="en-GB"/>
        </a:p>
      </dgm:t>
    </dgm:pt>
    <dgm:pt modelId="{3EF7008D-7A6D-4525-8368-5CA67D4CDBC0}" type="pres">
      <dgm:prSet presAssocID="{89EA6FC7-69EC-4865-8EDE-97091EEB3D25}" presName="hierChild4" presStyleCnt="0"/>
      <dgm:spPr/>
      <dgm:t>
        <a:bodyPr/>
        <a:lstStyle/>
        <a:p>
          <a:endParaRPr lang="en-US"/>
        </a:p>
      </dgm:t>
    </dgm:pt>
    <dgm:pt modelId="{D244D9A1-6248-43F7-935B-42FF2596D05A}" type="pres">
      <dgm:prSet presAssocID="{0406C07C-E376-4739-8AAE-3AA13AFA3F9D}" presName="Name35" presStyleLbl="parChTrans1D4" presStyleIdx="3" presStyleCnt="7"/>
      <dgm:spPr/>
      <dgm:t>
        <a:bodyPr/>
        <a:lstStyle/>
        <a:p>
          <a:endParaRPr lang="en-GB"/>
        </a:p>
      </dgm:t>
    </dgm:pt>
    <dgm:pt modelId="{6957E242-30FE-4109-AE49-4EDA9C8610D4}" type="pres">
      <dgm:prSet presAssocID="{6A3F3FD8-029C-4B41-8493-C6A1379A6749}" presName="hierRoot2" presStyleCnt="0">
        <dgm:presLayoutVars>
          <dgm:hierBranch val="init"/>
        </dgm:presLayoutVars>
      </dgm:prSet>
      <dgm:spPr/>
      <dgm:t>
        <a:bodyPr/>
        <a:lstStyle/>
        <a:p>
          <a:endParaRPr lang="en-US"/>
        </a:p>
      </dgm:t>
    </dgm:pt>
    <dgm:pt modelId="{B31A07EA-665B-49BB-86A7-8F155D4180CF}" type="pres">
      <dgm:prSet presAssocID="{6A3F3FD8-029C-4B41-8493-C6A1379A6749}" presName="rootComposite" presStyleCnt="0"/>
      <dgm:spPr/>
      <dgm:t>
        <a:bodyPr/>
        <a:lstStyle/>
        <a:p>
          <a:endParaRPr lang="en-US"/>
        </a:p>
      </dgm:t>
    </dgm:pt>
    <dgm:pt modelId="{28E78C9E-462D-48B2-93BF-812DE84E447E}" type="pres">
      <dgm:prSet presAssocID="{6A3F3FD8-029C-4B41-8493-C6A1379A6749}" presName="rootText" presStyleLbl="node4" presStyleIdx="3" presStyleCnt="7" custScaleX="90089">
        <dgm:presLayoutVars>
          <dgm:chPref val="3"/>
        </dgm:presLayoutVars>
      </dgm:prSet>
      <dgm:spPr/>
      <dgm:t>
        <a:bodyPr/>
        <a:lstStyle/>
        <a:p>
          <a:endParaRPr lang="en-GB"/>
        </a:p>
      </dgm:t>
    </dgm:pt>
    <dgm:pt modelId="{CE20AB1C-6924-44B6-B691-21232D4BF02C}" type="pres">
      <dgm:prSet presAssocID="{6A3F3FD8-029C-4B41-8493-C6A1379A6749}" presName="rootConnector" presStyleLbl="node4" presStyleIdx="3" presStyleCnt="7"/>
      <dgm:spPr/>
      <dgm:t>
        <a:bodyPr/>
        <a:lstStyle/>
        <a:p>
          <a:endParaRPr lang="en-GB"/>
        </a:p>
      </dgm:t>
    </dgm:pt>
    <dgm:pt modelId="{456F3683-9D55-4DFF-8D49-716E95926629}" type="pres">
      <dgm:prSet presAssocID="{6A3F3FD8-029C-4B41-8493-C6A1379A6749}" presName="hierChild4" presStyleCnt="0"/>
      <dgm:spPr/>
      <dgm:t>
        <a:bodyPr/>
        <a:lstStyle/>
        <a:p>
          <a:endParaRPr lang="en-US"/>
        </a:p>
      </dgm:t>
    </dgm:pt>
    <dgm:pt modelId="{CBA1BF11-C974-445C-AEDE-7D2247B58854}" type="pres">
      <dgm:prSet presAssocID="{6A3F3FD8-029C-4B41-8493-C6A1379A6749}" presName="hierChild5" presStyleCnt="0"/>
      <dgm:spPr/>
      <dgm:t>
        <a:bodyPr/>
        <a:lstStyle/>
        <a:p>
          <a:endParaRPr lang="en-US"/>
        </a:p>
      </dgm:t>
    </dgm:pt>
    <dgm:pt modelId="{B286AB83-7728-40B6-B86C-AD2D7E9FC7A5}" type="pres">
      <dgm:prSet presAssocID="{89EA6FC7-69EC-4865-8EDE-97091EEB3D25}" presName="hierChild5" presStyleCnt="0"/>
      <dgm:spPr/>
      <dgm:t>
        <a:bodyPr/>
        <a:lstStyle/>
        <a:p>
          <a:endParaRPr lang="en-US"/>
        </a:p>
      </dgm:t>
    </dgm:pt>
    <dgm:pt modelId="{208A1192-D786-4105-9995-55682CC2AF9F}" type="pres">
      <dgm:prSet presAssocID="{8E0960BF-A7CD-4FC3-9C23-4B853CC735B4}" presName="hierChild5" presStyleCnt="0"/>
      <dgm:spPr/>
      <dgm:t>
        <a:bodyPr/>
        <a:lstStyle/>
        <a:p>
          <a:endParaRPr lang="en-US"/>
        </a:p>
      </dgm:t>
    </dgm:pt>
    <dgm:pt modelId="{C2974B82-B0BF-41B7-99D9-170FEA8FD868}" type="pres">
      <dgm:prSet presAssocID="{A4CC9A63-92C4-43A4-86E3-67DEC9BC9DB6}" presName="Name35" presStyleLbl="parChTrans1D2" presStyleIdx="1" presStyleCnt="2"/>
      <dgm:spPr/>
      <dgm:t>
        <a:bodyPr/>
        <a:lstStyle/>
        <a:p>
          <a:endParaRPr lang="en-GB"/>
        </a:p>
      </dgm:t>
    </dgm:pt>
    <dgm:pt modelId="{FC993C29-2FBE-476E-82A6-8026C96E8D26}" type="pres">
      <dgm:prSet presAssocID="{BB56DB9F-EAF9-43C1-BE47-D6E5B46A173D}" presName="hierRoot2" presStyleCnt="0">
        <dgm:presLayoutVars>
          <dgm:hierBranch/>
        </dgm:presLayoutVars>
      </dgm:prSet>
      <dgm:spPr/>
      <dgm:t>
        <a:bodyPr/>
        <a:lstStyle/>
        <a:p>
          <a:endParaRPr lang="en-US"/>
        </a:p>
      </dgm:t>
    </dgm:pt>
    <dgm:pt modelId="{D5B2FC42-F000-4791-BB4E-911B1EC011E1}" type="pres">
      <dgm:prSet presAssocID="{BB56DB9F-EAF9-43C1-BE47-D6E5B46A173D}" presName="rootComposite" presStyleCnt="0"/>
      <dgm:spPr/>
      <dgm:t>
        <a:bodyPr/>
        <a:lstStyle/>
        <a:p>
          <a:endParaRPr lang="en-US"/>
        </a:p>
      </dgm:t>
    </dgm:pt>
    <dgm:pt modelId="{3F908972-28C0-4A61-A45C-FBD04DB184C6}" type="pres">
      <dgm:prSet presAssocID="{BB56DB9F-EAF9-43C1-BE47-D6E5B46A173D}" presName="rootText" presStyleLbl="node2" presStyleIdx="1" presStyleCnt="2" custScaleX="124285" custScaleY="124285">
        <dgm:presLayoutVars>
          <dgm:chPref val="3"/>
        </dgm:presLayoutVars>
      </dgm:prSet>
      <dgm:spPr/>
      <dgm:t>
        <a:bodyPr/>
        <a:lstStyle/>
        <a:p>
          <a:endParaRPr lang="en-GB"/>
        </a:p>
      </dgm:t>
    </dgm:pt>
    <dgm:pt modelId="{229EF178-7947-47A0-871D-72A1F8143983}" type="pres">
      <dgm:prSet presAssocID="{BB56DB9F-EAF9-43C1-BE47-D6E5B46A173D}" presName="rootConnector" presStyleLbl="node2" presStyleIdx="1" presStyleCnt="2"/>
      <dgm:spPr/>
      <dgm:t>
        <a:bodyPr/>
        <a:lstStyle/>
        <a:p>
          <a:endParaRPr lang="en-GB"/>
        </a:p>
      </dgm:t>
    </dgm:pt>
    <dgm:pt modelId="{C42B5C6C-126C-40DC-ADD7-3E7245DFE675}" type="pres">
      <dgm:prSet presAssocID="{BB56DB9F-EAF9-43C1-BE47-D6E5B46A173D}" presName="hierChild4" presStyleCnt="0"/>
      <dgm:spPr/>
      <dgm:t>
        <a:bodyPr/>
        <a:lstStyle/>
        <a:p>
          <a:endParaRPr lang="en-US"/>
        </a:p>
      </dgm:t>
    </dgm:pt>
    <dgm:pt modelId="{7EE24684-E0AC-4786-BFA8-8F96FFC16842}" type="pres">
      <dgm:prSet presAssocID="{5113DF5F-7B1B-415D-9D3D-BD20F5953A44}" presName="Name35" presStyleLbl="parChTrans1D3" presStyleIdx="4" presStyleCnt="7"/>
      <dgm:spPr/>
      <dgm:t>
        <a:bodyPr/>
        <a:lstStyle/>
        <a:p>
          <a:endParaRPr lang="en-GB"/>
        </a:p>
      </dgm:t>
    </dgm:pt>
    <dgm:pt modelId="{49AF89D0-CE5F-4C2B-AC29-FB60BB075606}" type="pres">
      <dgm:prSet presAssocID="{1DC11185-698A-47BB-B7EB-0FD2B2818072}" presName="hierRoot2" presStyleCnt="0">
        <dgm:presLayoutVars>
          <dgm:hierBranch/>
        </dgm:presLayoutVars>
      </dgm:prSet>
      <dgm:spPr/>
      <dgm:t>
        <a:bodyPr/>
        <a:lstStyle/>
        <a:p>
          <a:endParaRPr lang="en-US"/>
        </a:p>
      </dgm:t>
    </dgm:pt>
    <dgm:pt modelId="{8FD9AD78-3DA8-48D4-A33B-16CE7C3FC1B1}" type="pres">
      <dgm:prSet presAssocID="{1DC11185-698A-47BB-B7EB-0FD2B2818072}" presName="rootComposite" presStyleCnt="0"/>
      <dgm:spPr/>
      <dgm:t>
        <a:bodyPr/>
        <a:lstStyle/>
        <a:p>
          <a:endParaRPr lang="en-US"/>
        </a:p>
      </dgm:t>
    </dgm:pt>
    <dgm:pt modelId="{578EFF34-11BE-4C8A-8DF0-C2B4B649FAB5}" type="pres">
      <dgm:prSet presAssocID="{1DC11185-698A-47BB-B7EB-0FD2B2818072}" presName="rootText" presStyleLbl="node3" presStyleIdx="4" presStyleCnt="7" custScaleX="89094" custScaleY="223713">
        <dgm:presLayoutVars>
          <dgm:chPref val="3"/>
        </dgm:presLayoutVars>
      </dgm:prSet>
      <dgm:spPr/>
      <dgm:t>
        <a:bodyPr/>
        <a:lstStyle/>
        <a:p>
          <a:endParaRPr lang="en-GB"/>
        </a:p>
      </dgm:t>
    </dgm:pt>
    <dgm:pt modelId="{620F0ED6-9BA0-428D-AFE4-B9720ED91FB2}" type="pres">
      <dgm:prSet presAssocID="{1DC11185-698A-47BB-B7EB-0FD2B2818072}" presName="rootConnector" presStyleLbl="node3" presStyleIdx="4" presStyleCnt="7"/>
      <dgm:spPr/>
      <dgm:t>
        <a:bodyPr/>
        <a:lstStyle/>
        <a:p>
          <a:endParaRPr lang="en-GB"/>
        </a:p>
      </dgm:t>
    </dgm:pt>
    <dgm:pt modelId="{BE342337-4B59-4A8A-A368-443F5D9E9FE1}" type="pres">
      <dgm:prSet presAssocID="{1DC11185-698A-47BB-B7EB-0FD2B2818072}" presName="hierChild4" presStyleCnt="0"/>
      <dgm:spPr/>
      <dgm:t>
        <a:bodyPr/>
        <a:lstStyle/>
        <a:p>
          <a:endParaRPr lang="en-US"/>
        </a:p>
      </dgm:t>
    </dgm:pt>
    <dgm:pt modelId="{7C2C69DE-DC6F-46F4-8254-D81A103B7DBB}" type="pres">
      <dgm:prSet presAssocID="{7AF6F383-65D8-41B5-B56C-B54F3535862A}" presName="Name35" presStyleLbl="parChTrans1D4" presStyleIdx="4" presStyleCnt="7"/>
      <dgm:spPr/>
      <dgm:t>
        <a:bodyPr/>
        <a:lstStyle/>
        <a:p>
          <a:endParaRPr lang="en-GB"/>
        </a:p>
      </dgm:t>
    </dgm:pt>
    <dgm:pt modelId="{5C8FB548-8019-487B-BEA2-77615CA41514}" type="pres">
      <dgm:prSet presAssocID="{9FFECAB6-2590-4BA0-A3F7-F786F1B83ED5}" presName="hierRoot2" presStyleCnt="0">
        <dgm:presLayoutVars>
          <dgm:hierBranch val="init"/>
        </dgm:presLayoutVars>
      </dgm:prSet>
      <dgm:spPr/>
      <dgm:t>
        <a:bodyPr/>
        <a:lstStyle/>
        <a:p>
          <a:endParaRPr lang="en-US"/>
        </a:p>
      </dgm:t>
    </dgm:pt>
    <dgm:pt modelId="{0CC4091F-9F42-4BA2-972C-B904D396FD39}" type="pres">
      <dgm:prSet presAssocID="{9FFECAB6-2590-4BA0-A3F7-F786F1B83ED5}" presName="rootComposite" presStyleCnt="0"/>
      <dgm:spPr/>
      <dgm:t>
        <a:bodyPr/>
        <a:lstStyle/>
        <a:p>
          <a:endParaRPr lang="en-US"/>
        </a:p>
      </dgm:t>
    </dgm:pt>
    <dgm:pt modelId="{A0F24B50-B4F7-4627-8F0B-75FFCF5CFCE1}" type="pres">
      <dgm:prSet presAssocID="{9FFECAB6-2590-4BA0-A3F7-F786F1B83ED5}" presName="rootText" presStyleLbl="node4" presStyleIdx="4" presStyleCnt="7" custScaleX="90089">
        <dgm:presLayoutVars>
          <dgm:chPref val="3"/>
        </dgm:presLayoutVars>
      </dgm:prSet>
      <dgm:spPr/>
      <dgm:t>
        <a:bodyPr/>
        <a:lstStyle/>
        <a:p>
          <a:endParaRPr lang="en-GB"/>
        </a:p>
      </dgm:t>
    </dgm:pt>
    <dgm:pt modelId="{C021C1BF-8CC0-467D-8DAE-DA4166155ABC}" type="pres">
      <dgm:prSet presAssocID="{9FFECAB6-2590-4BA0-A3F7-F786F1B83ED5}" presName="rootConnector" presStyleLbl="node4" presStyleIdx="4" presStyleCnt="7"/>
      <dgm:spPr/>
      <dgm:t>
        <a:bodyPr/>
        <a:lstStyle/>
        <a:p>
          <a:endParaRPr lang="en-GB"/>
        </a:p>
      </dgm:t>
    </dgm:pt>
    <dgm:pt modelId="{C8C6F3DA-F026-4816-BE3E-04784B40FFE2}" type="pres">
      <dgm:prSet presAssocID="{9FFECAB6-2590-4BA0-A3F7-F786F1B83ED5}" presName="hierChild4" presStyleCnt="0"/>
      <dgm:spPr/>
      <dgm:t>
        <a:bodyPr/>
        <a:lstStyle/>
        <a:p>
          <a:endParaRPr lang="en-US"/>
        </a:p>
      </dgm:t>
    </dgm:pt>
    <dgm:pt modelId="{5733D5BA-C9AF-4391-97E8-EC1CABA69461}" type="pres">
      <dgm:prSet presAssocID="{9FFECAB6-2590-4BA0-A3F7-F786F1B83ED5}" presName="hierChild5" presStyleCnt="0"/>
      <dgm:spPr/>
      <dgm:t>
        <a:bodyPr/>
        <a:lstStyle/>
        <a:p>
          <a:endParaRPr lang="en-US"/>
        </a:p>
      </dgm:t>
    </dgm:pt>
    <dgm:pt modelId="{D8AC00F1-1CA3-4AC0-B060-6E26104E0EF5}" type="pres">
      <dgm:prSet presAssocID="{1DC11185-698A-47BB-B7EB-0FD2B2818072}" presName="hierChild5" presStyleCnt="0"/>
      <dgm:spPr/>
      <dgm:t>
        <a:bodyPr/>
        <a:lstStyle/>
        <a:p>
          <a:endParaRPr lang="en-US"/>
        </a:p>
      </dgm:t>
    </dgm:pt>
    <dgm:pt modelId="{48666BCA-DF3A-4C2D-A4CE-C6815C7F5D66}" type="pres">
      <dgm:prSet presAssocID="{D7886C78-AD13-491D-B55D-AF795E2A6B8C}" presName="Name35" presStyleLbl="parChTrans1D3" presStyleIdx="5" presStyleCnt="7"/>
      <dgm:spPr/>
      <dgm:t>
        <a:bodyPr/>
        <a:lstStyle/>
        <a:p>
          <a:endParaRPr lang="en-GB"/>
        </a:p>
      </dgm:t>
    </dgm:pt>
    <dgm:pt modelId="{560171A9-26FB-4576-9751-8723ADFB8A10}" type="pres">
      <dgm:prSet presAssocID="{4BF5062F-CC4B-4FFC-83CC-DA9DAC621566}" presName="hierRoot2" presStyleCnt="0">
        <dgm:presLayoutVars>
          <dgm:hierBranch/>
        </dgm:presLayoutVars>
      </dgm:prSet>
      <dgm:spPr/>
      <dgm:t>
        <a:bodyPr/>
        <a:lstStyle/>
        <a:p>
          <a:endParaRPr lang="en-US"/>
        </a:p>
      </dgm:t>
    </dgm:pt>
    <dgm:pt modelId="{A1711583-D66D-4DF1-A770-1FAAC28A336F}" type="pres">
      <dgm:prSet presAssocID="{4BF5062F-CC4B-4FFC-83CC-DA9DAC621566}" presName="rootComposite" presStyleCnt="0"/>
      <dgm:spPr/>
      <dgm:t>
        <a:bodyPr/>
        <a:lstStyle/>
        <a:p>
          <a:endParaRPr lang="en-US"/>
        </a:p>
      </dgm:t>
    </dgm:pt>
    <dgm:pt modelId="{5CB5630D-B5FD-4A96-83A3-C8E2C0A058D1}" type="pres">
      <dgm:prSet presAssocID="{4BF5062F-CC4B-4FFC-83CC-DA9DAC621566}" presName="rootText" presStyleLbl="node3" presStyleIdx="5" presStyleCnt="7" custScaleX="157201" custScaleY="223713">
        <dgm:presLayoutVars>
          <dgm:chPref val="3"/>
        </dgm:presLayoutVars>
      </dgm:prSet>
      <dgm:spPr/>
      <dgm:t>
        <a:bodyPr/>
        <a:lstStyle/>
        <a:p>
          <a:endParaRPr lang="en-GB"/>
        </a:p>
      </dgm:t>
    </dgm:pt>
    <dgm:pt modelId="{5E653146-4EF8-4748-8869-B39EAC262C41}" type="pres">
      <dgm:prSet presAssocID="{4BF5062F-CC4B-4FFC-83CC-DA9DAC621566}" presName="rootConnector" presStyleLbl="node3" presStyleIdx="5" presStyleCnt="7"/>
      <dgm:spPr/>
      <dgm:t>
        <a:bodyPr/>
        <a:lstStyle/>
        <a:p>
          <a:endParaRPr lang="en-GB"/>
        </a:p>
      </dgm:t>
    </dgm:pt>
    <dgm:pt modelId="{5147E052-261C-4C45-B9A2-35254688AA35}" type="pres">
      <dgm:prSet presAssocID="{4BF5062F-CC4B-4FFC-83CC-DA9DAC621566}" presName="hierChild4" presStyleCnt="0"/>
      <dgm:spPr/>
      <dgm:t>
        <a:bodyPr/>
        <a:lstStyle/>
        <a:p>
          <a:endParaRPr lang="en-US"/>
        </a:p>
      </dgm:t>
    </dgm:pt>
    <dgm:pt modelId="{BEFC1146-9AF5-430F-ADA0-1975681DB589}" type="pres">
      <dgm:prSet presAssocID="{6D99FBC1-D2B4-418D-9631-18EB4700FA20}" presName="Name35" presStyleLbl="parChTrans1D4" presStyleIdx="5" presStyleCnt="7"/>
      <dgm:spPr/>
      <dgm:t>
        <a:bodyPr/>
        <a:lstStyle/>
        <a:p>
          <a:endParaRPr lang="en-GB"/>
        </a:p>
      </dgm:t>
    </dgm:pt>
    <dgm:pt modelId="{E421ADF2-ADD5-4CA8-B8E0-D42A115C5783}" type="pres">
      <dgm:prSet presAssocID="{7DA1F0A7-AFB5-4AE0-B235-7515473A5BC3}" presName="hierRoot2" presStyleCnt="0">
        <dgm:presLayoutVars>
          <dgm:hierBranch val="init"/>
        </dgm:presLayoutVars>
      </dgm:prSet>
      <dgm:spPr/>
      <dgm:t>
        <a:bodyPr/>
        <a:lstStyle/>
        <a:p>
          <a:endParaRPr lang="en-US"/>
        </a:p>
      </dgm:t>
    </dgm:pt>
    <dgm:pt modelId="{65530040-2A0E-43B3-957F-05A9608B7FAB}" type="pres">
      <dgm:prSet presAssocID="{7DA1F0A7-AFB5-4AE0-B235-7515473A5BC3}" presName="rootComposite" presStyleCnt="0"/>
      <dgm:spPr/>
      <dgm:t>
        <a:bodyPr/>
        <a:lstStyle/>
        <a:p>
          <a:endParaRPr lang="en-US"/>
        </a:p>
      </dgm:t>
    </dgm:pt>
    <dgm:pt modelId="{2FC8EBB8-C98E-4346-9810-4623970886C0}" type="pres">
      <dgm:prSet presAssocID="{7DA1F0A7-AFB5-4AE0-B235-7515473A5BC3}" presName="rootText" presStyleLbl="node4" presStyleIdx="5" presStyleCnt="7" custScaleX="90089">
        <dgm:presLayoutVars>
          <dgm:chPref val="3"/>
        </dgm:presLayoutVars>
      </dgm:prSet>
      <dgm:spPr/>
      <dgm:t>
        <a:bodyPr/>
        <a:lstStyle/>
        <a:p>
          <a:endParaRPr lang="en-GB"/>
        </a:p>
      </dgm:t>
    </dgm:pt>
    <dgm:pt modelId="{30DA0857-C795-41D0-B05F-B05DDFF274FE}" type="pres">
      <dgm:prSet presAssocID="{7DA1F0A7-AFB5-4AE0-B235-7515473A5BC3}" presName="rootConnector" presStyleLbl="node4" presStyleIdx="5" presStyleCnt="7"/>
      <dgm:spPr/>
      <dgm:t>
        <a:bodyPr/>
        <a:lstStyle/>
        <a:p>
          <a:endParaRPr lang="en-GB"/>
        </a:p>
      </dgm:t>
    </dgm:pt>
    <dgm:pt modelId="{CF59494D-0638-435E-9C17-42C4C79E2FA3}" type="pres">
      <dgm:prSet presAssocID="{7DA1F0A7-AFB5-4AE0-B235-7515473A5BC3}" presName="hierChild4" presStyleCnt="0"/>
      <dgm:spPr/>
      <dgm:t>
        <a:bodyPr/>
        <a:lstStyle/>
        <a:p>
          <a:endParaRPr lang="en-US"/>
        </a:p>
      </dgm:t>
    </dgm:pt>
    <dgm:pt modelId="{CB832B38-5331-440A-A26F-A2BF16E9C2AE}" type="pres">
      <dgm:prSet presAssocID="{7DA1F0A7-AFB5-4AE0-B235-7515473A5BC3}" presName="hierChild5" presStyleCnt="0"/>
      <dgm:spPr/>
      <dgm:t>
        <a:bodyPr/>
        <a:lstStyle/>
        <a:p>
          <a:endParaRPr lang="en-US"/>
        </a:p>
      </dgm:t>
    </dgm:pt>
    <dgm:pt modelId="{0D55346E-539A-4801-99A5-7CF51772772C}" type="pres">
      <dgm:prSet presAssocID="{4BF5062F-CC4B-4FFC-83CC-DA9DAC621566}" presName="hierChild5" presStyleCnt="0"/>
      <dgm:spPr/>
      <dgm:t>
        <a:bodyPr/>
        <a:lstStyle/>
        <a:p>
          <a:endParaRPr lang="en-US"/>
        </a:p>
      </dgm:t>
    </dgm:pt>
    <dgm:pt modelId="{05B11541-83F2-4376-8B5E-D1D28660F7CD}" type="pres">
      <dgm:prSet presAssocID="{1982F143-AF5C-46AF-B60D-2B7F19D76406}" presName="Name35" presStyleLbl="parChTrans1D3" presStyleIdx="6" presStyleCnt="7"/>
      <dgm:spPr/>
      <dgm:t>
        <a:bodyPr/>
        <a:lstStyle/>
        <a:p>
          <a:endParaRPr lang="en-GB"/>
        </a:p>
      </dgm:t>
    </dgm:pt>
    <dgm:pt modelId="{42FA93EA-6179-462E-9387-2EE27CC7A0C1}" type="pres">
      <dgm:prSet presAssocID="{CE708C17-3E83-437E-8A03-07024DEC076F}" presName="hierRoot2" presStyleCnt="0">
        <dgm:presLayoutVars>
          <dgm:hierBranch/>
        </dgm:presLayoutVars>
      </dgm:prSet>
      <dgm:spPr/>
      <dgm:t>
        <a:bodyPr/>
        <a:lstStyle/>
        <a:p>
          <a:endParaRPr lang="en-US"/>
        </a:p>
      </dgm:t>
    </dgm:pt>
    <dgm:pt modelId="{06601D37-D4D9-41F5-A044-669F19A6CF36}" type="pres">
      <dgm:prSet presAssocID="{CE708C17-3E83-437E-8A03-07024DEC076F}" presName="rootComposite" presStyleCnt="0"/>
      <dgm:spPr/>
      <dgm:t>
        <a:bodyPr/>
        <a:lstStyle/>
        <a:p>
          <a:endParaRPr lang="en-US"/>
        </a:p>
      </dgm:t>
    </dgm:pt>
    <dgm:pt modelId="{0EB8B42A-C87C-42D2-9ED3-C45B82FB1B19}" type="pres">
      <dgm:prSet presAssocID="{CE708C17-3E83-437E-8A03-07024DEC076F}" presName="rootText" presStyleLbl="node3" presStyleIdx="6" presStyleCnt="7" custScaleY="223783">
        <dgm:presLayoutVars>
          <dgm:chPref val="3"/>
        </dgm:presLayoutVars>
      </dgm:prSet>
      <dgm:spPr/>
      <dgm:t>
        <a:bodyPr/>
        <a:lstStyle/>
        <a:p>
          <a:endParaRPr lang="en-GB"/>
        </a:p>
      </dgm:t>
    </dgm:pt>
    <dgm:pt modelId="{E209E488-427A-42F3-AFD8-7881C2374EA6}" type="pres">
      <dgm:prSet presAssocID="{CE708C17-3E83-437E-8A03-07024DEC076F}" presName="rootConnector" presStyleLbl="node3" presStyleIdx="6" presStyleCnt="7"/>
      <dgm:spPr/>
      <dgm:t>
        <a:bodyPr/>
        <a:lstStyle/>
        <a:p>
          <a:endParaRPr lang="en-GB"/>
        </a:p>
      </dgm:t>
    </dgm:pt>
    <dgm:pt modelId="{56EDAF1A-68F8-4B42-8D27-B29820117E53}" type="pres">
      <dgm:prSet presAssocID="{CE708C17-3E83-437E-8A03-07024DEC076F}" presName="hierChild4" presStyleCnt="0"/>
      <dgm:spPr/>
      <dgm:t>
        <a:bodyPr/>
        <a:lstStyle/>
        <a:p>
          <a:endParaRPr lang="en-US"/>
        </a:p>
      </dgm:t>
    </dgm:pt>
    <dgm:pt modelId="{B26D084B-BF5B-44FE-8BB4-6E226183A443}" type="pres">
      <dgm:prSet presAssocID="{8A7AB030-15B2-4C53-9AB0-79C9C57EAF37}" presName="Name35" presStyleLbl="parChTrans1D4" presStyleIdx="6" presStyleCnt="7"/>
      <dgm:spPr/>
      <dgm:t>
        <a:bodyPr/>
        <a:lstStyle/>
        <a:p>
          <a:endParaRPr lang="en-GB"/>
        </a:p>
      </dgm:t>
    </dgm:pt>
    <dgm:pt modelId="{B47AE06B-823F-48FD-808A-BCA69436FF3A}" type="pres">
      <dgm:prSet presAssocID="{D952C857-A2A8-4F5E-B6FB-7139CDDEF9B3}" presName="hierRoot2" presStyleCnt="0">
        <dgm:presLayoutVars>
          <dgm:hierBranch val="init"/>
        </dgm:presLayoutVars>
      </dgm:prSet>
      <dgm:spPr/>
      <dgm:t>
        <a:bodyPr/>
        <a:lstStyle/>
        <a:p>
          <a:endParaRPr lang="en-US"/>
        </a:p>
      </dgm:t>
    </dgm:pt>
    <dgm:pt modelId="{9A5DC5AC-AFE4-48BB-A197-55E249666978}" type="pres">
      <dgm:prSet presAssocID="{D952C857-A2A8-4F5E-B6FB-7139CDDEF9B3}" presName="rootComposite" presStyleCnt="0"/>
      <dgm:spPr/>
      <dgm:t>
        <a:bodyPr/>
        <a:lstStyle/>
        <a:p>
          <a:endParaRPr lang="en-US"/>
        </a:p>
      </dgm:t>
    </dgm:pt>
    <dgm:pt modelId="{CECBCC16-71DC-475F-82C2-5D1B0B7E6608}" type="pres">
      <dgm:prSet presAssocID="{D952C857-A2A8-4F5E-B6FB-7139CDDEF9B3}" presName="rootText" presStyleLbl="node4" presStyleIdx="6" presStyleCnt="7" custScaleX="90089">
        <dgm:presLayoutVars>
          <dgm:chPref val="3"/>
        </dgm:presLayoutVars>
      </dgm:prSet>
      <dgm:spPr/>
      <dgm:t>
        <a:bodyPr/>
        <a:lstStyle/>
        <a:p>
          <a:endParaRPr lang="en-GB"/>
        </a:p>
      </dgm:t>
    </dgm:pt>
    <dgm:pt modelId="{ECCA89CF-720F-4648-BCC4-2C1B99E06713}" type="pres">
      <dgm:prSet presAssocID="{D952C857-A2A8-4F5E-B6FB-7139CDDEF9B3}" presName="rootConnector" presStyleLbl="node4" presStyleIdx="6" presStyleCnt="7"/>
      <dgm:spPr/>
      <dgm:t>
        <a:bodyPr/>
        <a:lstStyle/>
        <a:p>
          <a:endParaRPr lang="en-GB"/>
        </a:p>
      </dgm:t>
    </dgm:pt>
    <dgm:pt modelId="{52DFFD92-5518-432C-BEB7-C60110DE9168}" type="pres">
      <dgm:prSet presAssocID="{D952C857-A2A8-4F5E-B6FB-7139CDDEF9B3}" presName="hierChild4" presStyleCnt="0"/>
      <dgm:spPr/>
      <dgm:t>
        <a:bodyPr/>
        <a:lstStyle/>
        <a:p>
          <a:endParaRPr lang="en-US"/>
        </a:p>
      </dgm:t>
    </dgm:pt>
    <dgm:pt modelId="{F1259B47-01FA-4914-B52A-D7EC72900B3C}" type="pres">
      <dgm:prSet presAssocID="{D952C857-A2A8-4F5E-B6FB-7139CDDEF9B3}" presName="hierChild5" presStyleCnt="0"/>
      <dgm:spPr/>
      <dgm:t>
        <a:bodyPr/>
        <a:lstStyle/>
        <a:p>
          <a:endParaRPr lang="en-US"/>
        </a:p>
      </dgm:t>
    </dgm:pt>
    <dgm:pt modelId="{3308A09A-74AD-4134-BD73-9902A943EDA9}" type="pres">
      <dgm:prSet presAssocID="{CE708C17-3E83-437E-8A03-07024DEC076F}" presName="hierChild5" presStyleCnt="0"/>
      <dgm:spPr/>
      <dgm:t>
        <a:bodyPr/>
        <a:lstStyle/>
        <a:p>
          <a:endParaRPr lang="en-US"/>
        </a:p>
      </dgm:t>
    </dgm:pt>
    <dgm:pt modelId="{685B245A-D214-4D72-ABF7-ED8FCDB23FFE}" type="pres">
      <dgm:prSet presAssocID="{BB56DB9F-EAF9-43C1-BE47-D6E5B46A173D}" presName="hierChild5" presStyleCnt="0"/>
      <dgm:spPr/>
      <dgm:t>
        <a:bodyPr/>
        <a:lstStyle/>
        <a:p>
          <a:endParaRPr lang="en-US"/>
        </a:p>
      </dgm:t>
    </dgm:pt>
    <dgm:pt modelId="{91C54A51-049F-4B77-B60B-C0A4C9BB74E7}" type="pres">
      <dgm:prSet presAssocID="{B4C6E96A-0FB1-49E5-88D7-CBCFE031B29D}" presName="hierChild3" presStyleCnt="0"/>
      <dgm:spPr/>
      <dgm:t>
        <a:bodyPr/>
        <a:lstStyle/>
        <a:p>
          <a:endParaRPr lang="en-US"/>
        </a:p>
      </dgm:t>
    </dgm:pt>
  </dgm:ptLst>
  <dgm:cxnLst>
    <dgm:cxn modelId="{EA9FEBF2-C716-4CFA-96DC-17C259D63265}" type="presOf" srcId="{E6864A42-2A81-4A91-BDF3-EBC41A30A7EC}" destId="{97C8D610-FD7F-415C-8E62-0E565851AEB4}" srcOrd="0" destOrd="0" presId="urn:microsoft.com/office/officeart/2005/8/layout/orgChart1"/>
    <dgm:cxn modelId="{3A8D5EA2-35A1-4083-8147-9E65F4A14D05}" srcId="{BB56DB9F-EAF9-43C1-BE47-D6E5B46A173D}" destId="{1DC11185-698A-47BB-B7EB-0FD2B2818072}" srcOrd="0" destOrd="0" parTransId="{5113DF5F-7B1B-415D-9D3D-BD20F5953A44}" sibTransId="{17B20E9B-928B-4656-908D-24F7EC610687}"/>
    <dgm:cxn modelId="{D54DB768-B508-42A3-AC0E-43D2212052AA}" type="presOf" srcId="{06975F64-3E12-4551-9C9F-2813C9F9EB46}" destId="{0DEBA0F8-6532-4590-9F44-2E1AFD6CFEC3}" srcOrd="0" destOrd="0" presId="urn:microsoft.com/office/officeart/2005/8/layout/orgChart1"/>
    <dgm:cxn modelId="{1C71F83A-55E1-4093-AB1A-8CC9329B7D3F}" type="presOf" srcId="{B9F43057-89BA-4C67-9290-5A5A6E658BE0}" destId="{D33B5A67-A892-41F1-96BA-B182D300544F}" srcOrd="0" destOrd="0" presId="urn:microsoft.com/office/officeart/2005/8/layout/orgChart1"/>
    <dgm:cxn modelId="{3C9554BE-D376-411F-B311-B313DCDFF2E0}" srcId="{89EA6FC7-69EC-4865-8EDE-97091EEB3D25}" destId="{6A3F3FD8-029C-4B41-8493-C6A1379A6749}" srcOrd="0" destOrd="0" parTransId="{0406C07C-E376-4739-8AAE-3AA13AFA3F9D}" sibTransId="{AE1459AF-2B8E-4857-B39C-E9C1346381E9}"/>
    <dgm:cxn modelId="{5A0B8BEE-F570-48A8-8F01-A26E21F935BE}" type="presOf" srcId="{7DA1F0A7-AFB5-4AE0-B235-7515473A5BC3}" destId="{2FC8EBB8-C98E-4346-9810-4623970886C0}" srcOrd="0" destOrd="0" presId="urn:microsoft.com/office/officeart/2005/8/layout/orgChart1"/>
    <dgm:cxn modelId="{C9323645-65BB-4496-B3DE-DDA275E3813F}" srcId="{BB56DB9F-EAF9-43C1-BE47-D6E5B46A173D}" destId="{4BF5062F-CC4B-4FFC-83CC-DA9DAC621566}" srcOrd="1" destOrd="0" parTransId="{D7886C78-AD13-491D-B55D-AF795E2A6B8C}" sibTransId="{99D35E75-5055-4BA5-8DAB-34A924002AEE}"/>
    <dgm:cxn modelId="{5EF65E81-D964-4929-84F7-DE07F65A96D1}" type="presOf" srcId="{A4CC9A63-92C4-43A4-86E3-67DEC9BC9DB6}" destId="{C2974B82-B0BF-41B7-99D9-170FEA8FD868}" srcOrd="0" destOrd="0" presId="urn:microsoft.com/office/officeart/2005/8/layout/orgChart1"/>
    <dgm:cxn modelId="{90868C17-5807-493E-90F2-61775753CF44}" srcId="{BB56DB9F-EAF9-43C1-BE47-D6E5B46A173D}" destId="{CE708C17-3E83-437E-8A03-07024DEC076F}" srcOrd="2" destOrd="0" parTransId="{1982F143-AF5C-46AF-B60D-2B7F19D76406}" sibTransId="{701FAF51-4D3C-4824-AEB9-A2839EAD8D06}"/>
    <dgm:cxn modelId="{E628F3B0-D403-4691-B337-B609824E3ED8}" srcId="{CE708C17-3E83-437E-8A03-07024DEC076F}" destId="{D952C857-A2A8-4F5E-B6FB-7139CDDEF9B3}" srcOrd="0" destOrd="0" parTransId="{8A7AB030-15B2-4C53-9AB0-79C9C57EAF37}" sibTransId="{608427BC-7595-49F2-8D0A-9B76CE595DBB}"/>
    <dgm:cxn modelId="{D442509D-C3C7-4850-98F5-9A893C979C6D}" type="presOf" srcId="{7DA1F0A7-AFB5-4AE0-B235-7515473A5BC3}" destId="{30DA0857-C795-41D0-B05F-B05DDFF274FE}" srcOrd="1" destOrd="0" presId="urn:microsoft.com/office/officeart/2005/8/layout/orgChart1"/>
    <dgm:cxn modelId="{4F1F2B55-9666-40D2-94ED-DD7565F69FE6}" type="presOf" srcId="{BE3441CE-8CA2-4F0F-8D26-E4868B866E0D}" destId="{669A8E9B-D98C-40D1-831D-A428BBB7110D}" srcOrd="1" destOrd="0" presId="urn:microsoft.com/office/officeart/2005/8/layout/orgChart1"/>
    <dgm:cxn modelId="{C8098969-3434-4909-8772-81B1656949AF}" type="presOf" srcId="{6D99FBC1-D2B4-418D-9631-18EB4700FA20}" destId="{BEFC1146-9AF5-430F-ADA0-1975681DB589}" srcOrd="0" destOrd="0" presId="urn:microsoft.com/office/officeart/2005/8/layout/orgChart1"/>
    <dgm:cxn modelId="{25F9D7B4-543F-46FB-BB67-0DA0E93C483E}" type="presOf" srcId="{6A3F3FD8-029C-4B41-8493-C6A1379A6749}" destId="{CE20AB1C-6924-44B6-B691-21232D4BF02C}" srcOrd="1" destOrd="0" presId="urn:microsoft.com/office/officeart/2005/8/layout/orgChart1"/>
    <dgm:cxn modelId="{5DAC88E0-18F1-456B-9D94-6A5A1279A374}" type="presOf" srcId="{ED342CE8-083C-46DA-9683-4424E2FF4142}" destId="{38A3DB4B-BD83-4645-AE46-0D7312BA8596}" srcOrd="0" destOrd="0" presId="urn:microsoft.com/office/officeart/2005/8/layout/orgChart1"/>
    <dgm:cxn modelId="{EC524C88-87C6-43D2-81FE-8CD7CAA21470}" type="presOf" srcId="{1982F143-AF5C-46AF-B60D-2B7F19D76406}" destId="{05B11541-83F2-4376-8B5E-D1D28660F7CD}" srcOrd="0" destOrd="0" presId="urn:microsoft.com/office/officeart/2005/8/layout/orgChart1"/>
    <dgm:cxn modelId="{B1A63A14-8184-4FBB-9626-5E81209BCCE4}" type="presOf" srcId="{6EE02E55-3EEE-46E5-96B7-EC735F3E48AC}" destId="{49344A30-49B6-4122-BB1E-5BBD24D3DA4A}" srcOrd="1" destOrd="0" presId="urn:microsoft.com/office/officeart/2005/8/layout/orgChart1"/>
    <dgm:cxn modelId="{23693396-EA38-4099-AA68-3495157CEE35}" type="presOf" srcId="{74BCD6EF-DDF3-40D1-B8A2-5BAF4CF84CB1}" destId="{E3613928-33F2-44B6-965F-1CF5F4D7516D}" srcOrd="0" destOrd="0" presId="urn:microsoft.com/office/officeart/2005/8/layout/orgChart1"/>
    <dgm:cxn modelId="{12F78E51-B31F-4AF0-9B8C-9B35C0789948}" type="presOf" srcId="{B4C6E96A-0FB1-49E5-88D7-CBCFE031B29D}" destId="{77534E21-6F04-4CE0-A67C-1D820575F606}" srcOrd="1" destOrd="0" presId="urn:microsoft.com/office/officeart/2005/8/layout/orgChart1"/>
    <dgm:cxn modelId="{3D0E4EF9-F2B2-401D-8683-CFA68A2968EC}" type="presOf" srcId="{8E0960BF-A7CD-4FC3-9C23-4B853CC735B4}" destId="{11F24C15-6A82-4495-A2BA-6DCBC832496A}" srcOrd="1" destOrd="0" presId="urn:microsoft.com/office/officeart/2005/8/layout/orgChart1"/>
    <dgm:cxn modelId="{12D9B35D-1721-41BA-BD7E-87B6D0AD91C4}" type="presOf" srcId="{F697FAAA-4215-45B3-BB04-88BB0AAF5E62}" destId="{DF3A314E-B3B1-4B40-8577-795E568FB7C4}" srcOrd="0" destOrd="0" presId="urn:microsoft.com/office/officeart/2005/8/layout/orgChart1"/>
    <dgm:cxn modelId="{8AAE9C74-27DE-44E1-80D6-12ABC11BD3C7}" type="presOf" srcId="{66B4D2A6-A0B1-43E3-AD57-E75773852E2D}" destId="{D941EFF4-6ED0-40AA-AEE2-8D4E7249DE01}" srcOrd="0" destOrd="0" presId="urn:microsoft.com/office/officeart/2005/8/layout/orgChart1"/>
    <dgm:cxn modelId="{927BBACF-286F-44AB-BCD3-5D1AC550DCFC}" type="presOf" srcId="{9FFECAB6-2590-4BA0-A3F7-F786F1B83ED5}" destId="{C021C1BF-8CC0-467D-8DAE-DA4166155ABC}" srcOrd="1" destOrd="0" presId="urn:microsoft.com/office/officeart/2005/8/layout/orgChart1"/>
    <dgm:cxn modelId="{E660FDED-3DB9-4439-B540-390E53F2F926}" type="presOf" srcId="{89EA6FC7-69EC-4865-8EDE-97091EEB3D25}" destId="{394C5BDB-74B5-46C1-AE03-737AB8003781}" srcOrd="1" destOrd="0" presId="urn:microsoft.com/office/officeart/2005/8/layout/orgChart1"/>
    <dgm:cxn modelId="{ED63DED7-F0DA-41D7-8E70-F7A0D464FE67}" srcId="{ED342CE8-083C-46DA-9683-4424E2FF4142}" destId="{BE3441CE-8CA2-4F0F-8D26-E4868B866E0D}" srcOrd="0" destOrd="0" parTransId="{97877996-386B-4C72-9157-A44ED1C47B49}" sibTransId="{1A1A835E-C300-49D4-95C0-AE4B12746B72}"/>
    <dgm:cxn modelId="{724E3B5B-F6A7-429A-841B-7DF22DAC62A7}" srcId="{B4C6E96A-0FB1-49E5-88D7-CBCFE031B29D}" destId="{8E0960BF-A7CD-4FC3-9C23-4B853CC735B4}" srcOrd="0" destOrd="0" parTransId="{35E02BB7-EBBA-4BB2-B3C5-C4174573491E}" sibTransId="{5A854EE3-8F12-46FA-B71E-6EC61E13B34A}"/>
    <dgm:cxn modelId="{6C7D7ECC-0096-486B-87CE-C7C6C312B50B}" type="presOf" srcId="{CE708C17-3E83-437E-8A03-07024DEC076F}" destId="{E209E488-427A-42F3-AFD8-7881C2374EA6}" srcOrd="1" destOrd="0" presId="urn:microsoft.com/office/officeart/2005/8/layout/orgChart1"/>
    <dgm:cxn modelId="{25A7567D-F0B2-4B78-8EB4-18F05620AF62}" type="presOf" srcId="{4BF5062F-CC4B-4FFC-83CC-DA9DAC621566}" destId="{5CB5630D-B5FD-4A96-83A3-C8E2C0A058D1}" srcOrd="0" destOrd="0" presId="urn:microsoft.com/office/officeart/2005/8/layout/orgChart1"/>
    <dgm:cxn modelId="{61A2288E-EEC7-474F-8744-3B6669F2BC32}" type="presOf" srcId="{BE3441CE-8CA2-4F0F-8D26-E4868B866E0D}" destId="{475017F8-9513-4469-B521-72A48DD6095E}" srcOrd="0" destOrd="0" presId="urn:microsoft.com/office/officeart/2005/8/layout/orgChart1"/>
    <dgm:cxn modelId="{0A614964-51E3-4715-B8F1-36EC992F7722}" srcId="{8E0960BF-A7CD-4FC3-9C23-4B853CC735B4}" destId="{DC9CF624-3E16-487E-981A-1005CC2BD1D1}" srcOrd="2" destOrd="0" parTransId="{74BCD6EF-DDF3-40D1-B8A2-5BAF4CF84CB1}" sibTransId="{111284A5-E1DE-4CC1-8EA7-91E3A6ADFDB1}"/>
    <dgm:cxn modelId="{370B68DB-9B51-4C56-B55E-ACA1F4EC9FA3}" type="presOf" srcId="{9FFECAB6-2590-4BA0-A3F7-F786F1B83ED5}" destId="{A0F24B50-B4F7-4627-8F0B-75FFCF5CFCE1}" srcOrd="0" destOrd="0" presId="urn:microsoft.com/office/officeart/2005/8/layout/orgChart1"/>
    <dgm:cxn modelId="{0EB67A79-332D-4BBF-9327-9527B2FEF708}" type="presOf" srcId="{D7886C78-AD13-491D-B55D-AF795E2A6B8C}" destId="{48666BCA-DF3A-4C2D-A4CE-C6815C7F5D66}" srcOrd="0" destOrd="0" presId="urn:microsoft.com/office/officeart/2005/8/layout/orgChart1"/>
    <dgm:cxn modelId="{EB21D0AF-CB81-477E-82C8-CB49D60DD6F5}" srcId="{8E0960BF-A7CD-4FC3-9C23-4B853CC735B4}" destId="{CE39C83D-284D-47D4-ABC8-6EAFFAD5C330}" srcOrd="1" destOrd="0" parTransId="{E6864A42-2A81-4A91-BDF3-EBC41A30A7EC}" sibTransId="{04FBA0C1-0978-494B-A763-672CDBB3EC41}"/>
    <dgm:cxn modelId="{03B13F5C-5520-4252-A8A3-A036C1A955F1}" type="presOf" srcId="{DC9CF624-3E16-487E-981A-1005CC2BD1D1}" destId="{2E46F0A3-CDE5-4BFE-999F-5FF039BC91D2}" srcOrd="0" destOrd="0" presId="urn:microsoft.com/office/officeart/2005/8/layout/orgChart1"/>
    <dgm:cxn modelId="{99DC4675-3DE0-4F02-AEC1-947A5DEEC7EB}" srcId="{CE39C83D-284D-47D4-ABC8-6EAFFAD5C330}" destId="{889EFEC1-9615-4164-A981-49B7B2741555}" srcOrd="0" destOrd="0" parTransId="{D796EDEA-89A1-48BB-9FC2-F33E711214F8}" sibTransId="{A006768A-4F3A-46DA-8A87-B4B1202BEDC1}"/>
    <dgm:cxn modelId="{6596C118-6C3B-440D-8B3C-FD4479585A56}" type="presOf" srcId="{D952C857-A2A8-4F5E-B6FB-7139CDDEF9B3}" destId="{CECBCC16-71DC-475F-82C2-5D1B0B7E6608}" srcOrd="0" destOrd="0" presId="urn:microsoft.com/office/officeart/2005/8/layout/orgChart1"/>
    <dgm:cxn modelId="{111052A0-5F2A-4457-8FF2-ADABB0667488}" type="presOf" srcId="{1DC11185-698A-47BB-B7EB-0FD2B2818072}" destId="{578EFF34-11BE-4C8A-8DF0-C2B4B649FAB5}" srcOrd="0" destOrd="0" presId="urn:microsoft.com/office/officeart/2005/8/layout/orgChart1"/>
    <dgm:cxn modelId="{2C85F6DF-CC60-45F4-B217-35629B6BF209}" type="presOf" srcId="{5113DF5F-7B1B-415D-9D3D-BD20F5953A44}" destId="{7EE24684-E0AC-4786-BFA8-8F96FFC16842}" srcOrd="0" destOrd="0" presId="urn:microsoft.com/office/officeart/2005/8/layout/orgChart1"/>
    <dgm:cxn modelId="{37C050B2-B6D8-4877-A3C3-E8F537F45901}" type="presOf" srcId="{CE708C17-3E83-437E-8A03-07024DEC076F}" destId="{0EB8B42A-C87C-42D2-9ED3-C45B82FB1B19}" srcOrd="0" destOrd="0" presId="urn:microsoft.com/office/officeart/2005/8/layout/orgChart1"/>
    <dgm:cxn modelId="{9E0B3342-DAE6-42AA-9E97-F28EFFFCDA24}" type="presOf" srcId="{D952C857-A2A8-4F5E-B6FB-7139CDDEF9B3}" destId="{ECCA89CF-720F-4648-BCC4-2C1B99E06713}" srcOrd="1" destOrd="0" presId="urn:microsoft.com/office/officeart/2005/8/layout/orgChart1"/>
    <dgm:cxn modelId="{F58B6126-02BB-475E-B27F-9AEDCF8726FB}" type="presOf" srcId="{1DC11185-698A-47BB-B7EB-0FD2B2818072}" destId="{620F0ED6-9BA0-428D-AFE4-B9720ED91FB2}" srcOrd="1" destOrd="0" presId="urn:microsoft.com/office/officeart/2005/8/layout/orgChart1"/>
    <dgm:cxn modelId="{84179A65-7AF3-486E-BDE1-953332A5340B}" type="presOf" srcId="{889EFEC1-9615-4164-A981-49B7B2741555}" destId="{E1C854E9-1876-4DBF-B11C-63748148107C}" srcOrd="1" destOrd="0" presId="urn:microsoft.com/office/officeart/2005/8/layout/orgChart1"/>
    <dgm:cxn modelId="{56118F5A-308B-411F-8AE6-8D7654D7E562}" srcId="{B4C6E96A-0FB1-49E5-88D7-CBCFE031B29D}" destId="{BB56DB9F-EAF9-43C1-BE47-D6E5B46A173D}" srcOrd="1" destOrd="0" parTransId="{A4CC9A63-92C4-43A4-86E3-67DEC9BC9DB6}" sibTransId="{5BAA7B57-1DDC-4297-AD1A-0A9FD75F044A}"/>
    <dgm:cxn modelId="{71CDCEC7-652E-46EC-898C-CAD131A12373}" type="presOf" srcId="{BB56DB9F-EAF9-43C1-BE47-D6E5B46A173D}" destId="{229EF178-7947-47A0-871D-72A1F8143983}" srcOrd="1" destOrd="0" presId="urn:microsoft.com/office/officeart/2005/8/layout/orgChart1"/>
    <dgm:cxn modelId="{1517AAE7-1DCD-4952-87ED-B0D4F908A22C}" type="presOf" srcId="{BB56DB9F-EAF9-43C1-BE47-D6E5B46A173D}" destId="{3F908972-28C0-4A61-A45C-FBD04DB184C6}" srcOrd="0" destOrd="0" presId="urn:microsoft.com/office/officeart/2005/8/layout/orgChart1"/>
    <dgm:cxn modelId="{C6920CAE-5E43-4CDE-BB9A-6C627C9E95C1}" type="presOf" srcId="{CE39C83D-284D-47D4-ABC8-6EAFFAD5C330}" destId="{CF5F5587-F96E-4D1A-A144-EA52635BBF91}" srcOrd="0" destOrd="0" presId="urn:microsoft.com/office/officeart/2005/8/layout/orgChart1"/>
    <dgm:cxn modelId="{11021A75-9F6B-4D33-8FA2-834726A23104}" srcId="{66B4D2A6-A0B1-43E3-AD57-E75773852E2D}" destId="{B4C6E96A-0FB1-49E5-88D7-CBCFE031B29D}" srcOrd="0" destOrd="0" parTransId="{E1EB3606-7703-46D9-8E63-C1D13C8416EA}" sibTransId="{2722D101-A4EC-4C5B-8553-3FE4E7A84DFA}"/>
    <dgm:cxn modelId="{681EFF8F-92BB-4943-96B0-12849F9D4A52}" srcId="{DC9CF624-3E16-487E-981A-1005CC2BD1D1}" destId="{6EE02E55-3EEE-46E5-96B7-EC735F3E48AC}" srcOrd="0" destOrd="0" parTransId="{06975F64-3E12-4551-9C9F-2813C9F9EB46}" sibTransId="{7E75102D-6E7B-4A74-8520-69E58C8A7CE2}"/>
    <dgm:cxn modelId="{5E2C77D2-18FC-486C-B85E-9F38E789563F}" type="presOf" srcId="{35E02BB7-EBBA-4BB2-B3C5-C4174573491E}" destId="{98EEF9B8-4882-4CD2-B762-2A4F400111CF}" srcOrd="0" destOrd="0" presId="urn:microsoft.com/office/officeart/2005/8/layout/orgChart1"/>
    <dgm:cxn modelId="{F0519D53-E775-4F99-AC35-9B1F879739CB}" type="presOf" srcId="{89EA6FC7-69EC-4865-8EDE-97091EEB3D25}" destId="{1F3A2B84-99B4-45D8-B5BA-8F2C050A7FC5}" srcOrd="0" destOrd="0" presId="urn:microsoft.com/office/officeart/2005/8/layout/orgChart1"/>
    <dgm:cxn modelId="{5B503E09-40A0-4C7A-B7B1-897D931ECBC4}" type="presOf" srcId="{6A3F3FD8-029C-4B41-8493-C6A1379A6749}" destId="{28E78C9E-462D-48B2-93BF-812DE84E447E}" srcOrd="0" destOrd="0" presId="urn:microsoft.com/office/officeart/2005/8/layout/orgChart1"/>
    <dgm:cxn modelId="{13042F5B-FDB2-428A-86E1-AD12BDF0DED7}" type="presOf" srcId="{8A7AB030-15B2-4C53-9AB0-79C9C57EAF37}" destId="{B26D084B-BF5B-44FE-8BB4-6E226183A443}" srcOrd="0" destOrd="0" presId="urn:microsoft.com/office/officeart/2005/8/layout/orgChart1"/>
    <dgm:cxn modelId="{AE46B596-6391-46AA-BFF7-ABB5BCA48BC5}" type="presOf" srcId="{6EE02E55-3EEE-46E5-96B7-EC735F3E48AC}" destId="{906A24FB-AFCE-4E33-8002-D23F67BA7DF3}" srcOrd="0" destOrd="0" presId="urn:microsoft.com/office/officeart/2005/8/layout/orgChart1"/>
    <dgm:cxn modelId="{8C5CA850-6711-49D6-AB23-A09EE95806AC}" srcId="{1DC11185-698A-47BB-B7EB-0FD2B2818072}" destId="{9FFECAB6-2590-4BA0-A3F7-F786F1B83ED5}" srcOrd="0" destOrd="0" parTransId="{7AF6F383-65D8-41B5-B56C-B54F3535862A}" sibTransId="{D71EF79B-9A72-4357-8E60-CA030956FABA}"/>
    <dgm:cxn modelId="{1BFD02CE-B159-47CF-A100-7EFC693E1EEE}" type="presOf" srcId="{4BF5062F-CC4B-4FFC-83CC-DA9DAC621566}" destId="{5E653146-4EF8-4748-8869-B39EAC262C41}" srcOrd="1" destOrd="0" presId="urn:microsoft.com/office/officeart/2005/8/layout/orgChart1"/>
    <dgm:cxn modelId="{6E941EC6-20B5-4D3C-96B6-529DE545FE1D}" type="presOf" srcId="{7AF6F383-65D8-41B5-B56C-B54F3535862A}" destId="{7C2C69DE-DC6F-46F4-8254-D81A103B7DBB}" srcOrd="0" destOrd="0" presId="urn:microsoft.com/office/officeart/2005/8/layout/orgChart1"/>
    <dgm:cxn modelId="{C58AEDB9-B72F-45E4-B9E9-142CFBC75568}" type="presOf" srcId="{DC9CF624-3E16-487E-981A-1005CC2BD1D1}" destId="{797A123A-3E1D-4BA8-8454-47EF2463BAAE}" srcOrd="1" destOrd="0" presId="urn:microsoft.com/office/officeart/2005/8/layout/orgChart1"/>
    <dgm:cxn modelId="{8D768EF9-3EBD-4A6F-B6A8-A7AFCF6E1202}" type="presOf" srcId="{0406C07C-E376-4739-8AAE-3AA13AFA3F9D}" destId="{D244D9A1-6248-43F7-935B-42FF2596D05A}" srcOrd="0" destOrd="0" presId="urn:microsoft.com/office/officeart/2005/8/layout/orgChart1"/>
    <dgm:cxn modelId="{2A6D9283-81A6-4F62-B6B9-FADFAB38C936}" type="presOf" srcId="{D796EDEA-89A1-48BB-9FC2-F33E711214F8}" destId="{358823B6-5E39-48D8-836E-EF084AC43E68}" srcOrd="0" destOrd="0" presId="urn:microsoft.com/office/officeart/2005/8/layout/orgChart1"/>
    <dgm:cxn modelId="{9E391472-3302-495B-8A47-7F74D51AFA36}" srcId="{4BF5062F-CC4B-4FFC-83CC-DA9DAC621566}" destId="{7DA1F0A7-AFB5-4AE0-B235-7515473A5BC3}" srcOrd="0" destOrd="0" parTransId="{6D99FBC1-D2B4-418D-9631-18EB4700FA20}" sibTransId="{3E94C1F4-B30B-4762-9235-D30157865FF0}"/>
    <dgm:cxn modelId="{ACF36F85-67D3-4103-BEA5-FA0E35188B7B}" type="presOf" srcId="{ED342CE8-083C-46DA-9683-4424E2FF4142}" destId="{F6211117-C3AC-46DE-A641-35BBE0E4CE2F}" srcOrd="1" destOrd="0" presId="urn:microsoft.com/office/officeart/2005/8/layout/orgChart1"/>
    <dgm:cxn modelId="{FE51C2CF-43C8-43CA-99E6-5EBF3CB3573C}" srcId="{8E0960BF-A7CD-4FC3-9C23-4B853CC735B4}" destId="{ED342CE8-083C-46DA-9683-4424E2FF4142}" srcOrd="0" destOrd="0" parTransId="{B9F43057-89BA-4C67-9290-5A5A6E658BE0}" sibTransId="{0E9662EC-815F-4CE3-8F19-376C10EB7496}"/>
    <dgm:cxn modelId="{F5DA108A-61DB-4190-BA14-64154CEE3060}" type="presOf" srcId="{97877996-386B-4C72-9157-A44ED1C47B49}" destId="{5CBD7E18-1A9C-45B8-AC97-B813C1B2E45A}" srcOrd="0" destOrd="0" presId="urn:microsoft.com/office/officeart/2005/8/layout/orgChart1"/>
    <dgm:cxn modelId="{5119BC9B-3773-4BAB-89A9-0A417C76CFEB}" srcId="{8E0960BF-A7CD-4FC3-9C23-4B853CC735B4}" destId="{89EA6FC7-69EC-4865-8EDE-97091EEB3D25}" srcOrd="3" destOrd="0" parTransId="{F697FAAA-4215-45B3-BB04-88BB0AAF5E62}" sibTransId="{B6316658-C59A-43AD-A334-17277A974A70}"/>
    <dgm:cxn modelId="{619736AF-CBF9-4AA5-AB2D-F89CA9BC4C1B}" type="presOf" srcId="{8E0960BF-A7CD-4FC3-9C23-4B853CC735B4}" destId="{5012AB44-8A5E-4BC3-BDB0-74E47CE55F18}" srcOrd="0" destOrd="0" presId="urn:microsoft.com/office/officeart/2005/8/layout/orgChart1"/>
    <dgm:cxn modelId="{F678A7A5-688C-47A7-A98B-B2EA951D281A}" type="presOf" srcId="{889EFEC1-9615-4164-A981-49B7B2741555}" destId="{B4624383-1EEE-48E8-A5CF-6F451C996B9E}" srcOrd="0" destOrd="0" presId="urn:microsoft.com/office/officeart/2005/8/layout/orgChart1"/>
    <dgm:cxn modelId="{71B8EC3D-8B1C-4340-B6CB-8BF8EEB0F5E2}" type="presOf" srcId="{B4C6E96A-0FB1-49E5-88D7-CBCFE031B29D}" destId="{B600ECD3-AC6F-4E0B-90C8-7C3CD06A40F2}" srcOrd="0" destOrd="0" presId="urn:microsoft.com/office/officeart/2005/8/layout/orgChart1"/>
    <dgm:cxn modelId="{1D0185E0-7622-4803-AFFE-6391DBDDBDFA}" type="presOf" srcId="{CE39C83D-284D-47D4-ABC8-6EAFFAD5C330}" destId="{EB5B3DAB-F9CD-4F85-8CA9-E72799850527}" srcOrd="1" destOrd="0" presId="urn:microsoft.com/office/officeart/2005/8/layout/orgChart1"/>
    <dgm:cxn modelId="{5BE88CD9-1CA6-4EBA-BD10-2278EDAF3756}" type="presParOf" srcId="{D941EFF4-6ED0-40AA-AEE2-8D4E7249DE01}" destId="{D2E7D4C6-A628-4861-B271-3340C815FE6B}" srcOrd="0" destOrd="0" presId="urn:microsoft.com/office/officeart/2005/8/layout/orgChart1"/>
    <dgm:cxn modelId="{EBC6145C-E706-489B-ADDF-B59B2F1E5E2D}" type="presParOf" srcId="{D2E7D4C6-A628-4861-B271-3340C815FE6B}" destId="{7AB2127F-175E-4C3A-8C04-B12EFA61D014}" srcOrd="0" destOrd="0" presId="urn:microsoft.com/office/officeart/2005/8/layout/orgChart1"/>
    <dgm:cxn modelId="{80B40E3A-C3F2-4BF0-B6ED-4B3AC8891006}" type="presParOf" srcId="{7AB2127F-175E-4C3A-8C04-B12EFA61D014}" destId="{B600ECD3-AC6F-4E0B-90C8-7C3CD06A40F2}" srcOrd="0" destOrd="0" presId="urn:microsoft.com/office/officeart/2005/8/layout/orgChart1"/>
    <dgm:cxn modelId="{785E2870-6D6C-41E2-AF30-8BD926733A2C}" type="presParOf" srcId="{7AB2127F-175E-4C3A-8C04-B12EFA61D014}" destId="{77534E21-6F04-4CE0-A67C-1D820575F606}" srcOrd="1" destOrd="0" presId="urn:microsoft.com/office/officeart/2005/8/layout/orgChart1"/>
    <dgm:cxn modelId="{25E64EAD-D5CE-428F-8505-78B345FD8F2B}" type="presParOf" srcId="{D2E7D4C6-A628-4861-B271-3340C815FE6B}" destId="{EDCAC8AD-E69B-4B7A-9DC8-8DAAAC975DA8}" srcOrd="1" destOrd="0" presId="urn:microsoft.com/office/officeart/2005/8/layout/orgChart1"/>
    <dgm:cxn modelId="{E05D8377-2578-44AB-A9CF-7BCC93F33155}" type="presParOf" srcId="{EDCAC8AD-E69B-4B7A-9DC8-8DAAAC975DA8}" destId="{98EEF9B8-4882-4CD2-B762-2A4F400111CF}" srcOrd="0" destOrd="0" presId="urn:microsoft.com/office/officeart/2005/8/layout/orgChart1"/>
    <dgm:cxn modelId="{35E055ED-1171-425E-A38D-172E5A5D889E}" type="presParOf" srcId="{EDCAC8AD-E69B-4B7A-9DC8-8DAAAC975DA8}" destId="{37BE4F88-F78B-4454-94C8-6E3F30465C08}" srcOrd="1" destOrd="0" presId="urn:microsoft.com/office/officeart/2005/8/layout/orgChart1"/>
    <dgm:cxn modelId="{6B6BA8F8-E2F3-48D8-919D-A3EDA53E4AF5}" type="presParOf" srcId="{37BE4F88-F78B-4454-94C8-6E3F30465C08}" destId="{C619E99F-7078-4B63-B2DA-1DCE9B45C758}" srcOrd="0" destOrd="0" presId="urn:microsoft.com/office/officeart/2005/8/layout/orgChart1"/>
    <dgm:cxn modelId="{8AD0002F-4EE8-4D6E-A6ED-EF363FE66527}" type="presParOf" srcId="{C619E99F-7078-4B63-B2DA-1DCE9B45C758}" destId="{5012AB44-8A5E-4BC3-BDB0-74E47CE55F18}" srcOrd="0" destOrd="0" presId="urn:microsoft.com/office/officeart/2005/8/layout/orgChart1"/>
    <dgm:cxn modelId="{1A9BABF3-0059-490C-B71D-E6992CADC26F}" type="presParOf" srcId="{C619E99F-7078-4B63-B2DA-1DCE9B45C758}" destId="{11F24C15-6A82-4495-A2BA-6DCBC832496A}" srcOrd="1" destOrd="0" presId="urn:microsoft.com/office/officeart/2005/8/layout/orgChart1"/>
    <dgm:cxn modelId="{F92A935E-1DA4-4F6C-AEDA-87415557F779}" type="presParOf" srcId="{37BE4F88-F78B-4454-94C8-6E3F30465C08}" destId="{971F7639-95A2-4A3B-9327-DD748776A05B}" srcOrd="1" destOrd="0" presId="urn:microsoft.com/office/officeart/2005/8/layout/orgChart1"/>
    <dgm:cxn modelId="{D8EF7506-5EB1-4933-AE80-2701DFD7185B}" type="presParOf" srcId="{971F7639-95A2-4A3B-9327-DD748776A05B}" destId="{D33B5A67-A892-41F1-96BA-B182D300544F}" srcOrd="0" destOrd="0" presId="urn:microsoft.com/office/officeart/2005/8/layout/orgChart1"/>
    <dgm:cxn modelId="{198F57FC-3BEC-4F86-A400-FADAAF5BD0B2}" type="presParOf" srcId="{971F7639-95A2-4A3B-9327-DD748776A05B}" destId="{67CB092D-3875-4ABF-9B94-51A1C6A8ED27}" srcOrd="1" destOrd="0" presId="urn:microsoft.com/office/officeart/2005/8/layout/orgChart1"/>
    <dgm:cxn modelId="{646CD0EF-4CFF-40B2-804B-853731BC5455}" type="presParOf" srcId="{67CB092D-3875-4ABF-9B94-51A1C6A8ED27}" destId="{5E01FA90-85E1-4E05-A6BF-CE943C42E771}" srcOrd="0" destOrd="0" presId="urn:microsoft.com/office/officeart/2005/8/layout/orgChart1"/>
    <dgm:cxn modelId="{801CAD7B-DB99-4521-858A-7D59FB4158E5}" type="presParOf" srcId="{5E01FA90-85E1-4E05-A6BF-CE943C42E771}" destId="{38A3DB4B-BD83-4645-AE46-0D7312BA8596}" srcOrd="0" destOrd="0" presId="urn:microsoft.com/office/officeart/2005/8/layout/orgChart1"/>
    <dgm:cxn modelId="{25827B37-ACC5-4690-AFE3-503C3108B74E}" type="presParOf" srcId="{5E01FA90-85E1-4E05-A6BF-CE943C42E771}" destId="{F6211117-C3AC-46DE-A641-35BBE0E4CE2F}" srcOrd="1" destOrd="0" presId="urn:microsoft.com/office/officeart/2005/8/layout/orgChart1"/>
    <dgm:cxn modelId="{DEC87297-B2EC-497E-8541-A658F04603A7}" type="presParOf" srcId="{67CB092D-3875-4ABF-9B94-51A1C6A8ED27}" destId="{B57D8880-3837-4BA3-9F48-064ED734683E}" srcOrd="1" destOrd="0" presId="urn:microsoft.com/office/officeart/2005/8/layout/orgChart1"/>
    <dgm:cxn modelId="{93C13D54-DAEF-4CA7-A3A2-A9E798AEE542}" type="presParOf" srcId="{B57D8880-3837-4BA3-9F48-064ED734683E}" destId="{5CBD7E18-1A9C-45B8-AC97-B813C1B2E45A}" srcOrd="0" destOrd="0" presId="urn:microsoft.com/office/officeart/2005/8/layout/orgChart1"/>
    <dgm:cxn modelId="{236E4FED-57C8-4450-9516-6A625B965C88}" type="presParOf" srcId="{B57D8880-3837-4BA3-9F48-064ED734683E}" destId="{AD65463E-9E50-45D0-9315-3729937358CC}" srcOrd="1" destOrd="0" presId="urn:microsoft.com/office/officeart/2005/8/layout/orgChart1"/>
    <dgm:cxn modelId="{C6994321-D011-495D-8C7C-51E088F5626E}" type="presParOf" srcId="{AD65463E-9E50-45D0-9315-3729937358CC}" destId="{7FE68E87-259D-407B-8A8F-BE838583335E}" srcOrd="0" destOrd="0" presId="urn:microsoft.com/office/officeart/2005/8/layout/orgChart1"/>
    <dgm:cxn modelId="{5F1E7BF3-065B-4555-8648-9AFE37E5456B}" type="presParOf" srcId="{7FE68E87-259D-407B-8A8F-BE838583335E}" destId="{475017F8-9513-4469-B521-72A48DD6095E}" srcOrd="0" destOrd="0" presId="urn:microsoft.com/office/officeart/2005/8/layout/orgChart1"/>
    <dgm:cxn modelId="{90DF53DD-EBBC-44D6-A1BB-09C80893694A}" type="presParOf" srcId="{7FE68E87-259D-407B-8A8F-BE838583335E}" destId="{669A8E9B-D98C-40D1-831D-A428BBB7110D}" srcOrd="1" destOrd="0" presId="urn:microsoft.com/office/officeart/2005/8/layout/orgChart1"/>
    <dgm:cxn modelId="{5C8778F7-BC3F-4D4E-A34E-0C259F8BB907}" type="presParOf" srcId="{AD65463E-9E50-45D0-9315-3729937358CC}" destId="{C93E8E09-7E93-4259-BF9D-6E7F1F132E1E}" srcOrd="1" destOrd="0" presId="urn:microsoft.com/office/officeart/2005/8/layout/orgChart1"/>
    <dgm:cxn modelId="{921AA799-3480-4859-A95B-3AD856595A2A}" type="presParOf" srcId="{AD65463E-9E50-45D0-9315-3729937358CC}" destId="{6A525F10-6664-4516-9801-C6CB4D1F2BF8}" srcOrd="2" destOrd="0" presId="urn:microsoft.com/office/officeart/2005/8/layout/orgChart1"/>
    <dgm:cxn modelId="{CE736A80-8593-4662-8BB4-4D38FF5D0DF0}" type="presParOf" srcId="{67CB092D-3875-4ABF-9B94-51A1C6A8ED27}" destId="{63B55539-95A5-4C3D-89E7-F2773FD118C4}" srcOrd="2" destOrd="0" presId="urn:microsoft.com/office/officeart/2005/8/layout/orgChart1"/>
    <dgm:cxn modelId="{12A766C3-0B7E-42D4-B81A-F5C6FE8E3B27}" type="presParOf" srcId="{971F7639-95A2-4A3B-9327-DD748776A05B}" destId="{97C8D610-FD7F-415C-8E62-0E565851AEB4}" srcOrd="2" destOrd="0" presId="urn:microsoft.com/office/officeart/2005/8/layout/orgChart1"/>
    <dgm:cxn modelId="{6DA02A14-309C-41CF-A344-4363EA181597}" type="presParOf" srcId="{971F7639-95A2-4A3B-9327-DD748776A05B}" destId="{5D23F3F1-EC4B-40BD-8CFA-287FFC9167AE}" srcOrd="3" destOrd="0" presId="urn:microsoft.com/office/officeart/2005/8/layout/orgChart1"/>
    <dgm:cxn modelId="{2DAE18DF-4782-4366-BFFA-661AF9D17CB7}" type="presParOf" srcId="{5D23F3F1-EC4B-40BD-8CFA-287FFC9167AE}" destId="{B808F65F-B145-498B-85EF-7E757AD909AE}" srcOrd="0" destOrd="0" presId="urn:microsoft.com/office/officeart/2005/8/layout/orgChart1"/>
    <dgm:cxn modelId="{6D3D9CEA-8C3F-499F-B08E-C5F5380831F2}" type="presParOf" srcId="{B808F65F-B145-498B-85EF-7E757AD909AE}" destId="{CF5F5587-F96E-4D1A-A144-EA52635BBF91}" srcOrd="0" destOrd="0" presId="urn:microsoft.com/office/officeart/2005/8/layout/orgChart1"/>
    <dgm:cxn modelId="{940C2CC7-A4B9-4F65-8407-E84EA8ECAA4C}" type="presParOf" srcId="{B808F65F-B145-498B-85EF-7E757AD909AE}" destId="{EB5B3DAB-F9CD-4F85-8CA9-E72799850527}" srcOrd="1" destOrd="0" presId="urn:microsoft.com/office/officeart/2005/8/layout/orgChart1"/>
    <dgm:cxn modelId="{2B00FD9F-9C73-4EFE-B9C5-2D012A5756AB}" type="presParOf" srcId="{5D23F3F1-EC4B-40BD-8CFA-287FFC9167AE}" destId="{7ACA6DE0-5CFE-4807-AB84-77B1F01048DC}" srcOrd="1" destOrd="0" presId="urn:microsoft.com/office/officeart/2005/8/layout/orgChart1"/>
    <dgm:cxn modelId="{ED2C6DD0-3AED-49B6-AC86-E4AE96EEB793}" type="presParOf" srcId="{7ACA6DE0-5CFE-4807-AB84-77B1F01048DC}" destId="{358823B6-5E39-48D8-836E-EF084AC43E68}" srcOrd="0" destOrd="0" presId="urn:microsoft.com/office/officeart/2005/8/layout/orgChart1"/>
    <dgm:cxn modelId="{7759CBE6-034B-41EB-9EF6-F2378045FC00}" type="presParOf" srcId="{7ACA6DE0-5CFE-4807-AB84-77B1F01048DC}" destId="{E6B2EFDA-8D40-4642-9B55-A9DA05FD9F0C}" srcOrd="1" destOrd="0" presId="urn:microsoft.com/office/officeart/2005/8/layout/orgChart1"/>
    <dgm:cxn modelId="{726809D8-703D-4A3C-9ABF-0788028FB0AE}" type="presParOf" srcId="{E6B2EFDA-8D40-4642-9B55-A9DA05FD9F0C}" destId="{07E86C5C-96C0-4B77-B0A4-81A8E329033A}" srcOrd="0" destOrd="0" presId="urn:microsoft.com/office/officeart/2005/8/layout/orgChart1"/>
    <dgm:cxn modelId="{808B2A10-C320-40C3-B614-64FF6002DD50}" type="presParOf" srcId="{07E86C5C-96C0-4B77-B0A4-81A8E329033A}" destId="{B4624383-1EEE-48E8-A5CF-6F451C996B9E}" srcOrd="0" destOrd="0" presId="urn:microsoft.com/office/officeart/2005/8/layout/orgChart1"/>
    <dgm:cxn modelId="{ACAD0DCB-71E8-4C7F-9CBC-8E6A5E23ECB6}" type="presParOf" srcId="{07E86C5C-96C0-4B77-B0A4-81A8E329033A}" destId="{E1C854E9-1876-4DBF-B11C-63748148107C}" srcOrd="1" destOrd="0" presId="urn:microsoft.com/office/officeart/2005/8/layout/orgChart1"/>
    <dgm:cxn modelId="{8E245E85-3576-4EE0-B206-2BDD046A79F8}" type="presParOf" srcId="{E6B2EFDA-8D40-4642-9B55-A9DA05FD9F0C}" destId="{14EABB02-3A00-4B77-A3B2-D8891EAF5907}" srcOrd="1" destOrd="0" presId="urn:microsoft.com/office/officeart/2005/8/layout/orgChart1"/>
    <dgm:cxn modelId="{89724CA9-FF51-4FA5-B107-DE5DA54BA3FC}" type="presParOf" srcId="{E6B2EFDA-8D40-4642-9B55-A9DA05FD9F0C}" destId="{3EE98D95-D4A1-49EA-830B-C6DE1A0D609D}" srcOrd="2" destOrd="0" presId="urn:microsoft.com/office/officeart/2005/8/layout/orgChart1"/>
    <dgm:cxn modelId="{1B7D1873-839D-49C2-A3FE-3627610C264E}" type="presParOf" srcId="{5D23F3F1-EC4B-40BD-8CFA-287FFC9167AE}" destId="{D292D2D1-DE3D-4B65-B1D9-339987BC2FF4}" srcOrd="2" destOrd="0" presId="urn:microsoft.com/office/officeart/2005/8/layout/orgChart1"/>
    <dgm:cxn modelId="{702BC494-1727-4F1C-B27A-F76DB9F7F74A}" type="presParOf" srcId="{971F7639-95A2-4A3B-9327-DD748776A05B}" destId="{E3613928-33F2-44B6-965F-1CF5F4D7516D}" srcOrd="4" destOrd="0" presId="urn:microsoft.com/office/officeart/2005/8/layout/orgChart1"/>
    <dgm:cxn modelId="{1EE6E6D4-9C60-4EE1-A774-871E0FC50830}" type="presParOf" srcId="{971F7639-95A2-4A3B-9327-DD748776A05B}" destId="{1ADAE0E3-C109-40E7-BB1E-4D615F91C2DD}" srcOrd="5" destOrd="0" presId="urn:microsoft.com/office/officeart/2005/8/layout/orgChart1"/>
    <dgm:cxn modelId="{13CEE7BA-80F0-4ADC-902B-474AB0A3561F}" type="presParOf" srcId="{1ADAE0E3-C109-40E7-BB1E-4D615F91C2DD}" destId="{CCF4C6A8-D59A-4E50-A0B3-92A1754EAE88}" srcOrd="0" destOrd="0" presId="urn:microsoft.com/office/officeart/2005/8/layout/orgChart1"/>
    <dgm:cxn modelId="{F40AA931-202E-4072-9E8C-DCDD044B519E}" type="presParOf" srcId="{CCF4C6A8-D59A-4E50-A0B3-92A1754EAE88}" destId="{2E46F0A3-CDE5-4BFE-999F-5FF039BC91D2}" srcOrd="0" destOrd="0" presId="urn:microsoft.com/office/officeart/2005/8/layout/orgChart1"/>
    <dgm:cxn modelId="{8B36E73B-9F9B-4F2E-810D-CEC89E72464A}" type="presParOf" srcId="{CCF4C6A8-D59A-4E50-A0B3-92A1754EAE88}" destId="{797A123A-3E1D-4BA8-8454-47EF2463BAAE}" srcOrd="1" destOrd="0" presId="urn:microsoft.com/office/officeart/2005/8/layout/orgChart1"/>
    <dgm:cxn modelId="{6356FA12-4355-466B-9628-259D53035327}" type="presParOf" srcId="{1ADAE0E3-C109-40E7-BB1E-4D615F91C2DD}" destId="{9213ABFD-D5FE-4FF4-BFC5-AF4A051ABEE0}" srcOrd="1" destOrd="0" presId="urn:microsoft.com/office/officeart/2005/8/layout/orgChart1"/>
    <dgm:cxn modelId="{CED031E5-79FF-430A-8B96-3303C417BB28}" type="presParOf" srcId="{9213ABFD-D5FE-4FF4-BFC5-AF4A051ABEE0}" destId="{0DEBA0F8-6532-4590-9F44-2E1AFD6CFEC3}" srcOrd="0" destOrd="0" presId="urn:microsoft.com/office/officeart/2005/8/layout/orgChart1"/>
    <dgm:cxn modelId="{C4A81BCB-158A-4117-A530-2C07B158FE62}" type="presParOf" srcId="{9213ABFD-D5FE-4FF4-BFC5-AF4A051ABEE0}" destId="{EEABFAF1-59BD-4E4D-B798-25D1214DDF28}" srcOrd="1" destOrd="0" presId="urn:microsoft.com/office/officeart/2005/8/layout/orgChart1"/>
    <dgm:cxn modelId="{9DDF9AFD-81F7-462B-987E-EC4258FFA598}" type="presParOf" srcId="{EEABFAF1-59BD-4E4D-B798-25D1214DDF28}" destId="{4B19C2FA-CA44-47AB-8E11-D7065DD70DFA}" srcOrd="0" destOrd="0" presId="urn:microsoft.com/office/officeart/2005/8/layout/orgChart1"/>
    <dgm:cxn modelId="{6F2D6434-685B-475B-A621-3353594E8C8D}" type="presParOf" srcId="{4B19C2FA-CA44-47AB-8E11-D7065DD70DFA}" destId="{906A24FB-AFCE-4E33-8002-D23F67BA7DF3}" srcOrd="0" destOrd="0" presId="urn:microsoft.com/office/officeart/2005/8/layout/orgChart1"/>
    <dgm:cxn modelId="{CB1E92BF-7EA8-4551-8278-1FF8B89810CF}" type="presParOf" srcId="{4B19C2FA-CA44-47AB-8E11-D7065DD70DFA}" destId="{49344A30-49B6-4122-BB1E-5BBD24D3DA4A}" srcOrd="1" destOrd="0" presId="urn:microsoft.com/office/officeart/2005/8/layout/orgChart1"/>
    <dgm:cxn modelId="{43F2E715-34A7-4C70-A776-F5D6950A9339}" type="presParOf" srcId="{EEABFAF1-59BD-4E4D-B798-25D1214DDF28}" destId="{9605FCC8-D4CF-47CC-9666-28203392FBB1}" srcOrd="1" destOrd="0" presId="urn:microsoft.com/office/officeart/2005/8/layout/orgChart1"/>
    <dgm:cxn modelId="{A0D9316F-4763-4FB9-8A7D-84C1D397E38D}" type="presParOf" srcId="{EEABFAF1-59BD-4E4D-B798-25D1214DDF28}" destId="{9AC42A19-D494-4A1E-8508-6F9268E15E4C}" srcOrd="2" destOrd="0" presId="urn:microsoft.com/office/officeart/2005/8/layout/orgChart1"/>
    <dgm:cxn modelId="{3627D3EE-8B66-4447-9CCA-64760BBE4E28}" type="presParOf" srcId="{1ADAE0E3-C109-40E7-BB1E-4D615F91C2DD}" destId="{B63010FE-0ED2-412A-B9BE-30572E76DA26}" srcOrd="2" destOrd="0" presId="urn:microsoft.com/office/officeart/2005/8/layout/orgChart1"/>
    <dgm:cxn modelId="{6B4B8D0C-1461-4DBC-A20F-06CC4B309650}" type="presParOf" srcId="{971F7639-95A2-4A3B-9327-DD748776A05B}" destId="{DF3A314E-B3B1-4B40-8577-795E568FB7C4}" srcOrd="6" destOrd="0" presId="urn:microsoft.com/office/officeart/2005/8/layout/orgChart1"/>
    <dgm:cxn modelId="{44635619-25E7-4448-BC00-E9682D709D0B}" type="presParOf" srcId="{971F7639-95A2-4A3B-9327-DD748776A05B}" destId="{5B1BCDD5-44CB-4BC1-9279-CE39925429DB}" srcOrd="7" destOrd="0" presId="urn:microsoft.com/office/officeart/2005/8/layout/orgChart1"/>
    <dgm:cxn modelId="{8098FA02-0F8F-4432-BE42-8B843D10AFD5}" type="presParOf" srcId="{5B1BCDD5-44CB-4BC1-9279-CE39925429DB}" destId="{AF39436A-5EC8-43BA-847A-359E31AE5FB3}" srcOrd="0" destOrd="0" presId="urn:microsoft.com/office/officeart/2005/8/layout/orgChart1"/>
    <dgm:cxn modelId="{A4BD2539-0BCF-4D95-9755-8A1254473F12}" type="presParOf" srcId="{AF39436A-5EC8-43BA-847A-359E31AE5FB3}" destId="{1F3A2B84-99B4-45D8-B5BA-8F2C050A7FC5}" srcOrd="0" destOrd="0" presId="urn:microsoft.com/office/officeart/2005/8/layout/orgChart1"/>
    <dgm:cxn modelId="{1249C3F1-C5DF-4261-BFBE-FB0A8B7DEA76}" type="presParOf" srcId="{AF39436A-5EC8-43BA-847A-359E31AE5FB3}" destId="{394C5BDB-74B5-46C1-AE03-737AB8003781}" srcOrd="1" destOrd="0" presId="urn:microsoft.com/office/officeart/2005/8/layout/orgChart1"/>
    <dgm:cxn modelId="{AB1B5269-BF06-47B0-95EF-D0DC0412F7B9}" type="presParOf" srcId="{5B1BCDD5-44CB-4BC1-9279-CE39925429DB}" destId="{3EF7008D-7A6D-4525-8368-5CA67D4CDBC0}" srcOrd="1" destOrd="0" presId="urn:microsoft.com/office/officeart/2005/8/layout/orgChart1"/>
    <dgm:cxn modelId="{7099A69B-B435-4B41-86B9-25F1A685B73D}" type="presParOf" srcId="{3EF7008D-7A6D-4525-8368-5CA67D4CDBC0}" destId="{D244D9A1-6248-43F7-935B-42FF2596D05A}" srcOrd="0" destOrd="0" presId="urn:microsoft.com/office/officeart/2005/8/layout/orgChart1"/>
    <dgm:cxn modelId="{66234AF9-CC3B-4FA8-9951-21C415C46A69}" type="presParOf" srcId="{3EF7008D-7A6D-4525-8368-5CA67D4CDBC0}" destId="{6957E242-30FE-4109-AE49-4EDA9C8610D4}" srcOrd="1" destOrd="0" presId="urn:microsoft.com/office/officeart/2005/8/layout/orgChart1"/>
    <dgm:cxn modelId="{3B395305-F49E-4E38-AB47-F62F10C5E222}" type="presParOf" srcId="{6957E242-30FE-4109-AE49-4EDA9C8610D4}" destId="{B31A07EA-665B-49BB-86A7-8F155D4180CF}" srcOrd="0" destOrd="0" presId="urn:microsoft.com/office/officeart/2005/8/layout/orgChart1"/>
    <dgm:cxn modelId="{AED77A59-0499-4669-B130-741CAB78941C}" type="presParOf" srcId="{B31A07EA-665B-49BB-86A7-8F155D4180CF}" destId="{28E78C9E-462D-48B2-93BF-812DE84E447E}" srcOrd="0" destOrd="0" presId="urn:microsoft.com/office/officeart/2005/8/layout/orgChart1"/>
    <dgm:cxn modelId="{01481540-6688-4D97-9651-7E947160CA3C}" type="presParOf" srcId="{B31A07EA-665B-49BB-86A7-8F155D4180CF}" destId="{CE20AB1C-6924-44B6-B691-21232D4BF02C}" srcOrd="1" destOrd="0" presId="urn:microsoft.com/office/officeart/2005/8/layout/orgChart1"/>
    <dgm:cxn modelId="{B6ED63EA-7E1B-454E-8E18-EF6C752E3643}" type="presParOf" srcId="{6957E242-30FE-4109-AE49-4EDA9C8610D4}" destId="{456F3683-9D55-4DFF-8D49-716E95926629}" srcOrd="1" destOrd="0" presId="urn:microsoft.com/office/officeart/2005/8/layout/orgChart1"/>
    <dgm:cxn modelId="{A39D207D-C3A6-4C79-B847-5A5F0CA8A89C}" type="presParOf" srcId="{6957E242-30FE-4109-AE49-4EDA9C8610D4}" destId="{CBA1BF11-C974-445C-AEDE-7D2247B58854}" srcOrd="2" destOrd="0" presId="urn:microsoft.com/office/officeart/2005/8/layout/orgChart1"/>
    <dgm:cxn modelId="{7EDE470C-F77D-4EB1-8B7E-06D3F5CEAED9}" type="presParOf" srcId="{5B1BCDD5-44CB-4BC1-9279-CE39925429DB}" destId="{B286AB83-7728-40B6-B86C-AD2D7E9FC7A5}" srcOrd="2" destOrd="0" presId="urn:microsoft.com/office/officeart/2005/8/layout/orgChart1"/>
    <dgm:cxn modelId="{87B85D34-1366-41DD-B856-5D822DAC18A9}" type="presParOf" srcId="{37BE4F88-F78B-4454-94C8-6E3F30465C08}" destId="{208A1192-D786-4105-9995-55682CC2AF9F}" srcOrd="2" destOrd="0" presId="urn:microsoft.com/office/officeart/2005/8/layout/orgChart1"/>
    <dgm:cxn modelId="{C60551FD-2A57-41E4-9E99-9CA26C506B97}" type="presParOf" srcId="{EDCAC8AD-E69B-4B7A-9DC8-8DAAAC975DA8}" destId="{C2974B82-B0BF-41B7-99D9-170FEA8FD868}" srcOrd="2" destOrd="0" presId="urn:microsoft.com/office/officeart/2005/8/layout/orgChart1"/>
    <dgm:cxn modelId="{15425FAE-6710-45EB-A692-1E750372A85C}" type="presParOf" srcId="{EDCAC8AD-E69B-4B7A-9DC8-8DAAAC975DA8}" destId="{FC993C29-2FBE-476E-82A6-8026C96E8D26}" srcOrd="3" destOrd="0" presId="urn:microsoft.com/office/officeart/2005/8/layout/orgChart1"/>
    <dgm:cxn modelId="{389DA0C0-58EF-45CE-B1B8-C382BD0E8BF5}" type="presParOf" srcId="{FC993C29-2FBE-476E-82A6-8026C96E8D26}" destId="{D5B2FC42-F000-4791-BB4E-911B1EC011E1}" srcOrd="0" destOrd="0" presId="urn:microsoft.com/office/officeart/2005/8/layout/orgChart1"/>
    <dgm:cxn modelId="{5B5BAF63-5E28-4632-BA75-871814CCD91F}" type="presParOf" srcId="{D5B2FC42-F000-4791-BB4E-911B1EC011E1}" destId="{3F908972-28C0-4A61-A45C-FBD04DB184C6}" srcOrd="0" destOrd="0" presId="urn:microsoft.com/office/officeart/2005/8/layout/orgChart1"/>
    <dgm:cxn modelId="{CA35523A-9B2E-4CFC-BAFA-DE605C9A8BD9}" type="presParOf" srcId="{D5B2FC42-F000-4791-BB4E-911B1EC011E1}" destId="{229EF178-7947-47A0-871D-72A1F8143983}" srcOrd="1" destOrd="0" presId="urn:microsoft.com/office/officeart/2005/8/layout/orgChart1"/>
    <dgm:cxn modelId="{59E30850-CFA3-45C4-ACED-058D78C4F9C3}" type="presParOf" srcId="{FC993C29-2FBE-476E-82A6-8026C96E8D26}" destId="{C42B5C6C-126C-40DC-ADD7-3E7245DFE675}" srcOrd="1" destOrd="0" presId="urn:microsoft.com/office/officeart/2005/8/layout/orgChart1"/>
    <dgm:cxn modelId="{698B03CF-1250-405A-93BE-99B7172D46B9}" type="presParOf" srcId="{C42B5C6C-126C-40DC-ADD7-3E7245DFE675}" destId="{7EE24684-E0AC-4786-BFA8-8F96FFC16842}" srcOrd="0" destOrd="0" presId="urn:microsoft.com/office/officeart/2005/8/layout/orgChart1"/>
    <dgm:cxn modelId="{5EAF8439-CD64-4514-A8D9-4B3BCABADB58}" type="presParOf" srcId="{C42B5C6C-126C-40DC-ADD7-3E7245DFE675}" destId="{49AF89D0-CE5F-4C2B-AC29-FB60BB075606}" srcOrd="1" destOrd="0" presId="urn:microsoft.com/office/officeart/2005/8/layout/orgChart1"/>
    <dgm:cxn modelId="{E34C9F9C-B146-4C79-BD0E-6AB3F73FE33A}" type="presParOf" srcId="{49AF89D0-CE5F-4C2B-AC29-FB60BB075606}" destId="{8FD9AD78-3DA8-48D4-A33B-16CE7C3FC1B1}" srcOrd="0" destOrd="0" presId="urn:microsoft.com/office/officeart/2005/8/layout/orgChart1"/>
    <dgm:cxn modelId="{996B89ED-0301-4963-BC17-135CD584030F}" type="presParOf" srcId="{8FD9AD78-3DA8-48D4-A33B-16CE7C3FC1B1}" destId="{578EFF34-11BE-4C8A-8DF0-C2B4B649FAB5}" srcOrd="0" destOrd="0" presId="urn:microsoft.com/office/officeart/2005/8/layout/orgChart1"/>
    <dgm:cxn modelId="{B9CB4D47-0C63-432A-999D-DA686D71175E}" type="presParOf" srcId="{8FD9AD78-3DA8-48D4-A33B-16CE7C3FC1B1}" destId="{620F0ED6-9BA0-428D-AFE4-B9720ED91FB2}" srcOrd="1" destOrd="0" presId="urn:microsoft.com/office/officeart/2005/8/layout/orgChart1"/>
    <dgm:cxn modelId="{D50D879A-95DF-4070-AB7C-43EE55A2E097}" type="presParOf" srcId="{49AF89D0-CE5F-4C2B-AC29-FB60BB075606}" destId="{BE342337-4B59-4A8A-A368-443F5D9E9FE1}" srcOrd="1" destOrd="0" presId="urn:microsoft.com/office/officeart/2005/8/layout/orgChart1"/>
    <dgm:cxn modelId="{7A16752F-9172-4695-9307-974E03D0000A}" type="presParOf" srcId="{BE342337-4B59-4A8A-A368-443F5D9E9FE1}" destId="{7C2C69DE-DC6F-46F4-8254-D81A103B7DBB}" srcOrd="0" destOrd="0" presId="urn:microsoft.com/office/officeart/2005/8/layout/orgChart1"/>
    <dgm:cxn modelId="{A7D0C535-77CB-48FE-8791-5EE76BA14E62}" type="presParOf" srcId="{BE342337-4B59-4A8A-A368-443F5D9E9FE1}" destId="{5C8FB548-8019-487B-BEA2-77615CA41514}" srcOrd="1" destOrd="0" presId="urn:microsoft.com/office/officeart/2005/8/layout/orgChart1"/>
    <dgm:cxn modelId="{9F68D1C0-71B8-4777-A0FC-5191A8DDC8B6}" type="presParOf" srcId="{5C8FB548-8019-487B-BEA2-77615CA41514}" destId="{0CC4091F-9F42-4BA2-972C-B904D396FD39}" srcOrd="0" destOrd="0" presId="urn:microsoft.com/office/officeart/2005/8/layout/orgChart1"/>
    <dgm:cxn modelId="{F6FEBADF-E774-4752-8E7D-D00EE8A90086}" type="presParOf" srcId="{0CC4091F-9F42-4BA2-972C-B904D396FD39}" destId="{A0F24B50-B4F7-4627-8F0B-75FFCF5CFCE1}" srcOrd="0" destOrd="0" presId="urn:microsoft.com/office/officeart/2005/8/layout/orgChart1"/>
    <dgm:cxn modelId="{26E324CE-B3ED-4E21-B2AA-C6E3C129E9A0}" type="presParOf" srcId="{0CC4091F-9F42-4BA2-972C-B904D396FD39}" destId="{C021C1BF-8CC0-467D-8DAE-DA4166155ABC}" srcOrd="1" destOrd="0" presId="urn:microsoft.com/office/officeart/2005/8/layout/orgChart1"/>
    <dgm:cxn modelId="{5FFDDD18-79B3-4C67-9499-AA6CEFF9E4A1}" type="presParOf" srcId="{5C8FB548-8019-487B-BEA2-77615CA41514}" destId="{C8C6F3DA-F026-4816-BE3E-04784B40FFE2}" srcOrd="1" destOrd="0" presId="urn:microsoft.com/office/officeart/2005/8/layout/orgChart1"/>
    <dgm:cxn modelId="{498EA6BD-A5F0-478C-B122-CCF7D1BB8725}" type="presParOf" srcId="{5C8FB548-8019-487B-BEA2-77615CA41514}" destId="{5733D5BA-C9AF-4391-97E8-EC1CABA69461}" srcOrd="2" destOrd="0" presId="urn:microsoft.com/office/officeart/2005/8/layout/orgChart1"/>
    <dgm:cxn modelId="{C99BF189-730F-4D57-BA30-8D28B150501B}" type="presParOf" srcId="{49AF89D0-CE5F-4C2B-AC29-FB60BB075606}" destId="{D8AC00F1-1CA3-4AC0-B060-6E26104E0EF5}" srcOrd="2" destOrd="0" presId="urn:microsoft.com/office/officeart/2005/8/layout/orgChart1"/>
    <dgm:cxn modelId="{AAA8F58E-C6BC-489E-B0D2-F1EC27001ECA}" type="presParOf" srcId="{C42B5C6C-126C-40DC-ADD7-3E7245DFE675}" destId="{48666BCA-DF3A-4C2D-A4CE-C6815C7F5D66}" srcOrd="2" destOrd="0" presId="urn:microsoft.com/office/officeart/2005/8/layout/orgChart1"/>
    <dgm:cxn modelId="{7ABBCA0F-2DD2-4891-9180-9C15ED26C306}" type="presParOf" srcId="{C42B5C6C-126C-40DC-ADD7-3E7245DFE675}" destId="{560171A9-26FB-4576-9751-8723ADFB8A10}" srcOrd="3" destOrd="0" presId="urn:microsoft.com/office/officeart/2005/8/layout/orgChart1"/>
    <dgm:cxn modelId="{F599121A-47D7-4019-8791-85DCA56F7B5E}" type="presParOf" srcId="{560171A9-26FB-4576-9751-8723ADFB8A10}" destId="{A1711583-D66D-4DF1-A770-1FAAC28A336F}" srcOrd="0" destOrd="0" presId="urn:microsoft.com/office/officeart/2005/8/layout/orgChart1"/>
    <dgm:cxn modelId="{B4C6E1E8-C70A-4E5E-8AD2-623F29294DC9}" type="presParOf" srcId="{A1711583-D66D-4DF1-A770-1FAAC28A336F}" destId="{5CB5630D-B5FD-4A96-83A3-C8E2C0A058D1}" srcOrd="0" destOrd="0" presId="urn:microsoft.com/office/officeart/2005/8/layout/orgChart1"/>
    <dgm:cxn modelId="{59DE818C-6B07-44B2-BB6B-7712E6A5F6D9}" type="presParOf" srcId="{A1711583-D66D-4DF1-A770-1FAAC28A336F}" destId="{5E653146-4EF8-4748-8869-B39EAC262C41}" srcOrd="1" destOrd="0" presId="urn:microsoft.com/office/officeart/2005/8/layout/orgChart1"/>
    <dgm:cxn modelId="{A9727663-67F7-418E-A343-D84D56F68420}" type="presParOf" srcId="{560171A9-26FB-4576-9751-8723ADFB8A10}" destId="{5147E052-261C-4C45-B9A2-35254688AA35}" srcOrd="1" destOrd="0" presId="urn:microsoft.com/office/officeart/2005/8/layout/orgChart1"/>
    <dgm:cxn modelId="{A79DAC93-6E31-4E84-B249-ED81A5519F70}" type="presParOf" srcId="{5147E052-261C-4C45-B9A2-35254688AA35}" destId="{BEFC1146-9AF5-430F-ADA0-1975681DB589}" srcOrd="0" destOrd="0" presId="urn:microsoft.com/office/officeart/2005/8/layout/orgChart1"/>
    <dgm:cxn modelId="{5140FE33-1E03-434C-BD14-8412AB724D0A}" type="presParOf" srcId="{5147E052-261C-4C45-B9A2-35254688AA35}" destId="{E421ADF2-ADD5-4CA8-B8E0-D42A115C5783}" srcOrd="1" destOrd="0" presId="urn:microsoft.com/office/officeart/2005/8/layout/orgChart1"/>
    <dgm:cxn modelId="{35773426-61B1-42B7-A5DE-DDBE1E632A9D}" type="presParOf" srcId="{E421ADF2-ADD5-4CA8-B8E0-D42A115C5783}" destId="{65530040-2A0E-43B3-957F-05A9608B7FAB}" srcOrd="0" destOrd="0" presId="urn:microsoft.com/office/officeart/2005/8/layout/orgChart1"/>
    <dgm:cxn modelId="{2C9B1750-A777-46A4-89B6-2949C152655F}" type="presParOf" srcId="{65530040-2A0E-43B3-957F-05A9608B7FAB}" destId="{2FC8EBB8-C98E-4346-9810-4623970886C0}" srcOrd="0" destOrd="0" presId="urn:microsoft.com/office/officeart/2005/8/layout/orgChart1"/>
    <dgm:cxn modelId="{3C233C67-D961-4617-BCBA-4DDC92F579F8}" type="presParOf" srcId="{65530040-2A0E-43B3-957F-05A9608B7FAB}" destId="{30DA0857-C795-41D0-B05F-B05DDFF274FE}" srcOrd="1" destOrd="0" presId="urn:microsoft.com/office/officeart/2005/8/layout/orgChart1"/>
    <dgm:cxn modelId="{6A0026E7-7F19-4CDA-98D8-26E2180AF95C}" type="presParOf" srcId="{E421ADF2-ADD5-4CA8-B8E0-D42A115C5783}" destId="{CF59494D-0638-435E-9C17-42C4C79E2FA3}" srcOrd="1" destOrd="0" presId="urn:microsoft.com/office/officeart/2005/8/layout/orgChart1"/>
    <dgm:cxn modelId="{E6E33EC3-318C-425B-91F5-A35ADB314150}" type="presParOf" srcId="{E421ADF2-ADD5-4CA8-B8E0-D42A115C5783}" destId="{CB832B38-5331-440A-A26F-A2BF16E9C2AE}" srcOrd="2" destOrd="0" presId="urn:microsoft.com/office/officeart/2005/8/layout/orgChart1"/>
    <dgm:cxn modelId="{0EDB9134-AB59-42E8-9993-FB133D0A787B}" type="presParOf" srcId="{560171A9-26FB-4576-9751-8723ADFB8A10}" destId="{0D55346E-539A-4801-99A5-7CF51772772C}" srcOrd="2" destOrd="0" presId="urn:microsoft.com/office/officeart/2005/8/layout/orgChart1"/>
    <dgm:cxn modelId="{BEB656A1-05A4-47CB-B59F-A5F1B718852D}" type="presParOf" srcId="{C42B5C6C-126C-40DC-ADD7-3E7245DFE675}" destId="{05B11541-83F2-4376-8B5E-D1D28660F7CD}" srcOrd="4" destOrd="0" presId="urn:microsoft.com/office/officeart/2005/8/layout/orgChart1"/>
    <dgm:cxn modelId="{7C602168-A48B-4C31-9684-42443C2869B8}" type="presParOf" srcId="{C42B5C6C-126C-40DC-ADD7-3E7245DFE675}" destId="{42FA93EA-6179-462E-9387-2EE27CC7A0C1}" srcOrd="5" destOrd="0" presId="urn:microsoft.com/office/officeart/2005/8/layout/orgChart1"/>
    <dgm:cxn modelId="{BD7DE396-A82D-4AE4-8D1E-99ABD7AECD8A}" type="presParOf" srcId="{42FA93EA-6179-462E-9387-2EE27CC7A0C1}" destId="{06601D37-D4D9-41F5-A044-669F19A6CF36}" srcOrd="0" destOrd="0" presId="urn:microsoft.com/office/officeart/2005/8/layout/orgChart1"/>
    <dgm:cxn modelId="{EEB8AE23-1FB9-46F8-B64D-5B680CBCE766}" type="presParOf" srcId="{06601D37-D4D9-41F5-A044-669F19A6CF36}" destId="{0EB8B42A-C87C-42D2-9ED3-C45B82FB1B19}" srcOrd="0" destOrd="0" presId="urn:microsoft.com/office/officeart/2005/8/layout/orgChart1"/>
    <dgm:cxn modelId="{782A2A32-2B4A-476C-8457-B53BF8353820}" type="presParOf" srcId="{06601D37-D4D9-41F5-A044-669F19A6CF36}" destId="{E209E488-427A-42F3-AFD8-7881C2374EA6}" srcOrd="1" destOrd="0" presId="urn:microsoft.com/office/officeart/2005/8/layout/orgChart1"/>
    <dgm:cxn modelId="{0AC530FC-CDC3-48EC-8391-D7A0ED7D5CFA}" type="presParOf" srcId="{42FA93EA-6179-462E-9387-2EE27CC7A0C1}" destId="{56EDAF1A-68F8-4B42-8D27-B29820117E53}" srcOrd="1" destOrd="0" presId="urn:microsoft.com/office/officeart/2005/8/layout/orgChart1"/>
    <dgm:cxn modelId="{758BEB12-7435-4AF7-AFA0-63C28FFDBCB2}" type="presParOf" srcId="{56EDAF1A-68F8-4B42-8D27-B29820117E53}" destId="{B26D084B-BF5B-44FE-8BB4-6E226183A443}" srcOrd="0" destOrd="0" presId="urn:microsoft.com/office/officeart/2005/8/layout/orgChart1"/>
    <dgm:cxn modelId="{64AA761E-E65C-4597-A3DB-88AF8C5D28EE}" type="presParOf" srcId="{56EDAF1A-68F8-4B42-8D27-B29820117E53}" destId="{B47AE06B-823F-48FD-808A-BCA69436FF3A}" srcOrd="1" destOrd="0" presId="urn:microsoft.com/office/officeart/2005/8/layout/orgChart1"/>
    <dgm:cxn modelId="{9D5D2E7D-EC74-486B-B6BD-3095DBDC8A59}" type="presParOf" srcId="{B47AE06B-823F-48FD-808A-BCA69436FF3A}" destId="{9A5DC5AC-AFE4-48BB-A197-55E249666978}" srcOrd="0" destOrd="0" presId="urn:microsoft.com/office/officeart/2005/8/layout/orgChart1"/>
    <dgm:cxn modelId="{7578FEB7-A4FB-46BA-B141-6429795D6ECA}" type="presParOf" srcId="{9A5DC5AC-AFE4-48BB-A197-55E249666978}" destId="{CECBCC16-71DC-475F-82C2-5D1B0B7E6608}" srcOrd="0" destOrd="0" presId="urn:microsoft.com/office/officeart/2005/8/layout/orgChart1"/>
    <dgm:cxn modelId="{C05C3411-8060-423A-AA2A-CB7149D0E311}" type="presParOf" srcId="{9A5DC5AC-AFE4-48BB-A197-55E249666978}" destId="{ECCA89CF-720F-4648-BCC4-2C1B99E06713}" srcOrd="1" destOrd="0" presId="urn:microsoft.com/office/officeart/2005/8/layout/orgChart1"/>
    <dgm:cxn modelId="{26A71701-6B32-48BE-B1BB-FAAD04A2784E}" type="presParOf" srcId="{B47AE06B-823F-48FD-808A-BCA69436FF3A}" destId="{52DFFD92-5518-432C-BEB7-C60110DE9168}" srcOrd="1" destOrd="0" presId="urn:microsoft.com/office/officeart/2005/8/layout/orgChart1"/>
    <dgm:cxn modelId="{C1B85210-0E9B-408A-A2BC-8FB01BC47FEE}" type="presParOf" srcId="{B47AE06B-823F-48FD-808A-BCA69436FF3A}" destId="{F1259B47-01FA-4914-B52A-D7EC72900B3C}" srcOrd="2" destOrd="0" presId="urn:microsoft.com/office/officeart/2005/8/layout/orgChart1"/>
    <dgm:cxn modelId="{3A4AC322-9626-498A-9CC5-A10C41949629}" type="presParOf" srcId="{42FA93EA-6179-462E-9387-2EE27CC7A0C1}" destId="{3308A09A-74AD-4134-BD73-9902A943EDA9}" srcOrd="2" destOrd="0" presId="urn:microsoft.com/office/officeart/2005/8/layout/orgChart1"/>
    <dgm:cxn modelId="{313C32A4-038D-4659-BC9E-591992F8AD31}" type="presParOf" srcId="{FC993C29-2FBE-476E-82A6-8026C96E8D26}" destId="{685B245A-D214-4D72-ABF7-ED8FCDB23FFE}" srcOrd="2" destOrd="0" presId="urn:microsoft.com/office/officeart/2005/8/layout/orgChart1"/>
    <dgm:cxn modelId="{0338662F-9D85-4106-8484-BA3164962E09}" type="presParOf" srcId="{D2E7D4C6-A628-4861-B271-3340C815FE6B}" destId="{91C54A51-049F-4B77-B60B-C0A4C9BB74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1CECF-EB2B-4C78-86C4-74B7FAE74BB0}">
      <dsp:nvSpPr>
        <dsp:cNvPr id="0" name=""/>
        <dsp:cNvSpPr/>
      </dsp:nvSpPr>
      <dsp:spPr>
        <a:xfrm>
          <a:off x="6876964" y="770511"/>
          <a:ext cx="3731201" cy="230810"/>
        </a:xfrm>
        <a:custGeom>
          <a:avLst/>
          <a:gdLst/>
          <a:ahLst/>
          <a:cxnLst/>
          <a:rect l="0" t="0" r="0" b="0"/>
          <a:pathLst>
            <a:path>
              <a:moveTo>
                <a:pt x="0" y="0"/>
              </a:moveTo>
              <a:lnTo>
                <a:pt x="0" y="76279"/>
              </a:lnTo>
              <a:lnTo>
                <a:pt x="3731201" y="76279"/>
              </a:lnTo>
              <a:lnTo>
                <a:pt x="3731201" y="23081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B557141-5F0A-46F0-B01C-B16B2CDB6282}">
      <dsp:nvSpPr>
        <dsp:cNvPr id="0" name=""/>
        <dsp:cNvSpPr/>
      </dsp:nvSpPr>
      <dsp:spPr>
        <a:xfrm>
          <a:off x="6041371" y="1747501"/>
          <a:ext cx="272964" cy="3479921"/>
        </a:xfrm>
        <a:custGeom>
          <a:avLst/>
          <a:gdLst/>
          <a:ahLst/>
          <a:cxnLst/>
          <a:rect l="0" t="0" r="0" b="0"/>
          <a:pathLst>
            <a:path>
              <a:moveTo>
                <a:pt x="0" y="0"/>
              </a:moveTo>
              <a:lnTo>
                <a:pt x="0" y="3479921"/>
              </a:lnTo>
              <a:lnTo>
                <a:pt x="272964" y="347992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C1C251C-9BAC-48BF-A49A-9329B086E5FD}">
      <dsp:nvSpPr>
        <dsp:cNvPr id="0" name=""/>
        <dsp:cNvSpPr/>
      </dsp:nvSpPr>
      <dsp:spPr>
        <a:xfrm>
          <a:off x="6041371" y="1747501"/>
          <a:ext cx="272964" cy="2507883"/>
        </a:xfrm>
        <a:custGeom>
          <a:avLst/>
          <a:gdLst/>
          <a:ahLst/>
          <a:cxnLst/>
          <a:rect l="0" t="0" r="0" b="0"/>
          <a:pathLst>
            <a:path>
              <a:moveTo>
                <a:pt x="0" y="0"/>
              </a:moveTo>
              <a:lnTo>
                <a:pt x="0" y="2507883"/>
              </a:lnTo>
              <a:lnTo>
                <a:pt x="272964" y="2507883"/>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047341D-5A8A-46CA-8435-3453F1EEDE5C}">
      <dsp:nvSpPr>
        <dsp:cNvPr id="0" name=""/>
        <dsp:cNvSpPr/>
      </dsp:nvSpPr>
      <dsp:spPr>
        <a:xfrm>
          <a:off x="6041371" y="1747501"/>
          <a:ext cx="272964" cy="1535845"/>
        </a:xfrm>
        <a:custGeom>
          <a:avLst/>
          <a:gdLst/>
          <a:ahLst/>
          <a:cxnLst/>
          <a:rect l="0" t="0" r="0" b="0"/>
          <a:pathLst>
            <a:path>
              <a:moveTo>
                <a:pt x="0" y="0"/>
              </a:moveTo>
              <a:lnTo>
                <a:pt x="0" y="1535845"/>
              </a:lnTo>
              <a:lnTo>
                <a:pt x="272964" y="1535845"/>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D5221B0-CCC6-4F9E-93C3-6836ED86FC87}">
      <dsp:nvSpPr>
        <dsp:cNvPr id="0" name=""/>
        <dsp:cNvSpPr/>
      </dsp:nvSpPr>
      <dsp:spPr>
        <a:xfrm>
          <a:off x="6041371" y="1747501"/>
          <a:ext cx="272964" cy="563807"/>
        </a:xfrm>
        <a:custGeom>
          <a:avLst/>
          <a:gdLst/>
          <a:ahLst/>
          <a:cxnLst/>
          <a:rect l="0" t="0" r="0" b="0"/>
          <a:pathLst>
            <a:path>
              <a:moveTo>
                <a:pt x="0" y="0"/>
              </a:moveTo>
              <a:lnTo>
                <a:pt x="0" y="563807"/>
              </a:lnTo>
              <a:lnTo>
                <a:pt x="272964" y="563807"/>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5547954-4A0E-4B1D-A83E-D1E4CBA5658A}">
      <dsp:nvSpPr>
        <dsp:cNvPr id="0" name=""/>
        <dsp:cNvSpPr/>
      </dsp:nvSpPr>
      <dsp:spPr>
        <a:xfrm>
          <a:off x="6831244" y="770511"/>
          <a:ext cx="91440" cy="241127"/>
        </a:xfrm>
        <a:custGeom>
          <a:avLst/>
          <a:gdLst/>
          <a:ahLst/>
          <a:cxnLst/>
          <a:rect l="0" t="0" r="0" b="0"/>
          <a:pathLst>
            <a:path>
              <a:moveTo>
                <a:pt x="45720" y="0"/>
              </a:moveTo>
              <a:lnTo>
                <a:pt x="45720" y="86596"/>
              </a:lnTo>
              <a:lnTo>
                <a:pt x="54397" y="86596"/>
              </a:lnTo>
              <a:lnTo>
                <a:pt x="54397" y="241127"/>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B2493A1-9F94-4730-B045-33F4D209C6B5}">
      <dsp:nvSpPr>
        <dsp:cNvPr id="0" name=""/>
        <dsp:cNvSpPr/>
      </dsp:nvSpPr>
      <dsp:spPr>
        <a:xfrm>
          <a:off x="1251923" y="1737184"/>
          <a:ext cx="328548" cy="2563779"/>
        </a:xfrm>
        <a:custGeom>
          <a:avLst/>
          <a:gdLst/>
          <a:ahLst/>
          <a:cxnLst/>
          <a:rect l="0" t="0" r="0" b="0"/>
          <a:pathLst>
            <a:path>
              <a:moveTo>
                <a:pt x="0" y="0"/>
              </a:moveTo>
              <a:lnTo>
                <a:pt x="0" y="2563779"/>
              </a:lnTo>
              <a:lnTo>
                <a:pt x="328548" y="2563779"/>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F56645D-31CB-4D6B-A643-214A935A5EF8}">
      <dsp:nvSpPr>
        <dsp:cNvPr id="0" name=""/>
        <dsp:cNvSpPr/>
      </dsp:nvSpPr>
      <dsp:spPr>
        <a:xfrm>
          <a:off x="1251923" y="1737184"/>
          <a:ext cx="328548" cy="1591741"/>
        </a:xfrm>
        <a:custGeom>
          <a:avLst/>
          <a:gdLst/>
          <a:ahLst/>
          <a:cxnLst/>
          <a:rect l="0" t="0" r="0" b="0"/>
          <a:pathLst>
            <a:path>
              <a:moveTo>
                <a:pt x="0" y="0"/>
              </a:moveTo>
              <a:lnTo>
                <a:pt x="0" y="1591741"/>
              </a:lnTo>
              <a:lnTo>
                <a:pt x="328548" y="1591741"/>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61B0A3A-87F3-4E33-AB30-43616C824C8F}">
      <dsp:nvSpPr>
        <dsp:cNvPr id="0" name=""/>
        <dsp:cNvSpPr/>
      </dsp:nvSpPr>
      <dsp:spPr>
        <a:xfrm>
          <a:off x="1251923" y="1737184"/>
          <a:ext cx="328548" cy="619703"/>
        </a:xfrm>
        <a:custGeom>
          <a:avLst/>
          <a:gdLst/>
          <a:ahLst/>
          <a:cxnLst/>
          <a:rect l="0" t="0" r="0" b="0"/>
          <a:pathLst>
            <a:path>
              <a:moveTo>
                <a:pt x="0" y="0"/>
              </a:moveTo>
              <a:lnTo>
                <a:pt x="0" y="619703"/>
              </a:lnTo>
              <a:lnTo>
                <a:pt x="328548" y="619703"/>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0579C98-EB7D-47C5-A720-FDC231E08BFE}">
      <dsp:nvSpPr>
        <dsp:cNvPr id="0" name=""/>
        <dsp:cNvSpPr/>
      </dsp:nvSpPr>
      <dsp:spPr>
        <a:xfrm>
          <a:off x="2453205" y="770511"/>
          <a:ext cx="4423759" cy="230810"/>
        </a:xfrm>
        <a:custGeom>
          <a:avLst/>
          <a:gdLst/>
          <a:ahLst/>
          <a:cxnLst/>
          <a:rect l="0" t="0" r="0" b="0"/>
          <a:pathLst>
            <a:path>
              <a:moveTo>
                <a:pt x="4423759" y="0"/>
              </a:moveTo>
              <a:lnTo>
                <a:pt x="4423759" y="76279"/>
              </a:lnTo>
              <a:lnTo>
                <a:pt x="0" y="76279"/>
              </a:lnTo>
              <a:lnTo>
                <a:pt x="0" y="230810"/>
              </a:lnTo>
            </a:path>
          </a:pathLst>
        </a:custGeom>
        <a:noFill/>
        <a:ln w="25400"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0082309-639A-4E24-912A-22A76EC84154}">
      <dsp:nvSpPr>
        <dsp:cNvPr id="0" name=""/>
        <dsp:cNvSpPr/>
      </dsp:nvSpPr>
      <dsp:spPr>
        <a:xfrm>
          <a:off x="5764163" y="34648"/>
          <a:ext cx="2225602"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Information received from 56 Countries </a:t>
          </a:r>
        </a:p>
      </dsp:txBody>
      <dsp:txXfrm>
        <a:off x="5764163" y="34648"/>
        <a:ext cx="2225602" cy="735862"/>
      </dsp:txXfrm>
    </dsp:sp>
    <dsp:sp modelId="{C9E5ECAA-37C6-4946-AB02-FB40C3244ACB}">
      <dsp:nvSpPr>
        <dsp:cNvPr id="0" name=""/>
        <dsp:cNvSpPr/>
      </dsp:nvSpPr>
      <dsp:spPr>
        <a:xfrm>
          <a:off x="951603" y="1001321"/>
          <a:ext cx="3003203"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DTG 1</a:t>
          </a:r>
          <a:r>
            <a:rPr lang="en-GB" sz="1600" b="1" kern="1200" baseline="30000" dirty="0"/>
            <a:t>st</a:t>
          </a:r>
          <a:r>
            <a:rPr lang="en-GB" sz="1600" b="1" kern="1200" dirty="0"/>
            <a:t> line already rolled out</a:t>
          </a:r>
        </a:p>
        <a:p>
          <a:pPr lvl="0" algn="ctr" defTabSz="711200">
            <a:lnSpc>
              <a:spcPct val="100000"/>
            </a:lnSpc>
            <a:spcBef>
              <a:spcPct val="0"/>
            </a:spcBef>
            <a:spcAft>
              <a:spcPts val="0"/>
            </a:spcAft>
          </a:pPr>
          <a:r>
            <a:rPr lang="en-GB" sz="1600" b="1" kern="1200" dirty="0" smtClean="0"/>
            <a:t>8 </a:t>
          </a:r>
          <a:r>
            <a:rPr lang="en-GB" sz="1600" b="1" kern="1200" dirty="0"/>
            <a:t>countries</a:t>
          </a:r>
        </a:p>
      </dsp:txBody>
      <dsp:txXfrm>
        <a:off x="951603" y="1001321"/>
        <a:ext cx="3003203" cy="735862"/>
      </dsp:txXfrm>
    </dsp:sp>
    <dsp:sp modelId="{2BC32CEE-B79C-460E-AA57-CAAA19C2BDBC}">
      <dsp:nvSpPr>
        <dsp:cNvPr id="0" name=""/>
        <dsp:cNvSpPr/>
      </dsp:nvSpPr>
      <dsp:spPr>
        <a:xfrm>
          <a:off x="1580471" y="2025400"/>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revised</a:t>
          </a:r>
        </a:p>
        <a:p>
          <a:pPr lvl="0" algn="ctr" defTabSz="711200">
            <a:lnSpc>
              <a:spcPct val="100000"/>
            </a:lnSpc>
            <a:spcBef>
              <a:spcPct val="0"/>
            </a:spcBef>
            <a:spcAft>
              <a:spcPts val="0"/>
            </a:spcAft>
          </a:pPr>
          <a:r>
            <a:rPr lang="en-GB" sz="1600" b="1" kern="1200" dirty="0"/>
            <a:t>5 Countries</a:t>
          </a:r>
        </a:p>
      </dsp:txBody>
      <dsp:txXfrm>
        <a:off x="1580471" y="2025400"/>
        <a:ext cx="2854338" cy="662975"/>
      </dsp:txXfrm>
    </dsp:sp>
    <dsp:sp modelId="{84B8931A-739B-4872-9F8E-D5BA17A34A68}">
      <dsp:nvSpPr>
        <dsp:cNvPr id="0" name=""/>
        <dsp:cNvSpPr/>
      </dsp:nvSpPr>
      <dsp:spPr>
        <a:xfrm>
          <a:off x="1580471" y="2997438"/>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revision </a:t>
          </a:r>
          <a:r>
            <a:rPr lang="en-GB" sz="1600" b="1" kern="1200" dirty="0" smtClean="0"/>
            <a:t>Planned</a:t>
          </a:r>
          <a:endParaRPr lang="en-GB" sz="1600" b="1" kern="1200" dirty="0"/>
        </a:p>
        <a:p>
          <a:pPr lvl="0" algn="ctr" defTabSz="711200">
            <a:lnSpc>
              <a:spcPct val="100000"/>
            </a:lnSpc>
            <a:spcBef>
              <a:spcPct val="0"/>
            </a:spcBef>
            <a:spcAft>
              <a:spcPts val="0"/>
            </a:spcAft>
          </a:pPr>
          <a:r>
            <a:rPr lang="en-GB" sz="1600" b="1" kern="1200" dirty="0" smtClean="0"/>
            <a:t>1 Country</a:t>
          </a:r>
          <a:endParaRPr lang="en-GB" sz="1600" b="1" kern="1200" dirty="0"/>
        </a:p>
      </dsp:txBody>
      <dsp:txXfrm>
        <a:off x="1580471" y="2997438"/>
        <a:ext cx="2854338" cy="662975"/>
      </dsp:txXfrm>
    </dsp:sp>
    <dsp:sp modelId="{B20197FC-F82D-4721-91EA-F0A21FF24B70}">
      <dsp:nvSpPr>
        <dsp:cNvPr id="0" name=""/>
        <dsp:cNvSpPr/>
      </dsp:nvSpPr>
      <dsp:spPr>
        <a:xfrm>
          <a:off x="1580471" y="3969476"/>
          <a:ext cx="2854338"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 information on </a:t>
          </a:r>
          <a:r>
            <a:rPr lang="en-GB" sz="1600" b="1" kern="1200" dirty="0" smtClean="0"/>
            <a:t>revision plan</a:t>
          </a:r>
          <a:endParaRPr lang="en-GB" sz="1600" b="1" kern="1200" dirty="0"/>
        </a:p>
        <a:p>
          <a:pPr lvl="0" algn="ctr" defTabSz="711200">
            <a:lnSpc>
              <a:spcPct val="100000"/>
            </a:lnSpc>
            <a:spcBef>
              <a:spcPct val="0"/>
            </a:spcBef>
            <a:spcAft>
              <a:spcPts val="0"/>
            </a:spcAft>
          </a:pPr>
          <a:r>
            <a:rPr lang="en-GB" sz="1600" b="1" kern="1200" dirty="0"/>
            <a:t>2 Countries</a:t>
          </a:r>
        </a:p>
      </dsp:txBody>
      <dsp:txXfrm>
        <a:off x="1580471" y="3969476"/>
        <a:ext cx="2854338" cy="662975"/>
      </dsp:txXfrm>
    </dsp:sp>
    <dsp:sp modelId="{39501734-1BF1-4CEB-9C3E-DC5C6B7034DC}">
      <dsp:nvSpPr>
        <dsp:cNvPr id="0" name=""/>
        <dsp:cNvSpPr/>
      </dsp:nvSpPr>
      <dsp:spPr>
        <a:xfrm>
          <a:off x="5830304" y="1011638"/>
          <a:ext cx="2110675"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DTG 1</a:t>
          </a:r>
          <a:r>
            <a:rPr lang="en-GB" sz="1600" b="1" kern="1200" baseline="30000" dirty="0"/>
            <a:t>st</a:t>
          </a:r>
          <a:r>
            <a:rPr lang="en-GB" sz="1600" b="1" kern="1200" dirty="0"/>
            <a:t> line Planned</a:t>
          </a:r>
        </a:p>
        <a:p>
          <a:pPr lvl="0" algn="ctr" defTabSz="711200">
            <a:lnSpc>
              <a:spcPct val="100000"/>
            </a:lnSpc>
            <a:spcBef>
              <a:spcPct val="0"/>
            </a:spcBef>
            <a:spcAft>
              <a:spcPts val="0"/>
            </a:spcAft>
          </a:pPr>
          <a:r>
            <a:rPr lang="en-GB" sz="1600" b="1" kern="1200" dirty="0"/>
            <a:t>26 countries</a:t>
          </a:r>
        </a:p>
      </dsp:txBody>
      <dsp:txXfrm>
        <a:off x="5830304" y="1011638"/>
        <a:ext cx="2110675" cy="735862"/>
      </dsp:txXfrm>
    </dsp:sp>
    <dsp:sp modelId="{18E9E31B-4087-4A4B-A136-C139E4C5DD9D}">
      <dsp:nvSpPr>
        <dsp:cNvPr id="0" name=""/>
        <dsp:cNvSpPr/>
      </dsp:nvSpPr>
      <dsp:spPr>
        <a:xfrm>
          <a:off x="6314336" y="1979820"/>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revised</a:t>
          </a:r>
        </a:p>
        <a:p>
          <a:pPr lvl="0" algn="ctr" defTabSz="711200">
            <a:lnSpc>
              <a:spcPct val="100000"/>
            </a:lnSpc>
            <a:spcBef>
              <a:spcPct val="0"/>
            </a:spcBef>
            <a:spcAft>
              <a:spcPts val="0"/>
            </a:spcAft>
          </a:pPr>
          <a:r>
            <a:rPr lang="en-GB" sz="1600" b="1" kern="1200" dirty="0"/>
            <a:t>7 Countries</a:t>
          </a:r>
        </a:p>
      </dsp:txBody>
      <dsp:txXfrm>
        <a:off x="6314336" y="1979820"/>
        <a:ext cx="3082691" cy="662975"/>
      </dsp:txXfrm>
    </dsp:sp>
    <dsp:sp modelId="{48228667-7728-4F3C-960F-C22635956651}">
      <dsp:nvSpPr>
        <dsp:cNvPr id="0" name=""/>
        <dsp:cNvSpPr/>
      </dsp:nvSpPr>
      <dsp:spPr>
        <a:xfrm>
          <a:off x="6314336" y="2951858"/>
          <a:ext cx="3082632"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US" sz="1600" b="1" kern="1200" dirty="0"/>
            <a:t>GL revision On-going/Planned</a:t>
          </a:r>
        </a:p>
        <a:p>
          <a:pPr lvl="0" algn="ctr" defTabSz="711200">
            <a:lnSpc>
              <a:spcPct val="100000"/>
            </a:lnSpc>
            <a:spcBef>
              <a:spcPct val="0"/>
            </a:spcBef>
            <a:spcAft>
              <a:spcPts val="0"/>
            </a:spcAft>
          </a:pPr>
          <a:r>
            <a:rPr lang="en-US" sz="1600" b="1" kern="1200" dirty="0" smtClean="0"/>
            <a:t>7 </a:t>
          </a:r>
          <a:r>
            <a:rPr lang="en-US" sz="1600" b="1" kern="1200" dirty="0"/>
            <a:t>Countries</a:t>
          </a:r>
          <a:endParaRPr lang="en-GB" sz="1600" b="1" kern="1200" dirty="0"/>
        </a:p>
      </dsp:txBody>
      <dsp:txXfrm>
        <a:off x="6314336" y="2951858"/>
        <a:ext cx="3082632" cy="662975"/>
      </dsp:txXfrm>
    </dsp:sp>
    <dsp:sp modelId="{A36B43DF-21CA-4A30-8505-E21207971E8B}">
      <dsp:nvSpPr>
        <dsp:cNvPr id="0" name=""/>
        <dsp:cNvSpPr/>
      </dsp:nvSpPr>
      <dsp:spPr>
        <a:xfrm>
          <a:off x="6314336" y="3923896"/>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GL revision on </a:t>
          </a:r>
          <a:r>
            <a:rPr lang="en-GB" sz="1600" b="1" kern="1200" dirty="0" smtClean="0"/>
            <a:t>hold</a:t>
          </a:r>
          <a:endParaRPr lang="en-GB" sz="1600" b="1" kern="1200" dirty="0"/>
        </a:p>
        <a:p>
          <a:pPr lvl="0" algn="ctr" defTabSz="711200">
            <a:lnSpc>
              <a:spcPct val="100000"/>
            </a:lnSpc>
            <a:spcBef>
              <a:spcPct val="0"/>
            </a:spcBef>
            <a:spcAft>
              <a:spcPts val="0"/>
            </a:spcAft>
          </a:pPr>
          <a:r>
            <a:rPr lang="en-GB" sz="1600" b="1" kern="1200" dirty="0"/>
            <a:t>5 countries</a:t>
          </a:r>
        </a:p>
      </dsp:txBody>
      <dsp:txXfrm>
        <a:off x="6314336" y="3923896"/>
        <a:ext cx="3082691" cy="662975"/>
      </dsp:txXfrm>
    </dsp:sp>
    <dsp:sp modelId="{DA3046BF-B5E3-44A4-A527-199C591A7741}">
      <dsp:nvSpPr>
        <dsp:cNvPr id="0" name=""/>
        <dsp:cNvSpPr/>
      </dsp:nvSpPr>
      <dsp:spPr>
        <a:xfrm>
          <a:off x="6314336" y="4895935"/>
          <a:ext cx="3082691" cy="662975"/>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 information on </a:t>
          </a:r>
          <a:r>
            <a:rPr lang="en-GB" sz="1600" b="1" kern="1200" dirty="0" smtClean="0"/>
            <a:t>revision plans </a:t>
          </a:r>
          <a:endParaRPr lang="en-GB" sz="1600" b="1" kern="1200" dirty="0"/>
        </a:p>
        <a:p>
          <a:pPr lvl="0" algn="ctr" defTabSz="711200">
            <a:lnSpc>
              <a:spcPct val="100000"/>
            </a:lnSpc>
            <a:spcBef>
              <a:spcPct val="0"/>
            </a:spcBef>
            <a:spcAft>
              <a:spcPts val="0"/>
            </a:spcAft>
          </a:pPr>
          <a:r>
            <a:rPr lang="en-GB" sz="1600" b="1" kern="1200" dirty="0"/>
            <a:t>7 Countries</a:t>
          </a:r>
        </a:p>
      </dsp:txBody>
      <dsp:txXfrm>
        <a:off x="6314336" y="4895935"/>
        <a:ext cx="3082691" cy="662975"/>
      </dsp:txXfrm>
    </dsp:sp>
    <dsp:sp modelId="{C452E8D5-F73A-40DF-B171-7F18653E8DF1}">
      <dsp:nvSpPr>
        <dsp:cNvPr id="0" name=""/>
        <dsp:cNvSpPr/>
      </dsp:nvSpPr>
      <dsp:spPr>
        <a:xfrm>
          <a:off x="9771173" y="1001321"/>
          <a:ext cx="1673985" cy="735862"/>
        </a:xfrm>
        <a:prstGeom prst="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8000" tIns="36000" rIns="72000" bIns="36000" numCol="1" spcCol="1270" anchor="ctr" anchorCtr="0">
          <a:noAutofit/>
        </a:bodyPr>
        <a:lstStyle/>
        <a:p>
          <a:pPr lvl="0" algn="ctr" defTabSz="711200">
            <a:lnSpc>
              <a:spcPct val="100000"/>
            </a:lnSpc>
            <a:spcBef>
              <a:spcPct val="0"/>
            </a:spcBef>
            <a:spcAft>
              <a:spcPts val="0"/>
            </a:spcAft>
          </a:pPr>
          <a:r>
            <a:rPr lang="en-GB" sz="1600" b="1" kern="1200" dirty="0"/>
            <a:t>Not DTG as 1</a:t>
          </a:r>
          <a:r>
            <a:rPr lang="en-GB" sz="1600" b="1" kern="1200" baseline="30000" dirty="0"/>
            <a:t>st</a:t>
          </a:r>
          <a:r>
            <a:rPr lang="en-GB" sz="1600" b="1" kern="1200" dirty="0"/>
            <a:t> line</a:t>
          </a:r>
        </a:p>
        <a:p>
          <a:pPr lvl="0" algn="ctr" defTabSz="711200">
            <a:lnSpc>
              <a:spcPct val="100000"/>
            </a:lnSpc>
            <a:spcBef>
              <a:spcPct val="0"/>
            </a:spcBef>
            <a:spcAft>
              <a:spcPts val="0"/>
            </a:spcAft>
          </a:pPr>
          <a:r>
            <a:rPr lang="en-GB" sz="1600" b="1" kern="1200" dirty="0" smtClean="0"/>
            <a:t>22 </a:t>
          </a:r>
          <a:r>
            <a:rPr lang="en-GB" sz="1600" b="1" kern="1200" dirty="0"/>
            <a:t>countries</a:t>
          </a:r>
        </a:p>
      </dsp:txBody>
      <dsp:txXfrm>
        <a:off x="9771173" y="1001321"/>
        <a:ext cx="1673985" cy="73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D084B-BF5B-44FE-8BB4-6E226183A443}">
      <dsp:nvSpPr>
        <dsp:cNvPr id="0" name=""/>
        <dsp:cNvSpPr/>
      </dsp:nvSpPr>
      <dsp:spPr>
        <a:xfrm>
          <a:off x="10904763" y="3555491"/>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5B11541-83F2-4376-8B5E-D1D28660F7CD}">
      <dsp:nvSpPr>
        <dsp:cNvPr id="0" name=""/>
        <dsp:cNvSpPr/>
      </dsp:nvSpPr>
      <dsp:spPr>
        <a:xfrm>
          <a:off x="9151900" y="1897353"/>
          <a:ext cx="1798582" cy="262024"/>
        </a:xfrm>
        <a:custGeom>
          <a:avLst/>
          <a:gdLst/>
          <a:ahLst/>
          <a:cxnLst/>
          <a:rect l="0" t="0" r="0" b="0"/>
          <a:pathLst>
            <a:path>
              <a:moveTo>
                <a:pt x="0" y="0"/>
              </a:moveTo>
              <a:lnTo>
                <a:pt x="0" y="131012"/>
              </a:lnTo>
              <a:lnTo>
                <a:pt x="1798582" y="131012"/>
              </a:lnTo>
              <a:lnTo>
                <a:pt x="1798582"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EFC1146-9AF5-430F-ADA0-1975681DB589}">
      <dsp:nvSpPr>
        <dsp:cNvPr id="0" name=""/>
        <dsp:cNvSpPr/>
      </dsp:nvSpPr>
      <dsp:spPr>
        <a:xfrm>
          <a:off x="9038141"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8666BCA-DF3A-4C2D-A4CE-C6815C7F5D66}">
      <dsp:nvSpPr>
        <dsp:cNvPr id="0" name=""/>
        <dsp:cNvSpPr/>
      </dsp:nvSpPr>
      <dsp:spPr>
        <a:xfrm>
          <a:off x="9038141" y="1897353"/>
          <a:ext cx="91440" cy="262024"/>
        </a:xfrm>
        <a:custGeom>
          <a:avLst/>
          <a:gdLst/>
          <a:ahLst/>
          <a:cxnLst/>
          <a:rect l="0" t="0" r="0" b="0"/>
          <a:pathLst>
            <a:path>
              <a:moveTo>
                <a:pt x="113759" y="0"/>
              </a:moveTo>
              <a:lnTo>
                <a:pt x="113759" y="131012"/>
              </a:lnTo>
              <a:lnTo>
                <a:pt x="45720" y="131012"/>
              </a:ln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C2C69DE-DC6F-46F4-8254-D81A103B7DBB}">
      <dsp:nvSpPr>
        <dsp:cNvPr id="0" name=""/>
        <dsp:cNvSpPr/>
      </dsp:nvSpPr>
      <dsp:spPr>
        <a:xfrm>
          <a:off x="7239558"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E24684-E0AC-4786-BFA8-8F96FFC16842}">
      <dsp:nvSpPr>
        <dsp:cNvPr id="0" name=""/>
        <dsp:cNvSpPr/>
      </dsp:nvSpPr>
      <dsp:spPr>
        <a:xfrm>
          <a:off x="7285278" y="1897353"/>
          <a:ext cx="1866621" cy="262024"/>
        </a:xfrm>
        <a:custGeom>
          <a:avLst/>
          <a:gdLst/>
          <a:ahLst/>
          <a:cxnLst/>
          <a:rect l="0" t="0" r="0" b="0"/>
          <a:pathLst>
            <a:path>
              <a:moveTo>
                <a:pt x="1866621" y="0"/>
              </a:moveTo>
              <a:lnTo>
                <a:pt x="1866621"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2974B82-B0BF-41B7-99D9-170FEA8FD868}">
      <dsp:nvSpPr>
        <dsp:cNvPr id="0" name=""/>
        <dsp:cNvSpPr/>
      </dsp:nvSpPr>
      <dsp:spPr>
        <a:xfrm>
          <a:off x="6194818" y="859953"/>
          <a:ext cx="2957082" cy="262024"/>
        </a:xfrm>
        <a:custGeom>
          <a:avLst/>
          <a:gdLst/>
          <a:ahLst/>
          <a:cxnLst/>
          <a:rect l="0" t="0" r="0" b="0"/>
          <a:pathLst>
            <a:path>
              <a:moveTo>
                <a:pt x="0" y="0"/>
              </a:moveTo>
              <a:lnTo>
                <a:pt x="0" y="131012"/>
              </a:lnTo>
              <a:lnTo>
                <a:pt x="2957082" y="131012"/>
              </a:lnTo>
              <a:lnTo>
                <a:pt x="2957082" y="26202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244D9A1-6248-43F7-935B-42FF2596D05A}">
      <dsp:nvSpPr>
        <dsp:cNvPr id="0" name=""/>
        <dsp:cNvSpPr/>
      </dsp:nvSpPr>
      <dsp:spPr>
        <a:xfrm>
          <a:off x="5635310"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3A314E-B3B1-4B40-8577-795E568FB7C4}">
      <dsp:nvSpPr>
        <dsp:cNvPr id="0" name=""/>
        <dsp:cNvSpPr/>
      </dsp:nvSpPr>
      <dsp:spPr>
        <a:xfrm>
          <a:off x="3237735" y="1897353"/>
          <a:ext cx="2443295" cy="262024"/>
        </a:xfrm>
        <a:custGeom>
          <a:avLst/>
          <a:gdLst/>
          <a:ahLst/>
          <a:cxnLst/>
          <a:rect l="0" t="0" r="0" b="0"/>
          <a:pathLst>
            <a:path>
              <a:moveTo>
                <a:pt x="0" y="0"/>
              </a:moveTo>
              <a:lnTo>
                <a:pt x="0" y="131012"/>
              </a:lnTo>
              <a:lnTo>
                <a:pt x="2443295" y="131012"/>
              </a:lnTo>
              <a:lnTo>
                <a:pt x="2443295"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DEBA0F8-6532-4590-9F44-2E1AFD6CFEC3}">
      <dsp:nvSpPr>
        <dsp:cNvPr id="0" name=""/>
        <dsp:cNvSpPr/>
      </dsp:nvSpPr>
      <dsp:spPr>
        <a:xfrm>
          <a:off x="3827382"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613928-33F2-44B6-965F-1CF5F4D7516D}">
      <dsp:nvSpPr>
        <dsp:cNvPr id="0" name=""/>
        <dsp:cNvSpPr/>
      </dsp:nvSpPr>
      <dsp:spPr>
        <a:xfrm>
          <a:off x="3237735" y="1897353"/>
          <a:ext cx="635366" cy="262024"/>
        </a:xfrm>
        <a:custGeom>
          <a:avLst/>
          <a:gdLst/>
          <a:ahLst/>
          <a:cxnLst/>
          <a:rect l="0" t="0" r="0" b="0"/>
          <a:pathLst>
            <a:path>
              <a:moveTo>
                <a:pt x="0" y="0"/>
              </a:moveTo>
              <a:lnTo>
                <a:pt x="0" y="131012"/>
              </a:lnTo>
              <a:lnTo>
                <a:pt x="635366" y="131012"/>
              </a:lnTo>
              <a:lnTo>
                <a:pt x="635366"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58823B6-5E39-48D8-836E-EF084AC43E68}">
      <dsp:nvSpPr>
        <dsp:cNvPr id="0" name=""/>
        <dsp:cNvSpPr/>
      </dsp:nvSpPr>
      <dsp:spPr>
        <a:xfrm>
          <a:off x="2077137"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C8D610-FD7F-415C-8E62-0E565851AEB4}">
      <dsp:nvSpPr>
        <dsp:cNvPr id="0" name=""/>
        <dsp:cNvSpPr/>
      </dsp:nvSpPr>
      <dsp:spPr>
        <a:xfrm>
          <a:off x="2122857" y="1897353"/>
          <a:ext cx="1114878" cy="262024"/>
        </a:xfrm>
        <a:custGeom>
          <a:avLst/>
          <a:gdLst/>
          <a:ahLst/>
          <a:cxnLst/>
          <a:rect l="0" t="0" r="0" b="0"/>
          <a:pathLst>
            <a:path>
              <a:moveTo>
                <a:pt x="1114878" y="0"/>
              </a:moveTo>
              <a:lnTo>
                <a:pt x="1114878"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CBD7E18-1A9C-45B8-AC97-B813C1B2E45A}">
      <dsp:nvSpPr>
        <dsp:cNvPr id="0" name=""/>
        <dsp:cNvSpPr/>
      </dsp:nvSpPr>
      <dsp:spPr>
        <a:xfrm>
          <a:off x="524364" y="3555054"/>
          <a:ext cx="91440" cy="262024"/>
        </a:xfrm>
        <a:custGeom>
          <a:avLst/>
          <a:gdLst/>
          <a:ahLst/>
          <a:cxnLst/>
          <a:rect l="0" t="0" r="0" b="0"/>
          <a:pathLst>
            <a:path>
              <a:moveTo>
                <a:pt x="45720" y="0"/>
              </a:moveTo>
              <a:lnTo>
                <a:pt x="4572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3B5A67-A892-41F1-96BA-B182D300544F}">
      <dsp:nvSpPr>
        <dsp:cNvPr id="0" name=""/>
        <dsp:cNvSpPr/>
      </dsp:nvSpPr>
      <dsp:spPr>
        <a:xfrm>
          <a:off x="570084" y="1897353"/>
          <a:ext cx="2667650" cy="262024"/>
        </a:xfrm>
        <a:custGeom>
          <a:avLst/>
          <a:gdLst/>
          <a:ahLst/>
          <a:cxnLst/>
          <a:rect l="0" t="0" r="0" b="0"/>
          <a:pathLst>
            <a:path>
              <a:moveTo>
                <a:pt x="2667650" y="0"/>
              </a:moveTo>
              <a:lnTo>
                <a:pt x="2667650" y="131012"/>
              </a:lnTo>
              <a:lnTo>
                <a:pt x="0" y="131012"/>
              </a:lnTo>
              <a:lnTo>
                <a:pt x="0" y="262024"/>
              </a:lnTo>
            </a:path>
          </a:pathLst>
        </a:custGeom>
        <a:noFill/>
        <a:ln w="25400" cap="flat" cmpd="sng" algn="ctr">
          <a:solidFill>
            <a:schemeClr val="accent4">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EEF9B8-4882-4CD2-B762-2A4F400111CF}">
      <dsp:nvSpPr>
        <dsp:cNvPr id="0" name=""/>
        <dsp:cNvSpPr/>
      </dsp:nvSpPr>
      <dsp:spPr>
        <a:xfrm>
          <a:off x="3237735" y="859953"/>
          <a:ext cx="2957082" cy="262024"/>
        </a:xfrm>
        <a:custGeom>
          <a:avLst/>
          <a:gdLst/>
          <a:ahLst/>
          <a:cxnLst/>
          <a:rect l="0" t="0" r="0" b="0"/>
          <a:pathLst>
            <a:path>
              <a:moveTo>
                <a:pt x="2957082" y="0"/>
              </a:moveTo>
              <a:lnTo>
                <a:pt x="2957082" y="131012"/>
              </a:lnTo>
              <a:lnTo>
                <a:pt x="0" y="131012"/>
              </a:lnTo>
              <a:lnTo>
                <a:pt x="0" y="262024"/>
              </a:lnTo>
            </a:path>
          </a:pathLst>
        </a:custGeom>
        <a:noFill/>
        <a:ln w="25400" cap="flat" cmpd="sng" algn="ctr">
          <a:solidFill>
            <a:schemeClr val="accent4">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600ECD3-AC6F-4E0B-90C8-7C3CD06A40F2}">
      <dsp:nvSpPr>
        <dsp:cNvPr id="0" name=""/>
        <dsp:cNvSpPr/>
      </dsp:nvSpPr>
      <dsp:spPr>
        <a:xfrm>
          <a:off x="5419442" y="84577"/>
          <a:ext cx="1550750" cy="775375"/>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WLHIV</a:t>
          </a:r>
          <a:endParaRPr lang="en-GB" sz="1800" b="1" kern="1200" dirty="0"/>
        </a:p>
      </dsp:txBody>
      <dsp:txXfrm>
        <a:off x="5419442" y="84577"/>
        <a:ext cx="1550750" cy="775375"/>
      </dsp:txXfrm>
    </dsp:sp>
    <dsp:sp modelId="{5012AB44-8A5E-4BC3-BDB0-74E47CE55F18}">
      <dsp:nvSpPr>
        <dsp:cNvPr id="0" name=""/>
        <dsp:cNvSpPr/>
      </dsp:nvSpPr>
      <dsp:spPr>
        <a:xfrm>
          <a:off x="2462360" y="1121978"/>
          <a:ext cx="1550750" cy="7753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WCBA*</a:t>
          </a:r>
          <a:endParaRPr lang="en-GB" sz="1800" b="1" kern="1200" dirty="0"/>
        </a:p>
      </dsp:txBody>
      <dsp:txXfrm>
        <a:off x="2462360" y="1121978"/>
        <a:ext cx="1550750" cy="775375"/>
      </dsp:txXfrm>
    </dsp:sp>
    <dsp:sp modelId="{38A3DB4B-BD83-4645-AE46-0D7312BA8596}">
      <dsp:nvSpPr>
        <dsp:cNvPr id="0" name=""/>
        <dsp:cNvSpPr/>
      </dsp:nvSpPr>
      <dsp:spPr>
        <a:xfrm>
          <a:off x="8047" y="2159378"/>
          <a:ext cx="1124074"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10000"/>
            </a:lnSpc>
            <a:spcBef>
              <a:spcPct val="0"/>
            </a:spcBef>
            <a:spcAft>
              <a:spcPts val="0"/>
            </a:spcAft>
          </a:pPr>
          <a:r>
            <a:rPr lang="en-US" sz="1200" b="1" kern="1200" dirty="0" smtClean="0"/>
            <a:t>All WCBA </a:t>
          </a:r>
        </a:p>
        <a:p>
          <a:pPr lvl="0" algn="ctr" defTabSz="533400">
            <a:lnSpc>
              <a:spcPct val="110000"/>
            </a:lnSpc>
            <a:spcBef>
              <a:spcPct val="0"/>
            </a:spcBef>
            <a:spcAft>
              <a:spcPts val="0"/>
            </a:spcAft>
          </a:pPr>
          <a:r>
            <a:rPr lang="en-US" sz="1200" b="1" kern="1200" dirty="0" smtClean="0"/>
            <a:t>NO-DTG based regimen</a:t>
          </a:r>
          <a:endParaRPr lang="en-GB" sz="1200" b="1" kern="1200" dirty="0" smtClean="0"/>
        </a:p>
      </dsp:txBody>
      <dsp:txXfrm>
        <a:off x="8047" y="2159378"/>
        <a:ext cx="1124074" cy="1395675"/>
      </dsp:txXfrm>
    </dsp:sp>
    <dsp:sp modelId="{475017F8-9513-4469-B521-72A48DD6095E}">
      <dsp:nvSpPr>
        <dsp:cNvPr id="0" name=""/>
        <dsp:cNvSpPr/>
      </dsp:nvSpPr>
      <dsp:spPr>
        <a:xfrm>
          <a:off x="8047"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7 countries</a:t>
          </a:r>
          <a:endParaRPr lang="en-GB" sz="1200" b="1" kern="1200" dirty="0"/>
        </a:p>
      </dsp:txBody>
      <dsp:txXfrm>
        <a:off x="8047" y="3817079"/>
        <a:ext cx="1124074" cy="623868"/>
      </dsp:txXfrm>
    </dsp:sp>
    <dsp:sp modelId="{CF5F5587-F96E-4D1A-A144-EA52635BBF91}">
      <dsp:nvSpPr>
        <dsp:cNvPr id="0" name=""/>
        <dsp:cNvSpPr/>
      </dsp:nvSpPr>
      <dsp:spPr>
        <a:xfrm>
          <a:off x="1394147" y="2159378"/>
          <a:ext cx="1457420"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US" sz="1200" b="1" kern="1200" dirty="0" smtClean="0"/>
            <a:t>Long term contraception→ DTG</a:t>
          </a:r>
        </a:p>
        <a:p>
          <a:pPr lvl="0" algn="ctr" defTabSz="533400">
            <a:lnSpc>
              <a:spcPct val="100000"/>
            </a:lnSpc>
            <a:spcBef>
              <a:spcPct val="0"/>
            </a:spcBef>
            <a:spcAft>
              <a:spcPts val="0"/>
            </a:spcAft>
          </a:pPr>
          <a:r>
            <a:rPr lang="en-US" sz="1200" b="1" kern="1200" dirty="0" smtClean="0"/>
            <a:t> </a:t>
          </a:r>
        </a:p>
        <a:p>
          <a:pPr lvl="0" algn="ctr" defTabSz="533400">
            <a:lnSpc>
              <a:spcPct val="100000"/>
            </a:lnSpc>
            <a:spcBef>
              <a:spcPct val="0"/>
            </a:spcBef>
            <a:spcAft>
              <a:spcPts val="0"/>
            </a:spcAft>
          </a:pPr>
          <a:r>
            <a:rPr lang="en-US" sz="1200" b="1" kern="1200" dirty="0" smtClean="0"/>
            <a:t>No contraception→ NO- DTG </a:t>
          </a:r>
          <a:endParaRPr lang="en-GB" sz="1200" b="1" kern="1200" dirty="0" smtClean="0"/>
        </a:p>
      </dsp:txBody>
      <dsp:txXfrm>
        <a:off x="1394147" y="2159378"/>
        <a:ext cx="1457420" cy="1395675"/>
      </dsp:txXfrm>
    </dsp:sp>
    <dsp:sp modelId="{B4624383-1EEE-48E8-A5CF-6F451C996B9E}">
      <dsp:nvSpPr>
        <dsp:cNvPr id="0" name=""/>
        <dsp:cNvSpPr/>
      </dsp:nvSpPr>
      <dsp:spPr>
        <a:xfrm>
          <a:off x="1560819"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6 Countries**</a:t>
          </a:r>
          <a:endParaRPr lang="en-GB" sz="1200" b="1" kern="1200" dirty="0"/>
        </a:p>
      </dsp:txBody>
      <dsp:txXfrm>
        <a:off x="1560819" y="3817079"/>
        <a:ext cx="1124074" cy="623868"/>
      </dsp:txXfrm>
    </dsp:sp>
    <dsp:sp modelId="{2E46F0A3-CDE5-4BFE-999F-5FF039BC91D2}">
      <dsp:nvSpPr>
        <dsp:cNvPr id="0" name=""/>
        <dsp:cNvSpPr/>
      </dsp:nvSpPr>
      <dsp:spPr>
        <a:xfrm>
          <a:off x="3113592" y="2159378"/>
          <a:ext cx="1519020"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US" sz="1200" b="1" u="sng" kern="1200" dirty="0" smtClean="0"/>
            <a:t>ANY </a:t>
          </a:r>
          <a:r>
            <a:rPr lang="en-US" sz="1200" b="1" kern="1200" dirty="0" smtClean="0"/>
            <a:t>contraception→ DTG</a:t>
          </a:r>
        </a:p>
        <a:p>
          <a:pPr lvl="0" algn="ctr" defTabSz="533400">
            <a:lnSpc>
              <a:spcPct val="100000"/>
            </a:lnSpc>
            <a:spcBef>
              <a:spcPct val="0"/>
            </a:spcBef>
            <a:spcAft>
              <a:spcPts val="0"/>
            </a:spcAft>
          </a:pPr>
          <a:r>
            <a:rPr lang="en-US" sz="1200" b="1" kern="1200" dirty="0" smtClean="0"/>
            <a:t> </a:t>
          </a:r>
        </a:p>
        <a:p>
          <a:pPr lvl="0" algn="ctr" defTabSz="533400">
            <a:lnSpc>
              <a:spcPct val="100000"/>
            </a:lnSpc>
            <a:spcBef>
              <a:spcPct val="0"/>
            </a:spcBef>
            <a:spcAft>
              <a:spcPts val="0"/>
            </a:spcAft>
          </a:pPr>
          <a:r>
            <a:rPr lang="en-US" sz="1200" b="1" kern="1200" dirty="0" smtClean="0"/>
            <a:t>No contraception→ NO- DTG </a:t>
          </a:r>
          <a:endParaRPr lang="en-GB" sz="1200" b="1" kern="1200" dirty="0" smtClean="0"/>
        </a:p>
      </dsp:txBody>
      <dsp:txXfrm>
        <a:off x="3113592" y="2159378"/>
        <a:ext cx="1519020" cy="1395675"/>
      </dsp:txXfrm>
    </dsp:sp>
    <dsp:sp modelId="{906A24FB-AFCE-4E33-8002-D23F67BA7DF3}">
      <dsp:nvSpPr>
        <dsp:cNvPr id="0" name=""/>
        <dsp:cNvSpPr/>
      </dsp:nvSpPr>
      <dsp:spPr>
        <a:xfrm>
          <a:off x="3311065"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2 countries**</a:t>
          </a:r>
          <a:endParaRPr lang="en-GB" sz="1200" b="1" kern="1200" dirty="0"/>
        </a:p>
      </dsp:txBody>
      <dsp:txXfrm>
        <a:off x="3311065" y="3817079"/>
        <a:ext cx="1124074" cy="623868"/>
      </dsp:txXfrm>
    </dsp:sp>
    <dsp:sp modelId="{1F3A2B84-99B4-45D8-B5BA-8F2C050A7FC5}">
      <dsp:nvSpPr>
        <dsp:cNvPr id="0" name=""/>
        <dsp:cNvSpPr/>
      </dsp:nvSpPr>
      <dsp:spPr>
        <a:xfrm>
          <a:off x="4894638" y="2159378"/>
          <a:ext cx="1572785" cy="1395675"/>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90000"/>
            </a:lnSpc>
            <a:spcBef>
              <a:spcPct val="0"/>
            </a:spcBef>
            <a:spcAft>
              <a:spcPct val="35000"/>
            </a:spcAft>
          </a:pPr>
          <a:r>
            <a:rPr lang="en-GB" sz="1200" b="1" kern="1200" dirty="0" smtClean="0"/>
            <a:t>Counselling on risk/benefit and on  contraception</a:t>
          </a:r>
        </a:p>
        <a:p>
          <a:pPr lvl="0" algn="ctr" defTabSz="533400">
            <a:lnSpc>
              <a:spcPct val="90000"/>
            </a:lnSpc>
            <a:spcBef>
              <a:spcPct val="0"/>
            </a:spcBef>
            <a:spcAft>
              <a:spcPct val="35000"/>
            </a:spcAft>
          </a:pPr>
          <a:r>
            <a:rPr lang="en-GB" sz="1200" b="1" kern="1200" dirty="0" smtClean="0"/>
            <a:t>a) DTG</a:t>
          </a:r>
        </a:p>
        <a:p>
          <a:pPr lvl="0" algn="ctr" defTabSz="533400">
            <a:lnSpc>
              <a:spcPct val="90000"/>
            </a:lnSpc>
            <a:spcBef>
              <a:spcPct val="0"/>
            </a:spcBef>
            <a:spcAft>
              <a:spcPct val="35000"/>
            </a:spcAft>
          </a:pPr>
          <a:r>
            <a:rPr lang="en-GB" sz="1200" b="1" kern="1200" dirty="0" smtClean="0"/>
            <a:t>b) Preferred  NO-DTG but informed choice allowed  </a:t>
          </a:r>
          <a:endParaRPr lang="en-GB" sz="1200" b="1" kern="1200" dirty="0"/>
        </a:p>
      </dsp:txBody>
      <dsp:txXfrm>
        <a:off x="4894638" y="2159378"/>
        <a:ext cx="1572785" cy="1395675"/>
      </dsp:txXfrm>
    </dsp:sp>
    <dsp:sp modelId="{28E78C9E-462D-48B2-93BF-812DE84E447E}">
      <dsp:nvSpPr>
        <dsp:cNvPr id="0" name=""/>
        <dsp:cNvSpPr/>
      </dsp:nvSpPr>
      <dsp:spPr>
        <a:xfrm>
          <a:off x="5118993" y="3817079"/>
          <a:ext cx="1124074" cy="623868"/>
        </a:xfrm>
        <a:prstGeom prst="rect">
          <a:avLst/>
        </a:prstGeom>
        <a:solidFill>
          <a:schemeClr val="accent5">
            <a:lumMod val="75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88900" lvl="0" indent="0" algn="l" defTabSz="533400">
            <a:lnSpc>
              <a:spcPct val="90000"/>
            </a:lnSpc>
            <a:spcBef>
              <a:spcPct val="0"/>
            </a:spcBef>
            <a:spcAft>
              <a:spcPct val="35000"/>
            </a:spcAft>
          </a:pPr>
          <a:r>
            <a:rPr lang="en-GB" sz="1200" b="1" kern="1200" dirty="0" smtClean="0"/>
            <a:t>a) 1 country**</a:t>
          </a:r>
        </a:p>
        <a:p>
          <a:pPr marL="88900" lvl="0" indent="0" algn="l" defTabSz="533400">
            <a:lnSpc>
              <a:spcPct val="90000"/>
            </a:lnSpc>
            <a:spcBef>
              <a:spcPct val="0"/>
            </a:spcBef>
            <a:spcAft>
              <a:spcPct val="35000"/>
            </a:spcAft>
          </a:pPr>
          <a:r>
            <a:rPr lang="en-GB" sz="1200" b="1" kern="1200" dirty="0" smtClean="0"/>
            <a:t>b) 1 country</a:t>
          </a:r>
          <a:endParaRPr lang="en-GB" sz="1200" b="1" kern="1200" dirty="0"/>
        </a:p>
      </dsp:txBody>
      <dsp:txXfrm>
        <a:off x="5118993" y="3817079"/>
        <a:ext cx="1124074" cy="623868"/>
      </dsp:txXfrm>
    </dsp:sp>
    <dsp:sp modelId="{3F908972-28C0-4A61-A45C-FBD04DB184C6}">
      <dsp:nvSpPr>
        <dsp:cNvPr id="0" name=""/>
        <dsp:cNvSpPr/>
      </dsp:nvSpPr>
      <dsp:spPr>
        <a:xfrm>
          <a:off x="8376525" y="1121978"/>
          <a:ext cx="1550750" cy="7753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b="1" kern="1200" dirty="0" smtClean="0"/>
            <a:t>PW</a:t>
          </a:r>
          <a:endParaRPr lang="en-GB" sz="1800" b="1" kern="1200" dirty="0"/>
        </a:p>
      </dsp:txBody>
      <dsp:txXfrm>
        <a:off x="8376525" y="1121978"/>
        <a:ext cx="1550750" cy="775375"/>
      </dsp:txXfrm>
    </dsp:sp>
    <dsp:sp modelId="{578EFF34-11BE-4C8A-8DF0-C2B4B649FAB5}">
      <dsp:nvSpPr>
        <dsp:cNvPr id="0" name=""/>
        <dsp:cNvSpPr/>
      </dsp:nvSpPr>
      <dsp:spPr>
        <a:xfrm>
          <a:off x="6729448" y="2159378"/>
          <a:ext cx="1111659" cy="13956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GB" sz="1200" b="1" kern="1200" dirty="0" smtClean="0"/>
            <a:t>All PW →  </a:t>
          </a:r>
        </a:p>
        <a:p>
          <a:pPr lvl="0" algn="ctr" defTabSz="533400">
            <a:lnSpc>
              <a:spcPct val="100000"/>
            </a:lnSpc>
            <a:spcBef>
              <a:spcPct val="0"/>
            </a:spcBef>
            <a:spcAft>
              <a:spcPts val="0"/>
            </a:spcAft>
          </a:pPr>
          <a:r>
            <a:rPr lang="en-GB" sz="1200" b="1" kern="1200" dirty="0" smtClean="0"/>
            <a:t>NO-DTG based regimen</a:t>
          </a:r>
        </a:p>
      </dsp:txBody>
      <dsp:txXfrm>
        <a:off x="6729448" y="2159378"/>
        <a:ext cx="1111659" cy="1395675"/>
      </dsp:txXfrm>
    </dsp:sp>
    <dsp:sp modelId="{A0F24B50-B4F7-4627-8F0B-75FFCF5CFCE1}">
      <dsp:nvSpPr>
        <dsp:cNvPr id="0" name=""/>
        <dsp:cNvSpPr/>
      </dsp:nvSpPr>
      <dsp:spPr>
        <a:xfrm>
          <a:off x="6723241" y="3817079"/>
          <a:ext cx="1124074" cy="623868"/>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13 countries</a:t>
          </a:r>
          <a:endParaRPr lang="en-GB" sz="1200" b="1" kern="1200" dirty="0"/>
        </a:p>
      </dsp:txBody>
      <dsp:txXfrm>
        <a:off x="6723241" y="3817079"/>
        <a:ext cx="1124074" cy="623868"/>
      </dsp:txXfrm>
    </dsp:sp>
    <dsp:sp modelId="{5CB5630D-B5FD-4A96-83A3-C8E2C0A058D1}">
      <dsp:nvSpPr>
        <dsp:cNvPr id="0" name=""/>
        <dsp:cNvSpPr/>
      </dsp:nvSpPr>
      <dsp:spPr>
        <a:xfrm>
          <a:off x="8103133" y="2159378"/>
          <a:ext cx="1961456" cy="1395675"/>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2000" tIns="36000" rIns="72000" bIns="36000" numCol="1" spcCol="1270" anchor="ctr" anchorCtr="0">
          <a:noAutofit/>
        </a:bodyPr>
        <a:lstStyle/>
        <a:p>
          <a:pPr lvl="0" algn="ctr" defTabSz="533400">
            <a:lnSpc>
              <a:spcPct val="100000"/>
            </a:lnSpc>
            <a:spcBef>
              <a:spcPct val="0"/>
            </a:spcBef>
            <a:spcAft>
              <a:spcPts val="0"/>
            </a:spcAft>
          </a:pPr>
          <a:r>
            <a:rPr lang="en-GB" sz="1200" b="1" kern="1200" dirty="0" smtClean="0"/>
            <a:t>PW identified within 8wk or  1</a:t>
          </a:r>
          <a:r>
            <a:rPr lang="en-GB" sz="1200" b="1" kern="1200" baseline="30000" dirty="0" smtClean="0"/>
            <a:t>st</a:t>
          </a:r>
          <a:r>
            <a:rPr lang="en-GB" sz="1200" b="1" kern="1200" dirty="0" smtClean="0"/>
            <a:t> trim </a:t>
          </a:r>
          <a:r>
            <a:rPr lang="en-US" sz="1200" b="1" kern="1200" dirty="0" smtClean="0"/>
            <a:t>→ N</a:t>
          </a:r>
          <a:r>
            <a:rPr lang="en-GB" sz="1200" b="1" kern="1200" dirty="0" smtClean="0"/>
            <a:t>O-DTG</a:t>
          </a:r>
        </a:p>
        <a:p>
          <a:pPr lvl="0" algn="ctr" defTabSz="533400">
            <a:lnSpc>
              <a:spcPct val="100000"/>
            </a:lnSpc>
            <a:spcBef>
              <a:spcPct val="0"/>
            </a:spcBef>
            <a:spcAft>
              <a:spcPts val="0"/>
            </a:spcAft>
          </a:pPr>
          <a:r>
            <a:rPr lang="en-GB" sz="1200" b="1" kern="1200" dirty="0" smtClean="0"/>
            <a:t> </a:t>
          </a:r>
        </a:p>
        <a:p>
          <a:pPr lvl="0" algn="ctr" defTabSz="533400">
            <a:lnSpc>
              <a:spcPct val="100000"/>
            </a:lnSpc>
            <a:spcBef>
              <a:spcPct val="0"/>
            </a:spcBef>
            <a:spcAft>
              <a:spcPts val="0"/>
            </a:spcAft>
          </a:pPr>
          <a:r>
            <a:rPr lang="en-US" sz="1200" b="1" kern="1200" dirty="0" smtClean="0"/>
            <a:t>PW identified later (&gt;2nd trim) →  DTG based regimen</a:t>
          </a:r>
          <a:r>
            <a:rPr lang="en-GB" sz="1200" b="1" kern="1200" dirty="0" smtClean="0"/>
            <a:t> </a:t>
          </a:r>
          <a:endParaRPr lang="en-GB" sz="1200" b="1" kern="1200" dirty="0"/>
        </a:p>
      </dsp:txBody>
      <dsp:txXfrm>
        <a:off x="8103133" y="2159378"/>
        <a:ext cx="1961456" cy="1395675"/>
      </dsp:txXfrm>
    </dsp:sp>
    <dsp:sp modelId="{2FC8EBB8-C98E-4346-9810-4623970886C0}">
      <dsp:nvSpPr>
        <dsp:cNvPr id="0" name=""/>
        <dsp:cNvSpPr/>
      </dsp:nvSpPr>
      <dsp:spPr>
        <a:xfrm>
          <a:off x="8521824" y="3817079"/>
          <a:ext cx="1124074" cy="623868"/>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dirty="0" smtClean="0"/>
            <a:t>3 countries</a:t>
          </a:r>
          <a:endParaRPr lang="en-GB" sz="1200" b="1" kern="1200" dirty="0"/>
        </a:p>
      </dsp:txBody>
      <dsp:txXfrm>
        <a:off x="8521824" y="3817079"/>
        <a:ext cx="1124074" cy="623868"/>
      </dsp:txXfrm>
    </dsp:sp>
    <dsp:sp modelId="{0EB8B42A-C87C-42D2-9ED3-C45B82FB1B19}">
      <dsp:nvSpPr>
        <dsp:cNvPr id="0" name=""/>
        <dsp:cNvSpPr/>
      </dsp:nvSpPr>
      <dsp:spPr>
        <a:xfrm>
          <a:off x="10326614" y="2159378"/>
          <a:ext cx="1247737" cy="1396112"/>
        </a:xfrm>
        <a:prstGeom prst="rect">
          <a:avLst/>
        </a:prstGeom>
        <a:solidFill>
          <a:schemeClr val="accent3">
            <a:lumMod val="5000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smtClean="0">
              <a:solidFill>
                <a:schemeClr val="bg1"/>
              </a:solidFill>
            </a:rPr>
            <a:t>Preferred NO-DTG based but informed choice allowed  </a:t>
          </a:r>
          <a:endParaRPr lang="en-GB" sz="1200" b="1" kern="1200" dirty="0">
            <a:solidFill>
              <a:schemeClr val="bg1"/>
            </a:solidFill>
          </a:endParaRPr>
        </a:p>
      </dsp:txBody>
      <dsp:txXfrm>
        <a:off x="10326614" y="2159378"/>
        <a:ext cx="1247737" cy="1396112"/>
      </dsp:txXfrm>
    </dsp:sp>
    <dsp:sp modelId="{CECBCC16-71DC-475F-82C2-5D1B0B7E6608}">
      <dsp:nvSpPr>
        <dsp:cNvPr id="0" name=""/>
        <dsp:cNvSpPr/>
      </dsp:nvSpPr>
      <dsp:spPr>
        <a:xfrm>
          <a:off x="10388446" y="3817516"/>
          <a:ext cx="1124074" cy="623868"/>
        </a:xfrm>
        <a:prstGeom prst="rect">
          <a:avLst/>
        </a:prstGeom>
        <a:solidFill>
          <a:schemeClr val="accent3">
            <a:lumMod val="50000"/>
          </a:schemeClr>
        </a:solidFill>
        <a:ln>
          <a:solidFill>
            <a:schemeClr val="accent1"/>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GB" sz="1200" b="1" kern="1200" smtClean="0">
              <a:solidFill>
                <a:schemeClr val="bg1"/>
              </a:solidFill>
            </a:rPr>
            <a:t>1 country</a:t>
          </a:r>
          <a:endParaRPr lang="en-GB" sz="1200" b="1" kern="1200" dirty="0">
            <a:solidFill>
              <a:schemeClr val="bg1"/>
            </a:solidFill>
          </a:endParaRPr>
        </a:p>
      </dsp:txBody>
      <dsp:txXfrm>
        <a:off x="10388446" y="3817516"/>
        <a:ext cx="1124074" cy="6238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0.45862</cdr:x>
      <cdr:y>0.23882</cdr:y>
    </cdr:from>
    <cdr:to>
      <cdr:x>0.67595</cdr:x>
      <cdr:y>0.93775</cdr:y>
    </cdr:to>
    <cdr:sp macro="" textlink="">
      <cdr:nvSpPr>
        <cdr:cNvPr id="2" name="TextBox 1"/>
        <cdr:cNvSpPr txBox="1"/>
      </cdr:nvSpPr>
      <cdr:spPr>
        <a:xfrm xmlns:a="http://schemas.openxmlformats.org/drawingml/2006/main">
          <a:off x="5158154" y="1496144"/>
          <a:ext cx="2444261" cy="4378569"/>
        </a:xfrm>
        <a:prstGeom xmlns:a="http://schemas.openxmlformats.org/drawingml/2006/main" prst="rect">
          <a:avLst/>
        </a:prstGeom>
        <a:noFill xmlns:a="http://schemas.openxmlformats.org/drawingml/2006/main"/>
        <a:ln xmlns:a="http://schemas.openxmlformats.org/drawingml/2006/main" w="38100">
          <a:solidFill>
            <a:srgbClr val="0070C0"/>
          </a:solidFill>
        </a:ln>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0.82094</cdr:x>
      <cdr:y>0.90289</cdr:y>
    </cdr:from>
    <cdr:to>
      <cdr:x>1</cdr:x>
      <cdr:y>1</cdr:y>
    </cdr:to>
    <cdr:pic>
      <cdr:nvPicPr>
        <cdr:cNvPr id="3" name="Picture 2">
          <a:extLst xmlns:a="http://schemas.openxmlformats.org/drawingml/2006/main">
            <a:ext uri="{FF2B5EF4-FFF2-40B4-BE49-F238E27FC236}">
              <a16:creationId xmlns:r="http://schemas.openxmlformats.org/officeDocument/2006/relationships" xmlns:p="http://schemas.openxmlformats.org/presentationml/2006/main" xmlns="" xmlns:a16="http://schemas.microsoft.com/office/drawing/2014/main" xmlns:lc="http://schemas.openxmlformats.org/drawingml/2006/lockedCanvas" id="{DB270BA0-A4F0-471E-80B0-5D04D82AA1F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print">
          <a:duotone>
            <a:prstClr val="black"/>
            <a:schemeClr val="tx2">
              <a:tint val="45000"/>
              <a:satMod val="400000"/>
            </a:schemeClr>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9965640" y="6164134"/>
          <a:ext cx="2013857" cy="6083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25BF3CBD-BB7D-4335-AB8D-08E16FD541B6}" type="datetimeFigureOut">
              <a:rPr lang="en-US" smtClean="0"/>
              <a:t>7/24/2018</a:t>
            </a:fld>
            <a:endParaRPr lang="en-US"/>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5C9D19C4-41D6-4AEA-ADE9-B0C7415BEEFC}" type="slidenum">
              <a:rPr lang="en-US" smtClean="0"/>
              <a:t>‹#›</a:t>
            </a:fld>
            <a:endParaRPr lang="en-US"/>
          </a:p>
        </p:txBody>
      </p:sp>
    </p:spTree>
    <p:extLst>
      <p:ext uri="{BB962C8B-B14F-4D97-AF65-F5344CB8AC3E}">
        <p14:creationId xmlns:p14="http://schemas.microsoft.com/office/powerpoint/2010/main" val="34029552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E6AC16E-4180-43D9-A5AA-58F574126115}" type="datetimeFigureOut">
              <a:rPr lang="en-US" smtClean="0"/>
              <a:t>7/24/2018</a:t>
            </a:fld>
            <a:endParaRPr lang="en-US"/>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1D7B52CE-6724-4B31-9A0C-F4B45C3CD92F}" type="slidenum">
              <a:rPr lang="en-US" smtClean="0"/>
              <a:t>‹#›</a:t>
            </a:fld>
            <a:endParaRPr lang="en-US"/>
          </a:p>
        </p:txBody>
      </p:sp>
    </p:spTree>
    <p:extLst>
      <p:ext uri="{BB962C8B-B14F-4D97-AF65-F5344CB8AC3E}">
        <p14:creationId xmlns:p14="http://schemas.microsoft.com/office/powerpoint/2010/main" val="1644808204"/>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pPr algn="l" rtl="0"/>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660625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GB" dirty="0"/>
              <a:t>Evidence:</a:t>
            </a:r>
            <a:r>
              <a:rPr lang="en-GB" baseline="0" dirty="0"/>
              <a:t> </a:t>
            </a:r>
            <a:r>
              <a:rPr lang="en-GB" dirty="0"/>
              <a:t>The NMA showed that DTG,  was superior to  EFV </a:t>
            </a:r>
            <a:r>
              <a:rPr lang="en-GB" baseline="0" dirty="0"/>
              <a:t> in  terms of viral suppression, CD4 recovery and treatment discontinuation. EFV400 was better than EFV 600 in terms of CD4 recovery and treatment discontinuation, but comparable in terms of viral </a:t>
            </a:r>
            <a:r>
              <a:rPr lang="en-GB" baseline="0" dirty="0" err="1"/>
              <a:t>supression</a:t>
            </a:r>
            <a:r>
              <a:rPr lang="en-GB" baseline="0" dirty="0"/>
              <a:t>. DTG was </a:t>
            </a:r>
            <a:r>
              <a:rPr lang="en-GB" baseline="0" dirty="0" err="1"/>
              <a:t>betetr</a:t>
            </a:r>
            <a:r>
              <a:rPr lang="en-GB" baseline="0" dirty="0"/>
              <a:t> than EFV400 in terms of viral suppression and treatment discontinuation. All regimens were comparable  in terms of mortality, disease progression and occurrence of SAE. The quality for this evidence was rated according GRADE methodology.  </a:t>
            </a:r>
          </a:p>
          <a:p>
            <a:r>
              <a:rPr lang="en-GB" baseline="0" dirty="0"/>
              <a:t>Research gaps: There are concerns on NTD potential risk with DTG if used in the early pregnancy and during the preconception period.</a:t>
            </a:r>
            <a:endParaRPr lang="en-GB" dirty="0"/>
          </a:p>
        </p:txBody>
      </p:sp>
      <p:sp>
        <p:nvSpPr>
          <p:cNvPr id="4" name="Slide Number Placeholder 3"/>
          <p:cNvSpPr>
            <a:spLocks noGrp="1"/>
          </p:cNvSpPr>
          <p:nvPr>
            <p:ph type="sldNum" sz="quarter" idx="10"/>
          </p:nvPr>
        </p:nvSpPr>
        <p:spPr/>
        <p:txBody>
          <a:bodyPr/>
          <a:lstStyle/>
          <a:p>
            <a:fld id="{7471FCBA-9F2E-4906-B1F5-5853AF7D63F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554262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r>
              <a:rPr lang="en-US" dirty="0"/>
              <a:t>TDF &amp; XTC are currently recommended as the preferred NRTI backbone for ART initiation</a:t>
            </a:r>
          </a:p>
          <a:p>
            <a:endParaRPr lang="en-US" dirty="0"/>
          </a:p>
          <a:p>
            <a:r>
              <a:rPr lang="en-US" dirty="0"/>
              <a:t>Large clinical evidence and programmatic advantages support the use of DTG as preferred 1st line option for all adults and adolescents  with HIV , including women and adolescents girls using consistent and reliable contraception.</a:t>
            </a:r>
          </a:p>
          <a:p>
            <a:endParaRPr lang="en-US" dirty="0"/>
          </a:p>
          <a:p>
            <a:r>
              <a:rPr lang="en-US" dirty="0"/>
              <a:t>Concerns regarding safety of DTG use during periconception period were recently identified, but are based  on limited data and has been closely investigated by WHO and other partners. </a:t>
            </a:r>
          </a:p>
          <a:p>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8</a:t>
            </a:fld>
            <a:endParaRPr lang="en-US"/>
          </a:p>
        </p:txBody>
      </p:sp>
    </p:spTree>
    <p:extLst>
      <p:ext uri="{BB962C8B-B14F-4D97-AF65-F5344CB8AC3E}">
        <p14:creationId xmlns:p14="http://schemas.microsoft.com/office/powerpoint/2010/main" val="327390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88900" y="744538"/>
            <a:ext cx="6630988" cy="3730625"/>
          </a:xfrm>
          <a:ln/>
        </p:spPr>
      </p:sp>
      <p:sp>
        <p:nvSpPr>
          <p:cNvPr id="28675" name="Notes Placeholder 2"/>
          <p:cNvSpPr>
            <a:spLocks noGrp="1"/>
          </p:cNvSpPr>
          <p:nvPr>
            <p:ph type="body" idx="1"/>
          </p:nvPr>
        </p:nvSpPr>
        <p:spPr>
          <a:noFill/>
        </p:spPr>
        <p:txBody>
          <a:bodyPr/>
          <a:lstStyle/>
          <a:p>
            <a:endParaRPr lang="en-US" altLang="en-US" smtClean="0"/>
          </a:p>
        </p:txBody>
      </p:sp>
      <p:sp>
        <p:nvSpPr>
          <p:cNvPr id="28676" name="Slide Number Placeholder 3"/>
          <p:cNvSpPr>
            <a:spLocks noGrp="1"/>
          </p:cNvSpPr>
          <p:nvPr>
            <p:ph type="sldNum" sz="quarter" idx="5"/>
          </p:nvPr>
        </p:nvSpPr>
        <p:spPr>
          <a:xfrm>
            <a:off x="3856248" y="9442371"/>
            <a:ext cx="2950951" cy="496966"/>
          </a:xfrm>
          <a:prstGeom prst="rect">
            <a:avLst/>
          </a:prstGeom>
          <a:noFill/>
        </p:spPr>
        <p:txBody>
          <a:bodyPr/>
          <a:lstStyle>
            <a:lvl1pPr eaLnBrk="0" hangingPunct="0">
              <a:defRPr sz="3900" b="1">
                <a:solidFill>
                  <a:srgbClr val="000066"/>
                </a:solidFill>
                <a:latin typeface="Arial" charset="0"/>
                <a:cs typeface="Arial" charset="0"/>
              </a:defRPr>
            </a:lvl1pPr>
            <a:lvl2pPr marL="742950" indent="-285750" eaLnBrk="0" hangingPunct="0">
              <a:defRPr sz="3900" b="1">
                <a:solidFill>
                  <a:srgbClr val="000066"/>
                </a:solidFill>
                <a:latin typeface="Arial" charset="0"/>
                <a:cs typeface="Arial" charset="0"/>
              </a:defRPr>
            </a:lvl2pPr>
            <a:lvl3pPr marL="1143000" indent="-228600" eaLnBrk="0" hangingPunct="0">
              <a:defRPr sz="3900" b="1">
                <a:solidFill>
                  <a:srgbClr val="000066"/>
                </a:solidFill>
                <a:latin typeface="Arial" charset="0"/>
                <a:cs typeface="Arial" charset="0"/>
              </a:defRPr>
            </a:lvl3pPr>
            <a:lvl4pPr marL="1600200" indent="-228600" eaLnBrk="0" hangingPunct="0">
              <a:defRPr sz="3900" b="1">
                <a:solidFill>
                  <a:srgbClr val="000066"/>
                </a:solidFill>
                <a:latin typeface="Arial" charset="0"/>
                <a:cs typeface="Arial" charset="0"/>
              </a:defRPr>
            </a:lvl4pPr>
            <a:lvl5pPr marL="2057400" indent="-228600" eaLnBrk="0" hangingPunct="0">
              <a:defRPr sz="3900" b="1">
                <a:solidFill>
                  <a:srgbClr val="000066"/>
                </a:solidFill>
                <a:latin typeface="Arial" charset="0"/>
                <a:cs typeface="Arial" charset="0"/>
              </a:defRPr>
            </a:lvl5pPr>
            <a:lvl6pPr marL="2514600" indent="-228600" rtl="1" eaLnBrk="0" fontAlgn="base" hangingPunct="0">
              <a:spcBef>
                <a:spcPct val="0"/>
              </a:spcBef>
              <a:spcAft>
                <a:spcPct val="0"/>
              </a:spcAft>
              <a:defRPr sz="3900" b="1">
                <a:solidFill>
                  <a:srgbClr val="000066"/>
                </a:solidFill>
                <a:latin typeface="Arial" charset="0"/>
                <a:cs typeface="Arial" charset="0"/>
              </a:defRPr>
            </a:lvl6pPr>
            <a:lvl7pPr marL="2971800" indent="-228600" rtl="1" eaLnBrk="0" fontAlgn="base" hangingPunct="0">
              <a:spcBef>
                <a:spcPct val="0"/>
              </a:spcBef>
              <a:spcAft>
                <a:spcPct val="0"/>
              </a:spcAft>
              <a:defRPr sz="3900" b="1">
                <a:solidFill>
                  <a:srgbClr val="000066"/>
                </a:solidFill>
                <a:latin typeface="Arial" charset="0"/>
                <a:cs typeface="Arial" charset="0"/>
              </a:defRPr>
            </a:lvl7pPr>
            <a:lvl8pPr marL="3429000" indent="-228600" rtl="1" eaLnBrk="0" fontAlgn="base" hangingPunct="0">
              <a:spcBef>
                <a:spcPct val="0"/>
              </a:spcBef>
              <a:spcAft>
                <a:spcPct val="0"/>
              </a:spcAft>
              <a:defRPr sz="3900" b="1">
                <a:solidFill>
                  <a:srgbClr val="000066"/>
                </a:solidFill>
                <a:latin typeface="Arial" charset="0"/>
                <a:cs typeface="Arial" charset="0"/>
              </a:defRPr>
            </a:lvl8pPr>
            <a:lvl9pPr marL="3886200" indent="-228600" rtl="1" eaLnBrk="0" fontAlgn="base" hangingPunct="0">
              <a:spcBef>
                <a:spcPct val="0"/>
              </a:spcBef>
              <a:spcAft>
                <a:spcPct val="0"/>
              </a:spcAft>
              <a:defRPr sz="3900" b="1">
                <a:solidFill>
                  <a:srgbClr val="000066"/>
                </a:solidFill>
                <a:latin typeface="Arial" charset="0"/>
                <a:cs typeface="Arial" charset="0"/>
              </a:defRPr>
            </a:lvl9pPr>
          </a:lstStyle>
          <a:p>
            <a:pPr eaLnBrk="1" hangingPunct="1"/>
            <a:fld id="{06A96FF1-00BA-4329-BD4D-3003571550A6}" type="slidenum">
              <a:rPr lang="en-US" altLang="en-US" sz="1200" b="0" smtClean="0">
                <a:solidFill>
                  <a:srgbClr val="000000"/>
                </a:solidFill>
              </a:rPr>
              <a:pPr eaLnBrk="1" hangingPunct="1"/>
              <a:t>24</a:t>
            </a:fld>
            <a:endParaRPr lang="en-US" altLang="en-US" sz="1200" b="0" smtClean="0">
              <a:solidFill>
                <a:srgbClr val="000000"/>
              </a:solidFill>
            </a:endParaRPr>
          </a:p>
        </p:txBody>
      </p:sp>
    </p:spTree>
    <p:extLst>
      <p:ext uri="{BB962C8B-B14F-4D97-AF65-F5344CB8AC3E}">
        <p14:creationId xmlns:p14="http://schemas.microsoft.com/office/powerpoint/2010/main" val="268933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1062" cy="3354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7B52CE-6724-4B31-9A0C-F4B45C3CD92F}" type="slidenum">
              <a:rPr lang="en-US" smtClean="0"/>
              <a:t>26</a:t>
            </a:fld>
            <a:endParaRPr lang="en-US"/>
          </a:p>
        </p:txBody>
      </p:sp>
    </p:spTree>
    <p:extLst>
      <p:ext uri="{BB962C8B-B14F-4D97-AF65-F5344CB8AC3E}">
        <p14:creationId xmlns:p14="http://schemas.microsoft.com/office/powerpoint/2010/main" val="3005604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7" y="6113390"/>
            <a:ext cx="1778727" cy="608335"/>
          </a:xfrm>
          <a:prstGeom prst="rect">
            <a:avLst/>
          </a:prstGeom>
        </p:spPr>
      </p:pic>
    </p:spTree>
    <p:extLst>
      <p:ext uri="{BB962C8B-B14F-4D97-AF65-F5344CB8AC3E}">
        <p14:creationId xmlns:p14="http://schemas.microsoft.com/office/powerpoint/2010/main" val="211035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25421221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44698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94047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6744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1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0770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7668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574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6183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0947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131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9883006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3226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700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83BD93-65FA-4234-8BED-50548B4B153E}"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D73BE47-001A-43E0-B456-0BDEA4B52A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29155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4" y="6113386"/>
            <a:ext cx="1778727" cy="608335"/>
          </a:xfrm>
          <a:prstGeom prst="rect">
            <a:avLst/>
          </a:prstGeom>
        </p:spPr>
      </p:pic>
    </p:spTree>
    <p:extLst>
      <p:ext uri="{BB962C8B-B14F-4D97-AF65-F5344CB8AC3E}">
        <p14:creationId xmlns:p14="http://schemas.microsoft.com/office/powerpoint/2010/main" val="33782733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394363309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575114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9141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94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368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729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912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0062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631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943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9906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103686413"/>
      </p:ext>
    </p:extLst>
  </p:cSld>
  <p:clrMapOvr>
    <a:masterClrMapping/>
  </p:clrMapOvr>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12016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045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4" y="6113386"/>
            <a:ext cx="1778727" cy="608335"/>
          </a:xfrm>
          <a:prstGeom prst="rect">
            <a:avLst/>
          </a:prstGeom>
        </p:spPr>
      </p:pic>
    </p:spTree>
    <p:extLst>
      <p:ext uri="{BB962C8B-B14F-4D97-AF65-F5344CB8AC3E}">
        <p14:creationId xmlns:p14="http://schemas.microsoft.com/office/powerpoint/2010/main" val="180735304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7599295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369068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405090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2838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617777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0538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3934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4813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0836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8848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8911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849843761"/>
      </p:ext>
    </p:extLst>
  </p:cSld>
  <p:clrMapOvr>
    <a:masterClrMapping/>
  </p:clrMapOvr>
  <p:hf sldNum="0" hdr="0" ftr="0" dt="0"/>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73596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71" y="275017"/>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6960" indent="0">
              <a:buNone/>
              <a:defRPr sz="2100" b="1"/>
            </a:lvl2pPr>
            <a:lvl3pPr marL="913915" indent="0">
              <a:buNone/>
              <a:defRPr sz="1800" b="1"/>
            </a:lvl3pPr>
            <a:lvl4pPr marL="1370874" indent="0">
              <a:buNone/>
              <a:defRPr sz="1600" b="1"/>
            </a:lvl4pPr>
            <a:lvl5pPr marL="1827831" indent="0">
              <a:buNone/>
              <a:defRPr sz="1600" b="1"/>
            </a:lvl5pPr>
            <a:lvl6pPr marL="2284791" indent="0">
              <a:buNone/>
              <a:defRPr sz="1600" b="1"/>
            </a:lvl6pPr>
            <a:lvl7pPr marL="2741749" indent="0">
              <a:buNone/>
              <a:defRPr sz="1600" b="1"/>
            </a:lvl7pPr>
            <a:lvl8pPr marL="3198706" indent="0">
              <a:buNone/>
              <a:defRPr sz="1600" b="1"/>
            </a:lvl8pPr>
            <a:lvl9pPr marL="365566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659216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3377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4" y="6113386"/>
            <a:ext cx="1778727" cy="608335"/>
          </a:xfrm>
          <a:prstGeom prst="rect">
            <a:avLst/>
          </a:prstGeom>
        </p:spPr>
      </p:pic>
    </p:spTree>
    <p:extLst>
      <p:ext uri="{BB962C8B-B14F-4D97-AF65-F5344CB8AC3E}">
        <p14:creationId xmlns:p14="http://schemas.microsoft.com/office/powerpoint/2010/main" val="16966905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40976107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4"/>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4" y="6113386"/>
            <a:ext cx="2013857" cy="608335"/>
          </a:xfrm>
          <a:prstGeom prst="rect">
            <a:avLst/>
          </a:prstGeom>
        </p:spPr>
      </p:pic>
    </p:spTree>
    <p:extLst>
      <p:ext uri="{BB962C8B-B14F-4D97-AF65-F5344CB8AC3E}">
        <p14:creationId xmlns:p14="http://schemas.microsoft.com/office/powerpoint/2010/main" val="8713608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4091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881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3981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584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54020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542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3274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093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9460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9"/>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3318456736"/>
      </p:ext>
    </p:extLst>
  </p:cSld>
  <p:clrMapOvr>
    <a:masterClrMapping/>
  </p:clrMapOvr>
  <p:hf sldNum="0" hdr="0" ftr="0" dt="0"/>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89232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36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F1D374-4682-4BE8-9725-B8F096F76D8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11" y="6113348"/>
            <a:ext cx="1778727" cy="608335"/>
          </a:xfrm>
          <a:prstGeom prst="rect">
            <a:avLst/>
          </a:prstGeom>
        </p:spPr>
      </p:pic>
    </p:spTree>
    <p:extLst>
      <p:ext uri="{BB962C8B-B14F-4D97-AF65-F5344CB8AC3E}">
        <p14:creationId xmlns:p14="http://schemas.microsoft.com/office/powerpoint/2010/main" val="31805919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243144188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64AC3-0DF1-47BB-99C8-53D9BEF8F90A}"/>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C501689-A1F4-4670-8612-46FF03AB52DE}"/>
              </a:ext>
            </a:extLst>
          </p:cNvPr>
          <p:cNvSpPr>
            <a:spLocks noGrp="1"/>
          </p:cNvSpPr>
          <p:nvPr>
            <p:ph type="body" idx="1"/>
          </p:nvPr>
        </p:nvSpPr>
        <p:spPr>
          <a:xfrm>
            <a:off x="831849" y="458967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28654745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295AE0-B519-4AAE-9F5F-950ECE494960}"/>
              </a:ext>
            </a:extLst>
          </p:cNvPr>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6548D13-D762-441F-BD4B-F127765F1A0C}"/>
              </a:ext>
            </a:extLst>
          </p:cNvPr>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8773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E24BE-6836-4D48-BC9B-B6D3A25F42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9B3995-4BCE-47B0-A7A9-44CB80C92A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83A4EDD-EB17-439B-9F5A-5017BD6F30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569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4975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01326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2351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B2152-5B9D-4CC3-9160-9B63903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2720CEB-F065-4CB3-B6E2-72F18826AE1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48361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9357-D233-4AEB-A70B-F6C443154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E156E6A3-1265-40A2-8BA3-89CCFA09D7D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065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6412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736F80-6CAA-4847-9F35-891FED433568}"/>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9CBA51-C92B-4738-BFA8-C73B68ED4563}"/>
              </a:ext>
            </a:extLst>
          </p:cNvPr>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15632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16647039"/>
      </p:ext>
    </p:extLst>
  </p:cSld>
  <p:clrMapOvr>
    <a:masterClrMapping/>
  </p:clrMapOvr>
  <p:hf sldNum="0" hdr="0" ftr="0" dt="0"/>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7" y="6113390"/>
            <a:ext cx="1778727" cy="608335"/>
          </a:xfrm>
          <a:prstGeom prst="rect">
            <a:avLst/>
          </a:prstGeom>
        </p:spPr>
      </p:pic>
    </p:spTree>
    <p:extLst>
      <p:ext uri="{BB962C8B-B14F-4D97-AF65-F5344CB8AC3E}">
        <p14:creationId xmlns:p14="http://schemas.microsoft.com/office/powerpoint/2010/main" val="331802119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 xmlns:a16="http://schemas.microsoft.com/office/drawing/2014/main"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646527862"/>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5C501689-A1F4-4670-8612-46FF03AB52DE}"/>
              </a:ext>
            </a:extLst>
          </p:cNvPr>
          <p:cNvSpPr>
            <a:spLocks noGrp="1"/>
          </p:cNvSpPr>
          <p:nvPr>
            <p:ph type="body" idx="1"/>
          </p:nvPr>
        </p:nvSpPr>
        <p:spPr>
          <a:xfrm>
            <a:off x="831851" y="458970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 xmlns:a16="http://schemas.microsoft.com/office/drawing/2014/main"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727202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088526"/>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49641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9780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89524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73921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2587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189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 xmlns:a16="http://schemas.microsoft.com/office/drawing/2014/main"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 xmlns:a16="http://schemas.microsoft.com/office/drawing/2014/main"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3199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0903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7736F80-6CAA-4847-9F35-891FED433568}"/>
              </a:ext>
            </a:extLst>
          </p:cNvPr>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F9CBA51-C92B-4738-BFA8-C73B68ED4563}"/>
              </a:ext>
            </a:extLst>
          </p:cNvPr>
          <p:cNvSpPr>
            <a:spLocks noGrp="1"/>
          </p:cNvSpPr>
          <p:nvPr>
            <p:ph type="body" orient="vert" idx="1"/>
          </p:nvPr>
        </p:nvSpPr>
        <p:spPr>
          <a:xfrm>
            <a:off x="838203" y="365129"/>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688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00834"/>
          </a:xfrm>
        </p:spPr>
        <p:txBody>
          <a:bodyPr/>
          <a:lstStyle/>
          <a:p>
            <a:r>
              <a:rPr lang="en-US"/>
              <a:t>Click to edit Master title style</a:t>
            </a:r>
            <a:endParaRPr lang="en-GB"/>
          </a:p>
        </p:txBody>
      </p:sp>
      <p:sp>
        <p:nvSpPr>
          <p:cNvPr id="3" name="Content Placeholder 2"/>
          <p:cNvSpPr>
            <a:spLocks noGrp="1"/>
          </p:cNvSpPr>
          <p:nvPr>
            <p:ph sz="half" idx="1"/>
          </p:nvPr>
        </p:nvSpPr>
        <p:spPr>
          <a:xfrm>
            <a:off x="590057"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4601" y="1380818"/>
            <a:ext cx="5440787" cy="4611835"/>
          </a:xfrm>
        </p:spPr>
        <p:txBody>
          <a:bodyPr/>
          <a:lstStyle>
            <a:lvl1pPr>
              <a:defRPr sz="29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547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967" y="275015"/>
            <a:ext cx="10972076"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971" y="1534880"/>
            <a:ext cx="5386489"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971" y="2174178"/>
            <a:ext cx="5386489"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743" y="1534880"/>
            <a:ext cx="5388300" cy="639293"/>
          </a:xfrm>
        </p:spPr>
        <p:txBody>
          <a:bodyPr anchor="b"/>
          <a:lstStyle>
            <a:lvl1pPr marL="0" indent="0">
              <a:buNone/>
              <a:defRPr sz="2400" b="1"/>
            </a:lvl1pPr>
            <a:lvl2pPr marL="457120" indent="0">
              <a:buNone/>
              <a:defRPr sz="2100" b="1"/>
            </a:lvl2pPr>
            <a:lvl3pPr marL="914239" indent="0">
              <a:buNone/>
              <a:defRPr sz="1800" b="1"/>
            </a:lvl3pPr>
            <a:lvl4pPr marL="1371358" indent="0">
              <a:buNone/>
              <a:defRPr sz="1600" b="1"/>
            </a:lvl4pPr>
            <a:lvl5pPr marL="1828477" indent="0">
              <a:buNone/>
              <a:defRPr sz="1600" b="1"/>
            </a:lvl5pPr>
            <a:lvl6pPr marL="2285597" indent="0">
              <a:buNone/>
              <a:defRPr sz="1600" b="1"/>
            </a:lvl6pPr>
            <a:lvl7pPr marL="2742716" indent="0">
              <a:buNone/>
              <a:defRPr sz="1600" b="1"/>
            </a:lvl7pPr>
            <a:lvl8pPr marL="3199836" indent="0">
              <a:buNone/>
              <a:defRPr sz="1600" b="1"/>
            </a:lvl8pPr>
            <a:lvl9pPr marL="36569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743" y="2174178"/>
            <a:ext cx="5388300" cy="3952385"/>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534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36264356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600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121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7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6733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6114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6"/>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972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7"/>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1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8" y="1535117"/>
            <a:ext cx="5386917"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34" y="1535117"/>
            <a:ext cx="5389033" cy="639763"/>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534"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4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723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331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5"/>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1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t>‹#›</a:t>
            </a:fld>
            <a:endParaRPr lang="en-US"/>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1932176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840"/>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a:p>
        </p:txBody>
      </p:sp>
      <p:sp>
        <p:nvSpPr>
          <p:cNvPr id="4" name="Text Placeholder 3"/>
          <p:cNvSpPr>
            <a:spLocks noGrp="1"/>
          </p:cNvSpPr>
          <p:nvPr>
            <p:ph type="body" sz="half" idx="2"/>
          </p:nvPr>
        </p:nvSpPr>
        <p:spPr>
          <a:xfrm>
            <a:off x="2389717" y="5367583"/>
            <a:ext cx="7315200" cy="804863"/>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90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259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3B265E-9119-46FB-AC66-24A4D24360BD}"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20FBBD4-3E65-4CD7-90FE-47F66E4254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481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11" y="6113348"/>
            <a:ext cx="1778727" cy="608335"/>
          </a:xfrm>
          <a:prstGeom prst="rect">
            <a:avLst/>
          </a:prstGeom>
        </p:spPr>
      </p:pic>
    </p:spTree>
    <p:extLst>
      <p:ext uri="{BB962C8B-B14F-4D97-AF65-F5344CB8AC3E}">
        <p14:creationId xmlns:p14="http://schemas.microsoft.com/office/powerpoint/2010/main" val="2256257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37845912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49" y="1709743"/>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49" y="4589670"/>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49" y="6113348"/>
            <a:ext cx="2013857" cy="608335"/>
          </a:xfrm>
          <a:prstGeom prst="rect">
            <a:avLst/>
          </a:prstGeom>
        </p:spPr>
      </p:pic>
    </p:spTree>
    <p:extLst>
      <p:ext uri="{BB962C8B-B14F-4D97-AF65-F5344CB8AC3E}">
        <p14:creationId xmlns:p14="http://schemas.microsoft.com/office/powerpoint/2010/main" val="1590392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0" y="1825624"/>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637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401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3159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39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009272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0515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4777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1059DF-CD02-435D-AC59-66D0B19719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39066413-540D-4277-B38A-C55699E2741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FFFA089-2CE6-4878-B467-1FC6FB1C9AC8}"/>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B8F97D0A-FFFE-4A30-B041-4593DB68C93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F7399AD-F4F6-43E1-85DF-F7A7375D0CF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744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7736F80-6CAA-4847-9F35-891FED433568}"/>
              </a:ext>
            </a:extLst>
          </p:cNvPr>
          <p:cNvSpPr>
            <a:spLocks noGrp="1"/>
          </p:cNvSpPr>
          <p:nvPr>
            <p:ph type="title" orient="vert"/>
          </p:nvPr>
        </p:nvSpPr>
        <p:spPr>
          <a:xfrm>
            <a:off x="8724902" y="365124"/>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F9CBA51-C92B-4738-BFA8-C73B68ED4563}"/>
              </a:ext>
            </a:extLst>
          </p:cNvPr>
          <p:cNvSpPr>
            <a:spLocks noGrp="1"/>
          </p:cNvSpPr>
          <p:nvPr>
            <p:ph type="body" orient="vert" idx="1"/>
          </p:nvPr>
        </p:nvSpPr>
        <p:spPr>
          <a:xfrm>
            <a:off x="838203" y="365124"/>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5EA14F-ACE2-4BE9-B42D-815B8A52745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5FFC896F-E383-42FD-81E3-7D0F9967B1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088A1FF4-E6B6-4281-B261-B3499D8594D9}"/>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3838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txBox="1">
            <a:spLocks noGrp="1"/>
          </p:cNvSpPr>
          <p:nvPr>
            <p:ph idx="1"/>
          </p:nvPr>
        </p:nvSpPr>
        <p:spPr>
          <a:xfrm>
            <a:off x="609600" y="1600208"/>
            <a:ext cx="10972800" cy="4525959"/>
          </a:xfrm>
          <a:prstGeom prst="rect">
            <a:avLst/>
          </a:prstGeom>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1"/>
          <p:cNvSpPr>
            <a:spLocks noGrp="1"/>
          </p:cNvSpPr>
          <p:nvPr>
            <p:ph type="title"/>
          </p:nvPr>
        </p:nvSpPr>
        <p:spPr>
          <a:xfrm>
            <a:off x="609600" y="274640"/>
            <a:ext cx="10972800" cy="1143000"/>
          </a:xfrm>
          <a:prstGeom prst="rect">
            <a:avLst/>
          </a:prstGeom>
        </p:spPr>
        <p:txBody>
          <a:bodyPr/>
          <a:lstStyle>
            <a:lvl1pPr>
              <a:defRPr sz="1500" b="1"/>
            </a:lvl1pPr>
          </a:lstStyle>
          <a:p>
            <a:pPr algn="l"/>
            <a:endParaRPr lang="en-US"/>
          </a:p>
        </p:txBody>
      </p:sp>
    </p:spTree>
    <p:extLst>
      <p:ext uri="{BB962C8B-B14F-4D97-AF65-F5344CB8AC3E}">
        <p14:creationId xmlns:p14="http://schemas.microsoft.com/office/powerpoint/2010/main" val="259183876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23"/>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7119" indent="0" algn="ctr">
              <a:buNone/>
              <a:defRPr>
                <a:solidFill>
                  <a:schemeClr val="tx1">
                    <a:tint val="75000"/>
                  </a:schemeClr>
                </a:solidFill>
              </a:defRPr>
            </a:lvl2pPr>
            <a:lvl3pPr marL="914239" indent="0" algn="ctr">
              <a:buNone/>
              <a:defRPr>
                <a:solidFill>
                  <a:schemeClr val="tx1">
                    <a:tint val="75000"/>
                  </a:schemeClr>
                </a:solidFill>
              </a:defRPr>
            </a:lvl3pPr>
            <a:lvl4pPr marL="1371358" indent="0" algn="ctr">
              <a:buNone/>
              <a:defRPr>
                <a:solidFill>
                  <a:schemeClr val="tx1">
                    <a:tint val="75000"/>
                  </a:schemeClr>
                </a:solidFill>
              </a:defRPr>
            </a:lvl4pPr>
            <a:lvl5pPr marL="1828477" indent="0" algn="ctr">
              <a:buNone/>
              <a:defRPr>
                <a:solidFill>
                  <a:schemeClr val="tx1">
                    <a:tint val="75000"/>
                  </a:schemeClr>
                </a:solidFill>
              </a:defRPr>
            </a:lvl5pPr>
            <a:lvl6pPr marL="2285596" indent="0" algn="ctr">
              <a:buNone/>
              <a:defRPr>
                <a:solidFill>
                  <a:schemeClr val="tx1">
                    <a:tint val="75000"/>
                  </a:schemeClr>
                </a:solidFill>
              </a:defRPr>
            </a:lvl6pPr>
            <a:lvl7pPr marL="2742716" indent="0" algn="ctr">
              <a:buNone/>
              <a:defRPr>
                <a:solidFill>
                  <a:schemeClr val="tx1">
                    <a:tint val="75000"/>
                  </a:schemeClr>
                </a:solidFill>
              </a:defRPr>
            </a:lvl7pPr>
            <a:lvl8pPr marL="3199835" indent="0" algn="ctr">
              <a:buNone/>
              <a:defRPr>
                <a:solidFill>
                  <a:schemeClr val="tx1">
                    <a:tint val="75000"/>
                  </a:schemeClr>
                </a:solidFill>
              </a:defRPr>
            </a:lvl8pPr>
            <a:lvl9pPr marL="365695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33745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54320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8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19" indent="0">
              <a:buNone/>
              <a:defRPr sz="1800">
                <a:solidFill>
                  <a:schemeClr val="tx1">
                    <a:tint val="75000"/>
                  </a:schemeClr>
                </a:solidFill>
              </a:defRPr>
            </a:lvl2pPr>
            <a:lvl3pPr marL="914239" indent="0">
              <a:buNone/>
              <a:defRPr sz="1600">
                <a:solidFill>
                  <a:schemeClr val="tx1">
                    <a:tint val="75000"/>
                  </a:schemeClr>
                </a:solidFill>
              </a:defRPr>
            </a:lvl3pPr>
            <a:lvl4pPr marL="1371358" indent="0">
              <a:buNone/>
              <a:defRPr sz="1400">
                <a:solidFill>
                  <a:schemeClr val="tx1">
                    <a:tint val="75000"/>
                  </a:schemeClr>
                </a:solidFill>
              </a:defRPr>
            </a:lvl4pPr>
            <a:lvl5pPr marL="1828477" indent="0">
              <a:buNone/>
              <a:defRPr sz="1400">
                <a:solidFill>
                  <a:schemeClr val="tx1">
                    <a:tint val="75000"/>
                  </a:schemeClr>
                </a:solidFill>
              </a:defRPr>
            </a:lvl5pPr>
            <a:lvl6pPr marL="2285596" indent="0">
              <a:buNone/>
              <a:defRPr sz="1400">
                <a:solidFill>
                  <a:schemeClr val="tx1">
                    <a:tint val="75000"/>
                  </a:schemeClr>
                </a:solidFill>
              </a:defRPr>
            </a:lvl6pPr>
            <a:lvl7pPr marL="2742716" indent="0">
              <a:buNone/>
              <a:defRPr sz="1400">
                <a:solidFill>
                  <a:schemeClr val="tx1">
                    <a:tint val="75000"/>
                  </a:schemeClr>
                </a:solidFill>
              </a:defRPr>
            </a:lvl7pPr>
            <a:lvl8pPr marL="3199835" indent="0">
              <a:buNone/>
              <a:defRPr sz="1400">
                <a:solidFill>
                  <a:schemeClr val="tx1">
                    <a:tint val="75000"/>
                  </a:schemeClr>
                </a:solidFill>
              </a:defRPr>
            </a:lvl8pPr>
            <a:lvl9pPr marL="36569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91728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2422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98" y="1535117"/>
            <a:ext cx="5389033" cy="639763"/>
          </a:xfrm>
        </p:spPr>
        <p:txBody>
          <a:bodyPr anchor="b"/>
          <a:lstStyle>
            <a:lvl1pPr marL="0" indent="0">
              <a:buNone/>
              <a:defRPr sz="2400" b="1"/>
            </a:lvl1pPr>
            <a:lvl2pPr marL="457119" indent="0">
              <a:buNone/>
              <a:defRPr sz="2000" b="1"/>
            </a:lvl2pPr>
            <a:lvl3pPr marL="914239" indent="0">
              <a:buNone/>
              <a:defRPr sz="1800" b="1"/>
            </a:lvl3pPr>
            <a:lvl4pPr marL="1371358" indent="0">
              <a:buNone/>
              <a:defRPr sz="1600" b="1"/>
            </a:lvl4pPr>
            <a:lvl5pPr marL="1828477" indent="0">
              <a:buNone/>
              <a:defRPr sz="1600" b="1"/>
            </a:lvl5pPr>
            <a:lvl6pPr marL="2285596" indent="0">
              <a:buNone/>
              <a:defRPr sz="1600" b="1"/>
            </a:lvl6pPr>
            <a:lvl7pPr marL="2742716" indent="0">
              <a:buNone/>
              <a:defRPr sz="1600" b="1"/>
            </a:lvl7pPr>
            <a:lvl8pPr marL="3199835" indent="0">
              <a:buNone/>
              <a:defRPr sz="1600" b="1"/>
            </a:lvl8pPr>
            <a:lvl9pPr marL="36569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69900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9588804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7548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70342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6"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26" y="1435104"/>
            <a:ext cx="4011084" cy="46910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05373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78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19" indent="0">
              <a:buNone/>
              <a:defRPr sz="2800"/>
            </a:lvl2pPr>
            <a:lvl3pPr marL="914239" indent="0">
              <a:buNone/>
              <a:defRPr sz="2400"/>
            </a:lvl3pPr>
            <a:lvl4pPr marL="1371358" indent="0">
              <a:buNone/>
              <a:defRPr sz="2000"/>
            </a:lvl4pPr>
            <a:lvl5pPr marL="1828477" indent="0">
              <a:buNone/>
              <a:defRPr sz="2000"/>
            </a:lvl5pPr>
            <a:lvl6pPr marL="2285596" indent="0">
              <a:buNone/>
              <a:defRPr sz="2000"/>
            </a:lvl6pPr>
            <a:lvl7pPr marL="2742716" indent="0">
              <a:buNone/>
              <a:defRPr sz="2000"/>
            </a:lvl7pPr>
            <a:lvl8pPr marL="3199835" indent="0">
              <a:buNone/>
              <a:defRPr sz="2000"/>
            </a:lvl8pPr>
            <a:lvl9pPr marL="3656954" indent="0">
              <a:buNone/>
              <a:defRPr sz="2000"/>
            </a:lvl9pPr>
          </a:lstStyle>
          <a:p>
            <a:endParaRPr lang="en-US"/>
          </a:p>
        </p:txBody>
      </p:sp>
      <p:sp>
        <p:nvSpPr>
          <p:cNvPr id="4" name="Text Placeholder 3"/>
          <p:cNvSpPr>
            <a:spLocks noGrp="1"/>
          </p:cNvSpPr>
          <p:nvPr>
            <p:ph type="body" sz="half" idx="2"/>
          </p:nvPr>
        </p:nvSpPr>
        <p:spPr>
          <a:xfrm>
            <a:off x="2389717" y="5367634"/>
            <a:ext cx="7315200" cy="804863"/>
          </a:xfrm>
        </p:spPr>
        <p:txBody>
          <a:bodyPr/>
          <a:lstStyle>
            <a:lvl1pPr marL="0" indent="0">
              <a:buNone/>
              <a:defRPr sz="1400"/>
            </a:lvl1pPr>
            <a:lvl2pPr marL="457119" indent="0">
              <a:buNone/>
              <a:defRPr sz="1200"/>
            </a:lvl2pPr>
            <a:lvl3pPr marL="914239" indent="0">
              <a:buNone/>
              <a:defRPr sz="1000"/>
            </a:lvl3pPr>
            <a:lvl4pPr marL="1371358" indent="0">
              <a:buNone/>
              <a:defRPr sz="900"/>
            </a:lvl4pPr>
            <a:lvl5pPr marL="1828477" indent="0">
              <a:buNone/>
              <a:defRPr sz="900"/>
            </a:lvl5pPr>
            <a:lvl6pPr marL="2285596" indent="0">
              <a:buNone/>
              <a:defRPr sz="900"/>
            </a:lvl6pPr>
            <a:lvl7pPr marL="2742716" indent="0">
              <a:buNone/>
              <a:defRPr sz="900"/>
            </a:lvl7pPr>
            <a:lvl8pPr marL="3199835" indent="0">
              <a:buNone/>
              <a:defRPr sz="900"/>
            </a:lvl8pPr>
            <a:lvl9pPr marL="36569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06888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2825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4FAA1-0E2C-4180-B49D-F30C1E0DAF5B}"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CD2EFCB-B3FD-4721-B2EA-1936C2614C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5738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717321" anchor="ctr">
            <a:normAutofit/>
          </a:bodyPr>
          <a:lstStyle>
            <a:lvl1pPr algn="ctr">
              <a:defRPr sz="12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132" y="4482304"/>
            <a:ext cx="12191999" cy="1655999"/>
          </a:xfrm>
          <a:solidFill>
            <a:schemeClr val="tx2"/>
          </a:solidFill>
        </p:spPr>
        <p:txBody>
          <a:bodyPr lIns="405926" tIns="312235" rIns="312235" bIns="718146" anchor="b">
            <a:noAutofit/>
          </a:bodyPr>
          <a:lstStyle>
            <a:lvl1pPr marL="0" indent="0" algn="l">
              <a:lnSpc>
                <a:spcPct val="90000"/>
              </a:lnSpc>
              <a:buNone/>
              <a:defRPr sz="2100" b="1">
                <a:solidFill>
                  <a:schemeClr val="bg1"/>
                </a:solidFill>
                <a:latin typeface="+mj-lt"/>
                <a:cs typeface="Arial" panose="020B0604020202020204" pitchFamily="34" charset="0"/>
              </a:defRPr>
            </a:lvl1pPr>
            <a:lvl2pPr marL="396530" indent="0" algn="ctr">
              <a:buNone/>
              <a:defRPr sz="1800"/>
            </a:lvl2pPr>
            <a:lvl3pPr marL="793085" indent="0" algn="ctr">
              <a:buNone/>
              <a:defRPr sz="1600"/>
            </a:lvl3pPr>
            <a:lvl4pPr marL="1189640" indent="0" algn="ctr">
              <a:buNone/>
              <a:defRPr sz="1500"/>
            </a:lvl4pPr>
            <a:lvl5pPr marL="1586186" indent="0" algn="ctr">
              <a:buNone/>
              <a:defRPr sz="1500"/>
            </a:lvl5pPr>
            <a:lvl6pPr marL="1982735" indent="0" algn="ctr">
              <a:buNone/>
              <a:defRPr sz="1500"/>
            </a:lvl6pPr>
            <a:lvl7pPr marL="2379280" indent="0" algn="ctr">
              <a:buNone/>
              <a:defRPr sz="1500"/>
            </a:lvl7pPr>
            <a:lvl8pPr marL="2775830" indent="0" algn="ctr">
              <a:buNone/>
              <a:defRPr sz="1500"/>
            </a:lvl8pPr>
            <a:lvl9pPr marL="3172374" indent="0" algn="ctr">
              <a:buNone/>
              <a:defRPr sz="1500"/>
            </a:lvl9pPr>
          </a:lstStyle>
          <a:p>
            <a:r>
              <a:rPr lang="en-GB" noProof="0" dirty="0"/>
              <a:t>Click to edit Master subtitle style</a:t>
            </a:r>
          </a:p>
        </p:txBody>
      </p:sp>
      <p:sp>
        <p:nvSpPr>
          <p:cNvPr id="2" name="Title 1"/>
          <p:cNvSpPr>
            <a:spLocks noGrp="1"/>
          </p:cNvSpPr>
          <p:nvPr>
            <p:ph type="ctrTitle" hasCustomPrompt="1"/>
          </p:nvPr>
        </p:nvSpPr>
        <p:spPr bwMode="gray">
          <a:xfrm>
            <a:off x="0" y="485208"/>
            <a:ext cx="7344000" cy="1119159"/>
          </a:xfrm>
          <a:noFill/>
        </p:spPr>
        <p:txBody>
          <a:bodyPr lIns="405926" tIns="62452" rIns="390301" bIns="156112" anchor="t" anchorCtr="0">
            <a:noAutofit/>
          </a:bodyPr>
          <a:lstStyle>
            <a:lvl1pPr algn="l">
              <a:lnSpc>
                <a:spcPct val="85000"/>
              </a:lnSpc>
              <a:defRPr sz="37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4" y="6507186"/>
            <a:ext cx="5971600" cy="247651"/>
          </a:xfrm>
        </p:spPr>
        <p:txBody>
          <a:bodyPr lIns="0" anchor="ctr">
            <a:noAutofit/>
          </a:bodyPr>
          <a:lstStyle>
            <a:lvl1pPr>
              <a:defRPr sz="9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33" y="6476230"/>
            <a:ext cx="2195259" cy="247651"/>
          </a:xfrm>
        </p:spPr>
        <p:txBody>
          <a:bodyPr rIns="0" anchor="ctr">
            <a:noAutofit/>
          </a:bodyPr>
          <a:lstStyle>
            <a:lvl1pPr algn="ctr">
              <a:defRPr sz="15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80062" y="5440856"/>
            <a:ext cx="11211172" cy="288000"/>
          </a:xfrm>
        </p:spPr>
        <p:txBody>
          <a:bodyPr lIns="0" rIns="78052">
            <a:noAutofit/>
          </a:bodyPr>
          <a:lstStyle>
            <a:lvl1pPr algn="l">
              <a:defRPr sz="15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458" y="485187"/>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66970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CuadroTexto 15"/>
          <p:cNvSpPr txBox="1">
            <a:spLocks noChangeArrowheads="1"/>
          </p:cNvSpPr>
          <p:nvPr userDrawn="1"/>
        </p:nvSpPr>
        <p:spPr bwMode="auto">
          <a:xfrm>
            <a:off x="486891" y="6650872"/>
            <a:ext cx="182148" cy="36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161" tIns="45080" rIns="90161" bIns="45080">
            <a:spAutoFit/>
          </a:bodyPr>
          <a:lstStyle>
            <a:lvl1pPr defTabSz="514350" eaLnBrk="0" hangingPunct="0">
              <a:defRPr sz="3900" b="1">
                <a:solidFill>
                  <a:srgbClr val="000066"/>
                </a:solidFill>
                <a:latin typeface="Arial" charset="0"/>
                <a:cs typeface="Arial" charset="0"/>
              </a:defRPr>
            </a:lvl1pPr>
            <a:lvl2pPr marL="742950" indent="-285750" defTabSz="514350" eaLnBrk="0" hangingPunct="0">
              <a:defRPr sz="3900" b="1">
                <a:solidFill>
                  <a:srgbClr val="000066"/>
                </a:solidFill>
                <a:latin typeface="Arial" charset="0"/>
                <a:cs typeface="Arial" charset="0"/>
              </a:defRPr>
            </a:lvl2pPr>
            <a:lvl3pPr marL="1143000" indent="-228600" defTabSz="514350" eaLnBrk="0" hangingPunct="0">
              <a:defRPr sz="3900" b="1">
                <a:solidFill>
                  <a:srgbClr val="000066"/>
                </a:solidFill>
                <a:latin typeface="Arial" charset="0"/>
                <a:cs typeface="Arial" charset="0"/>
              </a:defRPr>
            </a:lvl3pPr>
            <a:lvl4pPr marL="1600200" indent="-228600" defTabSz="514350" eaLnBrk="0" hangingPunct="0">
              <a:defRPr sz="3900" b="1">
                <a:solidFill>
                  <a:srgbClr val="000066"/>
                </a:solidFill>
                <a:latin typeface="Arial" charset="0"/>
                <a:cs typeface="Arial" charset="0"/>
              </a:defRPr>
            </a:lvl4pPr>
            <a:lvl5pPr marL="2057400" indent="-228600" defTabSz="514350" eaLnBrk="0" hangingPunct="0">
              <a:defRPr sz="3900" b="1">
                <a:solidFill>
                  <a:srgbClr val="000066"/>
                </a:solidFill>
                <a:latin typeface="Arial" charset="0"/>
                <a:cs typeface="Arial" charset="0"/>
              </a:defRPr>
            </a:lvl5pPr>
            <a:lvl6pPr marL="2514600" indent="-228600" defTabSz="514350" rtl="1" eaLnBrk="0" fontAlgn="base" hangingPunct="0">
              <a:spcBef>
                <a:spcPct val="0"/>
              </a:spcBef>
              <a:spcAft>
                <a:spcPct val="0"/>
              </a:spcAft>
              <a:defRPr sz="3900" b="1">
                <a:solidFill>
                  <a:srgbClr val="000066"/>
                </a:solidFill>
                <a:latin typeface="Arial" charset="0"/>
                <a:cs typeface="Arial" charset="0"/>
              </a:defRPr>
            </a:lvl6pPr>
            <a:lvl7pPr marL="2971800" indent="-228600" defTabSz="514350" rtl="1" eaLnBrk="0" fontAlgn="base" hangingPunct="0">
              <a:spcBef>
                <a:spcPct val="0"/>
              </a:spcBef>
              <a:spcAft>
                <a:spcPct val="0"/>
              </a:spcAft>
              <a:defRPr sz="3900" b="1">
                <a:solidFill>
                  <a:srgbClr val="000066"/>
                </a:solidFill>
                <a:latin typeface="Arial" charset="0"/>
                <a:cs typeface="Arial" charset="0"/>
              </a:defRPr>
            </a:lvl7pPr>
            <a:lvl8pPr marL="3429000" indent="-228600" defTabSz="514350" rtl="1" eaLnBrk="0" fontAlgn="base" hangingPunct="0">
              <a:spcBef>
                <a:spcPct val="0"/>
              </a:spcBef>
              <a:spcAft>
                <a:spcPct val="0"/>
              </a:spcAft>
              <a:defRPr sz="3900" b="1">
                <a:solidFill>
                  <a:srgbClr val="000066"/>
                </a:solidFill>
                <a:latin typeface="Arial" charset="0"/>
                <a:cs typeface="Arial" charset="0"/>
              </a:defRPr>
            </a:lvl8pPr>
            <a:lvl9pPr marL="3886200" indent="-228600" defTabSz="514350" rtl="1" eaLnBrk="0" fontAlgn="base" hangingPunct="0">
              <a:spcBef>
                <a:spcPct val="0"/>
              </a:spcBef>
              <a:spcAft>
                <a:spcPct val="0"/>
              </a:spcAft>
              <a:defRPr sz="3900" b="1">
                <a:solidFill>
                  <a:srgbClr val="000066"/>
                </a:solidFill>
                <a:latin typeface="Arial" charset="0"/>
                <a:cs typeface="Arial" charset="0"/>
              </a:defRPr>
            </a:lvl9pPr>
          </a:lstStyle>
          <a:p>
            <a:pPr eaLnBrk="1" fontAlgn="base" hangingPunct="1">
              <a:spcBef>
                <a:spcPct val="0"/>
              </a:spcBef>
              <a:spcAft>
                <a:spcPct val="0"/>
              </a:spcAft>
              <a:defRPr/>
            </a:pPr>
            <a:endParaRPr lang="es-ES" sz="1800" b="0" smtClean="0">
              <a:solidFill>
                <a:srgbClr val="000000"/>
              </a:solidFill>
              <a:latin typeface="Calibri" pitchFamily="34" charset="0"/>
            </a:endParaRPr>
          </a:p>
        </p:txBody>
      </p:sp>
      <p:sp>
        <p:nvSpPr>
          <p:cNvPr id="3" name="Text Placeholder 2"/>
          <p:cNvSpPr>
            <a:spLocks noGrp="1"/>
          </p:cNvSpPr>
          <p:nvPr>
            <p:ph type="body" sz="quarter" idx="10"/>
          </p:nvPr>
        </p:nvSpPr>
        <p:spPr>
          <a:xfrm>
            <a:off x="651936" y="909523"/>
            <a:ext cx="10193867" cy="360363"/>
          </a:xfrm>
          <a:prstGeom prst="rect">
            <a:avLst/>
          </a:prstGeom>
        </p:spPr>
        <p:txBody>
          <a:bodyPr vert="horz" lIns="90161" tIns="45080" rIns="90161" bIns="45080"/>
          <a:lstStyle>
            <a:lvl1pPr marL="0" indent="0">
              <a:buNone/>
              <a:defRPr sz="2800" b="1" i="0">
                <a:solidFill>
                  <a:srgbClr val="006998"/>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651933" y="1381519"/>
            <a:ext cx="10972800" cy="4976813"/>
          </a:xfrm>
          <a:prstGeom prst="rect">
            <a:avLst/>
          </a:prstGeom>
        </p:spPr>
        <p:txBody>
          <a:bodyPr vert="horz" lIns="90161" tIns="45080" rIns="90161" bIns="45080"/>
          <a:lstStyle>
            <a:lvl1pPr marL="281754" indent="-281754">
              <a:buFont typeface="Arial"/>
              <a:buChar char="•"/>
              <a:defRPr sz="1600" b="0" i="0">
                <a:solidFill>
                  <a:schemeClr val="tx1">
                    <a:lumMod val="65000"/>
                    <a:lumOff val="35000"/>
                  </a:schemeClr>
                </a:solidFill>
                <a:latin typeface="Arial"/>
                <a:cs typeface="Arial"/>
              </a:defRPr>
            </a:lvl1pPr>
          </a:lstStyle>
          <a:p>
            <a:pPr lvl="0"/>
            <a:endParaRPr lang="en-US" dirty="0"/>
          </a:p>
        </p:txBody>
      </p:sp>
    </p:spTree>
    <p:extLst>
      <p:ext uri="{BB962C8B-B14F-4D97-AF65-F5344CB8AC3E}">
        <p14:creationId xmlns:p14="http://schemas.microsoft.com/office/powerpoint/2010/main" val="2734435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6"/>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228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5106982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1"/>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5809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3035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0"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280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5519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60774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685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9939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549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3"/>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458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4"/>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854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371607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4"/>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2778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9"/>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2396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4"/>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4090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5335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964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1695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2"/>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597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50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4"/>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55726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199E5A-DE46-0141-836C-CE1F2AA3A87C}"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B857B8-A485-4540-AC19-C8A772B0FC4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03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31950625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4"/>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9204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a:latin typeface="Arial" panose="020B0604020202020204" pitchFamily="34" charset="0"/>
                <a:cs typeface="Arial" panose="020B0604020202020204" pitchFamily="34" charset="0"/>
              </a:defRPr>
            </a:lvl2pPr>
            <a:lvl3pPr>
              <a:buClr>
                <a:srgbClr val="C00000"/>
              </a:buClr>
              <a:defRPr>
                <a:latin typeface="Arial" panose="020B0604020202020204" pitchFamily="34" charset="0"/>
                <a:cs typeface="Arial" panose="020B0604020202020204" pitchFamily="34" charset="0"/>
              </a:defRPr>
            </a:lvl3pPr>
            <a:lvl4pPr>
              <a:buClr>
                <a:srgbClr val="C00000"/>
              </a:buClr>
              <a:defRPr>
                <a:latin typeface="Arial" panose="020B0604020202020204" pitchFamily="34" charset="0"/>
                <a:cs typeface="Arial" panose="020B0604020202020204" pitchFamily="34" charset="0"/>
              </a:defRPr>
            </a:lvl4pPr>
            <a:lvl5pPr>
              <a:buClr>
                <a:srgbClr val="C00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0828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6"/>
            <a:ext cx="10363200" cy="1362075"/>
          </a:xfrm>
        </p:spPr>
        <p:txBody>
          <a:bodyPr anchor="t"/>
          <a:lstStyle>
            <a:lvl1pPr algn="l">
              <a:defRPr sz="4000" b="1" cap="a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0314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7"/>
            <a:ext cx="53848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7"/>
            <a:ext cx="5384800" cy="4525963"/>
          </a:xfrm>
        </p:spPr>
        <p:txBody>
          <a:bodyPr/>
          <a:lstStyle>
            <a:lvl1pPr marL="342900" indent="-342900">
              <a:buClr>
                <a:srgbClr val="C00000"/>
              </a:buClr>
              <a:buFont typeface="Wingdings" panose="05000000000000000000" pitchFamily="2" charset="2"/>
              <a:buChar char="§"/>
              <a:defRPr sz="2800">
                <a:latin typeface="Arial" panose="020B0604020202020204" pitchFamily="34" charset="0"/>
                <a:cs typeface="Arial" panose="020B0604020202020204" pitchFamily="34" charset="0"/>
              </a:defRPr>
            </a:lvl1pPr>
            <a:lvl2pPr>
              <a:buClr>
                <a:srgbClr val="C00000"/>
              </a:buCl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0802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8"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8"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8020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1363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60127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8262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82837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298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t>7/24/2018</a:t>
            </a:fld>
            <a:endParaRPr lang="en-US"/>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t>‹#›</a:t>
            </a:fld>
            <a:endParaRPr lang="en-US"/>
          </a:p>
        </p:txBody>
      </p:sp>
    </p:spTree>
    <p:extLst>
      <p:ext uri="{BB962C8B-B14F-4D97-AF65-F5344CB8AC3E}">
        <p14:creationId xmlns:p14="http://schemas.microsoft.com/office/powerpoint/2010/main" val="1686592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5"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100931-26BB-4385-8D93-2F88872C74E8}" type="datetimeFigureOut">
              <a:rPr lang="en-US" smtClean="0">
                <a:solidFill>
                  <a:prstClr val="black">
                    <a:tint val="75000"/>
                  </a:prstClr>
                </a:solidFill>
              </a:rPr>
              <a:pPr/>
              <a:t>7/24/2018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9FDDC30-66E3-43F4-B3CA-6B64233B5AC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57966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CE5338-FF67-47EB-BD86-73218568A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9F1D374-4682-4BE8-9725-B8F096F76D88}"/>
              </a:ext>
            </a:extLst>
          </p:cNvPr>
          <p:cNvSpPr>
            <a:spLocks noGrp="1"/>
          </p:cNvSpPr>
          <p:nvPr>
            <p:ph type="subTitle" idx="1"/>
          </p:nvPr>
        </p:nvSpPr>
        <p:spPr>
          <a:xfrm>
            <a:off x="1524000" y="360204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62997EFF-8A98-4DA4-9FD7-3C60A0AD231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8B6932DE-389C-4D80-BEC6-688159E39E14}"/>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6502831F-174F-4E3E-9EAC-C4C531FB8C05}"/>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32437" y="6113390"/>
            <a:ext cx="1778727" cy="608335"/>
          </a:xfrm>
          <a:prstGeom prst="rect">
            <a:avLst/>
          </a:prstGeom>
        </p:spPr>
      </p:pic>
    </p:spTree>
    <p:extLst>
      <p:ext uri="{BB962C8B-B14F-4D97-AF65-F5344CB8AC3E}">
        <p14:creationId xmlns:p14="http://schemas.microsoft.com/office/powerpoint/2010/main" val="27772331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49371-16BA-4AFB-9F90-EF33868749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5F4E47-6736-4F78-A51B-E3A0B984F3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B40FB2-E505-48F7-BA17-1AD23B3684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21ED00F-FE23-44A9-829C-84B815EA27C9}"/>
              </a:ext>
            </a:extLst>
          </p:cNvPr>
          <p:cNvSpPr>
            <a:spLocks noGrp="1"/>
          </p:cNvSpPr>
          <p:nvPr>
            <p:ph type="ftr" sz="quarter" idx="11"/>
          </p:nvPr>
        </p:nvSpPr>
        <p:spPr/>
        <p:txBody>
          <a:bodyPr/>
          <a:lstStyle/>
          <a:p>
            <a:endParaRPr lang="en-US">
              <a:solidFill>
                <a:prstClr val="black">
                  <a:tint val="75000"/>
                </a:prstClr>
              </a:solidFill>
            </a:endParaRPr>
          </a:p>
        </p:txBody>
      </p:sp>
      <p:pic>
        <p:nvPicPr>
          <p:cNvPr id="7" name="Picture 6">
            <a:extLst>
              <a:ext uri="{FF2B5EF4-FFF2-40B4-BE49-F238E27FC236}">
                <a16:creationId xmlns:a16="http://schemas.microsoft.com/office/drawing/2014/main" xmlns="" id="{DB270BA0-A4F0-471E-80B0-5D04D82AA1F2}"/>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1446273638"/>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864AC3-0DF1-47BB-99C8-53D9BEF8F90A}"/>
              </a:ext>
            </a:extLst>
          </p:cNvPr>
          <p:cNvSpPr>
            <a:spLocks noGrp="1"/>
          </p:cNvSpPr>
          <p:nvPr>
            <p:ph type="title"/>
          </p:nvPr>
        </p:nvSpPr>
        <p:spPr>
          <a:xfrm>
            <a:off x="831851" y="1709748"/>
            <a:ext cx="1051560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C501689-A1F4-4670-8612-46FF03AB52DE}"/>
              </a:ext>
            </a:extLst>
          </p:cNvPr>
          <p:cNvSpPr>
            <a:spLocks noGrp="1"/>
          </p:cNvSpPr>
          <p:nvPr>
            <p:ph type="body" idx="1"/>
          </p:nvPr>
        </p:nvSpPr>
        <p:spPr>
          <a:xfrm>
            <a:off x="831851" y="4589708"/>
            <a:ext cx="10515601"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593CDB44-7A0C-4A27-B319-C4182D5B2546}"/>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F9026DE-18DD-451B-8444-7DC0133B28E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8A3EAD3E-1952-4A53-98A2-5AE621FB57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0711E70B-606F-4304-B63A-5DDD3085E3B3}"/>
              </a:ext>
            </a:extLst>
          </p:cNvPr>
          <p:cNvPicPr>
            <a:picLocks noChangeAspect="1"/>
          </p:cNvPicPr>
          <p:nvPr userDrawn="1"/>
        </p:nvPicPr>
        <p:blipFill>
          <a:blip r:embed="rId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16288254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38622-D7F3-4C33-906C-9DC073D3C9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C295AE0-B519-4AAE-9F5F-950ECE494960}"/>
              </a:ext>
            </a:extLst>
          </p:cNvPr>
          <p:cNvSpPr>
            <a:spLocks noGrp="1"/>
          </p:cNvSpPr>
          <p:nvPr>
            <p:ph sz="half" idx="1"/>
          </p:nvPr>
        </p:nvSpPr>
        <p:spPr>
          <a:xfrm>
            <a:off x="838200"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6548D13-D762-441F-BD4B-F127765F1A0C}"/>
              </a:ext>
            </a:extLst>
          </p:cNvPr>
          <p:cNvSpPr>
            <a:spLocks noGrp="1"/>
          </p:cNvSpPr>
          <p:nvPr>
            <p:ph sz="half" idx="2"/>
          </p:nvPr>
        </p:nvSpPr>
        <p:spPr>
          <a:xfrm>
            <a:off x="6172203" y="1825632"/>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CCC42BE-76CE-4D98-AB2F-79769D08E57D}"/>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940C4936-A24B-4BCD-AEEE-AB2B7F370A7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9359E99F-5FAF-49F8-94CC-6F76277A4EEC}"/>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0670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7E24BE-6836-4D48-BC9B-B6D3A25F42A6}"/>
              </a:ext>
            </a:extLst>
          </p:cNvPr>
          <p:cNvSpPr>
            <a:spLocks noGrp="1"/>
          </p:cNvSpPr>
          <p:nvPr>
            <p:ph type="title"/>
          </p:nvPr>
        </p:nvSpPr>
        <p:spPr>
          <a:xfrm>
            <a:off x="839799" y="365131"/>
            <a:ext cx="1051560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99B3995-4BCE-47B0-A7A9-44CB80C92A28}"/>
              </a:ext>
            </a:extLst>
          </p:cNvPr>
          <p:cNvSpPr>
            <a:spLocks noGrp="1"/>
          </p:cNvSpPr>
          <p:nvPr>
            <p:ph type="body" idx="1"/>
          </p:nvPr>
        </p:nvSpPr>
        <p:spPr>
          <a:xfrm>
            <a:off x="839797"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783A4EDD-EB17-439B-9F5A-5017BD6F307C}"/>
              </a:ext>
            </a:extLst>
          </p:cNvPr>
          <p:cNvSpPr>
            <a:spLocks noGrp="1"/>
          </p:cNvSpPr>
          <p:nvPr>
            <p:ph sz="half" idx="2"/>
          </p:nvPr>
        </p:nvSpPr>
        <p:spPr>
          <a:xfrm>
            <a:off x="839797"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CF82D19-7743-47EC-B832-90092883E0EC}"/>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2F2A44E-6B61-4A78-8BCE-55C893BCE6C8}"/>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3B4A808-CD9F-4458-A43D-004A105647A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3F2DEAC-841D-4502-BD52-7BA88247E33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330F125F-A6F8-4894-8989-F03B6E9645A2}"/>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667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2A50A-BBB1-43EB-AEFF-61D5D093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E4C5E5E-C9C2-464B-8229-9537ABE82297}"/>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0DD084E6-CD64-4528-A4FB-438399E8FE1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3D992C19-4E2B-49A8-9C23-E1121B15EDDD}"/>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8139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25FCB1-81DA-4351-929C-7B35CDB5BEE4}"/>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1AA61C06-4F5E-4664-B5B7-D2E74E95279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28E362DC-A749-4348-AC7A-58FE1C17F1A3}"/>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85521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7B2152-5B9D-4CC3-9160-9B639031155A}"/>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9851E8-4A58-4A11-B57D-D66EEF9ACF7F}"/>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2720CEB-F065-4CB3-B6E2-72F18826AE13}"/>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D369B117-509C-4B2E-9C99-22638EC98171}"/>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B462236A-4A29-4EDA-B417-BDC1E77662D5}"/>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892E0AA0-2A2E-476D-8A9C-549D8CE45DA5}"/>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2307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459357-D233-4AEB-A70B-F6C4431545E9}"/>
              </a:ext>
            </a:extLst>
          </p:cNvPr>
          <p:cNvSpPr>
            <a:spLocks noGrp="1"/>
          </p:cNvSpPr>
          <p:nvPr>
            <p:ph type="title"/>
          </p:nvPr>
        </p:nvSpPr>
        <p:spPr>
          <a:xfrm>
            <a:off x="839788" y="457200"/>
            <a:ext cx="3932239"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085E1D-989E-482D-98C0-A456C038F92F}"/>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E156E6A3-1265-40A2-8BA3-89CCFA09D7D7}"/>
              </a:ext>
            </a:extLst>
          </p:cNvPr>
          <p:cNvSpPr>
            <a:spLocks noGrp="1"/>
          </p:cNvSpPr>
          <p:nvPr>
            <p:ph type="body" sz="half" idx="2"/>
          </p:nvPr>
        </p:nvSpPr>
        <p:spPr>
          <a:xfrm>
            <a:off x="839788" y="2057403"/>
            <a:ext cx="3932239"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a:t>Edit Master text styles</a:t>
            </a:r>
          </a:p>
        </p:txBody>
      </p:sp>
      <p:sp>
        <p:nvSpPr>
          <p:cNvPr id="5" name="Date Placeholder 4">
            <a:extLst>
              <a:ext uri="{FF2B5EF4-FFF2-40B4-BE49-F238E27FC236}">
                <a16:creationId xmlns:a16="http://schemas.microsoft.com/office/drawing/2014/main" xmlns="" id="{6DE91AF1-8E57-4A25-8061-DB5637BE1A8A}"/>
              </a:ext>
            </a:extLst>
          </p:cNvPr>
          <p:cNvSpPr>
            <a:spLocks noGrp="1"/>
          </p:cNvSpPr>
          <p:nvPr>
            <p:ph type="dt" sz="half" idx="10"/>
          </p:nvPr>
        </p:nvSpPr>
        <p:spPr/>
        <p:txBody>
          <a:body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4D69E11C-2878-462D-8720-E3644D95158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ECD7FDA-1464-4A26-B245-EF5254C4DD60}"/>
              </a:ext>
            </a:extLst>
          </p:cNvPr>
          <p:cNvSpPr>
            <a:spLocks noGrp="1"/>
          </p:cNvSpPr>
          <p:nvPr>
            <p:ph type="sldNum" sz="quarter" idx="12"/>
          </p:nvPr>
        </p:nvSpPr>
        <p:spPr/>
        <p:txBody>
          <a:body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311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12.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3.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4.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theme" Target="../theme/theme15.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w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w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7.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2.pd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8.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9.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60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t>7/24/2018</a:t>
            </a:fld>
            <a:endParaRPr lang="en-US"/>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60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60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t>‹#›</a:t>
            </a:fld>
            <a:endParaRPr lang="en-US"/>
          </a:p>
        </p:txBody>
      </p:sp>
    </p:spTree>
    <p:extLst>
      <p:ext uri="{BB962C8B-B14F-4D97-AF65-F5344CB8AC3E}">
        <p14:creationId xmlns:p14="http://schemas.microsoft.com/office/powerpoint/2010/main" val="24399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60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60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60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082556"/>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53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683BD93-65FA-4234-8BED-50548B4B153E}" type="datetimeFigureOut">
              <a:rPr lang="en-US" smtClean="0">
                <a:solidFill>
                  <a:prstClr val="black">
                    <a:tint val="75000"/>
                  </a:prstClr>
                </a:solidFill>
              </a:rPr>
              <a:pPr defTabSz="914400"/>
              <a:t>7/24/2018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3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3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D73BE47-001A-43E0-B456-0BDEA4B52ADC}"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659024709"/>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96"/>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96"/>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96"/>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47702"/>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 id="2147484052"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96"/>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96"/>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96"/>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2487156"/>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96"/>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7" y="6356596"/>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3" y="6356596"/>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98345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8EF488E-C0E7-417A-A8B7-8B89E70BB119}"/>
              </a:ext>
            </a:extLst>
          </p:cNvPr>
          <p:cNvSpPr>
            <a:spLocks noGrp="1"/>
          </p:cNvSpPr>
          <p:nvPr>
            <p:ph type="title"/>
          </p:nvPr>
        </p:nvSpPr>
        <p:spPr>
          <a:xfrm>
            <a:off x="838200" y="365126"/>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48E2861-C030-4AC8-A0B6-FA5430FFF513}"/>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CE34B8-7C68-4D3C-A0AB-E745A3B0E683}"/>
              </a:ext>
            </a:extLst>
          </p:cNvPr>
          <p:cNvSpPr>
            <a:spLocks noGrp="1"/>
          </p:cNvSpPr>
          <p:nvPr>
            <p:ph type="dt" sz="half" idx="2"/>
          </p:nvPr>
        </p:nvSpPr>
        <p:spPr>
          <a:xfrm>
            <a:off x="838200" y="6356557"/>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B7C874-C6C3-4CCF-BCF8-4C9CCA98164B}"/>
              </a:ext>
            </a:extLst>
          </p:cNvPr>
          <p:cNvSpPr>
            <a:spLocks noGrp="1"/>
          </p:cNvSpPr>
          <p:nvPr>
            <p:ph type="ftr" sz="quarter" idx="3"/>
          </p:nvPr>
        </p:nvSpPr>
        <p:spPr>
          <a:xfrm>
            <a:off x="4038600" y="6356557"/>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C5114E-CBDA-4E91-9BE5-05898B0D8E04}"/>
              </a:ext>
            </a:extLst>
          </p:cNvPr>
          <p:cNvSpPr>
            <a:spLocks noGrp="1"/>
          </p:cNvSpPr>
          <p:nvPr>
            <p:ph type="sldNum" sz="quarter" idx="4"/>
          </p:nvPr>
        </p:nvSpPr>
        <p:spPr>
          <a:xfrm>
            <a:off x="8610600" y="6356557"/>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071926"/>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8EF488E-C0E7-417A-A8B7-8B89E70BB119}"/>
              </a:ext>
            </a:extLst>
          </p:cNvPr>
          <p:cNvSpPr>
            <a:spLocks noGrp="1"/>
          </p:cNvSpPr>
          <p:nvPr>
            <p:ph type="title"/>
          </p:nvPr>
        </p:nvSpPr>
        <p:spPr>
          <a:xfrm>
            <a:off x="838207" y="365131"/>
            <a:ext cx="10515601"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48E2861-C030-4AC8-A0B6-FA5430FFF513}"/>
              </a:ext>
            </a:extLst>
          </p:cNvPr>
          <p:cNvSpPr>
            <a:spLocks noGrp="1"/>
          </p:cNvSpPr>
          <p:nvPr>
            <p:ph type="body" idx="1"/>
          </p:nvPr>
        </p:nvSpPr>
        <p:spPr>
          <a:xfrm>
            <a:off x="838207" y="1825632"/>
            <a:ext cx="10515601"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CE34B8-7C68-4D3C-A0AB-E745A3B0E683}"/>
              </a:ext>
            </a:extLst>
          </p:cNvPr>
          <p:cNvSpPr>
            <a:spLocks noGrp="1"/>
          </p:cNvSpPr>
          <p:nvPr>
            <p:ph type="dt" sz="half" idx="2"/>
          </p:nvPr>
        </p:nvSpPr>
        <p:spPr>
          <a:xfrm>
            <a:off x="838200" y="6356600"/>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60B7C874-C6C3-4CCF-BCF8-4C9CCA98164B}"/>
              </a:ext>
            </a:extLst>
          </p:cNvPr>
          <p:cNvSpPr>
            <a:spLocks noGrp="1"/>
          </p:cNvSpPr>
          <p:nvPr>
            <p:ph type="ftr" sz="quarter" idx="3"/>
          </p:nvPr>
        </p:nvSpPr>
        <p:spPr>
          <a:xfrm>
            <a:off x="4038607" y="6356600"/>
            <a:ext cx="4114801"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C5114E-CBDA-4E91-9BE5-05898B0D8E04}"/>
              </a:ext>
            </a:extLst>
          </p:cNvPr>
          <p:cNvSpPr>
            <a:spLocks noGrp="1"/>
          </p:cNvSpPr>
          <p:nvPr>
            <p:ph type="sldNum" sz="quarter" idx="4"/>
          </p:nvPr>
        </p:nvSpPr>
        <p:spPr>
          <a:xfrm>
            <a:off x="8610603" y="6356600"/>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7270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2291"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2292"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92" tIns="45696" rIns="91392" bIns="45696" anchor="ctr"/>
          <a:lstStyle/>
          <a:p>
            <a:pPr defTabSz="914400" rtl="1" fontAlgn="base">
              <a:spcBef>
                <a:spcPct val="0"/>
              </a:spcBef>
              <a:spcAft>
                <a:spcPct val="0"/>
              </a:spcAft>
            </a:pPr>
            <a:endParaRPr lang="en-GB" altLang="en-US" sz="3900" b="1">
              <a:solidFill>
                <a:srgbClr val="000066"/>
              </a:solidFill>
            </a:endParaRPr>
          </a:p>
        </p:txBody>
      </p:sp>
      <p:pic>
        <p:nvPicPr>
          <p:cNvPr id="12293"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20341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ctr" defTabSz="1041216" rtl="0" eaLnBrk="0" fontAlgn="base" hangingPunct="0">
        <a:spcBef>
          <a:spcPct val="0"/>
        </a:spcBef>
        <a:spcAft>
          <a:spcPct val="0"/>
        </a:spcAft>
        <a:defRPr sz="4000" b="1">
          <a:solidFill>
            <a:srgbClr val="000066"/>
          </a:solidFill>
          <a:latin typeface="+mj-lt"/>
          <a:ea typeface="+mj-ea"/>
          <a:cs typeface="+mj-cs"/>
        </a:defRPr>
      </a:lvl1pPr>
      <a:lvl2pPr algn="ctr" defTabSz="1041216" rtl="0" eaLnBrk="0" fontAlgn="base" hangingPunct="0">
        <a:spcBef>
          <a:spcPct val="0"/>
        </a:spcBef>
        <a:spcAft>
          <a:spcPct val="0"/>
        </a:spcAft>
        <a:defRPr sz="4000" b="1">
          <a:solidFill>
            <a:srgbClr val="000066"/>
          </a:solidFill>
          <a:latin typeface="Arial" charset="0"/>
          <a:cs typeface="Arial" charset="0"/>
        </a:defRPr>
      </a:lvl2pPr>
      <a:lvl3pPr algn="ctr" defTabSz="1041216" rtl="0" eaLnBrk="0" fontAlgn="base" hangingPunct="0">
        <a:spcBef>
          <a:spcPct val="0"/>
        </a:spcBef>
        <a:spcAft>
          <a:spcPct val="0"/>
        </a:spcAft>
        <a:defRPr sz="4000" b="1">
          <a:solidFill>
            <a:srgbClr val="000066"/>
          </a:solidFill>
          <a:latin typeface="Arial" charset="0"/>
          <a:cs typeface="Arial" charset="0"/>
        </a:defRPr>
      </a:lvl3pPr>
      <a:lvl4pPr algn="ctr" defTabSz="1041216" rtl="0" eaLnBrk="0" fontAlgn="base" hangingPunct="0">
        <a:spcBef>
          <a:spcPct val="0"/>
        </a:spcBef>
        <a:spcAft>
          <a:spcPct val="0"/>
        </a:spcAft>
        <a:defRPr sz="4000" b="1">
          <a:solidFill>
            <a:srgbClr val="000066"/>
          </a:solidFill>
          <a:latin typeface="Arial" charset="0"/>
          <a:cs typeface="Arial" charset="0"/>
        </a:defRPr>
      </a:lvl4pPr>
      <a:lvl5pPr algn="ctr" defTabSz="1041216" rtl="0" eaLnBrk="0" fontAlgn="base" hangingPunct="0">
        <a:spcBef>
          <a:spcPct val="0"/>
        </a:spcBef>
        <a:spcAft>
          <a:spcPct val="0"/>
        </a:spcAft>
        <a:defRPr sz="4000" b="1">
          <a:solidFill>
            <a:srgbClr val="000066"/>
          </a:solidFill>
          <a:latin typeface="Arial" charset="0"/>
          <a:cs typeface="Arial" charset="0"/>
        </a:defRPr>
      </a:lvl5pPr>
      <a:lvl6pPr marL="456960" algn="ctr" defTabSz="1042436" rtl="0" fontAlgn="base">
        <a:spcBef>
          <a:spcPct val="0"/>
        </a:spcBef>
        <a:spcAft>
          <a:spcPct val="0"/>
        </a:spcAft>
        <a:defRPr sz="4000" b="1">
          <a:solidFill>
            <a:srgbClr val="000066"/>
          </a:solidFill>
          <a:latin typeface="Arial" charset="0"/>
          <a:cs typeface="Arial" charset="0"/>
        </a:defRPr>
      </a:lvl6pPr>
      <a:lvl7pPr marL="913915" algn="ctr" defTabSz="1042436" rtl="0" fontAlgn="base">
        <a:spcBef>
          <a:spcPct val="0"/>
        </a:spcBef>
        <a:spcAft>
          <a:spcPct val="0"/>
        </a:spcAft>
        <a:defRPr sz="4000" b="1">
          <a:solidFill>
            <a:srgbClr val="000066"/>
          </a:solidFill>
          <a:latin typeface="Arial" charset="0"/>
          <a:cs typeface="Arial" charset="0"/>
        </a:defRPr>
      </a:lvl7pPr>
      <a:lvl8pPr marL="1370874" algn="ctr" defTabSz="1042436" rtl="0" fontAlgn="base">
        <a:spcBef>
          <a:spcPct val="0"/>
        </a:spcBef>
        <a:spcAft>
          <a:spcPct val="0"/>
        </a:spcAft>
        <a:defRPr sz="4000" b="1">
          <a:solidFill>
            <a:srgbClr val="000066"/>
          </a:solidFill>
          <a:latin typeface="Arial" charset="0"/>
          <a:cs typeface="Arial" charset="0"/>
        </a:defRPr>
      </a:lvl8pPr>
      <a:lvl9pPr marL="1827831" algn="ctr" defTabSz="1042436" rtl="0" fontAlgn="base">
        <a:spcBef>
          <a:spcPct val="0"/>
        </a:spcBef>
        <a:spcAft>
          <a:spcPct val="0"/>
        </a:spcAft>
        <a:defRPr sz="4000" b="1">
          <a:solidFill>
            <a:srgbClr val="000066"/>
          </a:solidFill>
          <a:latin typeface="Arial" charset="0"/>
          <a:cs typeface="Arial" charset="0"/>
        </a:defRPr>
      </a:lvl9pPr>
    </p:titleStyle>
    <p:bodyStyle>
      <a:lvl1pPr marL="388869" indent="-388869" algn="l" defTabSz="1041216"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7413" indent="-320619" algn="l" defTabSz="1041216"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1672" indent="-306334"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6729" indent="-257130" algn="l" defTabSz="1041216"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6550" indent="-163484" algn="r" defTabSz="1041216" rtl="1" eaLnBrk="0" fontAlgn="base" hangingPunct="0">
        <a:spcBef>
          <a:spcPct val="20000"/>
        </a:spcBef>
        <a:spcAft>
          <a:spcPct val="0"/>
        </a:spcAft>
        <a:buChar char="»"/>
        <a:defRPr sz="2300">
          <a:solidFill>
            <a:srgbClr val="000066"/>
          </a:solidFill>
          <a:latin typeface="+mn-lt"/>
          <a:cs typeface="+mn-cs"/>
        </a:defRPr>
      </a:lvl5pPr>
      <a:lvl6pPr marL="2724295" indent="-165013" algn="r" defTabSz="1042436" rtl="1" fontAlgn="base">
        <a:spcBef>
          <a:spcPct val="20000"/>
        </a:spcBef>
        <a:spcAft>
          <a:spcPct val="0"/>
        </a:spcAft>
        <a:buChar char="»"/>
        <a:defRPr sz="2300">
          <a:solidFill>
            <a:srgbClr val="000066"/>
          </a:solidFill>
          <a:latin typeface="+mn-lt"/>
          <a:cs typeface="+mn-cs"/>
        </a:defRPr>
      </a:lvl6pPr>
      <a:lvl7pPr marL="3181254" indent="-165013" algn="r" defTabSz="1042436" rtl="1" fontAlgn="base">
        <a:spcBef>
          <a:spcPct val="20000"/>
        </a:spcBef>
        <a:spcAft>
          <a:spcPct val="0"/>
        </a:spcAft>
        <a:buChar char="»"/>
        <a:defRPr sz="2300">
          <a:solidFill>
            <a:srgbClr val="000066"/>
          </a:solidFill>
          <a:latin typeface="+mn-lt"/>
          <a:cs typeface="+mn-cs"/>
        </a:defRPr>
      </a:lvl7pPr>
      <a:lvl8pPr marL="3638212" indent="-165013" algn="r" defTabSz="1042436" rtl="1" fontAlgn="base">
        <a:spcBef>
          <a:spcPct val="20000"/>
        </a:spcBef>
        <a:spcAft>
          <a:spcPct val="0"/>
        </a:spcAft>
        <a:buChar char="»"/>
        <a:defRPr sz="2300">
          <a:solidFill>
            <a:srgbClr val="000066"/>
          </a:solidFill>
          <a:latin typeface="+mn-lt"/>
          <a:cs typeface="+mn-cs"/>
        </a:defRPr>
      </a:lvl8pPr>
      <a:lvl9pPr marL="4095169" indent="-165013" algn="r" defTabSz="1042436"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1" algn="l" defTabSz="913915" rtl="0" eaLnBrk="1" latinLnBrk="0" hangingPunct="1">
        <a:defRPr sz="1800" kern="1200">
          <a:solidFill>
            <a:schemeClr val="tx1"/>
          </a:solidFill>
          <a:latin typeface="+mn-lt"/>
          <a:ea typeface="+mn-ea"/>
          <a:cs typeface="+mn-cs"/>
        </a:defRPr>
      </a:lvl6pPr>
      <a:lvl7pPr marL="2741749" algn="l" defTabSz="913915" rtl="0" eaLnBrk="1" latinLnBrk="0" hangingPunct="1">
        <a:defRPr sz="1800" kern="1200">
          <a:solidFill>
            <a:schemeClr val="tx1"/>
          </a:solidFill>
          <a:latin typeface="+mn-lt"/>
          <a:ea typeface="+mn-ea"/>
          <a:cs typeface="+mn-cs"/>
        </a:defRPr>
      </a:lvl7pPr>
      <a:lvl8pPr marL="3198706" algn="l" defTabSz="913915" rtl="0" eaLnBrk="1" latinLnBrk="0" hangingPunct="1">
        <a:defRPr sz="1800" kern="1200">
          <a:solidFill>
            <a:schemeClr val="tx1"/>
          </a:solidFill>
          <a:latin typeface="+mn-lt"/>
          <a:ea typeface="+mn-ea"/>
          <a:cs typeface="+mn-cs"/>
        </a:defRPr>
      </a:lvl8pPr>
      <a:lvl9pPr marL="3655664" algn="l" defTabSz="9139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bwMode="auto">
          <a:xfrm>
            <a:off x="0" y="0"/>
            <a:ext cx="12192000" cy="123827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Master title style</a:t>
            </a:r>
          </a:p>
        </p:txBody>
      </p:sp>
      <p:sp>
        <p:nvSpPr>
          <p:cNvPr id="13315" name="Rectangle 4"/>
          <p:cNvSpPr>
            <a:spLocks noGrp="1" noChangeArrowheads="1"/>
          </p:cNvSpPr>
          <p:nvPr>
            <p:ph type="body" idx="1"/>
          </p:nvPr>
        </p:nvSpPr>
        <p:spPr bwMode="auto">
          <a:xfrm>
            <a:off x="590056" y="1380818"/>
            <a:ext cx="11055335" cy="461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3316" name="Rectangle 12"/>
          <p:cNvSpPr>
            <a:spLocks noChangeArrowheads="1"/>
          </p:cNvSpPr>
          <p:nvPr/>
        </p:nvSpPr>
        <p:spPr bwMode="auto">
          <a:xfrm>
            <a:off x="1811" y="6015688"/>
            <a:ext cx="12192000" cy="842312"/>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4" tIns="45712" rIns="91424" bIns="45712" anchor="ctr"/>
          <a:lstStyle/>
          <a:p>
            <a:pPr defTabSz="914400" rtl="1" fontAlgn="base">
              <a:spcBef>
                <a:spcPct val="0"/>
              </a:spcBef>
              <a:spcAft>
                <a:spcPct val="0"/>
              </a:spcAft>
            </a:pPr>
            <a:endParaRPr lang="en-GB" altLang="en-US" sz="3900" b="1">
              <a:solidFill>
                <a:srgbClr val="000066"/>
              </a:solidFill>
            </a:endParaRPr>
          </a:p>
        </p:txBody>
      </p:sp>
      <p:pic>
        <p:nvPicPr>
          <p:cNvPr id="13317" name="Picture 17" descr="WHO-EN-whit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37665" y="6107839"/>
            <a:ext cx="2581027" cy="62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17851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txStyles>
    <p:titleStyle>
      <a:lvl1pPr algn="ctr" defTabSz="1042804" rtl="0" eaLnBrk="0" fontAlgn="base" hangingPunct="0">
        <a:spcBef>
          <a:spcPct val="0"/>
        </a:spcBef>
        <a:spcAft>
          <a:spcPct val="0"/>
        </a:spcAft>
        <a:defRPr sz="4000" b="1">
          <a:solidFill>
            <a:srgbClr val="000066"/>
          </a:solidFill>
          <a:latin typeface="+mj-lt"/>
          <a:ea typeface="+mj-ea"/>
          <a:cs typeface="+mj-cs"/>
        </a:defRPr>
      </a:lvl1pPr>
      <a:lvl2pPr algn="ctr" defTabSz="1042804" rtl="0" eaLnBrk="0" fontAlgn="base" hangingPunct="0">
        <a:spcBef>
          <a:spcPct val="0"/>
        </a:spcBef>
        <a:spcAft>
          <a:spcPct val="0"/>
        </a:spcAft>
        <a:defRPr sz="4000" b="1">
          <a:solidFill>
            <a:srgbClr val="000066"/>
          </a:solidFill>
          <a:latin typeface="Arial" charset="0"/>
          <a:cs typeface="Arial" charset="0"/>
        </a:defRPr>
      </a:lvl2pPr>
      <a:lvl3pPr algn="ctr" defTabSz="1042804" rtl="0" eaLnBrk="0" fontAlgn="base" hangingPunct="0">
        <a:spcBef>
          <a:spcPct val="0"/>
        </a:spcBef>
        <a:spcAft>
          <a:spcPct val="0"/>
        </a:spcAft>
        <a:defRPr sz="4000" b="1">
          <a:solidFill>
            <a:srgbClr val="000066"/>
          </a:solidFill>
          <a:latin typeface="Arial" charset="0"/>
          <a:cs typeface="Arial" charset="0"/>
        </a:defRPr>
      </a:lvl3pPr>
      <a:lvl4pPr algn="ctr" defTabSz="1042804" rtl="0" eaLnBrk="0" fontAlgn="base" hangingPunct="0">
        <a:spcBef>
          <a:spcPct val="0"/>
        </a:spcBef>
        <a:spcAft>
          <a:spcPct val="0"/>
        </a:spcAft>
        <a:defRPr sz="4000" b="1">
          <a:solidFill>
            <a:srgbClr val="000066"/>
          </a:solidFill>
          <a:latin typeface="Arial" charset="0"/>
          <a:cs typeface="Arial" charset="0"/>
        </a:defRPr>
      </a:lvl4pPr>
      <a:lvl5pPr algn="ctr" defTabSz="1042804" rtl="0" eaLnBrk="0" fontAlgn="base" hangingPunct="0">
        <a:spcBef>
          <a:spcPct val="0"/>
        </a:spcBef>
        <a:spcAft>
          <a:spcPct val="0"/>
        </a:spcAft>
        <a:defRPr sz="4000" b="1">
          <a:solidFill>
            <a:srgbClr val="000066"/>
          </a:solidFill>
          <a:latin typeface="Arial" charset="0"/>
          <a:cs typeface="Arial" charset="0"/>
        </a:defRPr>
      </a:lvl5pPr>
      <a:lvl6pPr marL="457120" algn="ctr" defTabSz="1042804" rtl="0" fontAlgn="base">
        <a:spcBef>
          <a:spcPct val="0"/>
        </a:spcBef>
        <a:spcAft>
          <a:spcPct val="0"/>
        </a:spcAft>
        <a:defRPr sz="4000" b="1">
          <a:solidFill>
            <a:srgbClr val="000066"/>
          </a:solidFill>
          <a:latin typeface="Arial" charset="0"/>
          <a:cs typeface="Arial" charset="0"/>
        </a:defRPr>
      </a:lvl6pPr>
      <a:lvl7pPr marL="914239" algn="ctr" defTabSz="1042804" rtl="0" fontAlgn="base">
        <a:spcBef>
          <a:spcPct val="0"/>
        </a:spcBef>
        <a:spcAft>
          <a:spcPct val="0"/>
        </a:spcAft>
        <a:defRPr sz="4000" b="1">
          <a:solidFill>
            <a:srgbClr val="000066"/>
          </a:solidFill>
          <a:latin typeface="Arial" charset="0"/>
          <a:cs typeface="Arial" charset="0"/>
        </a:defRPr>
      </a:lvl7pPr>
      <a:lvl8pPr marL="1371358" algn="ctr" defTabSz="1042804" rtl="0" fontAlgn="base">
        <a:spcBef>
          <a:spcPct val="0"/>
        </a:spcBef>
        <a:spcAft>
          <a:spcPct val="0"/>
        </a:spcAft>
        <a:defRPr sz="4000" b="1">
          <a:solidFill>
            <a:srgbClr val="000066"/>
          </a:solidFill>
          <a:latin typeface="Arial" charset="0"/>
          <a:cs typeface="Arial" charset="0"/>
        </a:defRPr>
      </a:lvl8pPr>
      <a:lvl9pPr marL="1828477" algn="ctr" defTabSz="1042804" rtl="0" fontAlgn="base">
        <a:spcBef>
          <a:spcPct val="0"/>
        </a:spcBef>
        <a:spcAft>
          <a:spcPct val="0"/>
        </a:spcAft>
        <a:defRPr sz="4000" b="1">
          <a:solidFill>
            <a:srgbClr val="000066"/>
          </a:solidFill>
          <a:latin typeface="Arial" charset="0"/>
          <a:cs typeface="Arial" charset="0"/>
        </a:defRPr>
      </a:lvl9pPr>
    </p:titleStyle>
    <p:bodyStyle>
      <a:lvl1pPr marL="390456" indent="-390456" algn="l" defTabSz="1042804" rtl="0" eaLnBrk="0" fontAlgn="base" hangingPunct="0">
        <a:spcBef>
          <a:spcPct val="80000"/>
        </a:spcBef>
        <a:spcAft>
          <a:spcPct val="0"/>
        </a:spcAft>
        <a:buClr>
          <a:srgbClr val="1E7FB8"/>
        </a:buClr>
        <a:buFont typeface="Wingdings" pitchFamily="2" charset="2"/>
        <a:buChar char="l"/>
        <a:defRPr sz="2900">
          <a:solidFill>
            <a:srgbClr val="000066"/>
          </a:solidFill>
          <a:latin typeface="+mn-lt"/>
          <a:ea typeface="+mn-ea"/>
          <a:cs typeface="+mn-cs"/>
        </a:defRPr>
      </a:lvl1pPr>
      <a:lvl2pPr marL="919000" indent="-322207" algn="l" defTabSz="1042804" rtl="0" eaLnBrk="0" fontAlgn="base" hangingPunct="0">
        <a:spcBef>
          <a:spcPct val="20000"/>
        </a:spcBef>
        <a:spcAft>
          <a:spcPct val="0"/>
        </a:spcAft>
        <a:buClr>
          <a:srgbClr val="1E7FB8"/>
        </a:buClr>
        <a:buFont typeface="Arial" pitchFamily="34" charset="0"/>
        <a:buChar char="–"/>
        <a:defRPr sz="2400">
          <a:solidFill>
            <a:srgbClr val="000066"/>
          </a:solidFill>
          <a:latin typeface="+mn-lt"/>
          <a:cs typeface="+mn-cs"/>
        </a:defRPr>
      </a:lvl2pPr>
      <a:lvl3pPr marL="1433260" indent="-307921"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3pPr>
      <a:lvl4pPr marL="1898315" indent="-258718" algn="l" defTabSz="1042804" rtl="0" eaLnBrk="0" fontAlgn="base" hangingPunct="0">
        <a:spcBef>
          <a:spcPct val="20000"/>
        </a:spcBef>
        <a:spcAft>
          <a:spcPct val="0"/>
        </a:spcAft>
        <a:buClr>
          <a:srgbClr val="1E7FB8"/>
        </a:buClr>
        <a:buChar char="–"/>
        <a:defRPr sz="2400">
          <a:solidFill>
            <a:srgbClr val="000066"/>
          </a:solidFill>
          <a:latin typeface="Arial Narrow" pitchFamily="34" charset="0"/>
          <a:cs typeface="+mn-cs"/>
        </a:defRPr>
      </a:lvl4pPr>
      <a:lvl5pPr marL="2268138" indent="-165071" algn="r" defTabSz="1042804" rtl="1" eaLnBrk="0" fontAlgn="base" hangingPunct="0">
        <a:spcBef>
          <a:spcPct val="20000"/>
        </a:spcBef>
        <a:spcAft>
          <a:spcPct val="0"/>
        </a:spcAft>
        <a:buChar char="»"/>
        <a:defRPr sz="2300">
          <a:solidFill>
            <a:srgbClr val="000066"/>
          </a:solidFill>
          <a:latin typeface="+mn-lt"/>
          <a:cs typeface="+mn-cs"/>
        </a:defRPr>
      </a:lvl5pPr>
      <a:lvl6pPr marL="2725257" indent="-165071" algn="r" defTabSz="1042804" rtl="1" fontAlgn="base">
        <a:spcBef>
          <a:spcPct val="20000"/>
        </a:spcBef>
        <a:spcAft>
          <a:spcPct val="0"/>
        </a:spcAft>
        <a:buChar char="»"/>
        <a:defRPr sz="2300">
          <a:solidFill>
            <a:srgbClr val="000066"/>
          </a:solidFill>
          <a:latin typeface="+mn-lt"/>
          <a:cs typeface="+mn-cs"/>
        </a:defRPr>
      </a:lvl6pPr>
      <a:lvl7pPr marL="3182376" indent="-165071" algn="r" defTabSz="1042804" rtl="1" fontAlgn="base">
        <a:spcBef>
          <a:spcPct val="20000"/>
        </a:spcBef>
        <a:spcAft>
          <a:spcPct val="0"/>
        </a:spcAft>
        <a:buChar char="»"/>
        <a:defRPr sz="2300">
          <a:solidFill>
            <a:srgbClr val="000066"/>
          </a:solidFill>
          <a:latin typeface="+mn-lt"/>
          <a:cs typeface="+mn-cs"/>
        </a:defRPr>
      </a:lvl7pPr>
      <a:lvl8pPr marL="3639496" indent="-165071" algn="r" defTabSz="1042804" rtl="1" fontAlgn="base">
        <a:spcBef>
          <a:spcPct val="20000"/>
        </a:spcBef>
        <a:spcAft>
          <a:spcPct val="0"/>
        </a:spcAft>
        <a:buChar char="»"/>
        <a:defRPr sz="2300">
          <a:solidFill>
            <a:srgbClr val="000066"/>
          </a:solidFill>
          <a:latin typeface="+mn-lt"/>
          <a:cs typeface="+mn-cs"/>
        </a:defRPr>
      </a:lvl8pPr>
      <a:lvl9pPr marL="4096615" indent="-165071" algn="r" defTabSz="1042804"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20"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7"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6"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917" tIns="60958" rIns="121917" bIns="6095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7"/>
            <a:ext cx="10972800" cy="4525963"/>
          </a:xfrm>
          <a:prstGeom prst="rect">
            <a:avLst/>
          </a:prstGeom>
        </p:spPr>
        <p:txBody>
          <a:bodyPr vert="horz" lIns="121917" tIns="60958" rIns="121917" bIns="6095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3" y="6356596"/>
            <a:ext cx="2844800" cy="365125"/>
          </a:xfrm>
          <a:prstGeom prst="rect">
            <a:avLst/>
          </a:prstGeom>
        </p:spPr>
        <p:txBody>
          <a:bodyPr vert="horz" lIns="121917" tIns="60958" rIns="121917" bIns="60958" rtlCol="0" anchor="ctr"/>
          <a:lstStyle>
            <a:lvl1pPr algn="l">
              <a:defRPr sz="1600">
                <a:solidFill>
                  <a:schemeClr val="tx1">
                    <a:tint val="75000"/>
                  </a:schemeClr>
                </a:solidFill>
              </a:defRPr>
            </a:lvl1pPr>
          </a:lstStyle>
          <a:p>
            <a:pPr defTabSz="1219170"/>
            <a:fld id="{4B3B265E-9119-46FB-AC66-24A4D24360BD}" type="datetimeFigureOut">
              <a:rPr lang="en-US" smtClean="0">
                <a:solidFill>
                  <a:prstClr val="black">
                    <a:tint val="75000"/>
                  </a:prstClr>
                </a:solidFill>
              </a:rPr>
              <a:pPr defTabSz="1219170"/>
              <a:t>7/24/2018</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596"/>
            <a:ext cx="3860800" cy="365125"/>
          </a:xfrm>
          <a:prstGeom prst="rect">
            <a:avLst/>
          </a:prstGeom>
        </p:spPr>
        <p:txBody>
          <a:bodyPr vert="horz" lIns="121917" tIns="60958" rIns="121917" bIns="60958" rtlCol="0" anchor="ctr"/>
          <a:lstStyle>
            <a:lvl1pPr algn="ctr">
              <a:defRPr sz="1600">
                <a:solidFill>
                  <a:schemeClr val="tx1">
                    <a:tint val="75000"/>
                  </a:schemeClr>
                </a:solidFill>
              </a:defRPr>
            </a:lvl1pPr>
          </a:lstStyle>
          <a:p>
            <a:pPr defTabSz="121917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96"/>
            <a:ext cx="2844800" cy="365125"/>
          </a:xfrm>
          <a:prstGeom prst="rect">
            <a:avLst/>
          </a:prstGeom>
        </p:spPr>
        <p:txBody>
          <a:bodyPr vert="horz" lIns="121917" tIns="60958" rIns="121917" bIns="60958" rtlCol="0" anchor="ctr"/>
          <a:lstStyle>
            <a:lvl1pPr algn="r">
              <a:defRPr sz="1600">
                <a:solidFill>
                  <a:schemeClr val="tx1">
                    <a:tint val="75000"/>
                  </a:schemeClr>
                </a:solidFill>
              </a:defRPr>
            </a:lvl1pPr>
          </a:lstStyle>
          <a:p>
            <a:pPr defTabSz="1219170"/>
            <a:fld id="{920FBBD4-3E65-4CD7-90FE-47F66E425476}" type="slidenum">
              <a:rPr lang="en-US" smtClean="0">
                <a:solidFill>
                  <a:prstClr val="black">
                    <a:tint val="75000"/>
                  </a:prstClr>
                </a:solidFill>
              </a:rPr>
              <a:pPr defTabSz="1219170"/>
              <a:t>‹#›</a:t>
            </a:fld>
            <a:endParaRPr lang="en-US">
              <a:solidFill>
                <a:prstClr val="black">
                  <a:tint val="75000"/>
                </a:prstClr>
              </a:solidFill>
            </a:endParaRPr>
          </a:p>
        </p:txBody>
      </p:sp>
    </p:spTree>
    <p:extLst>
      <p:ext uri="{BB962C8B-B14F-4D97-AF65-F5344CB8AC3E}">
        <p14:creationId xmlns:p14="http://schemas.microsoft.com/office/powerpoint/2010/main" val="68865062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8EF488E-C0E7-417A-A8B7-8B89E70BB119}"/>
              </a:ext>
            </a:extLst>
          </p:cNvPr>
          <p:cNvSpPr>
            <a:spLocks noGrp="1"/>
          </p:cNvSpPr>
          <p:nvPr>
            <p:ph type="title"/>
          </p:nvPr>
        </p:nvSpPr>
        <p:spPr>
          <a:xfrm>
            <a:off x="838200" y="365126"/>
            <a:ext cx="10515600" cy="1325563"/>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48E2861-C030-4AC8-A0B6-FA5430FFF513}"/>
              </a:ext>
            </a:extLst>
          </p:cNvPr>
          <p:cNvSpPr>
            <a:spLocks noGrp="1"/>
          </p:cNvSpPr>
          <p:nvPr>
            <p:ph type="body" idx="1"/>
          </p:nvPr>
        </p:nvSpPr>
        <p:spPr>
          <a:xfrm>
            <a:off x="838200" y="1825624"/>
            <a:ext cx="10515600" cy="4351339"/>
          </a:xfrm>
          <a:prstGeom prst="rect">
            <a:avLst/>
          </a:prstGeom>
        </p:spPr>
        <p:txBody>
          <a:bodyPr vert="horz" lIns="91438" tIns="45719" rIns="91438" bIns="4571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CE34B8-7C68-4D3C-A0AB-E745A3B0E683}"/>
              </a:ext>
            </a:extLst>
          </p:cNvPr>
          <p:cNvSpPr>
            <a:spLocks noGrp="1"/>
          </p:cNvSpPr>
          <p:nvPr>
            <p:ph type="dt" sz="half" idx="2"/>
          </p:nvPr>
        </p:nvSpPr>
        <p:spPr>
          <a:xfrm>
            <a:off x="838200" y="6356557"/>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1503737F-1EB2-4E55-AE19-D630980682BF}" type="datetimeFigureOut">
              <a:rPr lang="en-US" smtClean="0">
                <a:solidFill>
                  <a:prstClr val="black">
                    <a:tint val="75000"/>
                  </a:prstClr>
                </a:solidFill>
              </a:rPr>
              <a:pPr/>
              <a:t>7/24/2018</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60B7C874-C6C3-4CCF-BCF8-4C9CCA98164B}"/>
              </a:ext>
            </a:extLst>
          </p:cNvPr>
          <p:cNvSpPr>
            <a:spLocks noGrp="1"/>
          </p:cNvSpPr>
          <p:nvPr>
            <p:ph type="ftr" sz="quarter" idx="3"/>
          </p:nvPr>
        </p:nvSpPr>
        <p:spPr>
          <a:xfrm>
            <a:off x="4038600" y="6356557"/>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C5114E-CBDA-4E91-9BE5-05898B0D8E04}"/>
              </a:ext>
            </a:extLst>
          </p:cNvPr>
          <p:cNvSpPr>
            <a:spLocks noGrp="1"/>
          </p:cNvSpPr>
          <p:nvPr>
            <p:ph type="sldNum" sz="quarter" idx="4"/>
          </p:nvPr>
        </p:nvSpPr>
        <p:spPr>
          <a:xfrm>
            <a:off x="8610600" y="6356557"/>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88713A61-5476-47B3-B7D2-45951157964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34647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4" tIns="45712" rIns="91424" bIns="4571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4"/>
            <a:ext cx="10972800" cy="4525963"/>
          </a:xfrm>
          <a:prstGeom prst="rect">
            <a:avLst/>
          </a:prstGeom>
        </p:spPr>
        <p:txBody>
          <a:bodyPr vert="horz" lIns="91424" tIns="45712" rIns="91424"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1" y="6356533"/>
            <a:ext cx="2844800" cy="365125"/>
          </a:xfrm>
          <a:prstGeom prst="rect">
            <a:avLst/>
          </a:prstGeom>
        </p:spPr>
        <p:txBody>
          <a:bodyPr vert="horz" lIns="91424" tIns="45712" rIns="91424" bIns="45712" rtlCol="0" anchor="ctr"/>
          <a:lstStyle>
            <a:lvl1pPr algn="l">
              <a:defRPr sz="1200">
                <a:solidFill>
                  <a:schemeClr val="tx1">
                    <a:tint val="75000"/>
                  </a:schemeClr>
                </a:solidFill>
              </a:defRPr>
            </a:lvl1pPr>
          </a:lstStyle>
          <a:p>
            <a:pPr defTabSz="914239"/>
            <a:fld id="{04C4FAA1-0E2C-4180-B49D-F30C1E0DAF5B}" type="datetimeFigureOut">
              <a:rPr lang="en-US" smtClean="0">
                <a:solidFill>
                  <a:prstClr val="black">
                    <a:tint val="75000"/>
                  </a:prstClr>
                </a:solidFill>
                <a:ea typeface="ヒラギノ角ゴ Pro W3" pitchFamily="-107" charset="-128"/>
              </a:rPr>
              <a:pPr defTabSz="914239"/>
              <a:t>7/24/2018</a:t>
            </a:fld>
            <a:endParaRPr lang="en-US">
              <a:solidFill>
                <a:prstClr val="black">
                  <a:tint val="75000"/>
                </a:prstClr>
              </a:solidFill>
              <a:ea typeface="ヒラギノ角ゴ Pro W3" pitchFamily="-107" charset="-128"/>
            </a:endParaRPr>
          </a:p>
        </p:txBody>
      </p:sp>
      <p:sp>
        <p:nvSpPr>
          <p:cNvPr id="5" name="Footer Placeholder 4"/>
          <p:cNvSpPr>
            <a:spLocks noGrp="1"/>
          </p:cNvSpPr>
          <p:nvPr>
            <p:ph type="ftr" sz="quarter" idx="3"/>
          </p:nvPr>
        </p:nvSpPr>
        <p:spPr>
          <a:xfrm>
            <a:off x="4165601" y="6356533"/>
            <a:ext cx="3860800" cy="365125"/>
          </a:xfrm>
          <a:prstGeom prst="rect">
            <a:avLst/>
          </a:prstGeom>
        </p:spPr>
        <p:txBody>
          <a:bodyPr vert="horz" lIns="91424" tIns="45712" rIns="91424" bIns="45712" rtlCol="0" anchor="ctr"/>
          <a:lstStyle>
            <a:lvl1pPr algn="ctr">
              <a:defRPr sz="1200">
                <a:solidFill>
                  <a:schemeClr val="tx1">
                    <a:tint val="75000"/>
                  </a:schemeClr>
                </a:solidFill>
              </a:defRPr>
            </a:lvl1pPr>
          </a:lstStyle>
          <a:p>
            <a:pPr defTabSz="914239"/>
            <a:endParaRPr lang="en-US">
              <a:solidFill>
                <a:prstClr val="black">
                  <a:tint val="75000"/>
                </a:prstClr>
              </a:solidFill>
              <a:ea typeface="ヒラギノ角ゴ Pro W3" pitchFamily="-107" charset="-128"/>
            </a:endParaRPr>
          </a:p>
        </p:txBody>
      </p:sp>
      <p:sp>
        <p:nvSpPr>
          <p:cNvPr id="6" name="Slide Number Placeholder 5"/>
          <p:cNvSpPr>
            <a:spLocks noGrp="1"/>
          </p:cNvSpPr>
          <p:nvPr>
            <p:ph type="sldNum" sz="quarter" idx="4"/>
          </p:nvPr>
        </p:nvSpPr>
        <p:spPr>
          <a:xfrm>
            <a:off x="8737600" y="6356533"/>
            <a:ext cx="2844800" cy="365125"/>
          </a:xfrm>
          <a:prstGeom prst="rect">
            <a:avLst/>
          </a:prstGeom>
        </p:spPr>
        <p:txBody>
          <a:bodyPr vert="horz" lIns="91424" tIns="45712" rIns="91424" bIns="45712" rtlCol="0" anchor="ctr"/>
          <a:lstStyle>
            <a:lvl1pPr algn="r">
              <a:defRPr sz="1200">
                <a:solidFill>
                  <a:schemeClr val="tx1">
                    <a:tint val="75000"/>
                  </a:schemeClr>
                </a:solidFill>
              </a:defRPr>
            </a:lvl1pPr>
          </a:lstStyle>
          <a:p>
            <a:pPr defTabSz="914239"/>
            <a:fld id="{9CD2EFCB-B3FD-4721-B2EA-1936C2614C2B}" type="slidenum">
              <a:rPr lang="en-US" smtClean="0">
                <a:solidFill>
                  <a:prstClr val="black">
                    <a:tint val="75000"/>
                  </a:prstClr>
                </a:solidFill>
                <a:ea typeface="ヒラギノ角ゴ Pro W3" pitchFamily="-107" charset="-128"/>
              </a:rPr>
              <a:pPr defTabSz="914239"/>
              <a:t>‹#›</a:t>
            </a:fld>
            <a:endParaRPr lang="en-US">
              <a:solidFill>
                <a:prstClr val="black">
                  <a:tint val="75000"/>
                </a:prstClr>
              </a:solidFill>
              <a:ea typeface="ヒラギノ角ゴ Pro W3" pitchFamily="-107" charset="-128"/>
            </a:endParaRPr>
          </a:p>
        </p:txBody>
      </p:sp>
    </p:spTree>
    <p:extLst>
      <p:ext uri="{BB962C8B-B14F-4D97-AF65-F5344CB8AC3E}">
        <p14:creationId xmlns:p14="http://schemas.microsoft.com/office/powerpoint/2010/main" val="421218485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iming>
    <p:tnLst>
      <p:par>
        <p:cTn id="1" dur="indefinite" restart="never" nodeType="tmRoot"/>
      </p:par>
    </p:tnLst>
  </p:timing>
  <p:txStyles>
    <p:titleStyle>
      <a:lvl1pPr algn="ctr" defTabSz="914239" rtl="0" eaLnBrk="1" latinLnBrk="0" hangingPunct="1">
        <a:spcBef>
          <a:spcPct val="0"/>
        </a:spcBef>
        <a:buNone/>
        <a:defRPr sz="4400" kern="1200">
          <a:solidFill>
            <a:schemeClr val="tx1"/>
          </a:solidFill>
          <a:latin typeface="+mj-lt"/>
          <a:ea typeface="+mj-ea"/>
          <a:cs typeface="+mj-cs"/>
        </a:defRPr>
      </a:lvl1pPr>
    </p:titleStyle>
    <p:bodyStyle>
      <a:lvl1pPr marL="342839" indent="-342839" algn="l" defTabSz="91423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19" indent="-285700" algn="l" defTabSz="91423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98" indent="-228560" algn="l" defTabSz="91423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18"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37"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56"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7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95"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14" indent="-228560" algn="l" defTabSz="91423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39" rtl="0" eaLnBrk="1" latinLnBrk="0" hangingPunct="1">
        <a:defRPr sz="1800" kern="1200">
          <a:solidFill>
            <a:schemeClr val="tx1"/>
          </a:solidFill>
          <a:latin typeface="+mn-lt"/>
          <a:ea typeface="+mn-ea"/>
          <a:cs typeface="+mn-cs"/>
        </a:defRPr>
      </a:lvl1pPr>
      <a:lvl2pPr marL="457119" algn="l" defTabSz="914239" rtl="0" eaLnBrk="1" latinLnBrk="0" hangingPunct="1">
        <a:defRPr sz="1800" kern="1200">
          <a:solidFill>
            <a:schemeClr val="tx1"/>
          </a:solidFill>
          <a:latin typeface="+mn-lt"/>
          <a:ea typeface="+mn-ea"/>
          <a:cs typeface="+mn-cs"/>
        </a:defRPr>
      </a:lvl2pPr>
      <a:lvl3pPr marL="914239" algn="l" defTabSz="914239" rtl="0" eaLnBrk="1" latinLnBrk="0" hangingPunct="1">
        <a:defRPr sz="1800" kern="1200">
          <a:solidFill>
            <a:schemeClr val="tx1"/>
          </a:solidFill>
          <a:latin typeface="+mn-lt"/>
          <a:ea typeface="+mn-ea"/>
          <a:cs typeface="+mn-cs"/>
        </a:defRPr>
      </a:lvl3pPr>
      <a:lvl4pPr marL="1371358" algn="l" defTabSz="914239" rtl="0" eaLnBrk="1" latinLnBrk="0" hangingPunct="1">
        <a:defRPr sz="1800" kern="1200">
          <a:solidFill>
            <a:schemeClr val="tx1"/>
          </a:solidFill>
          <a:latin typeface="+mn-lt"/>
          <a:ea typeface="+mn-ea"/>
          <a:cs typeface="+mn-cs"/>
        </a:defRPr>
      </a:lvl4pPr>
      <a:lvl5pPr marL="1828477" algn="l" defTabSz="914239" rtl="0" eaLnBrk="1" latinLnBrk="0" hangingPunct="1">
        <a:defRPr sz="1800" kern="1200">
          <a:solidFill>
            <a:schemeClr val="tx1"/>
          </a:solidFill>
          <a:latin typeface="+mn-lt"/>
          <a:ea typeface="+mn-ea"/>
          <a:cs typeface="+mn-cs"/>
        </a:defRPr>
      </a:lvl5pPr>
      <a:lvl6pPr marL="2285596" algn="l" defTabSz="914239" rtl="0" eaLnBrk="1" latinLnBrk="0" hangingPunct="1">
        <a:defRPr sz="1800" kern="1200">
          <a:solidFill>
            <a:schemeClr val="tx1"/>
          </a:solidFill>
          <a:latin typeface="+mn-lt"/>
          <a:ea typeface="+mn-ea"/>
          <a:cs typeface="+mn-cs"/>
        </a:defRPr>
      </a:lvl6pPr>
      <a:lvl7pPr marL="2742716" algn="l" defTabSz="914239" rtl="0" eaLnBrk="1" latinLnBrk="0" hangingPunct="1">
        <a:defRPr sz="1800" kern="1200">
          <a:solidFill>
            <a:schemeClr val="tx1"/>
          </a:solidFill>
          <a:latin typeface="+mn-lt"/>
          <a:ea typeface="+mn-ea"/>
          <a:cs typeface="+mn-cs"/>
        </a:defRPr>
      </a:lvl7pPr>
      <a:lvl8pPr marL="3199835" algn="l" defTabSz="914239" rtl="0" eaLnBrk="1" latinLnBrk="0" hangingPunct="1">
        <a:defRPr sz="1800" kern="1200">
          <a:solidFill>
            <a:schemeClr val="tx1"/>
          </a:solidFill>
          <a:latin typeface="+mn-lt"/>
          <a:ea typeface="+mn-ea"/>
          <a:cs typeface="+mn-cs"/>
        </a:defRPr>
      </a:lvl8pPr>
      <a:lvl9pPr marL="3656954" algn="l" defTabSz="91423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9787558" y="6314624"/>
            <a:ext cx="1794935" cy="406991"/>
          </a:xfrm>
          <a:prstGeom prst="rect">
            <a:avLst/>
          </a:prstGeom>
        </p:spPr>
      </p:pic>
      <p:sp>
        <p:nvSpPr>
          <p:cNvPr id="4" name="Date Placeholder 3"/>
          <p:cNvSpPr>
            <a:spLocks noGrp="1"/>
          </p:cNvSpPr>
          <p:nvPr>
            <p:ph type="dt" sz="half" idx="2"/>
          </p:nvPr>
        </p:nvSpPr>
        <p:spPr>
          <a:xfrm>
            <a:off x="609600" y="635649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9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9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22100321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9787537" y="6314592"/>
            <a:ext cx="1794935" cy="406991"/>
          </a:xfrm>
          <a:prstGeom prst="rect">
            <a:avLst/>
          </a:prstGeom>
        </p:spPr>
      </p:pic>
      <p:sp>
        <p:nvSpPr>
          <p:cNvPr id="4" name="Date Placeholder 3"/>
          <p:cNvSpPr>
            <a:spLocks noGrp="1"/>
          </p:cNvSpPr>
          <p:nvPr>
            <p:ph type="dt" sz="half" idx="2"/>
          </p:nvPr>
        </p:nvSpPr>
        <p:spPr>
          <a:xfrm>
            <a:off x="609600" y="63564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B199E5A-DE46-0141-836C-CE1F2AA3A87C}" type="datetimeFigureOut">
              <a:rPr lang="en-US" smtClean="0">
                <a:solidFill>
                  <a:prstClr val="black">
                    <a:tint val="75000"/>
                  </a:prstClr>
                </a:solidFill>
              </a:rPr>
              <a:pPr defTabSz="457200"/>
              <a:t>7/24/2018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4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1" y="63564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AB857B8-A485-4540-AC19-C8A772B0FC4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26616619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3" y="635644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E100931-26BB-4385-8D93-2F88872C74E8}" type="datetimeFigureOut">
              <a:rPr lang="en-US" smtClean="0">
                <a:solidFill>
                  <a:prstClr val="black">
                    <a:tint val="75000"/>
                  </a:prstClr>
                </a:solidFill>
              </a:rPr>
              <a:pPr defTabSz="914400"/>
              <a:t>7/24/2018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44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4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9FDDC30-66E3-43F4-B3CA-6B64233B5ACE}"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601034463"/>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3.xml"/><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5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8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8.png"/><Relationship Id="rId2" Type="http://schemas.openxmlformats.org/officeDocument/2006/relationships/diagramData" Target="../diagrams/data2.xml"/><Relationship Id="rId1" Type="http://schemas.openxmlformats.org/officeDocument/2006/relationships/slideLayout" Target="../slideLayouts/slideLayout8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jpeg"/><Relationship Id="rId2" Type="http://schemas.openxmlformats.org/officeDocument/2006/relationships/image" Target="../media/image19.png"/><Relationship Id="rId1" Type="http://schemas.openxmlformats.org/officeDocument/2006/relationships/slideLayout" Target="../slideLayouts/slideLayout8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0.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1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079630" y="527541"/>
            <a:ext cx="7385539" cy="2640213"/>
          </a:xfrm>
          <a:solidFill>
            <a:schemeClr val="bg1">
              <a:alpha val="52000"/>
            </a:schemeClr>
          </a:solidFill>
        </p:spPr>
        <p:txBody>
          <a:bodyPr>
            <a:normAutofit fontScale="90000"/>
          </a:bodyPr>
          <a:lstStyle/>
          <a:p>
            <a:pPr algn="ctr">
              <a:lnSpc>
                <a:spcPct val="80000"/>
              </a:lnSpc>
            </a:pPr>
            <a:r>
              <a:rPr lang="en-US" b="1" dirty="0" smtClean="0">
                <a:solidFill>
                  <a:srgbClr val="0070C0"/>
                </a:solidFill>
              </a:rPr>
              <a:t>Updated WHO Treatment Guidelines  &amp; </a:t>
            </a:r>
            <a:br>
              <a:rPr lang="en-US" b="1" dirty="0" smtClean="0">
                <a:solidFill>
                  <a:srgbClr val="0070C0"/>
                </a:solidFill>
              </a:rPr>
            </a:br>
            <a:r>
              <a:rPr lang="en-US" b="1" dirty="0" smtClean="0">
                <a:solidFill>
                  <a:srgbClr val="0070C0"/>
                </a:solidFill>
              </a:rPr>
              <a:t>Data </a:t>
            </a:r>
            <a:r>
              <a:rPr lang="en-US" b="1" dirty="0">
                <a:solidFill>
                  <a:srgbClr val="0070C0"/>
                </a:solidFill>
              </a:rPr>
              <a:t>from other </a:t>
            </a:r>
            <a:r>
              <a:rPr lang="en-US" b="1" dirty="0" smtClean="0">
                <a:solidFill>
                  <a:srgbClr val="0070C0"/>
                </a:solidFill>
              </a:rPr>
              <a:t>cohorts and </a:t>
            </a:r>
            <a:r>
              <a:rPr lang="en-US" b="1" dirty="0">
                <a:solidFill>
                  <a:srgbClr val="0070C0"/>
                </a:solidFill>
              </a:rPr>
              <a:t>regions to guide </a:t>
            </a:r>
            <a:r>
              <a:rPr lang="en-US" b="1" dirty="0" smtClean="0">
                <a:solidFill>
                  <a:srgbClr val="0070C0"/>
                </a:solidFill>
              </a:rPr>
              <a:t>decisions around the use of DTG </a:t>
            </a:r>
            <a:endParaRPr lang="en-GB" b="1" dirty="0">
              <a:solidFill>
                <a:srgbClr val="0070C0"/>
              </a:solidFill>
            </a:endParaRPr>
          </a:p>
        </p:txBody>
      </p:sp>
      <p:sp>
        <p:nvSpPr>
          <p:cNvPr id="10" name="Subtitle 9"/>
          <p:cNvSpPr>
            <a:spLocks noGrp="1"/>
          </p:cNvSpPr>
          <p:nvPr>
            <p:ph type="subTitle" idx="1"/>
          </p:nvPr>
        </p:nvSpPr>
        <p:spPr>
          <a:xfrm>
            <a:off x="3727937" y="3376254"/>
            <a:ext cx="7139355" cy="2262555"/>
          </a:xfrm>
          <a:noFill/>
        </p:spPr>
        <p:txBody>
          <a:bodyPr tIns="374862" anchor="ctr" anchorCtr="0">
            <a:normAutofit/>
          </a:bodyPr>
          <a:lstStyle/>
          <a:p>
            <a:pPr algn="ctr"/>
            <a:r>
              <a:rPr lang="en-US" sz="2400" dirty="0" smtClean="0">
                <a:solidFill>
                  <a:schemeClr val="tx1"/>
                </a:solidFill>
              </a:rPr>
              <a:t>Meg Doherty MD MPH PhD</a:t>
            </a:r>
          </a:p>
          <a:p>
            <a:pPr algn="ctr"/>
            <a:r>
              <a:rPr lang="en-US" sz="2400" dirty="0" smtClean="0">
                <a:solidFill>
                  <a:schemeClr val="tx1"/>
                </a:solidFill>
              </a:rPr>
              <a:t>24 July 2018</a:t>
            </a:r>
            <a:r>
              <a:rPr lang="en-US" sz="2400" dirty="0">
                <a:solidFill>
                  <a:schemeClr val="tx1"/>
                </a:solidFill>
              </a:rPr>
              <a:t/>
            </a:r>
            <a:br>
              <a:rPr lang="en-US" sz="2400" dirty="0">
                <a:solidFill>
                  <a:schemeClr val="tx1"/>
                </a:solidFill>
              </a:rPr>
            </a:br>
            <a:r>
              <a:rPr lang="en-US" sz="2400" dirty="0" smtClean="0">
                <a:solidFill>
                  <a:schemeClr val="tx1"/>
                </a:solidFill>
              </a:rPr>
              <a:t>WHO HQ</a:t>
            </a:r>
            <a:r>
              <a:rPr lang="en-US" sz="2400" dirty="0">
                <a:solidFill>
                  <a:schemeClr val="tx1"/>
                </a:solidFill>
              </a:rPr>
              <a:t/>
            </a:r>
            <a:br>
              <a:rPr lang="en-US" sz="2400" dirty="0">
                <a:solidFill>
                  <a:schemeClr val="tx1"/>
                </a:solidFill>
              </a:rPr>
            </a:br>
            <a:endParaRPr lang="en-GB" sz="2400" dirty="0">
              <a:solidFill>
                <a:schemeClr val="tx1"/>
              </a:solidFill>
            </a:endParaRPr>
          </a:p>
        </p:txBody>
      </p:sp>
      <p:pic>
        <p:nvPicPr>
          <p:cNvPr id="1027" name="Picture 3" descr="C:\Users\BEUSEN~1\AppData\Local\Temp\WHO-EN-W-H.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019" y="5882176"/>
            <a:ext cx="3617748" cy="8808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DS 2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457" y="5760451"/>
            <a:ext cx="2808312" cy="994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xmlns="" id="{DB270BA0-A4F0-471E-80B0-5D04D82AA1F2}"/>
              </a:ext>
            </a:extLst>
          </p:cNvPr>
          <p:cNvPicPr>
            <a:picLocks noChangeAspect="1"/>
          </p:cNvPicPr>
          <p:nvPr/>
        </p:nvPicPr>
        <p:blipFill>
          <a:blip r:embed="rId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829325" y="5856678"/>
            <a:ext cx="2779139" cy="839507"/>
          </a:xfrm>
          <a:prstGeom prst="rect">
            <a:avLst/>
          </a:prstGeom>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519" y="386857"/>
            <a:ext cx="3632188" cy="5139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527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9" y="1939160"/>
            <a:ext cx="12099721" cy="370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pPr algn="ctr"/>
            <a:r>
              <a:rPr lang="en-US" b="1" dirty="0" smtClean="0">
                <a:solidFill>
                  <a:srgbClr val="0070C0"/>
                </a:solidFill>
              </a:rPr>
              <a:t>2018 WHO RECOMMENDATIONS</a:t>
            </a:r>
            <a:r>
              <a:rPr lang="en-US" b="1" dirty="0">
                <a:solidFill>
                  <a:srgbClr val="0070C0"/>
                </a:solidFill>
              </a:rPr>
              <a:t>: </a:t>
            </a:r>
            <a:r>
              <a:rPr lang="en-US" b="1" dirty="0" smtClean="0">
                <a:solidFill>
                  <a:srgbClr val="0070C0"/>
                </a:solidFill>
              </a:rPr>
              <a:t>SECOND-LINE </a:t>
            </a:r>
            <a:r>
              <a:rPr lang="en-US" b="1" dirty="0">
                <a:solidFill>
                  <a:srgbClr val="0070C0"/>
                </a:solidFill>
              </a:rPr>
              <a:t>ARV DRUG REGIMENS </a:t>
            </a:r>
            <a:endParaRPr lang="en-US" dirty="0">
              <a:solidFill>
                <a:srgbClr val="0070C0"/>
              </a:solidFill>
            </a:endParaRPr>
          </a:p>
        </p:txBody>
      </p:sp>
    </p:spTree>
    <p:extLst>
      <p:ext uri="{BB962C8B-B14F-4D97-AF65-F5344CB8AC3E}">
        <p14:creationId xmlns:p14="http://schemas.microsoft.com/office/powerpoint/2010/main" val="95834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84" y="236483"/>
            <a:ext cx="11666484" cy="1547960"/>
          </a:xfrm>
        </p:spPr>
        <p:txBody>
          <a:bodyPr>
            <a:normAutofit fontScale="90000"/>
          </a:bodyPr>
          <a:lstStyle/>
          <a:p>
            <a:pPr algn="ctr"/>
            <a:r>
              <a:rPr lang="en-GB" sz="4000" b="1" dirty="0">
                <a:solidFill>
                  <a:srgbClr val="0070C0"/>
                </a:solidFill>
                <a:latin typeface="+mn-lt"/>
              </a:rPr>
              <a:t>Preferred and alternative second-line ART regimens for adults, and adolescents  </a:t>
            </a:r>
            <a:r>
              <a:rPr lang="en-GB" sz="4000" b="1" dirty="0" smtClean="0">
                <a:solidFill>
                  <a:srgbClr val="0070C0"/>
                </a:solidFill>
                <a:latin typeface="+mn-lt"/>
              </a:rPr>
              <a:t>(</a:t>
            </a:r>
            <a:r>
              <a:rPr lang="en-GB" sz="4000" b="1" dirty="0">
                <a:solidFill>
                  <a:srgbClr val="0070C0"/>
                </a:solidFill>
                <a:latin typeface="+mn-lt"/>
              </a:rPr>
              <a:t>including pregnant / breastfeeding women)</a:t>
            </a:r>
            <a:endParaRPr lang="en-US" dirty="0">
              <a:solidFill>
                <a:srgbClr val="0070C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987864544"/>
              </p:ext>
            </p:extLst>
          </p:nvPr>
        </p:nvGraphicFramePr>
        <p:xfrm>
          <a:off x="346840" y="1860335"/>
          <a:ext cx="11556128" cy="3011211"/>
        </p:xfrm>
        <a:graphic>
          <a:graphicData uri="http://schemas.openxmlformats.org/drawingml/2006/table">
            <a:tbl>
              <a:tblPr firstRow="1" firstCol="1" bandRow="1" bandCol="1">
                <a:tableStyleId>{B301B821-A1FF-4177-AEE7-76D212191A09}</a:tableStyleId>
              </a:tblPr>
              <a:tblGrid>
                <a:gridCol w="1843883"/>
                <a:gridCol w="3159267"/>
                <a:gridCol w="3393855"/>
                <a:gridCol w="3159123"/>
              </a:tblGrid>
              <a:tr h="837237">
                <a:tc>
                  <a:txBody>
                    <a:bodyPr/>
                    <a:lstStyle/>
                    <a:p>
                      <a:pPr algn="ctr">
                        <a:lnSpc>
                          <a:spcPct val="115000"/>
                        </a:lnSpc>
                        <a:spcAft>
                          <a:spcPts val="1000"/>
                        </a:spcAft>
                      </a:pPr>
                      <a:r>
                        <a:rPr lang="en-GB" sz="2400" dirty="0">
                          <a:effectLst/>
                        </a:rPr>
                        <a:t>Population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Failing first-line </a:t>
                      </a:r>
                      <a:r>
                        <a:rPr lang="en-GB" sz="2400" dirty="0" smtClean="0">
                          <a:effectLst/>
                        </a:rPr>
                        <a:t>             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Preferred second-line </a:t>
                      </a:r>
                      <a:r>
                        <a:rPr lang="en-GB" sz="2400" baseline="0" dirty="0" smtClean="0">
                          <a:effectLst/>
                        </a:rPr>
                        <a:t>       </a:t>
                      </a:r>
                      <a:r>
                        <a:rPr lang="en-GB" sz="2400" dirty="0" smtClean="0">
                          <a:effectLst/>
                        </a:rPr>
                        <a:t>regimen</a:t>
                      </a:r>
                      <a:endParaRPr lang="en-US" sz="2400" dirty="0">
                        <a:effectLst/>
                        <a:latin typeface="Cambria"/>
                        <a:ea typeface="MS Mincho"/>
                        <a:cs typeface="Times New Roman"/>
                      </a:endParaRPr>
                    </a:p>
                  </a:txBody>
                  <a:tcPr marL="68580" marR="68580" marT="0" marB="0"/>
                </a:tc>
                <a:tc>
                  <a:txBody>
                    <a:bodyPr/>
                    <a:lstStyle/>
                    <a:p>
                      <a:pPr algn="ctr">
                        <a:lnSpc>
                          <a:spcPct val="115000"/>
                        </a:lnSpc>
                        <a:spcAft>
                          <a:spcPts val="1000"/>
                        </a:spcAft>
                      </a:pPr>
                      <a:r>
                        <a:rPr lang="en-GB" sz="2400" dirty="0">
                          <a:effectLst/>
                        </a:rPr>
                        <a:t>Alternative second-line regimens</a:t>
                      </a:r>
                      <a:endParaRPr lang="en-US" sz="2400" dirty="0">
                        <a:effectLst/>
                        <a:latin typeface="Cambria"/>
                        <a:ea typeface="MS Mincho"/>
                        <a:cs typeface="Times New Roman"/>
                      </a:endParaRPr>
                    </a:p>
                  </a:txBody>
                  <a:tcPr marL="68580" marR="68580" marT="0" marB="0"/>
                </a:tc>
              </a:tr>
              <a:tr h="837237">
                <a:tc rowSpan="2">
                  <a:txBody>
                    <a:bodyPr/>
                    <a:lstStyle/>
                    <a:p>
                      <a:pPr>
                        <a:lnSpc>
                          <a:spcPct val="115000"/>
                        </a:lnSpc>
                        <a:spcAft>
                          <a:spcPts val="1000"/>
                        </a:spcAft>
                      </a:pPr>
                      <a:r>
                        <a:rPr lang="en-GB" sz="2400" dirty="0">
                          <a:effectLst/>
                        </a:rPr>
                        <a:t>Adults and </a:t>
                      </a:r>
                      <a:r>
                        <a:rPr lang="en-GB" sz="2400" dirty="0" err="1">
                          <a:effectLst/>
                        </a:rPr>
                        <a:t>adolescents</a:t>
                      </a:r>
                      <a:r>
                        <a:rPr lang="en-GB" sz="2400" baseline="30000" dirty="0" err="1">
                          <a:effectLst/>
                        </a:rPr>
                        <a:t>a</a:t>
                      </a:r>
                      <a:r>
                        <a:rPr lang="en-GB" sz="2400" dirty="0">
                          <a:effectLst/>
                        </a:rPr>
                        <a:t> </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a:effectLst/>
                        </a:rPr>
                        <a:t>NRTIs + </a:t>
                      </a:r>
                      <a:r>
                        <a:rPr lang="en-GB" sz="2400" b="1" dirty="0" err="1">
                          <a:solidFill>
                            <a:srgbClr val="FF0000"/>
                          </a:solidFill>
                          <a:effectLst/>
                        </a:rPr>
                        <a:t>DTG</a:t>
                      </a:r>
                      <a:r>
                        <a:rPr lang="en-GB" sz="2400" baseline="30000" dirty="0" err="1">
                          <a:solidFill>
                            <a:srgbClr val="FF0000"/>
                          </a:solidFill>
                          <a:effectLst/>
                        </a:rPr>
                        <a:t>a</a:t>
                      </a:r>
                      <a:endParaRPr lang="en-US" sz="2400" dirty="0">
                        <a:solidFill>
                          <a:srgbClr val="FF0000"/>
                        </a:solidFill>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smtClean="0">
                          <a:effectLst/>
                        </a:rPr>
                        <a:t>NRTIs</a:t>
                      </a:r>
                      <a:r>
                        <a:rPr lang="en-GB" sz="2400" baseline="30000" dirty="0" err="1" smtClean="0">
                          <a:effectLst/>
                        </a:rPr>
                        <a:t>b</a:t>
                      </a:r>
                      <a:r>
                        <a:rPr lang="en-GB" sz="2400" dirty="0" smtClean="0">
                          <a:effectLst/>
                        </a:rPr>
                        <a:t> </a:t>
                      </a:r>
                      <a:r>
                        <a:rPr lang="en-GB" sz="2400" dirty="0">
                          <a:effectLst/>
                        </a:rPr>
                        <a:t>+ (ATV/r or LPV/r)</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DRV/</a:t>
                      </a:r>
                      <a:r>
                        <a:rPr lang="en-GB" sz="2400" dirty="0" err="1">
                          <a:effectLst/>
                        </a:rPr>
                        <a:t>r</a:t>
                      </a:r>
                      <a:r>
                        <a:rPr lang="en-GB" sz="2400" baseline="30000" dirty="0" err="1">
                          <a:effectLst/>
                        </a:rPr>
                        <a:t>b,c</a:t>
                      </a:r>
                      <a:endParaRPr lang="en-US" sz="2400" dirty="0">
                        <a:effectLst/>
                        <a:latin typeface="Cambria"/>
                        <a:ea typeface="MS Mincho"/>
                        <a:cs typeface="Times New Roman"/>
                      </a:endParaRPr>
                    </a:p>
                  </a:txBody>
                  <a:tcPr marL="68580" marR="68580" marT="0" marB="0" anchor="ctr"/>
                </a:tc>
              </a:tr>
              <a:tr h="1328715">
                <a:tc vMerge="1">
                  <a:txBody>
                    <a:bodyPr/>
                    <a:lstStyle/>
                    <a:p>
                      <a:endParaRPr lang="en-US"/>
                    </a:p>
                  </a:txBody>
                  <a:tcP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EFV (or NVP)</a:t>
                      </a:r>
                      <a:endParaRPr lang="en-US" sz="2400" dirty="0">
                        <a:effectLst/>
                        <a:latin typeface="Cambria"/>
                        <a:ea typeface="MS Mincho"/>
                        <a:cs typeface="Times New Roman"/>
                      </a:endParaRPr>
                    </a:p>
                  </a:txBody>
                  <a:tcPr marL="68580" marR="68580" marT="0" marB="0" anchor="ctr"/>
                </a:tc>
                <a:tc>
                  <a:txBody>
                    <a:bodyPr/>
                    <a:lstStyle/>
                    <a:p>
                      <a:pPr algn="ctr">
                        <a:lnSpc>
                          <a:spcPct val="115000"/>
                        </a:lnSpc>
                        <a:spcAft>
                          <a:spcPts val="1000"/>
                        </a:spcAft>
                      </a:pPr>
                      <a:r>
                        <a:rPr lang="en-GB" sz="2400" dirty="0" smtClean="0">
                          <a:effectLst/>
                        </a:rPr>
                        <a:t>2 </a:t>
                      </a:r>
                      <a:r>
                        <a:rPr lang="en-GB" sz="2400" dirty="0" err="1" smtClean="0">
                          <a:effectLst/>
                        </a:rPr>
                        <a:t>NRTIs</a:t>
                      </a:r>
                      <a:r>
                        <a:rPr lang="en-GB" sz="2400" baseline="30000" dirty="0" err="1" smtClean="0">
                          <a:effectLst/>
                        </a:rPr>
                        <a:t>b</a:t>
                      </a:r>
                      <a:r>
                        <a:rPr lang="en-GB" sz="2400" dirty="0" smtClean="0">
                          <a:effectLst/>
                        </a:rPr>
                        <a:t> </a:t>
                      </a:r>
                      <a:r>
                        <a:rPr lang="en-GB" sz="2400" dirty="0">
                          <a:effectLst/>
                        </a:rPr>
                        <a:t>+ </a:t>
                      </a:r>
                      <a:r>
                        <a:rPr lang="en-GB" sz="2400" b="1" dirty="0">
                          <a:solidFill>
                            <a:srgbClr val="FF0000"/>
                          </a:solidFill>
                          <a:effectLst/>
                        </a:rPr>
                        <a:t>DTG</a:t>
                      </a:r>
                      <a:r>
                        <a:rPr lang="en-GB" sz="2400" dirty="0">
                          <a:effectLst/>
                        </a:rPr>
                        <a:t> </a:t>
                      </a:r>
                      <a:r>
                        <a:rPr lang="en-GB" sz="2400" baseline="30000" dirty="0" err="1">
                          <a:effectLst/>
                        </a:rPr>
                        <a:t>a,b</a:t>
                      </a:r>
                      <a:endParaRPr lang="en-US" sz="2400" dirty="0">
                        <a:effectLst/>
                        <a:latin typeface="Cambria"/>
                        <a:ea typeface="MS Mincho"/>
                        <a:cs typeface="Times New Roman"/>
                      </a:endParaRPr>
                    </a:p>
                  </a:txBody>
                  <a:tcPr marL="68580" marR="68580" marT="0" marB="0" anchor="ctr">
                    <a:solidFill>
                      <a:schemeClr val="accent3">
                        <a:lumMod val="20000"/>
                        <a:lumOff val="80000"/>
                      </a:schemeClr>
                    </a:solidFill>
                  </a:tcPr>
                </a:tc>
                <a:tc>
                  <a:txBody>
                    <a:bodyPr/>
                    <a:lstStyle/>
                    <a:p>
                      <a:pPr algn="ctr">
                        <a:lnSpc>
                          <a:spcPct val="115000"/>
                        </a:lnSpc>
                        <a:spcAft>
                          <a:spcPts val="1000"/>
                        </a:spcAft>
                      </a:pPr>
                      <a:r>
                        <a:rPr lang="en-GB" sz="2400" dirty="0" smtClean="0">
                          <a:effectLst/>
                        </a:rPr>
                        <a:t>2  </a:t>
                      </a:r>
                      <a:r>
                        <a:rPr lang="en-GB" sz="2400" dirty="0" err="1">
                          <a:effectLst/>
                        </a:rPr>
                        <a:t>NRTIs</a:t>
                      </a:r>
                      <a:r>
                        <a:rPr lang="en-GB" sz="2400" baseline="30000" dirty="0" err="1">
                          <a:effectLst/>
                        </a:rPr>
                        <a:t>b</a:t>
                      </a:r>
                      <a:r>
                        <a:rPr lang="en-GB" sz="2400" dirty="0">
                          <a:effectLst/>
                        </a:rPr>
                        <a:t> + (ATV/r or LPV/r or DRV/</a:t>
                      </a:r>
                      <a:r>
                        <a:rPr lang="en-GB" sz="2400" dirty="0" err="1">
                          <a:effectLst/>
                        </a:rPr>
                        <a:t>r</a:t>
                      </a:r>
                      <a:r>
                        <a:rPr lang="en-GB" sz="2400" baseline="30000" dirty="0" err="1">
                          <a:effectLst/>
                        </a:rPr>
                        <a:t>c,d</a:t>
                      </a:r>
                      <a:r>
                        <a:rPr lang="en-GB" sz="2400" dirty="0">
                          <a:effectLst/>
                        </a:rPr>
                        <a:t>)</a:t>
                      </a:r>
                      <a:endParaRPr lang="en-US" sz="2400" dirty="0">
                        <a:effectLst/>
                        <a:latin typeface="Cambria"/>
                        <a:ea typeface="MS Mincho"/>
                        <a:cs typeface="Times New Roman"/>
                      </a:endParaRPr>
                    </a:p>
                  </a:txBody>
                  <a:tcPr marL="68580" marR="68580" marT="0" marB="0" anchor="ctr"/>
                </a:tc>
              </a:tr>
            </a:tbl>
          </a:graphicData>
        </a:graphic>
      </p:graphicFrame>
      <p:sp>
        <p:nvSpPr>
          <p:cNvPr id="5" name="Rectangle 4"/>
          <p:cNvSpPr/>
          <p:nvPr/>
        </p:nvSpPr>
        <p:spPr>
          <a:xfrm>
            <a:off x="346841" y="5218416"/>
            <a:ext cx="10137227" cy="1384993"/>
          </a:xfrm>
          <a:prstGeom prst="rect">
            <a:avLst/>
          </a:prstGeom>
        </p:spPr>
        <p:txBody>
          <a:bodyPr wrap="square" lIns="91438" tIns="45719" rIns="91438" bIns="45719">
            <a:spAutoFit/>
          </a:bodyPr>
          <a:lstStyle/>
          <a:p>
            <a:r>
              <a:rPr lang="en-GB" sz="1400" baseline="30000" dirty="0">
                <a:solidFill>
                  <a:prstClr val="black"/>
                </a:solidFill>
              </a:rPr>
              <a:t>a </a:t>
            </a:r>
            <a:r>
              <a:rPr lang="en-GB" sz="1400" dirty="0">
                <a:solidFill>
                  <a:prstClr val="black"/>
                </a:solidFill>
              </a:rPr>
              <a:t>DTG can be offered to women receiving </a:t>
            </a:r>
            <a:r>
              <a:rPr lang="en-GB" sz="1400" b="1" dirty="0">
                <a:solidFill>
                  <a:srgbClr val="C00000"/>
                </a:solidFill>
              </a:rPr>
              <a:t>reliable contraception and who are fully informed of the benefits and risks, including the potential risk of neural tube defects </a:t>
            </a:r>
            <a:r>
              <a:rPr lang="en-GB" sz="1400" dirty="0">
                <a:solidFill>
                  <a:prstClr val="black"/>
                </a:solidFill>
              </a:rPr>
              <a:t>(see Box 1 and the section on safety concern about DTG for women and adolescent girls of childbearing potential).</a:t>
            </a:r>
            <a:endParaRPr lang="en-US" sz="1400" dirty="0">
              <a:solidFill>
                <a:prstClr val="black"/>
              </a:solidFill>
            </a:endParaRPr>
          </a:p>
          <a:p>
            <a:r>
              <a:rPr lang="en-GB" sz="1400" baseline="30000" dirty="0">
                <a:solidFill>
                  <a:prstClr val="black"/>
                </a:solidFill>
              </a:rPr>
              <a:t>b </a:t>
            </a:r>
            <a:r>
              <a:rPr lang="en-GB" sz="1400" dirty="0">
                <a:solidFill>
                  <a:prstClr val="black"/>
                </a:solidFill>
              </a:rPr>
              <a:t>If ABC + 3TC or TDF + 3TC (or FTC) was used in the failing first-line regimen, AZT + 3TC should be used in second-line ART and </a:t>
            </a:r>
            <a:r>
              <a:rPr lang="en-GB" sz="1400" dirty="0" smtClean="0">
                <a:solidFill>
                  <a:prstClr val="black"/>
                </a:solidFill>
              </a:rPr>
              <a:t>vice versa</a:t>
            </a:r>
            <a:r>
              <a:rPr lang="en-GB" sz="1400" dirty="0">
                <a:solidFill>
                  <a:prstClr val="black"/>
                </a:solidFill>
              </a:rPr>
              <a:t>.</a:t>
            </a:r>
            <a:endParaRPr lang="en-US" sz="1400" dirty="0">
              <a:solidFill>
                <a:prstClr val="black"/>
              </a:solidFill>
            </a:endParaRPr>
          </a:p>
          <a:p>
            <a:r>
              <a:rPr lang="en-GB" sz="1400" baseline="30000" dirty="0">
                <a:solidFill>
                  <a:prstClr val="black"/>
                </a:solidFill>
              </a:rPr>
              <a:t>c </a:t>
            </a:r>
            <a:r>
              <a:rPr lang="en-GB" sz="1400" dirty="0">
                <a:solidFill>
                  <a:prstClr val="black"/>
                </a:solidFill>
              </a:rPr>
              <a:t>RAL + LPV/r can be used as an alternative second-line regimen for adults and adolescents.</a:t>
            </a:r>
            <a:endParaRPr lang="en-US" sz="1400" dirty="0">
              <a:solidFill>
                <a:prstClr val="black"/>
              </a:solidFill>
            </a:endParaRPr>
          </a:p>
          <a:p>
            <a:r>
              <a:rPr lang="en-GB" sz="1400" baseline="30000" dirty="0">
                <a:solidFill>
                  <a:prstClr val="black"/>
                </a:solidFill>
              </a:rPr>
              <a:t>d </a:t>
            </a:r>
            <a:r>
              <a:rPr lang="en-GB" sz="1400" dirty="0">
                <a:solidFill>
                  <a:prstClr val="black"/>
                </a:solidFill>
              </a:rPr>
              <a:t>DRV/r can be used as an alternative PI option.</a:t>
            </a:r>
            <a:endParaRPr lang="en-US" sz="1400" dirty="0">
              <a:solidFill>
                <a:prstClr val="black"/>
              </a:solidFill>
            </a:endParaRPr>
          </a:p>
        </p:txBody>
      </p:sp>
    </p:spTree>
    <p:extLst>
      <p:ext uri="{BB962C8B-B14F-4D97-AF65-F5344CB8AC3E}">
        <p14:creationId xmlns:p14="http://schemas.microsoft.com/office/powerpoint/2010/main" val="3978821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97" y="268015"/>
            <a:ext cx="10849315" cy="1422680"/>
          </a:xfrm>
        </p:spPr>
        <p:txBody>
          <a:bodyPr>
            <a:normAutofit/>
          </a:bodyPr>
          <a:lstStyle/>
          <a:p>
            <a:pPr lvl="0" algn="ctr"/>
            <a:r>
              <a:rPr lang="en-US" altLang="en-US" sz="3100" b="1" dirty="0">
                <a:solidFill>
                  <a:srgbClr val="0070C0"/>
                </a:solidFill>
                <a:latin typeface="+mn-lt"/>
                <a:ea typeface="SimSun" pitchFamily="2" charset="-122"/>
                <a:cs typeface="Times New Roman" pitchFamily="18" charset="0"/>
              </a:rPr>
              <a:t>Sequencing options for preferred first-, second- and third-line ART regimens in adults and adolescents (including pregnant women and </a:t>
            </a:r>
            <a:r>
              <a:rPr lang="en-US" altLang="en-US" sz="3100" b="1" dirty="0" smtClean="0">
                <a:solidFill>
                  <a:srgbClr val="0070C0"/>
                </a:solidFill>
                <a:latin typeface="+mn-lt"/>
                <a:ea typeface="SimSun" pitchFamily="2" charset="-122"/>
                <a:cs typeface="Times New Roman" pitchFamily="18" charset="0"/>
              </a:rPr>
              <a:t>women childbearing potential)</a:t>
            </a:r>
            <a:endParaRPr lang="en-US" dirty="0">
              <a:solidFill>
                <a:srgbClr val="0070C0"/>
              </a:solidFill>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103404271"/>
              </p:ext>
            </p:extLst>
          </p:nvPr>
        </p:nvGraphicFramePr>
        <p:xfrm>
          <a:off x="678295" y="1692644"/>
          <a:ext cx="10751708" cy="3444889"/>
        </p:xfrm>
        <a:graphic>
          <a:graphicData uri="http://schemas.openxmlformats.org/drawingml/2006/table">
            <a:tbl>
              <a:tblPr firstRow="1" firstCol="1" bandRow="1">
                <a:tableStyleId>{69012ECD-51FC-41F1-AA8D-1B2483CD663E}</a:tableStyleId>
              </a:tblPr>
              <a:tblGrid>
                <a:gridCol w="2623929"/>
                <a:gridCol w="2863227"/>
                <a:gridCol w="2978552"/>
                <a:gridCol w="2286000"/>
              </a:tblGrid>
              <a:tr h="705984">
                <a:tc>
                  <a:txBody>
                    <a:bodyPr/>
                    <a:lstStyle/>
                    <a:p>
                      <a:pPr algn="ctr">
                        <a:lnSpc>
                          <a:spcPts val="1035"/>
                        </a:lnSpc>
                        <a:spcBef>
                          <a:spcPts val="165"/>
                        </a:spcBef>
                        <a:spcAft>
                          <a:spcPts val="0"/>
                        </a:spcAft>
                      </a:pPr>
                      <a:r>
                        <a:rPr lang="en-US" sz="2400" dirty="0">
                          <a:effectLst/>
                        </a:rPr>
                        <a:t>Population</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1</a:t>
                      </a:r>
                      <a:r>
                        <a:rPr lang="en-US" sz="2400" baseline="30000" dirty="0">
                          <a:effectLst/>
                        </a:rPr>
                        <a:t>st</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2</a:t>
                      </a:r>
                      <a:r>
                        <a:rPr lang="en-US" sz="2400" baseline="30000" dirty="0">
                          <a:effectLst/>
                        </a:rPr>
                        <a:t>nd</a:t>
                      </a:r>
                      <a:r>
                        <a:rPr lang="en-US" sz="2400" dirty="0">
                          <a:effectLst/>
                        </a:rPr>
                        <a:t> line regimens</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165"/>
                        </a:spcBef>
                        <a:spcAft>
                          <a:spcPts val="0"/>
                        </a:spcAft>
                      </a:pPr>
                      <a:r>
                        <a:rPr lang="en-US" sz="2400" dirty="0">
                          <a:effectLst/>
                        </a:rPr>
                        <a:t>3</a:t>
                      </a:r>
                      <a:r>
                        <a:rPr lang="en-US" sz="2400" baseline="30000" dirty="0">
                          <a:effectLst/>
                        </a:rPr>
                        <a:t>rd</a:t>
                      </a:r>
                      <a:r>
                        <a:rPr lang="en-US" sz="2400" dirty="0">
                          <a:effectLst/>
                        </a:rPr>
                        <a:t> line regimens</a:t>
                      </a:r>
                      <a:endParaRPr lang="en-US" sz="2400" dirty="0">
                        <a:effectLst/>
                        <a:latin typeface="Times New Roman"/>
                        <a:ea typeface="SimSun"/>
                        <a:cs typeface="Arial"/>
                      </a:endParaRPr>
                    </a:p>
                  </a:txBody>
                  <a:tcPr marL="68580" marR="68580" marT="0" marB="0" anchor="ctr"/>
                </a:tc>
              </a:tr>
              <a:tr h="715715">
                <a:tc rowSpan="4">
                  <a:txBody>
                    <a:bodyPr/>
                    <a:lstStyle/>
                    <a:p>
                      <a:pPr algn="l">
                        <a:lnSpc>
                          <a:spcPct val="100000"/>
                        </a:lnSpc>
                        <a:spcBef>
                          <a:spcPts val="600"/>
                        </a:spcBef>
                        <a:spcAft>
                          <a:spcPts val="600"/>
                        </a:spcAft>
                      </a:pPr>
                      <a:r>
                        <a:rPr lang="en-US" sz="2400" dirty="0">
                          <a:effectLst/>
                        </a:rPr>
                        <a:t>Adults and  adolescents (including pregnant </a:t>
                      </a:r>
                      <a:r>
                        <a:rPr lang="en-US" sz="2400" dirty="0" smtClean="0">
                          <a:effectLst/>
                        </a:rPr>
                        <a:t>and women</a:t>
                      </a:r>
                      <a:r>
                        <a:rPr lang="en-US" sz="2400" baseline="0" dirty="0" smtClean="0">
                          <a:effectLst/>
                        </a:rPr>
                        <a:t> of </a:t>
                      </a:r>
                      <a:r>
                        <a:rPr lang="en-US" sz="2400" dirty="0" smtClean="0">
                          <a:effectLst/>
                        </a:rPr>
                        <a:t>childbearing potential)</a:t>
                      </a:r>
                      <a:r>
                        <a:rPr lang="en-US" sz="2400" baseline="30000" dirty="0" smtClean="0">
                          <a:effectLst/>
                        </a:rPr>
                        <a:t>a</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en-US" sz="2400" dirty="0" smtClean="0">
                          <a:effectLst/>
                        </a:rPr>
                        <a:t>2 </a:t>
                      </a:r>
                      <a:r>
                        <a:rPr lang="en-US" sz="2400" dirty="0">
                          <a:effectLst/>
                        </a:rPr>
                        <a:t>NRTIs + </a:t>
                      </a:r>
                      <a:r>
                        <a:rPr lang="en-US" sz="2400" b="1" dirty="0">
                          <a:solidFill>
                            <a:srgbClr val="C00000"/>
                          </a:solidFill>
                          <a:effectLst/>
                        </a:rPr>
                        <a:t> </a:t>
                      </a:r>
                      <a:r>
                        <a:rPr lang="en-US" sz="2400" b="1" dirty="0">
                          <a:solidFill>
                            <a:srgbClr val="FF0000"/>
                          </a:solidFill>
                          <a:effectLst/>
                        </a:rPr>
                        <a:t>DTG</a:t>
                      </a:r>
                      <a:r>
                        <a:rPr lang="en-US" sz="2400" b="1" baseline="30000" dirty="0">
                          <a:solidFill>
                            <a:srgbClr val="FF0000"/>
                          </a:solidFill>
                          <a:effectLst/>
                        </a:rPr>
                        <a:t> </a:t>
                      </a:r>
                      <a:r>
                        <a:rPr lang="en-US" sz="2400" baseline="30000" dirty="0">
                          <a:effectLst/>
                        </a:rPr>
                        <a:t>b</a:t>
                      </a:r>
                      <a:r>
                        <a:rPr lang="en-US" sz="2400" dirty="0">
                          <a:effectLst/>
                        </a:rPr>
                        <a:t>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2 NRTIs + (ATV/r or</a:t>
                      </a: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endParaRPr lang="pt-BR" sz="2400" dirty="0" smtClean="0">
                        <a:effectLst/>
                      </a:endParaRPr>
                    </a:p>
                    <a:p>
                      <a:pPr algn="ctr">
                        <a:lnSpc>
                          <a:spcPts val="1035"/>
                        </a:lnSpc>
                        <a:spcBef>
                          <a:spcPts val="0"/>
                        </a:spcBef>
                        <a:spcAft>
                          <a:spcPts val="0"/>
                        </a:spcAft>
                      </a:pPr>
                      <a:r>
                        <a:rPr lang="pt-BR" sz="2400" dirty="0" smtClean="0">
                          <a:effectLst/>
                        </a:rPr>
                        <a:t>LPV/r)</a:t>
                      </a:r>
                    </a:p>
                    <a:p>
                      <a:pPr algn="ctr">
                        <a:lnSpc>
                          <a:spcPts val="1035"/>
                        </a:lnSpc>
                        <a:spcBef>
                          <a:spcPts val="0"/>
                        </a:spcBef>
                        <a:spcAft>
                          <a:spcPts val="0"/>
                        </a:spcAft>
                      </a:pPr>
                      <a:endParaRPr lang="en-US" sz="2400" dirty="0">
                        <a:effectLst/>
                        <a:latin typeface="Times New Roman"/>
                        <a:ea typeface="SimSun"/>
                        <a:cs typeface="Arial"/>
                      </a:endParaRPr>
                    </a:p>
                  </a:txBody>
                  <a:tcPr marL="68580" marR="68580" marT="0" marB="0" anchor="ctr"/>
                </a:tc>
                <a:tc rowSpan="4">
                  <a:txBody>
                    <a:bodyPr/>
                    <a:lstStyle/>
                    <a:p>
                      <a:pPr algn="l">
                        <a:lnSpc>
                          <a:spcPct val="100000"/>
                        </a:lnSpc>
                        <a:spcBef>
                          <a:spcPts val="600"/>
                        </a:spcBef>
                        <a:spcAft>
                          <a:spcPts val="0"/>
                        </a:spcAft>
                      </a:pPr>
                      <a:r>
                        <a:rPr lang="en-US" sz="2400" dirty="0" smtClean="0">
                          <a:effectLst/>
                        </a:rPr>
                        <a:t>DRV/r </a:t>
                      </a:r>
                      <a:r>
                        <a:rPr lang="en-US" sz="2400" baseline="30000" dirty="0" smtClean="0">
                          <a:effectLst/>
                        </a:rPr>
                        <a:t> </a:t>
                      </a:r>
                      <a:r>
                        <a:rPr lang="en-US" sz="2400" baseline="30000" dirty="0">
                          <a:effectLst/>
                        </a:rPr>
                        <a:t>e f </a:t>
                      </a:r>
                      <a:r>
                        <a:rPr lang="en-US" sz="2400" dirty="0">
                          <a:effectLst/>
                        </a:rPr>
                        <a:t> +  </a:t>
                      </a:r>
                      <a:r>
                        <a:rPr lang="en-US" sz="2400" b="1" dirty="0">
                          <a:solidFill>
                            <a:srgbClr val="FF0000"/>
                          </a:solidFill>
                          <a:effectLst/>
                        </a:rPr>
                        <a:t>DTG</a:t>
                      </a:r>
                      <a:r>
                        <a:rPr lang="en-US" sz="2400" baseline="30000" dirty="0">
                          <a:effectLst/>
                        </a:rPr>
                        <a:t> g  </a:t>
                      </a:r>
                      <a:r>
                        <a:rPr lang="en-US" sz="2400" dirty="0">
                          <a:effectLst/>
                        </a:rPr>
                        <a:t>± 1-2  NRTIs (where possible consider optimization using  genotyping)</a:t>
                      </a:r>
                      <a:endParaRPr lang="en-US" sz="2400" dirty="0">
                        <a:effectLst/>
                        <a:latin typeface="Times New Roman"/>
                        <a:ea typeface="SimSun"/>
                        <a:cs typeface="Arial"/>
                      </a:endParaRPr>
                    </a:p>
                  </a:txBody>
                  <a:tcPr marL="68580" marR="68580" marT="0" marB="0" anchor="ctr"/>
                </a:tc>
              </a:tr>
              <a:tr h="63646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 </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a:t>
                      </a:r>
                      <a:r>
                        <a:rPr lang="pt-BR" sz="2400" b="1" dirty="0">
                          <a:solidFill>
                            <a:srgbClr val="C00000"/>
                          </a:solidFill>
                          <a:effectLst/>
                        </a:rPr>
                        <a:t>DTG</a:t>
                      </a:r>
                      <a:r>
                        <a:rPr lang="en-US" sz="2400" baseline="30000" dirty="0">
                          <a:effectLst/>
                        </a:rPr>
                        <a:t> b</a:t>
                      </a:r>
                      <a:r>
                        <a:rPr lang="en-US" sz="2400" dirty="0">
                          <a:effectLst/>
                        </a:rPr>
                        <a:t> </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490412">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LPV/r</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c</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r h="723031">
                <a:tc vMerge="1">
                  <a:txBody>
                    <a:bodyPr/>
                    <a:lstStyle/>
                    <a:p>
                      <a:endParaRPr lang="en-US"/>
                    </a:p>
                  </a:txBody>
                  <a:tcPr/>
                </a:tc>
                <a:tc>
                  <a:txBody>
                    <a:bodyPr/>
                    <a:lstStyle/>
                    <a:p>
                      <a:pPr algn="ctr">
                        <a:lnSpc>
                          <a:spcPts val="1035"/>
                        </a:lnSpc>
                        <a:spcBef>
                          <a:spcPts val="0"/>
                        </a:spcBef>
                        <a:spcAft>
                          <a:spcPts val="0"/>
                        </a:spcAft>
                      </a:pPr>
                      <a:r>
                        <a:rPr lang="en-US" sz="2400" dirty="0">
                          <a:effectLst/>
                        </a:rPr>
                        <a:t>2 NRTIs + EFV</a:t>
                      </a:r>
                      <a:endParaRPr lang="en-US" sz="2400" dirty="0">
                        <a:effectLst/>
                        <a:latin typeface="Times New Roman"/>
                        <a:ea typeface="SimSun"/>
                        <a:cs typeface="Arial"/>
                      </a:endParaRPr>
                    </a:p>
                  </a:txBody>
                  <a:tcPr marL="68580" marR="68580" marT="0" marB="0" anchor="ctr"/>
                </a:tc>
                <a:tc>
                  <a:txBody>
                    <a:bodyPr/>
                    <a:lstStyle/>
                    <a:p>
                      <a:pPr algn="ctr">
                        <a:lnSpc>
                          <a:spcPts val="1035"/>
                        </a:lnSpc>
                        <a:spcBef>
                          <a:spcPts val="0"/>
                        </a:spcBef>
                        <a:spcAft>
                          <a:spcPts val="0"/>
                        </a:spcAft>
                      </a:pPr>
                      <a:r>
                        <a:rPr lang="pt-BR" sz="2400" dirty="0">
                          <a:effectLst/>
                        </a:rPr>
                        <a:t>2 NRTIs + DTG</a:t>
                      </a:r>
                      <a:r>
                        <a:rPr lang="en-US" sz="2400" baseline="30000" dirty="0">
                          <a:effectLst/>
                        </a:rPr>
                        <a:t> d</a:t>
                      </a:r>
                      <a:endParaRPr lang="en-US" sz="2400" dirty="0">
                        <a:effectLst/>
                        <a:latin typeface="Times New Roman"/>
                        <a:ea typeface="SimSun"/>
                        <a:cs typeface="Arial"/>
                      </a:endParaRPr>
                    </a:p>
                  </a:txBody>
                  <a:tcPr marL="68580" marR="68580" marT="0" marB="0" anchor="ctr"/>
                </a:tc>
                <a:tc vMerge="1">
                  <a:txBody>
                    <a:bodyPr/>
                    <a:lstStyle/>
                    <a:p>
                      <a:endParaRPr lang="en-US"/>
                    </a:p>
                  </a:txBody>
                  <a:tcPr/>
                </a:tc>
              </a:tr>
            </a:tbl>
          </a:graphicData>
        </a:graphic>
      </p:graphicFrame>
      <p:sp>
        <p:nvSpPr>
          <p:cNvPr id="5" name="Rectangle 1"/>
          <p:cNvSpPr>
            <a:spLocks noChangeArrowheads="1"/>
          </p:cNvSpPr>
          <p:nvPr/>
        </p:nvSpPr>
        <p:spPr bwMode="auto">
          <a:xfrm>
            <a:off x="457201" y="5200735"/>
            <a:ext cx="10768699" cy="156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a Optimized NRTI backbone should be used: AZT following TDF or ABC failure, and vice-versa.</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b In childbearing age women an adolescent girls, DTG can be used in those on reliable contraception and fully informed and benefit outweighs the risk.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c This applies to children for whom approved DTG dosing is available. RAL should remain the preferred 2nd line for those children for whom approved DTG is not available.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d ATV/r or LPV/r should remain the preferred 2nd line for those children for whom approved DTG is not available. This applies to children for whom approved DTG dosing is available.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e In PI-experienced patients, the recommended DRV/r dose should be 600mg/100 mg twice daily. </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f  DRV/r should not be used in children younger than three years of age.</a:t>
            </a:r>
            <a:endParaRPr lang="en-US" altLang="en-US" sz="1200" dirty="0">
              <a:solidFill>
                <a:prstClr val="black"/>
              </a:solidFill>
              <a:cs typeface="Arial" pitchFamily="34" charset="0"/>
            </a:endParaRPr>
          </a:p>
          <a:p>
            <a:pPr eaLnBrk="0" fontAlgn="base" hangingPunct="0">
              <a:spcBef>
                <a:spcPct val="0"/>
              </a:spcBef>
              <a:spcAft>
                <a:spcPct val="0"/>
              </a:spcAft>
            </a:pPr>
            <a:r>
              <a:rPr lang="en-US" altLang="en-US" sz="1200" dirty="0">
                <a:solidFill>
                  <a:prstClr val="black"/>
                </a:solidFill>
                <a:ea typeface="SimSun" pitchFamily="2" charset="-122"/>
                <a:cs typeface="Times New Roman" pitchFamily="18" charset="0"/>
              </a:rPr>
              <a:t>g DTG based 3</a:t>
            </a:r>
            <a:r>
              <a:rPr lang="en-US" altLang="en-US" sz="1200" baseline="30000" dirty="0">
                <a:solidFill>
                  <a:prstClr val="black"/>
                </a:solidFill>
                <a:ea typeface="SimSun" pitchFamily="2" charset="-122"/>
                <a:cs typeface="Times New Roman" pitchFamily="18" charset="0"/>
              </a:rPr>
              <a:t>rd</a:t>
            </a:r>
            <a:r>
              <a:rPr lang="en-US" altLang="en-US" sz="1200" dirty="0">
                <a:solidFill>
                  <a:prstClr val="black"/>
                </a:solidFill>
                <a:ea typeface="SimSun" pitchFamily="2" charset="-122"/>
                <a:cs typeface="Times New Roman" pitchFamily="18" charset="0"/>
              </a:rPr>
              <a:t>  line following use of INSTI must be administered with DTG BD.</a:t>
            </a:r>
            <a:endParaRPr lang="en-US" altLang="en-US" sz="1200" dirty="0">
              <a:solidFill>
                <a:prstClr val="black"/>
              </a:solidFill>
              <a:cs typeface="Arial" pitchFamily="34" charset="0"/>
            </a:endParaRPr>
          </a:p>
        </p:txBody>
      </p:sp>
    </p:spTree>
    <p:extLst>
      <p:ext uri="{BB962C8B-B14F-4D97-AF65-F5344CB8AC3E}">
        <p14:creationId xmlns:p14="http://schemas.microsoft.com/office/powerpoint/2010/main" val="3247910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0383161"/>
              </p:ext>
            </p:extLst>
          </p:nvPr>
        </p:nvGraphicFramePr>
        <p:xfrm>
          <a:off x="447137" y="807305"/>
          <a:ext cx="11137237" cy="4508455"/>
        </p:xfrm>
        <a:graphic>
          <a:graphicData uri="http://schemas.openxmlformats.org/drawingml/2006/table">
            <a:tbl>
              <a:tblPr firstRow="1" bandRow="1">
                <a:tableStyleId>{5C22544A-7EE6-4342-B048-85BDC9FD1C3A}</a:tableStyleId>
              </a:tblPr>
              <a:tblGrid>
                <a:gridCol w="1728193"/>
                <a:gridCol w="3936437"/>
                <a:gridCol w="1920213"/>
                <a:gridCol w="1632181"/>
                <a:gridCol w="1920213"/>
              </a:tblGrid>
              <a:tr h="388640">
                <a:tc>
                  <a:txBody>
                    <a:bodyPr/>
                    <a:lstStyle/>
                    <a:p>
                      <a:r>
                        <a:rPr lang="en-US" sz="1800" b="1" dirty="0" smtClean="0">
                          <a:latin typeface="+mn-lt"/>
                        </a:rPr>
                        <a:t>ART history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Clinical</a:t>
                      </a:r>
                      <a:r>
                        <a:rPr lang="en-US" sz="1800" b="1" baseline="0" dirty="0" smtClean="0">
                          <a:latin typeface="+mn-lt"/>
                        </a:rPr>
                        <a:t> scenarios</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DHHS</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BHIVA</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smtClean="0">
                          <a:latin typeface="+mn-lt"/>
                        </a:rPr>
                        <a:t>WHO</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42">
                <a:tc rowSpan="4">
                  <a:txBody>
                    <a:bodyPr/>
                    <a:lstStyle/>
                    <a:p>
                      <a:pPr algn="ctr"/>
                      <a:r>
                        <a:rPr lang="en-US" sz="1800" b="1" dirty="0" smtClean="0">
                          <a:latin typeface="+mn-lt"/>
                        </a:rPr>
                        <a:t>ART naive or on using a non-DTG containing regimen</a:t>
                      </a:r>
                      <a:endParaRPr lang="en-US" sz="1800" b="1" dirty="0">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latin typeface="+mn-lt"/>
                        </a:rPr>
                        <a:t>Early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43428">
                <a:tc vMerge="1">
                  <a:txBody>
                    <a:bodyPr/>
                    <a:lstStyle/>
                    <a:p>
                      <a:endParaRPr lang="en-US"/>
                    </a:p>
                  </a:txBody>
                  <a:tcPr/>
                </a:tc>
                <a:tc>
                  <a:txBody>
                    <a:bodyPr/>
                    <a:lstStyle/>
                    <a:p>
                      <a:r>
                        <a:rPr lang="en-US" sz="1800" b="1" dirty="0" smtClean="0">
                          <a:latin typeface="+mn-lt"/>
                        </a:rPr>
                        <a:t>Late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0019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 age potential, not</a:t>
                      </a:r>
                      <a:r>
                        <a:rPr lang="en-US" sz="1800" b="1" baseline="0" dirty="0" smtClean="0">
                          <a:latin typeface="+mn-lt"/>
                        </a:rPr>
                        <a:t> </a:t>
                      </a:r>
                      <a:r>
                        <a:rPr lang="en-US" sz="1800" b="1" dirty="0" smtClean="0">
                          <a:latin typeface="+mn-lt"/>
                        </a:rPr>
                        <a:t>using contraception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00199">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a:t>
                      </a:r>
                      <a:r>
                        <a:rPr lang="en-US" sz="1800" b="1" baseline="0" dirty="0" smtClean="0">
                          <a:latin typeface="+mn-lt"/>
                        </a:rPr>
                        <a:t> age potential, using effective/consistent contraception</a:t>
                      </a:r>
                      <a:endParaRPr lang="en-US" sz="1800" b="1" dirty="0" smtClean="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85238">
                <a:tc rowSpan="4">
                  <a:txBody>
                    <a:bodyPr/>
                    <a:lstStyle/>
                    <a:p>
                      <a:pPr algn="ctr"/>
                      <a:r>
                        <a:rPr lang="en-US" sz="1800" b="1" dirty="0" smtClean="0">
                          <a:latin typeface="+mn-lt"/>
                        </a:rPr>
                        <a:t>On DTG containing regimen</a:t>
                      </a:r>
                      <a:endParaRPr lang="en-US" sz="1800" b="1" dirty="0">
                        <a:latin typeface="+mn-lt"/>
                      </a:endParaRPr>
                    </a:p>
                  </a:txBody>
                  <a:tcPr marL="121920" marR="121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dirty="0" smtClean="0">
                          <a:latin typeface="+mn-lt"/>
                        </a:rPr>
                        <a:t>Early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62215">
                <a:tc vMerge="1">
                  <a:txBody>
                    <a:bodyPr/>
                    <a:lstStyle/>
                    <a:p>
                      <a:endParaRPr lang="en-US"/>
                    </a:p>
                  </a:txBody>
                  <a:tcPr/>
                </a:tc>
                <a:tc>
                  <a:txBody>
                    <a:bodyPr/>
                    <a:lstStyle/>
                    <a:p>
                      <a:r>
                        <a:rPr lang="en-US" sz="1800" b="1" dirty="0" smtClean="0">
                          <a:latin typeface="+mn-lt"/>
                        </a:rPr>
                        <a:t>Late pregnancy</a:t>
                      </a:r>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31108">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 age potential , not</a:t>
                      </a:r>
                      <a:r>
                        <a:rPr lang="en-US" sz="1800" b="1" baseline="0" dirty="0" smtClean="0">
                          <a:latin typeface="+mn-lt"/>
                        </a:rPr>
                        <a:t> </a:t>
                      </a:r>
                      <a:r>
                        <a:rPr lang="en-US" sz="1800" b="1" dirty="0" smtClean="0">
                          <a:latin typeface="+mn-lt"/>
                        </a:rPr>
                        <a:t>using contraception</a:t>
                      </a: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82880">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mn-lt"/>
                        </a:rPr>
                        <a:t>Childbearing</a:t>
                      </a:r>
                      <a:r>
                        <a:rPr lang="en-US" sz="1800" b="1" baseline="0" dirty="0" smtClean="0">
                          <a:latin typeface="+mn-lt"/>
                        </a:rPr>
                        <a:t> age potential, using contraception</a:t>
                      </a:r>
                      <a:endParaRPr lang="en-US" sz="1800" b="1" dirty="0" smtClean="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endParaRPr lang="en-US" sz="1800" b="1" dirty="0">
                        <a:latin typeface="+mn-lt"/>
                      </a:endParaRPr>
                    </a:p>
                  </a:txBody>
                  <a:tcPr marL="121920" marR="1219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bl>
          </a:graphicData>
        </a:graphic>
      </p:graphicFrame>
      <p:sp>
        <p:nvSpPr>
          <p:cNvPr id="5" name="TextBox 4"/>
          <p:cNvSpPr txBox="1"/>
          <p:nvPr/>
        </p:nvSpPr>
        <p:spPr>
          <a:xfrm>
            <a:off x="1103445" y="5982873"/>
            <a:ext cx="2602539" cy="523220"/>
          </a:xfrm>
          <a:prstGeom prst="rect">
            <a:avLst/>
          </a:prstGeom>
          <a:noFill/>
        </p:spPr>
        <p:txBody>
          <a:bodyPr wrap="square" rtlCol="0">
            <a:spAutoFit/>
          </a:bodyPr>
          <a:lstStyle/>
          <a:p>
            <a:r>
              <a:rPr lang="en-US" sz="1400" dirty="0" smtClean="0"/>
              <a:t>Do not initiate DTG/ switch to other effective options</a:t>
            </a:r>
            <a:endParaRPr lang="en-US" sz="1400" dirty="0"/>
          </a:p>
        </p:txBody>
      </p:sp>
      <p:sp>
        <p:nvSpPr>
          <p:cNvPr id="6" name="TextBox 5"/>
          <p:cNvSpPr txBox="1"/>
          <p:nvPr/>
        </p:nvSpPr>
        <p:spPr>
          <a:xfrm>
            <a:off x="4160937" y="5999624"/>
            <a:ext cx="2976331" cy="523220"/>
          </a:xfrm>
          <a:prstGeom prst="rect">
            <a:avLst/>
          </a:prstGeom>
          <a:noFill/>
        </p:spPr>
        <p:txBody>
          <a:bodyPr wrap="square" rtlCol="0">
            <a:spAutoFit/>
          </a:bodyPr>
          <a:lstStyle/>
          <a:p>
            <a:r>
              <a:rPr lang="en-US" sz="1400" dirty="0" smtClean="0"/>
              <a:t>Initiate /continue to DTG or switch to other effective  options </a:t>
            </a:r>
            <a:endParaRPr lang="en-US" sz="1400" dirty="0"/>
          </a:p>
        </p:txBody>
      </p:sp>
      <p:sp>
        <p:nvSpPr>
          <p:cNvPr id="7" name="TextBox 6"/>
          <p:cNvSpPr txBox="1"/>
          <p:nvPr/>
        </p:nvSpPr>
        <p:spPr>
          <a:xfrm>
            <a:off x="7860433" y="6107551"/>
            <a:ext cx="2890571" cy="307777"/>
          </a:xfrm>
          <a:prstGeom prst="rect">
            <a:avLst/>
          </a:prstGeom>
          <a:noFill/>
        </p:spPr>
        <p:txBody>
          <a:bodyPr wrap="square" rtlCol="0">
            <a:spAutoFit/>
          </a:bodyPr>
          <a:lstStyle/>
          <a:p>
            <a:r>
              <a:rPr lang="en-US" sz="1400" dirty="0" smtClean="0"/>
              <a:t>initiate/ switch to DTG</a:t>
            </a:r>
            <a:endParaRPr lang="en-US" sz="1400" dirty="0"/>
          </a:p>
        </p:txBody>
      </p:sp>
      <p:sp>
        <p:nvSpPr>
          <p:cNvPr id="8" name="Rectangle 7"/>
          <p:cNvSpPr/>
          <p:nvPr/>
        </p:nvSpPr>
        <p:spPr>
          <a:xfrm>
            <a:off x="623393" y="6071912"/>
            <a:ext cx="384043" cy="2742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705985" y="6099530"/>
            <a:ext cx="384043" cy="2742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435969" y="6124092"/>
            <a:ext cx="384043" cy="2742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33117" y="5446979"/>
            <a:ext cx="10859456" cy="523220"/>
          </a:xfrm>
          <a:prstGeom prst="rect">
            <a:avLst/>
          </a:prstGeom>
        </p:spPr>
        <p:txBody>
          <a:bodyPr wrap="square">
            <a:spAutoFit/>
          </a:bodyPr>
          <a:lstStyle/>
          <a:p>
            <a:r>
              <a:rPr lang="en-US" sz="1400" dirty="0"/>
              <a:t>* The definition of early pregnancy period varies in different guidelines.  DHHS: &lt; 8 weeks from LMP; BHIVA : 1</a:t>
            </a:r>
            <a:r>
              <a:rPr lang="en-US" sz="1400" baseline="30000" dirty="0"/>
              <a:t>st</a:t>
            </a:r>
            <a:r>
              <a:rPr lang="en-US" sz="1400" dirty="0"/>
              <a:t> trimester; WHO: </a:t>
            </a:r>
            <a:r>
              <a:rPr lang="en-US" sz="1400" dirty="0" smtClean="0"/>
              <a:t>&lt; up to 8 </a:t>
            </a:r>
            <a:r>
              <a:rPr lang="en-US" sz="1400" dirty="0"/>
              <a:t>weeks from conception.</a:t>
            </a:r>
          </a:p>
        </p:txBody>
      </p:sp>
      <p:sp>
        <p:nvSpPr>
          <p:cNvPr id="11" name="TextBox 10"/>
          <p:cNvSpPr txBox="1"/>
          <p:nvPr/>
        </p:nvSpPr>
        <p:spPr>
          <a:xfrm>
            <a:off x="623393" y="126123"/>
            <a:ext cx="10270579" cy="523220"/>
          </a:xfrm>
          <a:prstGeom prst="rect">
            <a:avLst/>
          </a:prstGeom>
          <a:noFill/>
        </p:spPr>
        <p:txBody>
          <a:bodyPr wrap="square" rtlCol="0">
            <a:spAutoFit/>
          </a:bodyPr>
          <a:lstStyle/>
          <a:p>
            <a:r>
              <a:rPr lang="en-GB" sz="2800" b="1" dirty="0" smtClean="0">
                <a:solidFill>
                  <a:srgbClr val="0070C0"/>
                </a:solidFill>
              </a:rPr>
              <a:t>Approach to use of DTG across different guidelines making bodies</a:t>
            </a:r>
            <a:endParaRPr lang="en-US" sz="2800" b="1" dirty="0">
              <a:solidFill>
                <a:srgbClr val="0070C0"/>
              </a:solidFill>
            </a:endParaRPr>
          </a:p>
        </p:txBody>
      </p:sp>
      <p:sp>
        <p:nvSpPr>
          <p:cNvPr id="3" name="Rectangle 2"/>
          <p:cNvSpPr/>
          <p:nvPr/>
        </p:nvSpPr>
        <p:spPr>
          <a:xfrm>
            <a:off x="9566029" y="596588"/>
            <a:ext cx="2162907" cy="50592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4191876"/>
              </p:ext>
            </p:extLst>
          </p:nvPr>
        </p:nvGraphicFramePr>
        <p:xfrm>
          <a:off x="609601" y="404666"/>
          <a:ext cx="10662139" cy="555652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a:extLst>
              <a:ext uri="{FF2B5EF4-FFF2-40B4-BE49-F238E27FC236}">
                <a16:creationId xmlns:a16="http://schemas.microsoft.com/office/drawing/2014/main" xmlns="" id="{DB270BA0-A4F0-471E-80B0-5D04D82AA1F2}"/>
              </a:ext>
            </a:extLst>
          </p:cNvPr>
          <p:cNvPicPr>
            <a:picLocks noChangeAspect="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914877" y="6113390"/>
            <a:ext cx="2013857" cy="608335"/>
          </a:xfrm>
          <a:prstGeom prst="rect">
            <a:avLst/>
          </a:prstGeom>
        </p:spPr>
      </p:pic>
    </p:spTree>
    <p:extLst>
      <p:ext uri="{BB962C8B-B14F-4D97-AF65-F5344CB8AC3E}">
        <p14:creationId xmlns:p14="http://schemas.microsoft.com/office/powerpoint/2010/main" val="3595775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26160653"/>
              </p:ext>
            </p:extLst>
          </p:nvPr>
        </p:nvGraphicFramePr>
        <p:xfrm>
          <a:off x="334108" y="332655"/>
          <a:ext cx="11728938" cy="65253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868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1735" y="305988"/>
            <a:ext cx="6027000" cy="2701697"/>
          </a:xfrm>
        </p:spPr>
        <p:txBody>
          <a:bodyPr>
            <a:noAutofit/>
          </a:bodyPr>
          <a:lstStyle/>
          <a:p>
            <a:pPr marL="0" indent="0">
              <a:buNone/>
            </a:pPr>
            <a:r>
              <a:rPr lang="en-US" dirty="0" err="1" smtClean="0"/>
              <a:t>Programmes</a:t>
            </a:r>
            <a:r>
              <a:rPr lang="en-US" dirty="0" smtClean="0"/>
              <a:t> </a:t>
            </a:r>
            <a:r>
              <a:rPr lang="en-US" dirty="0"/>
              <a:t>should strengthen the </a:t>
            </a:r>
            <a:r>
              <a:rPr lang="en-US" b="1" dirty="0">
                <a:solidFill>
                  <a:srgbClr val="0070C0"/>
                </a:solidFill>
              </a:rPr>
              <a:t>integration of sexual and reproductive health services within HIV treatment </a:t>
            </a:r>
            <a:r>
              <a:rPr lang="en-US" dirty="0" err="1"/>
              <a:t>programmes</a:t>
            </a:r>
            <a:r>
              <a:rPr lang="en-US" dirty="0"/>
              <a:t> to ensure reliable and consistent access to contraception for women and adolescent girls living with HIV.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608" y="136207"/>
            <a:ext cx="5092261" cy="3753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99" y="4010705"/>
            <a:ext cx="5798329" cy="2700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4497" y="3168741"/>
            <a:ext cx="4181475" cy="3009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312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5" y="2874440"/>
            <a:ext cx="10950938" cy="554560"/>
          </a:xfrm>
        </p:spPr>
        <p:txBody>
          <a:bodyPr>
            <a:normAutofit fontScale="90000"/>
          </a:bodyPr>
          <a:lstStyle/>
          <a:p>
            <a:r>
              <a:rPr lang="en-GB" sz="3600" b="1" dirty="0" smtClean="0">
                <a:solidFill>
                  <a:srgbClr val="0070C0"/>
                </a:solidFill>
                <a:latin typeface="+mn-lt"/>
              </a:rPr>
              <a:t>Types of Data available</a:t>
            </a:r>
            <a:endParaRPr lang="en-US" sz="3600" b="1" dirty="0">
              <a:solidFill>
                <a:srgbClr val="0070C0"/>
              </a:solidFill>
              <a:latin typeface="+mn-lt"/>
            </a:endParaRPr>
          </a:p>
        </p:txBody>
      </p:sp>
      <p:sp>
        <p:nvSpPr>
          <p:cNvPr id="3" name="Content Placeholder 2"/>
          <p:cNvSpPr>
            <a:spLocks noGrp="1"/>
          </p:cNvSpPr>
          <p:nvPr>
            <p:ph idx="1"/>
          </p:nvPr>
        </p:nvSpPr>
        <p:spPr>
          <a:xfrm>
            <a:off x="545124" y="3464170"/>
            <a:ext cx="11138876" cy="2936630"/>
          </a:xfrm>
        </p:spPr>
        <p:txBody>
          <a:bodyPr>
            <a:normAutofit lnSpcReduction="10000"/>
          </a:bodyPr>
          <a:lstStyle/>
          <a:p>
            <a:pPr lvl="0">
              <a:buFont typeface="Arial" panose="020B0604020202020204" pitchFamily="34" charset="0"/>
              <a:buChar char="•"/>
            </a:pPr>
            <a:r>
              <a:rPr lang="en-GB" dirty="0" smtClean="0">
                <a:latin typeface="+mn-lt"/>
              </a:rPr>
              <a:t>Data from </a:t>
            </a:r>
            <a:r>
              <a:rPr lang="en-GB" dirty="0" err="1" smtClean="0">
                <a:latin typeface="+mn-lt"/>
              </a:rPr>
              <a:t>Pharmacovigilence</a:t>
            </a:r>
            <a:r>
              <a:rPr lang="en-GB" dirty="0" smtClean="0">
                <a:latin typeface="+mn-lt"/>
              </a:rPr>
              <a:t> databases</a:t>
            </a:r>
          </a:p>
          <a:p>
            <a:pPr lvl="1"/>
            <a:r>
              <a:rPr lang="en-GB" dirty="0" smtClean="0">
                <a:latin typeface="+mn-lt"/>
              </a:rPr>
              <a:t>APR, ,EMA, FDA, </a:t>
            </a:r>
            <a:r>
              <a:rPr lang="en-GB" dirty="0" smtClean="0"/>
              <a:t>WHO </a:t>
            </a:r>
            <a:r>
              <a:rPr lang="en-GB" dirty="0" err="1" smtClean="0">
                <a:latin typeface="+mn-lt"/>
              </a:rPr>
              <a:t>VigiBase</a:t>
            </a:r>
            <a:r>
              <a:rPr lang="en-GB" dirty="0" smtClean="0">
                <a:latin typeface="+mn-lt"/>
              </a:rPr>
              <a:t>, WHO/TDR Global repository PV data</a:t>
            </a:r>
            <a:endParaRPr lang="en-GB" dirty="0"/>
          </a:p>
          <a:p>
            <a:r>
              <a:rPr lang="en-GB" dirty="0" smtClean="0"/>
              <a:t>Trial Data</a:t>
            </a:r>
            <a:endParaRPr lang="en-US" dirty="0" smtClean="0">
              <a:latin typeface="+mn-lt"/>
            </a:endParaRPr>
          </a:p>
          <a:p>
            <a:r>
              <a:rPr lang="en-GB" dirty="0"/>
              <a:t>Basic Science</a:t>
            </a:r>
            <a:endParaRPr lang="en-US" dirty="0"/>
          </a:p>
          <a:p>
            <a:pPr lvl="0">
              <a:buFont typeface="Arial" panose="020B0604020202020204" pitchFamily="34" charset="0"/>
              <a:buChar char="•"/>
            </a:pPr>
            <a:r>
              <a:rPr lang="en-US" b="1" dirty="0" smtClean="0">
                <a:solidFill>
                  <a:srgbClr val="0070C0"/>
                </a:solidFill>
                <a:latin typeface="+mn-lt"/>
              </a:rPr>
              <a:t>Country policy &amp; programmatic data</a:t>
            </a:r>
          </a:p>
          <a:p>
            <a:pPr lvl="1">
              <a:buFont typeface="Arial" panose="020B0604020202020204" pitchFamily="34" charset="0"/>
              <a:buChar char="•"/>
            </a:pPr>
            <a:r>
              <a:rPr lang="en-GB" dirty="0" smtClean="0">
                <a:latin typeface="+mn-lt"/>
              </a:rPr>
              <a:t>Retrospective Cohort  </a:t>
            </a:r>
          </a:p>
          <a:p>
            <a:pPr lvl="1">
              <a:buFont typeface="Arial" panose="020B0604020202020204" pitchFamily="34" charset="0"/>
              <a:buChar char="•"/>
            </a:pPr>
            <a:r>
              <a:rPr lang="en-GB" dirty="0" smtClean="0">
                <a:latin typeface="+mn-lt"/>
              </a:rPr>
              <a:t>Prospective data from active surveillance</a:t>
            </a:r>
            <a:endParaRPr lang="en-US" dirty="0" smtClean="0">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93" y="184128"/>
            <a:ext cx="11284808" cy="25982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7072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4909" y="131040"/>
            <a:ext cx="10363200" cy="558333"/>
          </a:xfrm>
        </p:spPr>
        <p:txBody>
          <a:bodyPr>
            <a:normAutofit fontScale="90000"/>
          </a:bodyPr>
          <a:lstStyle/>
          <a:p>
            <a:r>
              <a:rPr lang="en-GB" sz="3600" b="1" dirty="0">
                <a:solidFill>
                  <a:srgbClr val="0070C0"/>
                </a:solidFill>
                <a:latin typeface="Calibri" panose="020F0502020204030204" pitchFamily="34" charset="0"/>
                <a:cs typeface="Calibri" panose="020F0502020204030204" pitchFamily="34" charset="0"/>
              </a:rPr>
              <a:t>DTG uptake by countries </a:t>
            </a:r>
            <a:endParaRPr lang="en-US" sz="3600" b="1" dirty="0">
              <a:solidFill>
                <a:srgbClr val="0070C0"/>
              </a:solidFill>
              <a:latin typeface="Calibri" panose="020F0502020204030204" pitchFamily="34" charset="0"/>
              <a:cs typeface="Calibri" panose="020F0502020204030204" pitchFamily="34" charset="0"/>
            </a:endParaRPr>
          </a:p>
        </p:txBody>
      </p:sp>
      <p:sp>
        <p:nvSpPr>
          <p:cNvPr id="4" name="TextBox 3"/>
          <p:cNvSpPr txBox="1"/>
          <p:nvPr/>
        </p:nvSpPr>
        <p:spPr>
          <a:xfrm>
            <a:off x="206073" y="4378562"/>
            <a:ext cx="7636665" cy="2354487"/>
          </a:xfrm>
          <a:prstGeom prst="rect">
            <a:avLst/>
          </a:prstGeom>
          <a:noFill/>
        </p:spPr>
        <p:txBody>
          <a:bodyPr wrap="square" lIns="91436" tIns="45718" rIns="91436" bIns="45718" rtlCol="0">
            <a:spAutoFit/>
          </a:bodyPr>
          <a:lstStyle/>
          <a:p>
            <a:pPr marL="342882" indent="-342882">
              <a:buFont typeface="Arial" panose="020B0604020202020204" pitchFamily="34" charset="0"/>
              <a:buChar char="•"/>
            </a:pPr>
            <a:r>
              <a:rPr lang="en-US" sz="2100" dirty="0">
                <a:latin typeface="Calibri" panose="020F0502020204030204" pitchFamily="34" charset="0"/>
                <a:cs typeface="Calibri" panose="020F0502020204030204" pitchFamily="34" charset="0"/>
              </a:rPr>
              <a:t>By July 2018, </a:t>
            </a:r>
            <a:r>
              <a:rPr lang="en-US" sz="2100" b="1" dirty="0">
                <a:latin typeface="Calibri" panose="020F0502020204030204" pitchFamily="34" charset="0"/>
                <a:cs typeface="Calibri" panose="020F0502020204030204" pitchFamily="34" charset="0"/>
              </a:rPr>
              <a:t>71 LMICs (51%)  informed  that have included or are planning to include DTG  in their national guidelines </a:t>
            </a:r>
            <a:r>
              <a:rPr lang="en-US" sz="2100" dirty="0">
                <a:latin typeface="Calibri" panose="020F0502020204030204" pitchFamily="34" charset="0"/>
                <a:cs typeface="Calibri" panose="020F0502020204030204" pitchFamily="34" charset="0"/>
              </a:rPr>
              <a:t>:</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introduced in national guidelines: 26</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introduced in national guidelines and procurement initiated: 24</a:t>
            </a:r>
          </a:p>
          <a:p>
            <a:pPr marL="800060" lvl="1" indent="-342882">
              <a:buFont typeface="Courier New" panose="02070309020205020404" pitchFamily="49" charset="0"/>
              <a:buChar char="o"/>
            </a:pPr>
            <a:r>
              <a:rPr lang="en-GB" sz="2100" dirty="0">
                <a:latin typeface="Calibri" panose="020F0502020204030204" pitchFamily="34" charset="0"/>
                <a:cs typeface="Calibri" panose="020F0502020204030204" pitchFamily="34" charset="0"/>
              </a:rPr>
              <a:t>DTG introduction in national guidelines planned : 21</a:t>
            </a:r>
          </a:p>
          <a:p>
            <a:pPr marL="285737" indent="-285737">
              <a:buFont typeface="Arial" charset="0"/>
              <a:buChar char="•"/>
            </a:pPr>
            <a:r>
              <a:rPr lang="en-GB" sz="2100" dirty="0">
                <a:latin typeface="Calibri" panose="020F0502020204030204" pitchFamily="34" charset="0"/>
                <a:cs typeface="Calibri" panose="020F0502020204030204" pitchFamily="34" charset="0"/>
              </a:rPr>
              <a:t>Approximately 500 000 PLHIV are using DTG globally</a:t>
            </a:r>
          </a:p>
        </p:txBody>
      </p:sp>
      <p:graphicFrame>
        <p:nvGraphicFramePr>
          <p:cNvPr id="8" name="Chart 7"/>
          <p:cNvGraphicFramePr/>
          <p:nvPr>
            <p:extLst>
              <p:ext uri="{D42A27DB-BD31-4B8C-83A1-F6EECF244321}">
                <p14:modId xmlns:p14="http://schemas.microsoft.com/office/powerpoint/2010/main" val="2589488116"/>
              </p:ext>
            </p:extLst>
          </p:nvPr>
        </p:nvGraphicFramePr>
        <p:xfrm>
          <a:off x="7531343" y="809999"/>
          <a:ext cx="4364444" cy="44832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204345" y="5405341"/>
            <a:ext cx="1584176" cy="235963"/>
          </a:xfrm>
          <a:prstGeom prst="rect">
            <a:avLst/>
          </a:prstGeom>
          <a:noFill/>
        </p:spPr>
        <p:txBody>
          <a:bodyPr wrap="square" lIns="91436" tIns="45718" rIns="91436" bIns="45718" rtlCol="0">
            <a:spAutoFit/>
          </a:bodyPr>
          <a:lstStyle/>
          <a:p>
            <a:r>
              <a:rPr lang="en-GB" sz="900" dirty="0"/>
              <a:t>* preliminary data</a:t>
            </a:r>
            <a:endParaRPr lang="en-US" sz="9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98" y="809999"/>
            <a:ext cx="6356483" cy="35616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1899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5793" y="6183414"/>
            <a:ext cx="4142707" cy="307777"/>
          </a:xfrm>
          <a:prstGeom prst="rect">
            <a:avLst/>
          </a:prstGeom>
          <a:noFill/>
        </p:spPr>
        <p:txBody>
          <a:bodyPr wrap="square" rtlCol="0">
            <a:spAutoFit/>
          </a:bodyPr>
          <a:lstStyle/>
          <a:p>
            <a:r>
              <a:rPr lang="en-GB" sz="1400" i="1" dirty="0">
                <a:solidFill>
                  <a:prstClr val="black"/>
                </a:solidFill>
              </a:rPr>
              <a:t>Source: </a:t>
            </a:r>
            <a:r>
              <a:rPr lang="en-GB" sz="1400" i="1" dirty="0" err="1">
                <a:solidFill>
                  <a:prstClr val="black"/>
                </a:solidFill>
              </a:rPr>
              <a:t>MoH</a:t>
            </a:r>
            <a:r>
              <a:rPr lang="en-GB" sz="1400" i="1" dirty="0">
                <a:solidFill>
                  <a:prstClr val="black"/>
                </a:solidFill>
              </a:rPr>
              <a:t> Botswana, Brazil &amp; Kenya, 2018</a:t>
            </a:r>
            <a:endParaRPr lang="en-US" sz="1400" i="1" dirty="0">
              <a:solidFill>
                <a:prstClr val="black"/>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634918423"/>
              </p:ext>
            </p:extLst>
          </p:nvPr>
        </p:nvGraphicFramePr>
        <p:xfrm>
          <a:off x="298941" y="1793631"/>
          <a:ext cx="11653734" cy="4229962"/>
        </p:xfrm>
        <a:graphic>
          <a:graphicData uri="http://schemas.openxmlformats.org/drawingml/2006/table">
            <a:tbl>
              <a:tblPr firstRow="1" firstCol="1" bandRow="1">
                <a:tableStyleId>{5C22544A-7EE6-4342-B048-85BDC9FD1C3A}</a:tableStyleId>
              </a:tblPr>
              <a:tblGrid>
                <a:gridCol w="861643">
                  <a:extLst>
                    <a:ext uri="{9D8B030D-6E8A-4147-A177-3AD203B41FA5}">
                      <a16:colId xmlns="" xmlns:a16="http://schemas.microsoft.com/office/drawing/2014/main" val="20000"/>
                    </a:ext>
                  </a:extLst>
                </a:gridCol>
                <a:gridCol w="597878">
                  <a:extLst>
                    <a:ext uri="{9D8B030D-6E8A-4147-A177-3AD203B41FA5}">
                      <a16:colId xmlns="" xmlns:a16="http://schemas.microsoft.com/office/drawing/2014/main" val="20001"/>
                    </a:ext>
                  </a:extLst>
                </a:gridCol>
                <a:gridCol w="893298">
                  <a:extLst>
                    <a:ext uri="{9D8B030D-6E8A-4147-A177-3AD203B41FA5}">
                      <a16:colId xmlns="" xmlns:a16="http://schemas.microsoft.com/office/drawing/2014/main" val="20002"/>
                    </a:ext>
                  </a:extLst>
                </a:gridCol>
                <a:gridCol w="649155">
                  <a:extLst>
                    <a:ext uri="{9D8B030D-6E8A-4147-A177-3AD203B41FA5}">
                      <a16:colId xmlns="" xmlns:a16="http://schemas.microsoft.com/office/drawing/2014/main" val="20003"/>
                    </a:ext>
                  </a:extLst>
                </a:gridCol>
                <a:gridCol w="388255">
                  <a:extLst>
                    <a:ext uri="{9D8B030D-6E8A-4147-A177-3AD203B41FA5}">
                      <a16:colId xmlns="" xmlns:a16="http://schemas.microsoft.com/office/drawing/2014/main" val="20004"/>
                    </a:ext>
                  </a:extLst>
                </a:gridCol>
                <a:gridCol w="399630">
                  <a:extLst>
                    <a:ext uri="{9D8B030D-6E8A-4147-A177-3AD203B41FA5}">
                      <a16:colId xmlns="" xmlns:a16="http://schemas.microsoft.com/office/drawing/2014/main" val="20005"/>
                    </a:ext>
                  </a:extLst>
                </a:gridCol>
                <a:gridCol w="438794">
                  <a:extLst>
                    <a:ext uri="{9D8B030D-6E8A-4147-A177-3AD203B41FA5}">
                      <a16:colId xmlns="" xmlns:a16="http://schemas.microsoft.com/office/drawing/2014/main" val="20006"/>
                    </a:ext>
                  </a:extLst>
                </a:gridCol>
                <a:gridCol w="399630">
                  <a:extLst>
                    <a:ext uri="{9D8B030D-6E8A-4147-A177-3AD203B41FA5}">
                      <a16:colId xmlns="" xmlns:a16="http://schemas.microsoft.com/office/drawing/2014/main" val="20007"/>
                    </a:ext>
                  </a:extLst>
                </a:gridCol>
                <a:gridCol w="399630">
                  <a:extLst>
                    <a:ext uri="{9D8B030D-6E8A-4147-A177-3AD203B41FA5}">
                      <a16:colId xmlns="" xmlns:a16="http://schemas.microsoft.com/office/drawing/2014/main" val="20008"/>
                    </a:ext>
                  </a:extLst>
                </a:gridCol>
                <a:gridCol w="399630">
                  <a:extLst>
                    <a:ext uri="{9D8B030D-6E8A-4147-A177-3AD203B41FA5}">
                      <a16:colId xmlns="" xmlns:a16="http://schemas.microsoft.com/office/drawing/2014/main" val="20009"/>
                    </a:ext>
                  </a:extLst>
                </a:gridCol>
                <a:gridCol w="399630">
                  <a:extLst>
                    <a:ext uri="{9D8B030D-6E8A-4147-A177-3AD203B41FA5}">
                      <a16:colId xmlns="" xmlns:a16="http://schemas.microsoft.com/office/drawing/2014/main" val="20010"/>
                    </a:ext>
                  </a:extLst>
                </a:gridCol>
                <a:gridCol w="399630">
                  <a:extLst>
                    <a:ext uri="{9D8B030D-6E8A-4147-A177-3AD203B41FA5}">
                      <a16:colId xmlns="" xmlns:a16="http://schemas.microsoft.com/office/drawing/2014/main" val="20011"/>
                    </a:ext>
                  </a:extLst>
                </a:gridCol>
                <a:gridCol w="399630">
                  <a:extLst>
                    <a:ext uri="{9D8B030D-6E8A-4147-A177-3AD203B41FA5}">
                      <a16:colId xmlns="" xmlns:a16="http://schemas.microsoft.com/office/drawing/2014/main" val="20012"/>
                    </a:ext>
                  </a:extLst>
                </a:gridCol>
                <a:gridCol w="999844">
                  <a:extLst>
                    <a:ext uri="{9D8B030D-6E8A-4147-A177-3AD203B41FA5}">
                      <a16:colId xmlns="" xmlns:a16="http://schemas.microsoft.com/office/drawing/2014/main" val="20013"/>
                    </a:ext>
                  </a:extLst>
                </a:gridCol>
                <a:gridCol w="1471811">
                  <a:extLst>
                    <a:ext uri="{9D8B030D-6E8A-4147-A177-3AD203B41FA5}">
                      <a16:colId xmlns="" xmlns:a16="http://schemas.microsoft.com/office/drawing/2014/main" val="20014"/>
                    </a:ext>
                  </a:extLst>
                </a:gridCol>
                <a:gridCol w="511127">
                  <a:extLst>
                    <a:ext uri="{9D8B030D-6E8A-4147-A177-3AD203B41FA5}">
                      <a16:colId xmlns="" xmlns:a16="http://schemas.microsoft.com/office/drawing/2014/main" val="20015"/>
                    </a:ext>
                  </a:extLst>
                </a:gridCol>
                <a:gridCol w="408903">
                  <a:extLst>
                    <a:ext uri="{9D8B030D-6E8A-4147-A177-3AD203B41FA5}">
                      <a16:colId xmlns="" xmlns:a16="http://schemas.microsoft.com/office/drawing/2014/main" val="20016"/>
                    </a:ext>
                  </a:extLst>
                </a:gridCol>
                <a:gridCol w="470240">
                  <a:extLst>
                    <a:ext uri="{9D8B030D-6E8A-4147-A177-3AD203B41FA5}">
                      <a16:colId xmlns="" xmlns:a16="http://schemas.microsoft.com/office/drawing/2014/main" val="20017"/>
                    </a:ext>
                  </a:extLst>
                </a:gridCol>
                <a:gridCol w="1165376">
                  <a:extLst>
                    <a:ext uri="{9D8B030D-6E8A-4147-A177-3AD203B41FA5}">
                      <a16:colId xmlns="" xmlns:a16="http://schemas.microsoft.com/office/drawing/2014/main" val="20018"/>
                    </a:ext>
                  </a:extLst>
                </a:gridCol>
              </a:tblGrid>
              <a:tr h="333794">
                <a:tc rowSpan="3">
                  <a:txBody>
                    <a:bodyPr/>
                    <a:lstStyle/>
                    <a:p>
                      <a:pPr algn="ctr">
                        <a:spcAft>
                          <a:spcPts val="0"/>
                        </a:spcAft>
                      </a:pPr>
                      <a:r>
                        <a:rPr lang="en-GB" sz="1200" dirty="0">
                          <a:effectLst/>
                          <a:latin typeface="Arial Narrow" panose="020B0606020202030204" pitchFamily="34" charset="0"/>
                        </a:rPr>
                        <a:t>Country</a:t>
                      </a:r>
                      <a:endParaRPr lang="en-GB" sz="11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en-GB" sz="1100" dirty="0">
                          <a:effectLst/>
                          <a:latin typeface="Arial Narrow" panose="020B0606020202030204" pitchFamily="34" charset="0"/>
                          <a:ea typeface="SimSun"/>
                          <a:cs typeface="Times New Roman"/>
                        </a:rPr>
                        <a:t>Transition start</a:t>
                      </a: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en-GB" sz="1100" dirty="0">
                          <a:effectLst/>
                          <a:latin typeface="Arial Narrow" panose="020B0606020202030204" pitchFamily="34" charset="0"/>
                          <a:ea typeface="SimSun"/>
                          <a:cs typeface="Times New Roman"/>
                        </a:rPr>
                        <a:t>PLHIV</a:t>
                      </a:r>
                      <a:r>
                        <a:rPr lang="en-GB" sz="1100" baseline="0" dirty="0">
                          <a:effectLst/>
                          <a:latin typeface="Arial Narrow" panose="020B0606020202030204" pitchFamily="34" charset="0"/>
                          <a:ea typeface="SimSun"/>
                          <a:cs typeface="Times New Roman"/>
                        </a:rPr>
                        <a:t> on DTG</a:t>
                      </a:r>
                      <a:endParaRPr lang="en-GB" sz="11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en-GB" sz="1100" dirty="0">
                          <a:effectLst/>
                          <a:latin typeface="Arial Narrow" panose="020B0606020202030204" pitchFamily="34" charset="0"/>
                          <a:ea typeface="SimSun"/>
                          <a:cs typeface="Times New Roman"/>
                        </a:rPr>
                        <a:t>M/F</a:t>
                      </a:r>
                    </a:p>
                    <a:p>
                      <a:pPr algn="ctr">
                        <a:spcAft>
                          <a:spcPts val="0"/>
                        </a:spcAft>
                      </a:pPr>
                      <a:r>
                        <a:rPr lang="en-GB" sz="1100" dirty="0">
                          <a:effectLst/>
                          <a:latin typeface="Arial Narrow" panose="020B0606020202030204" pitchFamily="34" charset="0"/>
                          <a:ea typeface="SimSun"/>
                          <a:cs typeface="Times New Roman"/>
                        </a:rPr>
                        <a:t>ratio </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gridSpan="9">
                  <a:txBody>
                    <a:bodyPr/>
                    <a:lstStyle/>
                    <a:p>
                      <a:pPr algn="ctr">
                        <a:spcAft>
                          <a:spcPts val="0"/>
                        </a:spcAft>
                      </a:pPr>
                      <a:r>
                        <a:rPr lang="en-GB" sz="1400" dirty="0">
                          <a:effectLst/>
                          <a:latin typeface="Arial Narrow" panose="020B0606020202030204" pitchFamily="34" charset="0"/>
                          <a:ea typeface="SimSun"/>
                          <a:cs typeface="Times New Roman"/>
                        </a:rPr>
                        <a:t>DTG</a:t>
                      </a:r>
                      <a:r>
                        <a:rPr lang="en-GB" sz="1400" baseline="0" dirty="0">
                          <a:effectLst/>
                          <a:latin typeface="Arial Narrow" panose="020B0606020202030204" pitchFamily="34" charset="0"/>
                          <a:ea typeface="SimSun"/>
                          <a:cs typeface="Times New Roman"/>
                        </a:rPr>
                        <a:t> eligibility</a:t>
                      </a:r>
                      <a:r>
                        <a:rPr lang="en-GB" sz="1400" dirty="0">
                          <a:effectLst/>
                          <a:latin typeface="Arial Narrow" panose="020B0606020202030204" pitchFamily="34" charset="0"/>
                          <a:ea typeface="SimSun"/>
                          <a:cs typeface="Times New Roman"/>
                        </a:rPr>
                        <a:t> criteria </a:t>
                      </a:r>
                    </a:p>
                  </a:txBody>
                  <a:tcPr marL="93232" marR="93232" marT="26225" marB="262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spcAft>
                          <a:spcPts val="0"/>
                        </a:spcAft>
                      </a:pPr>
                      <a:endParaRPr lang="en-GB" sz="1600" dirty="0">
                        <a:effectLst/>
                        <a:latin typeface="Arial Narrow" panose="020B0606020202030204" pitchFamily="34" charset="0"/>
                        <a:ea typeface="SimSun"/>
                        <a:cs typeface="Times New Roman"/>
                      </a:endParaRPr>
                    </a:p>
                  </a:txBody>
                  <a:tcPr marL="69924" marR="69924" marT="26225" marB="262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spcAft>
                          <a:spcPts val="0"/>
                        </a:spcAft>
                      </a:pPr>
                      <a:endParaRPr lang="en-GB" sz="1600" dirty="0">
                        <a:effectLst/>
                        <a:latin typeface="Arial Narrow" panose="020B0606020202030204" pitchFamily="34" charset="0"/>
                        <a:ea typeface="SimSun"/>
                        <a:cs typeface="Times New Roman"/>
                      </a:endParaRPr>
                    </a:p>
                  </a:txBody>
                  <a:tcPr marL="69924" marR="69924" marT="26225" marB="262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a:spcAft>
                          <a:spcPts val="0"/>
                        </a:spcAft>
                      </a:pPr>
                      <a:endParaRPr lang="en-GB" sz="1600" dirty="0">
                        <a:effectLst/>
                        <a:latin typeface="Arial Narrow" panose="020B0606020202030204" pitchFamily="34" charset="0"/>
                        <a:ea typeface="SimSun"/>
                        <a:cs typeface="Times New Roman"/>
                      </a:endParaRPr>
                    </a:p>
                  </a:txBody>
                  <a:tcPr marL="69924" marR="69924" marT="26225" marB="262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3">
                  <a:txBody>
                    <a:bodyPr/>
                    <a:lstStyle/>
                    <a:p>
                      <a:pPr algn="ctr">
                        <a:spcAft>
                          <a:spcPts val="0"/>
                        </a:spcAft>
                      </a:pPr>
                      <a:r>
                        <a:rPr lang="en-GB" sz="1200" dirty="0">
                          <a:effectLst/>
                          <a:latin typeface="Arial Narrow" panose="020B0606020202030204" pitchFamily="34" charset="0"/>
                          <a:ea typeface="SimSun"/>
                          <a:cs typeface="Times New Roman"/>
                        </a:rPr>
                        <a:t>% of reported  DTG</a:t>
                      </a:r>
                      <a:r>
                        <a:rPr lang="en-GB" sz="1200" baseline="0" dirty="0">
                          <a:effectLst/>
                          <a:latin typeface="Arial Narrow" panose="020B0606020202030204" pitchFamily="34" charset="0"/>
                          <a:ea typeface="SimSun"/>
                          <a:cs typeface="Times New Roman"/>
                        </a:rPr>
                        <a:t> </a:t>
                      </a:r>
                      <a:r>
                        <a:rPr lang="en-GB" sz="1200" dirty="0">
                          <a:effectLst/>
                          <a:latin typeface="Arial Narrow" panose="020B0606020202030204" pitchFamily="34" charset="0"/>
                          <a:ea typeface="SimSun"/>
                          <a:cs typeface="Times New Roman"/>
                        </a:rPr>
                        <a:t>adverse events</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spcAft>
                          <a:spcPts val="0"/>
                        </a:spcAft>
                      </a:pPr>
                      <a:r>
                        <a:rPr lang="en-GB" sz="1200" dirty="0">
                          <a:effectLst/>
                          <a:latin typeface="Arial Narrow" panose="020B0606020202030204" pitchFamily="34" charset="0"/>
                          <a:ea typeface="SimSun"/>
                          <a:cs typeface="Times New Roman"/>
                        </a:rPr>
                        <a:t>Major DTG AEs reported (top 3)</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gridSpan="3">
                  <a:txBody>
                    <a:bodyPr/>
                    <a:lstStyle/>
                    <a:p>
                      <a:pPr algn="ctr">
                        <a:spcAft>
                          <a:spcPts val="0"/>
                        </a:spcAft>
                      </a:pPr>
                      <a:r>
                        <a:rPr lang="en-GB" sz="1200" dirty="0">
                          <a:effectLst/>
                          <a:latin typeface="Arial Narrow" panose="020B0606020202030204" pitchFamily="34" charset="0"/>
                          <a:ea typeface="SimSun"/>
                          <a:cs typeface="Times New Roman"/>
                        </a:rPr>
                        <a:t>DTG monitoring</a:t>
                      </a:r>
                      <a:r>
                        <a:rPr lang="en-GB" sz="1200" baseline="0" dirty="0">
                          <a:effectLst/>
                          <a:latin typeface="Arial Narrow" panose="020B0606020202030204" pitchFamily="34" charset="0"/>
                          <a:ea typeface="SimSun"/>
                          <a:cs typeface="Times New Roman"/>
                        </a:rPr>
                        <a:t> tools</a:t>
                      </a:r>
                      <a:endParaRPr lang="en-GB" sz="12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rowSpan="2" hMerge="1">
                  <a:txBody>
                    <a:bodyPr/>
                    <a:lstStyle/>
                    <a:p>
                      <a:endParaRPr lang="en-US"/>
                    </a:p>
                  </a:txBody>
                  <a:tcPr/>
                </a:tc>
                <a:tc rowSpan="3">
                  <a:txBody>
                    <a:bodyPr/>
                    <a:lstStyle/>
                    <a:p>
                      <a:pPr algn="ctr">
                        <a:spcAft>
                          <a:spcPts val="0"/>
                        </a:spcAft>
                      </a:pPr>
                      <a:r>
                        <a:rPr lang="en-GB" sz="1100" dirty="0">
                          <a:effectLst/>
                          <a:latin typeface="Arial Narrow" panose="020B0606020202030204" pitchFamily="34" charset="0"/>
                          <a:ea typeface="SimSun"/>
                          <a:cs typeface="Times New Roman"/>
                        </a:rPr>
                        <a:t>Use of VL for DTG substitution</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28491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spcAft>
                          <a:spcPts val="0"/>
                        </a:spcAft>
                      </a:pPr>
                      <a:r>
                        <a:rPr lang="en-GB" sz="900" b="1" dirty="0">
                          <a:effectLst/>
                          <a:latin typeface="Arial Narrow" panose="020B0606020202030204" pitchFamily="34" charset="0"/>
                          <a:ea typeface="SimSun"/>
                          <a:cs typeface="Times New Roman"/>
                        </a:rPr>
                        <a:t>ART naive</a:t>
                      </a:r>
                    </a:p>
                  </a:txBody>
                  <a:tcPr marL="93232" marR="93232" marT="26225" marB="26225"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900" b="1" dirty="0">
                          <a:effectLst/>
                          <a:latin typeface="Arial Narrow" panose="020B0606020202030204" pitchFamily="34" charset="0"/>
                          <a:ea typeface="SimSun"/>
                          <a:cs typeface="Times New Roman"/>
                        </a:rPr>
                        <a:t>NNRTI</a:t>
                      </a:r>
                      <a:r>
                        <a:rPr lang="en-GB" sz="900" b="1" baseline="0" dirty="0">
                          <a:effectLst/>
                          <a:latin typeface="Arial Narrow" panose="020B0606020202030204" pitchFamily="34" charset="0"/>
                          <a:ea typeface="SimSun"/>
                          <a:cs typeface="Times New Roman"/>
                        </a:rPr>
                        <a:t> intolerance</a:t>
                      </a:r>
                      <a:endParaRPr lang="en-GB" sz="900" b="1" dirty="0">
                        <a:effectLst/>
                        <a:latin typeface="Arial Narrow" panose="020B0606020202030204" pitchFamily="34" charset="0"/>
                        <a:ea typeface="SimSun"/>
                        <a:cs typeface="Times New Roman"/>
                      </a:endParaRP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800" b="1" dirty="0">
                          <a:effectLst/>
                          <a:latin typeface="Arial Narrow" panose="020B0606020202030204" pitchFamily="34" charset="0"/>
                          <a:ea typeface="SimSun"/>
                          <a:cs typeface="Times New Roman"/>
                        </a:rPr>
                        <a:t>Stable</a:t>
                      </a:r>
                      <a:r>
                        <a:rPr lang="en-GB" sz="800" b="1" baseline="0" dirty="0">
                          <a:effectLst/>
                          <a:latin typeface="Arial Narrow" panose="020B0606020202030204" pitchFamily="34" charset="0"/>
                          <a:ea typeface="SimSun"/>
                          <a:cs typeface="Times New Roman"/>
                        </a:rPr>
                        <a:t> on ART non EFV regimens</a:t>
                      </a:r>
                      <a:endParaRPr lang="en-GB" sz="800" b="1" dirty="0">
                        <a:effectLst/>
                        <a:latin typeface="Arial Narrow" panose="020B0606020202030204" pitchFamily="34" charset="0"/>
                        <a:ea typeface="SimSun"/>
                        <a:cs typeface="Times New Roman"/>
                      </a:endParaRP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800" b="1" dirty="0">
                          <a:effectLst/>
                          <a:latin typeface="Arial Narrow" panose="020B0606020202030204" pitchFamily="34" charset="0"/>
                          <a:ea typeface="SimSun"/>
                          <a:cs typeface="Times New Roman"/>
                        </a:rPr>
                        <a:t>Stable on</a:t>
                      </a:r>
                      <a:r>
                        <a:rPr lang="en-GB" sz="800" b="1" baseline="0" dirty="0">
                          <a:effectLst/>
                          <a:latin typeface="Arial Narrow" panose="020B0606020202030204" pitchFamily="34" charset="0"/>
                          <a:ea typeface="SimSun"/>
                          <a:cs typeface="Times New Roman"/>
                        </a:rPr>
                        <a:t> ART EFV regimen</a:t>
                      </a:r>
                      <a:endParaRPr lang="en-GB" sz="800" b="1" dirty="0">
                        <a:effectLst/>
                        <a:latin typeface="Arial Narrow" panose="020B0606020202030204" pitchFamily="34" charset="0"/>
                        <a:ea typeface="SimSun"/>
                        <a:cs typeface="Times New Roman"/>
                      </a:endParaRP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900" b="1" dirty="0">
                          <a:effectLst/>
                          <a:latin typeface="Arial Narrow" panose="020B0606020202030204" pitchFamily="34" charset="0"/>
                          <a:ea typeface="SimSun"/>
                          <a:cs typeface="Times New Roman"/>
                        </a:rPr>
                        <a:t>PW</a:t>
                      </a:r>
                    </a:p>
                  </a:txBody>
                  <a:tcPr marL="93232" marR="93232" marT="26225" marB="26225" vert="vert270"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1100" b="1" dirty="0">
                          <a:effectLst/>
                          <a:latin typeface="Arial Narrow" panose="020B0606020202030204" pitchFamily="34" charset="0"/>
                          <a:ea typeface="SimSun"/>
                          <a:cs typeface="Times New Roman"/>
                        </a:rPr>
                        <a:t>TB</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1100" b="1" dirty="0">
                          <a:effectLst/>
                          <a:latin typeface="Arial Narrow" panose="020B0606020202030204" pitchFamily="34" charset="0"/>
                          <a:ea typeface="SimSun"/>
                          <a:cs typeface="Times New Roman"/>
                        </a:rPr>
                        <a:t>2</a:t>
                      </a:r>
                      <a:r>
                        <a:rPr lang="en-GB" sz="1100" b="1" baseline="30000" dirty="0">
                          <a:effectLst/>
                          <a:latin typeface="Arial Narrow" panose="020B0606020202030204" pitchFamily="34" charset="0"/>
                          <a:ea typeface="SimSun"/>
                          <a:cs typeface="Times New Roman"/>
                        </a:rPr>
                        <a:t>nd</a:t>
                      </a:r>
                      <a:r>
                        <a:rPr lang="en-GB" sz="1100" b="1" baseline="0" dirty="0">
                          <a:effectLst/>
                          <a:latin typeface="Arial Narrow" panose="020B0606020202030204" pitchFamily="34" charset="0"/>
                          <a:ea typeface="SimSun"/>
                          <a:cs typeface="Times New Roman"/>
                        </a:rPr>
                        <a:t> line</a:t>
                      </a:r>
                      <a:endParaRPr lang="en-GB" sz="1100" b="1" dirty="0">
                        <a:effectLst/>
                        <a:latin typeface="Arial Narrow" panose="020B0606020202030204" pitchFamily="34" charset="0"/>
                        <a:ea typeface="SimSun"/>
                        <a:cs typeface="Times New Roman"/>
                      </a:endParaRP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1100" b="1" dirty="0">
                          <a:effectLst/>
                          <a:latin typeface="Arial Narrow" panose="020B0606020202030204" pitchFamily="34" charset="0"/>
                          <a:ea typeface="SimSun"/>
                          <a:cs typeface="Times New Roman"/>
                        </a:rPr>
                        <a:t>3</a:t>
                      </a:r>
                      <a:r>
                        <a:rPr lang="en-GB" sz="1100" b="1" baseline="30000" dirty="0">
                          <a:effectLst/>
                          <a:latin typeface="Arial Narrow" panose="020B0606020202030204" pitchFamily="34" charset="0"/>
                          <a:ea typeface="SimSun"/>
                          <a:cs typeface="Times New Roman"/>
                        </a:rPr>
                        <a:t>rd</a:t>
                      </a:r>
                      <a:r>
                        <a:rPr lang="en-GB" sz="1100" b="1" dirty="0">
                          <a:effectLst/>
                          <a:latin typeface="Arial Narrow" panose="020B0606020202030204" pitchFamily="34" charset="0"/>
                          <a:ea typeface="SimSun"/>
                          <a:cs typeface="Times New Roman"/>
                        </a:rPr>
                        <a:t> line</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en-GB" sz="1100" b="1" dirty="0">
                          <a:effectLst/>
                          <a:latin typeface="Arial Narrow" panose="020B0606020202030204" pitchFamily="34" charset="0"/>
                          <a:ea typeface="SimSun"/>
                          <a:cs typeface="Times New Roman"/>
                        </a:rPr>
                        <a:t>PEP</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57540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spcAft>
                          <a:spcPts val="0"/>
                        </a:spcAft>
                      </a:pPr>
                      <a:r>
                        <a:rPr lang="en-GB" sz="900" b="1" dirty="0">
                          <a:effectLst/>
                          <a:latin typeface="Arial Narrow" panose="020B0606020202030204" pitchFamily="34" charset="0"/>
                          <a:ea typeface="SimSun"/>
                          <a:cs typeface="Times New Roman"/>
                        </a:rPr>
                        <a:t>Toxicity (PV)</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900" b="1" dirty="0">
                          <a:effectLst/>
                          <a:latin typeface="Arial Narrow" panose="020B0606020202030204" pitchFamily="34" charset="0"/>
                          <a:ea typeface="SimSun"/>
                          <a:cs typeface="Times New Roman"/>
                        </a:rPr>
                        <a:t>APR</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900" b="1" dirty="0">
                          <a:effectLst/>
                          <a:latin typeface="Arial Narrow" panose="020B0606020202030204" pitchFamily="34" charset="0"/>
                          <a:ea typeface="SimSun"/>
                          <a:cs typeface="Times New Roman"/>
                        </a:rPr>
                        <a:t>HIVDR</a:t>
                      </a:r>
                    </a:p>
                  </a:txBody>
                  <a:tcPr marL="93232" marR="93232" marT="26225" marB="26225" vert="vert270"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 xmlns:a16="http://schemas.microsoft.com/office/drawing/2014/main" val="10002"/>
                  </a:ext>
                </a:extLst>
              </a:tr>
              <a:tr h="1083961">
                <a:tc>
                  <a:txBody>
                    <a:bodyPr/>
                    <a:lstStyle/>
                    <a:p>
                      <a:pPr>
                        <a:spcAft>
                          <a:spcPts val="0"/>
                        </a:spcAft>
                      </a:pPr>
                      <a:r>
                        <a:rPr lang="en-GB" sz="1400" dirty="0">
                          <a:effectLst/>
                          <a:latin typeface="Arial Narrow" panose="020B0606020202030204" pitchFamily="34" charset="0"/>
                        </a:rPr>
                        <a:t>Botswana</a:t>
                      </a:r>
                      <a:endParaRPr lang="en-GB" sz="11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400" dirty="0">
                          <a:effectLst/>
                          <a:latin typeface="Arial Narrow" panose="020B0606020202030204" pitchFamily="34" charset="0"/>
                          <a:ea typeface="SimSun"/>
                          <a:cs typeface="Times New Roman"/>
                        </a:rPr>
                        <a:t>May 2016</a:t>
                      </a: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b="1" dirty="0">
                          <a:effectLst/>
                          <a:latin typeface="Arial Narrow" panose="020B0606020202030204" pitchFamily="34" charset="0"/>
                          <a:ea typeface="SimSun"/>
                          <a:cs typeface="Times New Roman"/>
                        </a:rPr>
                        <a:t>57,000</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effectLst/>
                          <a:latin typeface="Arial Narrow" panose="020B0606020202030204" pitchFamily="34" charset="0"/>
                          <a:ea typeface="SimSun"/>
                          <a:cs typeface="Times New Roman"/>
                        </a:rPr>
                        <a:t>40/60</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b="1" dirty="0">
                          <a:effectLst/>
                          <a:latin typeface="Arial Narrow" panose="020B0606020202030204" pitchFamily="34" charset="0"/>
                          <a:ea typeface="SimSun"/>
                          <a:cs typeface="Times New Roman"/>
                        </a:rPr>
                        <a:t>1%</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GI symptoms</a:t>
                      </a:r>
                    </a:p>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Skin reactions</a:t>
                      </a:r>
                    </a:p>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Insomnia</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26799">
                <a:tc>
                  <a:txBody>
                    <a:bodyPr/>
                    <a:lstStyle/>
                    <a:p>
                      <a:pPr>
                        <a:spcAft>
                          <a:spcPts val="0"/>
                        </a:spcAft>
                      </a:pPr>
                      <a:r>
                        <a:rPr lang="en-GB" sz="1400" dirty="0">
                          <a:effectLst/>
                          <a:latin typeface="Arial Narrow" panose="020B0606020202030204" pitchFamily="34" charset="0"/>
                        </a:rPr>
                        <a:t>Brazil</a:t>
                      </a:r>
                      <a:endParaRPr lang="en-GB" sz="11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400" dirty="0">
                          <a:effectLst/>
                          <a:latin typeface="Arial Narrow" panose="020B0606020202030204" pitchFamily="34" charset="0"/>
                          <a:ea typeface="SimSun"/>
                          <a:cs typeface="Times New Roman"/>
                        </a:rPr>
                        <a:t>Jan 2017</a:t>
                      </a: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b="1" dirty="0">
                          <a:effectLst/>
                          <a:latin typeface="Arial Narrow" panose="020B0606020202030204" pitchFamily="34" charset="0"/>
                          <a:ea typeface="SimSun"/>
                          <a:cs typeface="Times New Roman"/>
                        </a:rPr>
                        <a:t>100,000</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effectLst/>
                          <a:latin typeface="Arial Narrow" panose="020B0606020202030204" pitchFamily="34" charset="0"/>
                          <a:ea typeface="SimSun"/>
                          <a:cs typeface="Times New Roman"/>
                        </a:rPr>
                        <a:t>70/30</a:t>
                      </a: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b="1" dirty="0">
                          <a:effectLst/>
                          <a:latin typeface="Arial Narrow" panose="020B0606020202030204" pitchFamily="34" charset="0"/>
                          <a:ea typeface="SimSun"/>
                          <a:cs typeface="Times New Roman"/>
                        </a:rPr>
                        <a:t>2%</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GI symptoms</a:t>
                      </a:r>
                    </a:p>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Skin reactions</a:t>
                      </a:r>
                    </a:p>
                    <a:p>
                      <a:pPr marL="171450" marR="0" lvl="0" indent="-171450" algn="l" defTabSz="9114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Narrow" panose="020B0606020202030204" pitchFamily="34" charset="0"/>
                          <a:ea typeface="SimSun"/>
                          <a:cs typeface="Times New Roman"/>
                        </a:rPr>
                        <a:t>Insomnia</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125081">
                <a:tc>
                  <a:txBody>
                    <a:bodyPr/>
                    <a:lstStyle/>
                    <a:p>
                      <a:pPr>
                        <a:spcAft>
                          <a:spcPts val="0"/>
                        </a:spcAft>
                      </a:pPr>
                      <a:r>
                        <a:rPr lang="en-GB" sz="1400" dirty="0">
                          <a:effectLst/>
                          <a:latin typeface="Arial Narrow" panose="020B0606020202030204" pitchFamily="34" charset="0"/>
                        </a:rPr>
                        <a:t>Kenya</a:t>
                      </a:r>
                      <a:endParaRPr lang="en-GB" sz="1100"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400" dirty="0">
                          <a:effectLst/>
                          <a:latin typeface="Arial Narrow" panose="020B0606020202030204" pitchFamily="34" charset="0"/>
                          <a:ea typeface="SimSun"/>
                          <a:cs typeface="Times New Roman"/>
                        </a:rPr>
                        <a:t>July 2017</a:t>
                      </a:r>
                    </a:p>
                  </a:txBody>
                  <a:tcPr marL="93232" marR="93232" marT="26225" marB="26225" anchor="ctr">
                    <a:lnL w="12700" cap="flat" cmpd="sng" algn="ctr">
                      <a:solidFill>
                        <a:schemeClr val="bg1">
                          <a:lumMod val="8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b="1" dirty="0" smtClean="0">
                          <a:effectLst/>
                          <a:latin typeface="Arial Narrow" panose="020B0606020202030204" pitchFamily="34" charset="0"/>
                          <a:ea typeface="SimSun"/>
                          <a:cs typeface="Times New Roman"/>
                        </a:rPr>
                        <a:t>15,000</a:t>
                      </a:r>
                      <a:endParaRPr lang="en-GB" sz="1600" b="1" dirty="0">
                        <a:effectLst/>
                        <a:latin typeface="Arial Narrow" panose="020B0606020202030204" pitchFamily="34" charset="0"/>
                        <a:ea typeface="SimSun"/>
                        <a:cs typeface="Times New Roman"/>
                      </a:endParaRP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effectLst/>
                          <a:latin typeface="Arial Narrow" panose="020B0606020202030204" pitchFamily="34" charset="0"/>
                          <a:ea typeface="SimSun"/>
                          <a:cs typeface="Times New Roman"/>
                        </a:rPr>
                        <a:t>25/75</a:t>
                      </a:r>
                    </a:p>
                  </a:txBody>
                  <a:tcPr marL="93232" marR="93232" marT="26225" marB="2622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fr-CH" sz="1600" b="1" dirty="0">
                          <a:effectLst/>
                          <a:latin typeface="Arial Narrow" panose="020B0606020202030204" pitchFamily="34" charset="0"/>
                          <a:ea typeface="Calibri"/>
                          <a:cs typeface="Times New Roman"/>
                        </a:rPr>
                        <a:t>7%</a:t>
                      </a:r>
                      <a:endParaRPr lang="en-US" sz="1600" b="1" dirty="0">
                        <a:effectLst/>
                        <a:latin typeface="Arial Narrow" panose="020B0606020202030204" pitchFamily="34" charset="0"/>
                        <a:ea typeface="Calibri"/>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1450" indent="-171450" algn="l">
                        <a:spcAft>
                          <a:spcPts val="0"/>
                        </a:spcAft>
                        <a:buFont typeface="Arial" panose="020B0604020202020204" pitchFamily="34" charset="0"/>
                        <a:buChar char="•"/>
                      </a:pPr>
                      <a:r>
                        <a:rPr lang="en-GB" sz="1600" dirty="0">
                          <a:effectLst/>
                          <a:latin typeface="Arial Narrow" panose="020B0606020202030204" pitchFamily="34" charset="0"/>
                          <a:ea typeface="SimSun"/>
                          <a:cs typeface="Times New Roman"/>
                        </a:rPr>
                        <a:t>Headache</a:t>
                      </a:r>
                    </a:p>
                    <a:p>
                      <a:pPr marL="171450" indent="-171450" algn="l">
                        <a:spcAft>
                          <a:spcPts val="0"/>
                        </a:spcAft>
                        <a:buFont typeface="Arial" panose="020B0604020202020204" pitchFamily="34" charset="0"/>
                        <a:buChar char="•"/>
                      </a:pPr>
                      <a:r>
                        <a:rPr lang="en-GB" sz="1600" dirty="0">
                          <a:effectLst/>
                          <a:latin typeface="Arial Narrow" panose="020B0606020202030204" pitchFamily="34" charset="0"/>
                          <a:ea typeface="SimSun"/>
                          <a:cs typeface="Times New Roman"/>
                        </a:rPr>
                        <a:t>Abnormal dreams </a:t>
                      </a:r>
                    </a:p>
                    <a:p>
                      <a:pPr marL="171450" indent="-171450" algn="l">
                        <a:spcAft>
                          <a:spcPts val="0"/>
                        </a:spcAft>
                        <a:buFont typeface="Arial" panose="020B0604020202020204" pitchFamily="34" charset="0"/>
                        <a:buChar char="•"/>
                      </a:pPr>
                      <a:r>
                        <a:rPr lang="en-GB" sz="1600" dirty="0">
                          <a:effectLst/>
                          <a:latin typeface="Arial Narrow" panose="020B0606020202030204" pitchFamily="34" charset="0"/>
                          <a:ea typeface="SimSun"/>
                          <a:cs typeface="Times New Roman"/>
                        </a:rPr>
                        <a:t>Insomnia</a:t>
                      </a: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1477" rtl="0" eaLnBrk="1" fontAlgn="auto" latinLnBrk="0" hangingPunct="1">
                        <a:lnSpc>
                          <a:spcPct val="100000"/>
                        </a:lnSpc>
                        <a:spcBef>
                          <a:spcPts val="0"/>
                        </a:spcBef>
                        <a:spcAft>
                          <a:spcPts val="0"/>
                        </a:spcAft>
                        <a:buClrTx/>
                        <a:buSzTx/>
                        <a:buFontTx/>
                        <a:buNone/>
                        <a:tabLst/>
                        <a:defRPr/>
                      </a:pPr>
                      <a:r>
                        <a:rPr lang="en-GB" sz="1600" dirty="0">
                          <a:solidFill>
                            <a:srgbClr val="FF0000"/>
                          </a:solidFill>
                          <a:effectLst/>
                          <a:latin typeface="Arial Narrow" panose="020B0606020202030204" pitchFamily="34" charset="0"/>
                          <a:ea typeface="SimSun"/>
                          <a:cs typeface="Times New Roman"/>
                          <a:sym typeface="Wingdings"/>
                        </a:rPr>
                        <a:t></a:t>
                      </a:r>
                      <a:endParaRPr lang="en-GB" sz="1600" dirty="0">
                        <a:solidFill>
                          <a:srgbClr val="FF0000"/>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1600" dirty="0">
                          <a:solidFill>
                            <a:schemeClr val="accent6">
                              <a:lumMod val="50000"/>
                            </a:schemeClr>
                          </a:solidFill>
                          <a:effectLst/>
                          <a:latin typeface="Arial Narrow" panose="020B0606020202030204" pitchFamily="34" charset="0"/>
                          <a:ea typeface="SimSun"/>
                          <a:cs typeface="Times New Roman"/>
                          <a:sym typeface="Wingdings"/>
                        </a:rPr>
                        <a:t></a:t>
                      </a:r>
                      <a:endParaRPr lang="en-GB" sz="1600" dirty="0">
                        <a:solidFill>
                          <a:schemeClr val="accent6">
                            <a:lumMod val="50000"/>
                          </a:schemeClr>
                        </a:solidFill>
                        <a:effectLst/>
                        <a:latin typeface="Arial Narrow" panose="020B0606020202030204" pitchFamily="34" charset="0"/>
                        <a:ea typeface="SimSun"/>
                        <a:cs typeface="Times New Roman"/>
                      </a:endParaRPr>
                    </a:p>
                  </a:txBody>
                  <a:tcPr marL="162539" marR="1625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sp>
        <p:nvSpPr>
          <p:cNvPr id="9" name="TextBox 8"/>
          <p:cNvSpPr txBox="1"/>
          <p:nvPr/>
        </p:nvSpPr>
        <p:spPr>
          <a:xfrm>
            <a:off x="575340" y="548692"/>
            <a:ext cx="11026511" cy="954107"/>
          </a:xfrm>
          <a:prstGeom prst="rect">
            <a:avLst/>
          </a:prstGeom>
          <a:noFill/>
        </p:spPr>
        <p:txBody>
          <a:bodyPr wrap="square" rtlCol="0">
            <a:spAutoFit/>
          </a:bodyPr>
          <a:lstStyle/>
          <a:p>
            <a:pPr algn="ctr"/>
            <a:r>
              <a:rPr lang="en-US" sz="2800" b="1" dirty="0">
                <a:solidFill>
                  <a:srgbClr val="0070C0"/>
                </a:solidFill>
              </a:rPr>
              <a:t>Botswana, Brazil and Kenya have adopted DTG as preferred 1st line option  and   have implemented a programmatic transition to DTG </a:t>
            </a:r>
          </a:p>
        </p:txBody>
      </p:sp>
    </p:spTree>
    <p:extLst>
      <p:ext uri="{BB962C8B-B14F-4D97-AF65-F5344CB8AC3E}">
        <p14:creationId xmlns:p14="http://schemas.microsoft.com/office/powerpoint/2010/main" val="3254606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0B0B8A7B-53F0-44FE-B369-D1E71DFD0AA0}"/>
              </a:ext>
            </a:extLst>
          </p:cNvPr>
          <p:cNvSpPr>
            <a:spLocks noGrp="1"/>
          </p:cNvSpPr>
          <p:nvPr>
            <p:ph type="title"/>
          </p:nvPr>
        </p:nvSpPr>
        <p:spPr>
          <a:xfrm>
            <a:off x="470648" y="256674"/>
            <a:ext cx="10722731" cy="1273594"/>
          </a:xfrm>
        </p:spPr>
        <p:txBody>
          <a:bodyPr>
            <a:normAutofit fontScale="90000"/>
          </a:bodyPr>
          <a:lstStyle/>
          <a:p>
            <a:r>
              <a:rPr lang="en-GB" b="1" dirty="0">
                <a:solidFill>
                  <a:srgbClr val="0070C0"/>
                </a:solidFill>
              </a:rPr>
              <a:t>New </a:t>
            </a:r>
            <a:r>
              <a:rPr lang="en-GB" b="1" dirty="0" smtClean="0">
                <a:solidFill>
                  <a:srgbClr val="0070C0"/>
                </a:solidFill>
              </a:rPr>
              <a:t>findings informed DTG safety </a:t>
            </a:r>
            <a:r>
              <a:rPr lang="en-GB" b="1" dirty="0">
                <a:solidFill>
                  <a:srgbClr val="0070C0"/>
                </a:solidFill>
              </a:rPr>
              <a:t>profile </a:t>
            </a:r>
            <a:r>
              <a:rPr lang="en-GB" b="1" dirty="0" smtClean="0">
                <a:solidFill>
                  <a:srgbClr val="0070C0"/>
                </a:solidFill>
              </a:rPr>
              <a:t>among </a:t>
            </a:r>
            <a:r>
              <a:rPr lang="en-GB" b="1" dirty="0">
                <a:solidFill>
                  <a:srgbClr val="0070C0"/>
                </a:solidFill>
              </a:rPr>
              <a:t>women of child bearing potential </a:t>
            </a:r>
          </a:p>
        </p:txBody>
      </p:sp>
      <p:pic>
        <p:nvPicPr>
          <p:cNvPr id="7" name="Picture 6">
            <a:extLst>
              <a:ext uri="{FF2B5EF4-FFF2-40B4-BE49-F238E27FC236}">
                <a16:creationId xmlns="" xmlns:a16="http://schemas.microsoft.com/office/drawing/2014/main" id="{3C57BC0C-6873-4CEB-B61B-74EF72A093D0}"/>
              </a:ext>
            </a:extLst>
          </p:cNvPr>
          <p:cNvPicPr>
            <a:picLocks noChangeAspect="1"/>
          </p:cNvPicPr>
          <p:nvPr/>
        </p:nvPicPr>
        <p:blipFill rotWithShape="1">
          <a:blip r:embed="rId2"/>
          <a:srcRect l="9475" t="2610" r="6885" b="10778"/>
          <a:stretch/>
        </p:blipFill>
        <p:spPr>
          <a:xfrm>
            <a:off x="8499867" y="1546311"/>
            <a:ext cx="3495184" cy="4532817"/>
          </a:xfrm>
          <a:prstGeom prst="rect">
            <a:avLst/>
          </a:prstGeom>
          <a:effectLst>
            <a:outerShdw blurRad="381000" dist="38100" dir="2700000" algn="tl" rotWithShape="0">
              <a:prstClr val="black">
                <a:alpha val="40000"/>
              </a:prstClr>
            </a:outerShdw>
          </a:effectLst>
        </p:spPr>
      </p:pic>
      <p:sp>
        <p:nvSpPr>
          <p:cNvPr id="8" name="Rectangle 7">
            <a:extLst>
              <a:ext uri="{FF2B5EF4-FFF2-40B4-BE49-F238E27FC236}">
                <a16:creationId xmlns="" xmlns:a16="http://schemas.microsoft.com/office/drawing/2014/main" id="{328539EE-21BB-47F7-BBC6-2665F0CA19DA}"/>
              </a:ext>
            </a:extLst>
          </p:cNvPr>
          <p:cNvSpPr/>
          <p:nvPr/>
        </p:nvSpPr>
        <p:spPr>
          <a:xfrm>
            <a:off x="159832" y="1690704"/>
            <a:ext cx="8163573" cy="4401205"/>
          </a:xfrm>
          <a:prstGeom prst="rect">
            <a:avLst/>
          </a:prstGeom>
          <a:solidFill>
            <a:schemeClr val="bg1">
              <a:lumMod val="95000"/>
            </a:schemeClr>
          </a:solidFill>
        </p:spPr>
        <p:txBody>
          <a:bodyPr wrap="square">
            <a:spAutoFit/>
          </a:bodyPr>
          <a:lstStyle/>
          <a:p>
            <a:pPr marL="342900" indent="-342900">
              <a:buFont typeface="Arial" panose="020B0604020202020204" pitchFamily="34" charset="0"/>
              <a:buChar char="•"/>
            </a:pPr>
            <a:r>
              <a:rPr lang="en-US" sz="2800" dirty="0">
                <a:solidFill>
                  <a:prstClr val="black"/>
                </a:solidFill>
              </a:rPr>
              <a:t>NIH‐funded study </a:t>
            </a:r>
            <a:r>
              <a:rPr lang="en-US" sz="2800" dirty="0" smtClean="0">
                <a:solidFill>
                  <a:prstClr val="black"/>
                </a:solidFill>
              </a:rPr>
              <a:t>identified </a:t>
            </a:r>
            <a:r>
              <a:rPr lang="en-US" sz="2800" dirty="0">
                <a:solidFill>
                  <a:prstClr val="black"/>
                </a:solidFill>
              </a:rPr>
              <a:t>a potential safety </a:t>
            </a:r>
            <a:r>
              <a:rPr lang="en-US" sz="2800" dirty="0" smtClean="0">
                <a:solidFill>
                  <a:prstClr val="black"/>
                </a:solidFill>
              </a:rPr>
              <a:t>concern </a:t>
            </a:r>
            <a:r>
              <a:rPr lang="en-US" sz="2800" dirty="0">
                <a:solidFill>
                  <a:prstClr val="black"/>
                </a:solidFill>
              </a:rPr>
              <a:t>and reported it to the World Health Organization (WHO) and </a:t>
            </a:r>
            <a:r>
              <a:rPr lang="en-US" sz="2800" dirty="0" err="1">
                <a:solidFill>
                  <a:prstClr val="black"/>
                </a:solidFill>
              </a:rPr>
              <a:t>ViiV</a:t>
            </a:r>
            <a:r>
              <a:rPr lang="en-US" sz="2800" dirty="0">
                <a:solidFill>
                  <a:prstClr val="black"/>
                </a:solidFill>
              </a:rPr>
              <a:t> Healthcare. </a:t>
            </a:r>
          </a:p>
          <a:p>
            <a:pPr marL="342900" indent="-342900">
              <a:buFont typeface="Arial" panose="020B0604020202020204" pitchFamily="34" charset="0"/>
              <a:buChar char="•"/>
            </a:pPr>
            <a:r>
              <a:rPr lang="en-US" sz="2800" dirty="0">
                <a:solidFill>
                  <a:prstClr val="black"/>
                </a:solidFill>
              </a:rPr>
              <a:t>Observational study in Botswana, </a:t>
            </a:r>
            <a:r>
              <a:rPr lang="en-US" sz="2800" dirty="0" smtClean="0">
                <a:solidFill>
                  <a:prstClr val="black"/>
                </a:solidFill>
              </a:rPr>
              <a:t>found </a:t>
            </a:r>
            <a:r>
              <a:rPr lang="en-US" sz="2800" b="1" dirty="0">
                <a:solidFill>
                  <a:prstClr val="black"/>
                </a:solidFill>
              </a:rPr>
              <a:t>4 cases of neural tube defects</a:t>
            </a:r>
            <a:r>
              <a:rPr lang="en-US" sz="2800" dirty="0">
                <a:solidFill>
                  <a:prstClr val="black"/>
                </a:solidFill>
              </a:rPr>
              <a:t> out of 426 women who became pregnant while taking DTG. </a:t>
            </a:r>
          </a:p>
          <a:p>
            <a:pPr marL="342900" indent="-342900">
              <a:buFont typeface="Arial" panose="020B0604020202020204" pitchFamily="34" charset="0"/>
              <a:buChar char="•"/>
            </a:pPr>
            <a:r>
              <a:rPr lang="en-US" sz="2800" dirty="0">
                <a:solidFill>
                  <a:prstClr val="black"/>
                </a:solidFill>
              </a:rPr>
              <a:t>This rate of </a:t>
            </a:r>
            <a:r>
              <a:rPr lang="en-US" sz="2800" b="1" dirty="0">
                <a:solidFill>
                  <a:prstClr val="black"/>
                </a:solidFill>
              </a:rPr>
              <a:t>approximately 0.9% compares to a 0.1% risk of neural tube defects in infants born to women taking other antiretroviral medicines at the time of conception.</a:t>
            </a:r>
          </a:p>
        </p:txBody>
      </p:sp>
    </p:spTree>
    <p:extLst>
      <p:ext uri="{BB962C8B-B14F-4D97-AF65-F5344CB8AC3E}">
        <p14:creationId xmlns:p14="http://schemas.microsoft.com/office/powerpoint/2010/main" val="12797429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856" y="283781"/>
            <a:ext cx="10878207" cy="646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rtlCol="0" anchor="ctr" anchorCtr="0" compatLnSpc="1">
            <a:prstTxWarp prst="textNoShape">
              <a:avLst/>
            </a:prstTxWarp>
            <a:noAutofit/>
          </a:bodyPr>
          <a:lstStyle/>
          <a:p>
            <a:r>
              <a:rPr lang="en-GB" sz="3600" b="1" dirty="0">
                <a:solidFill>
                  <a:srgbClr val="4F81BD"/>
                </a:solidFill>
                <a:latin typeface="Calibri" pitchFamily="34" charset="0"/>
                <a:ea typeface="+mn-ea"/>
                <a:cs typeface="+mn-cs"/>
              </a:rPr>
              <a:t>DTG </a:t>
            </a:r>
            <a:r>
              <a:rPr lang="en-GB" sz="3600" b="1" dirty="0" smtClean="0">
                <a:solidFill>
                  <a:srgbClr val="4F81BD"/>
                </a:solidFill>
                <a:latin typeface="Calibri" pitchFamily="34" charset="0"/>
                <a:ea typeface="+mn-ea"/>
                <a:cs typeface="+mn-cs"/>
              </a:rPr>
              <a:t>transition as 1</a:t>
            </a:r>
            <a:r>
              <a:rPr lang="en-GB" sz="3600" b="1" baseline="30000" dirty="0" smtClean="0">
                <a:solidFill>
                  <a:srgbClr val="4F81BD"/>
                </a:solidFill>
                <a:latin typeface="Calibri" pitchFamily="34" charset="0"/>
                <a:ea typeface="+mn-ea"/>
                <a:cs typeface="+mn-cs"/>
              </a:rPr>
              <a:t>st</a:t>
            </a:r>
            <a:r>
              <a:rPr lang="en-GB" sz="3600" b="1" dirty="0" smtClean="0">
                <a:solidFill>
                  <a:srgbClr val="4F81BD"/>
                </a:solidFill>
                <a:latin typeface="Calibri" pitchFamily="34" charset="0"/>
                <a:ea typeface="+mn-ea"/>
                <a:cs typeface="+mn-cs"/>
              </a:rPr>
              <a:t> line: </a:t>
            </a:r>
            <a:r>
              <a:rPr lang="en-GB" sz="3600" b="1" dirty="0">
                <a:solidFill>
                  <a:srgbClr val="4F81BD"/>
                </a:solidFill>
                <a:latin typeface="Calibri" pitchFamily="34" charset="0"/>
                <a:ea typeface="+mn-ea"/>
                <a:cs typeface="+mn-cs"/>
              </a:rPr>
              <a:t>plans and guidance revision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21238887"/>
              </p:ext>
            </p:extLst>
          </p:nvPr>
        </p:nvGraphicFramePr>
        <p:xfrm>
          <a:off x="-141890" y="1002323"/>
          <a:ext cx="12333890" cy="5675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838207" y="6400892"/>
            <a:ext cx="1676401" cy="276999"/>
          </a:xfrm>
          <a:prstGeom prst="rect">
            <a:avLst/>
          </a:prstGeom>
          <a:noFill/>
        </p:spPr>
        <p:txBody>
          <a:bodyPr wrap="square" rtlCol="0">
            <a:spAutoFit/>
          </a:bodyPr>
          <a:lstStyle/>
          <a:p>
            <a:pPr defTabSz="914400"/>
            <a:r>
              <a:rPr lang="en-GB" sz="1200" dirty="0">
                <a:solidFill>
                  <a:prstClr val="black"/>
                </a:solidFill>
              </a:rPr>
              <a:t>GL: guidelines</a:t>
            </a: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63" y="6255193"/>
            <a:ext cx="1948535" cy="602903"/>
          </a:xfrm>
          <a:prstGeom prst="rect">
            <a:avLst/>
          </a:prstGeom>
          <a:solidFill>
            <a:schemeClr val="bg1"/>
          </a:solidFill>
          <a:ln>
            <a:noFill/>
          </a:ln>
          <a:effectLst/>
          <a:extLst/>
        </p:spPr>
      </p:pic>
    </p:spTree>
    <p:extLst>
      <p:ext uri="{BB962C8B-B14F-4D97-AF65-F5344CB8AC3E}">
        <p14:creationId xmlns:p14="http://schemas.microsoft.com/office/powerpoint/2010/main" val="832584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58" y="252248"/>
            <a:ext cx="11443444" cy="1072055"/>
          </a:xfrm>
        </p:spPr>
        <p:txBody>
          <a:bodyPr>
            <a:normAutofit fontScale="90000"/>
          </a:bodyPr>
          <a:lstStyle/>
          <a:p>
            <a:r>
              <a:rPr lang="en-GB" sz="3400" b="1" dirty="0">
                <a:solidFill>
                  <a:srgbClr val="4F81BD"/>
                </a:solidFill>
                <a:latin typeface="Calibri" pitchFamily="34" charset="0"/>
              </a:rPr>
              <a:t>Countries Guidance revision on DTG 1</a:t>
            </a:r>
            <a:r>
              <a:rPr lang="en-GB" sz="3400" b="1" baseline="30000" dirty="0">
                <a:solidFill>
                  <a:srgbClr val="4F81BD"/>
                </a:solidFill>
                <a:latin typeface="Calibri" pitchFamily="34" charset="0"/>
              </a:rPr>
              <a:t>st</a:t>
            </a:r>
            <a:r>
              <a:rPr lang="en-GB" sz="3400" b="1" dirty="0">
                <a:solidFill>
                  <a:srgbClr val="4F81BD"/>
                </a:solidFill>
                <a:latin typeface="Calibri" pitchFamily="34" charset="0"/>
              </a:rPr>
              <a:t> line: WLHIV initiating DTF based regimen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5562732"/>
              </p:ext>
            </p:extLst>
          </p:nvPr>
        </p:nvGraphicFramePr>
        <p:xfrm>
          <a:off x="304800" y="1600207"/>
          <a:ext cx="11582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5" y="1119366"/>
            <a:ext cx="4249609" cy="1077218"/>
          </a:xfrm>
          <a:prstGeom prst="rect">
            <a:avLst/>
          </a:prstGeom>
          <a:noFill/>
        </p:spPr>
        <p:txBody>
          <a:bodyPr wrap="square" rtlCol="0">
            <a:spAutoFit/>
          </a:bodyPr>
          <a:lstStyle/>
          <a:p>
            <a:pPr defTabSz="914400"/>
            <a:r>
              <a:rPr lang="en-GB" sz="1600" b="1" dirty="0" smtClean="0">
                <a:solidFill>
                  <a:prstClr val="black"/>
                </a:solidFill>
              </a:rPr>
              <a:t>Results from in country discussion on use DTG among Women Child Bearing age (WCAB) in countries that have already revised the GL and with on-going GL revision (17 countries) </a:t>
            </a:r>
            <a:endParaRPr lang="en-GB" sz="1600" b="1" dirty="0">
              <a:solidFill>
                <a:prstClr val="black"/>
              </a:solidFill>
            </a:endParaRPr>
          </a:p>
        </p:txBody>
      </p:sp>
      <p:sp>
        <p:nvSpPr>
          <p:cNvPr id="6" name="TextBox 5"/>
          <p:cNvSpPr txBox="1"/>
          <p:nvPr/>
        </p:nvSpPr>
        <p:spPr>
          <a:xfrm>
            <a:off x="138956" y="6250296"/>
            <a:ext cx="8090651" cy="523220"/>
          </a:xfrm>
          <a:prstGeom prst="rect">
            <a:avLst/>
          </a:prstGeom>
          <a:noFill/>
        </p:spPr>
        <p:txBody>
          <a:bodyPr wrap="square" rtlCol="0">
            <a:spAutoFit/>
          </a:bodyPr>
          <a:lstStyle/>
          <a:p>
            <a:pPr defTabSz="914400"/>
            <a:r>
              <a:rPr lang="en-GB" sz="1400" dirty="0" smtClean="0">
                <a:solidFill>
                  <a:prstClr val="black"/>
                </a:solidFill>
              </a:rPr>
              <a:t>*Several countries defined WCBA as women 10-49 years old or in pre-menopausal period</a:t>
            </a:r>
          </a:p>
          <a:p>
            <a:pPr defTabSz="914400"/>
            <a:r>
              <a:rPr lang="en-GB" sz="1400" dirty="0" smtClean="0">
                <a:solidFill>
                  <a:prstClr val="black"/>
                </a:solidFill>
              </a:rPr>
              <a:t>** 6 countries recommend Pregnancy test to be performed before starting WCBA on DTG based regimen  </a:t>
            </a:r>
            <a:endParaRPr lang="en-GB" sz="1400" dirty="0">
              <a:solidFill>
                <a:prstClr val="black"/>
              </a:solidFill>
            </a:endParaRPr>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61663" y="6255193"/>
            <a:ext cx="1948535" cy="602903"/>
          </a:xfrm>
          <a:prstGeom prst="rect">
            <a:avLst/>
          </a:prstGeom>
          <a:solidFill>
            <a:schemeClr val="bg1"/>
          </a:solidFill>
          <a:ln>
            <a:noFill/>
          </a:ln>
          <a:effectLst/>
          <a:extLst/>
        </p:spPr>
      </p:pic>
    </p:spTree>
    <p:extLst>
      <p:ext uri="{BB962C8B-B14F-4D97-AF65-F5344CB8AC3E}">
        <p14:creationId xmlns:p14="http://schemas.microsoft.com/office/powerpoint/2010/main" val="25913445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8" y="0"/>
            <a:ext cx="10549767" cy="89611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8" tIns="45704" rIns="91408" bIns="45704" numCol="1" rtlCol="0" anchor="ctr" anchorCtr="0" compatLnSpc="1">
            <a:prstTxWarp prst="textNoShape">
              <a:avLst/>
            </a:prstTxWarp>
            <a:normAutofit/>
          </a:bodyPr>
          <a:lstStyle/>
          <a:p>
            <a:r>
              <a:rPr lang="en-GB" sz="4000" b="1" dirty="0" smtClean="0">
                <a:solidFill>
                  <a:srgbClr val="0070C0"/>
                </a:solidFill>
                <a:latin typeface="Calibri" pitchFamily="34" charset="0"/>
                <a:ea typeface="+mn-ea"/>
                <a:cs typeface="+mn-cs"/>
              </a:rPr>
              <a:t>Country Challenges post Alert</a:t>
            </a:r>
            <a:endParaRPr lang="en-GB" sz="4000" b="1" dirty="0">
              <a:solidFill>
                <a:srgbClr val="0070C0"/>
              </a:solidFill>
              <a:latin typeface="Calibri" pitchFamily="34" charset="0"/>
              <a:ea typeface="+mn-ea"/>
              <a:cs typeface="+mn-cs"/>
            </a:endParaRPr>
          </a:p>
        </p:txBody>
      </p:sp>
      <p:sp>
        <p:nvSpPr>
          <p:cNvPr id="5" name="Content Placeholder 4"/>
          <p:cNvSpPr>
            <a:spLocks noGrp="1"/>
          </p:cNvSpPr>
          <p:nvPr>
            <p:ph idx="1"/>
          </p:nvPr>
        </p:nvSpPr>
        <p:spPr>
          <a:xfrm>
            <a:off x="474785" y="949568"/>
            <a:ext cx="10766031" cy="5255977"/>
          </a:xfrm>
        </p:spPr>
        <p:txBody>
          <a:bodyPr>
            <a:noAutofit/>
          </a:bodyPr>
          <a:lstStyle/>
          <a:p>
            <a:pPr>
              <a:lnSpc>
                <a:spcPct val="130000"/>
              </a:lnSpc>
              <a:spcBef>
                <a:spcPts val="0"/>
              </a:spcBef>
            </a:pPr>
            <a:r>
              <a:rPr lang="en-GB" sz="2200" b="1" dirty="0"/>
              <a:t>Contraception: </a:t>
            </a:r>
          </a:p>
          <a:p>
            <a:pPr lvl="1">
              <a:lnSpc>
                <a:spcPct val="130000"/>
              </a:lnSpc>
              <a:spcBef>
                <a:spcPts val="0"/>
              </a:spcBef>
            </a:pPr>
            <a:r>
              <a:rPr lang="en-GB" sz="2200" dirty="0"/>
              <a:t>Definition of “consistent” or “long term” contraception</a:t>
            </a:r>
          </a:p>
          <a:p>
            <a:pPr lvl="1">
              <a:lnSpc>
                <a:spcPct val="130000"/>
              </a:lnSpc>
              <a:spcBef>
                <a:spcPts val="0"/>
              </a:spcBef>
            </a:pPr>
            <a:r>
              <a:rPr lang="en-GB" sz="2200" dirty="0"/>
              <a:t>Injectable method have not be </a:t>
            </a:r>
            <a:r>
              <a:rPr lang="en-GB" sz="2200" dirty="0" smtClean="0"/>
              <a:t>considered long </a:t>
            </a:r>
            <a:r>
              <a:rPr lang="en-GB" sz="2200" dirty="0"/>
              <a:t>term </a:t>
            </a:r>
            <a:r>
              <a:rPr lang="en-GB" sz="2200" dirty="0" smtClean="0"/>
              <a:t>methods in most of the countries </a:t>
            </a:r>
            <a:endParaRPr lang="en-GB" sz="2200" dirty="0"/>
          </a:p>
          <a:p>
            <a:pPr>
              <a:lnSpc>
                <a:spcPct val="130000"/>
              </a:lnSpc>
              <a:spcBef>
                <a:spcPts val="0"/>
              </a:spcBef>
            </a:pPr>
            <a:r>
              <a:rPr lang="en-GB" sz="2200" b="1" dirty="0"/>
              <a:t>Pregnant women:</a:t>
            </a:r>
          </a:p>
          <a:p>
            <a:pPr lvl="1">
              <a:lnSpc>
                <a:spcPct val="130000"/>
              </a:lnSpc>
              <a:spcBef>
                <a:spcPts val="0"/>
              </a:spcBef>
            </a:pPr>
            <a:r>
              <a:rPr lang="en-GB" sz="2200" dirty="0"/>
              <a:t>Difficulty to correctly dating the pregnancy in the first trimester</a:t>
            </a:r>
          </a:p>
          <a:p>
            <a:pPr lvl="1">
              <a:lnSpc>
                <a:spcPct val="130000"/>
              </a:lnSpc>
              <a:spcBef>
                <a:spcPts val="0"/>
              </a:spcBef>
            </a:pPr>
            <a:r>
              <a:rPr lang="en-GB" sz="2200" dirty="0"/>
              <a:t>If using DTG during pregnancy and switching afterwards how to ensure that the switching happen before new pregnancy</a:t>
            </a:r>
          </a:p>
          <a:p>
            <a:pPr lvl="1">
              <a:lnSpc>
                <a:spcPct val="130000"/>
              </a:lnSpc>
              <a:spcBef>
                <a:spcPts val="0"/>
              </a:spcBef>
            </a:pPr>
            <a:r>
              <a:rPr lang="en-GB" sz="2200" dirty="0"/>
              <a:t>Most countries chose EFV for PW: what about women identified late in pregnancy when DTG could give the higher benefit?</a:t>
            </a:r>
          </a:p>
          <a:p>
            <a:pPr>
              <a:lnSpc>
                <a:spcPct val="130000"/>
              </a:lnSpc>
              <a:spcBef>
                <a:spcPts val="0"/>
              </a:spcBef>
            </a:pPr>
            <a:r>
              <a:rPr lang="en-GB" sz="2200" b="1" dirty="0"/>
              <a:t>Adolescents girls: </a:t>
            </a:r>
          </a:p>
          <a:p>
            <a:pPr lvl="1">
              <a:lnSpc>
                <a:spcPct val="130000"/>
              </a:lnSpc>
              <a:spcBef>
                <a:spcPts val="0"/>
              </a:spcBef>
            </a:pPr>
            <a:r>
              <a:rPr lang="en-GB" sz="2200" dirty="0"/>
              <a:t>Group with higher risk of low adherence and low viral suppression</a:t>
            </a:r>
          </a:p>
          <a:p>
            <a:pPr lvl="1">
              <a:lnSpc>
                <a:spcPct val="130000"/>
              </a:lnSpc>
              <a:spcBef>
                <a:spcPts val="0"/>
              </a:spcBef>
            </a:pPr>
            <a:r>
              <a:rPr lang="en-GB" sz="2200" dirty="0"/>
              <a:t>Group at higher risk of unplanned pregnancies and lower uptake of contraception</a:t>
            </a:r>
          </a:p>
        </p:txBody>
      </p:sp>
    </p:spTree>
    <p:extLst>
      <p:ext uri="{BB962C8B-B14F-4D97-AF65-F5344CB8AC3E}">
        <p14:creationId xmlns:p14="http://schemas.microsoft.com/office/powerpoint/2010/main" val="3673026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 y="2"/>
            <a:ext cx="12191999" cy="1143000"/>
          </a:xfrm>
          <a:noFill/>
        </p:spPr>
        <p:txBody>
          <a:bodyPr lIns="80147" tIns="40074" rIns="80147" bIns="40074">
            <a:noAutofit/>
          </a:bodyPr>
          <a:lstStyle/>
          <a:p>
            <a:r>
              <a:rPr lang="en-GB" sz="2500" b="1" dirty="0">
                <a:solidFill>
                  <a:srgbClr val="0070C0"/>
                </a:solidFill>
              </a:rPr>
              <a:t>WHO technical support for  HIVDR and toxicity monitoring   and safe introduction of DTG and other new ARVs</a:t>
            </a:r>
            <a:endParaRPr lang="en-US" sz="2500" b="1" dirty="0">
              <a:solidFill>
                <a:srgbClr val="0070C0"/>
              </a:solidFill>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8713963" y="1103361"/>
            <a:ext cx="3018972" cy="2189753"/>
          </a:xfrm>
          <a:prstGeom prst="rect">
            <a:avLst/>
          </a:prstGeom>
          <a:noFill/>
          <a:ln>
            <a:solidFill>
              <a:schemeClr val="tx1"/>
            </a:solid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2307" y="3625929"/>
            <a:ext cx="3018972" cy="2002973"/>
          </a:xfrm>
          <a:prstGeom prst="rect">
            <a:avLst/>
          </a:prstGeom>
          <a:noFill/>
          <a:ln>
            <a:solidFill>
              <a:schemeClr val="tx1"/>
            </a:solid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9123" y="1300660"/>
            <a:ext cx="1525964" cy="1753792"/>
          </a:xfrm>
          <a:prstGeom prst="rect">
            <a:avLst/>
          </a:prstGeom>
          <a:noFill/>
          <a:ln>
            <a:solidFill>
              <a:schemeClr val="tx1"/>
            </a:solidFill>
          </a:ln>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9125" y="3754111"/>
            <a:ext cx="1465291" cy="1595829"/>
          </a:xfrm>
          <a:prstGeom prst="rect">
            <a:avLst/>
          </a:prstGeom>
          <a:noFill/>
          <a:ln>
            <a:solidFill>
              <a:schemeClr val="tx1"/>
            </a:solidFill>
          </a:ln>
        </p:spPr>
      </p:pic>
      <p:sp>
        <p:nvSpPr>
          <p:cNvPr id="7" name="Rectangle 6"/>
          <p:cNvSpPr/>
          <p:nvPr/>
        </p:nvSpPr>
        <p:spPr>
          <a:xfrm>
            <a:off x="5289039" y="5412055"/>
            <a:ext cx="3206120" cy="461633"/>
          </a:xfrm>
          <a:prstGeom prst="rect">
            <a:avLst/>
          </a:prstGeom>
        </p:spPr>
        <p:txBody>
          <a:bodyPr wrap="square" lIns="91408" tIns="45704" rIns="91408" bIns="45704">
            <a:spAutoFit/>
          </a:bodyPr>
          <a:lstStyle/>
          <a:p>
            <a:pPr algn="ctr" defTabSz="457039"/>
            <a:r>
              <a:rPr lang="en-GB" sz="1200" dirty="0">
                <a:solidFill>
                  <a:prstClr val="black"/>
                </a:solidFill>
              </a:rPr>
              <a:t>Strengthening routine toxicity monitoring via HIV patient monitoring system</a:t>
            </a:r>
            <a:endParaRPr lang="en-US" sz="1200" dirty="0">
              <a:solidFill>
                <a:prstClr val="black"/>
              </a:solidFill>
            </a:endParaRPr>
          </a:p>
        </p:txBody>
      </p:sp>
      <p:sp>
        <p:nvSpPr>
          <p:cNvPr id="8" name="Rectangle 7"/>
          <p:cNvSpPr/>
          <p:nvPr/>
        </p:nvSpPr>
        <p:spPr>
          <a:xfrm>
            <a:off x="5423934" y="3046763"/>
            <a:ext cx="2936347" cy="461633"/>
          </a:xfrm>
          <a:prstGeom prst="rect">
            <a:avLst/>
          </a:prstGeom>
        </p:spPr>
        <p:txBody>
          <a:bodyPr wrap="square" lIns="91408" tIns="45704" rIns="91408" bIns="45704">
            <a:spAutoFit/>
          </a:bodyPr>
          <a:lstStyle/>
          <a:p>
            <a:pPr algn="ctr" defTabSz="457039"/>
            <a:r>
              <a:rPr lang="en-GB" sz="1200" dirty="0">
                <a:solidFill>
                  <a:prstClr val="black"/>
                </a:solidFill>
              </a:rPr>
              <a:t>WHO ARV toxicity monitoring implementation tool and training materials</a:t>
            </a:r>
            <a:endParaRPr lang="en-US" sz="1200" dirty="0">
              <a:solidFill>
                <a:prstClr val="black"/>
              </a:solidFill>
            </a:endParaRPr>
          </a:p>
        </p:txBody>
      </p:sp>
      <p:sp>
        <p:nvSpPr>
          <p:cNvPr id="9" name="Rectangle 8"/>
          <p:cNvSpPr/>
          <p:nvPr/>
        </p:nvSpPr>
        <p:spPr>
          <a:xfrm>
            <a:off x="8592280" y="3307069"/>
            <a:ext cx="2019206" cy="276967"/>
          </a:xfrm>
          <a:prstGeom prst="rect">
            <a:avLst/>
          </a:prstGeom>
        </p:spPr>
        <p:txBody>
          <a:bodyPr wrap="none" lIns="91408" tIns="45704" rIns="91408" bIns="45704">
            <a:spAutoFit/>
          </a:bodyPr>
          <a:lstStyle/>
          <a:p>
            <a:pPr defTabSz="457039"/>
            <a:r>
              <a:rPr lang="en-GB" sz="1200" dirty="0">
                <a:solidFill>
                  <a:prstClr val="black"/>
                </a:solidFill>
              </a:rPr>
              <a:t>Central DTG toxicity database</a:t>
            </a:r>
            <a:endParaRPr lang="en-US" sz="1200" dirty="0">
              <a:solidFill>
                <a:prstClr val="black"/>
              </a:solidFill>
            </a:endParaRPr>
          </a:p>
        </p:txBody>
      </p:sp>
      <p:sp>
        <p:nvSpPr>
          <p:cNvPr id="10" name="Rectangle 9"/>
          <p:cNvSpPr/>
          <p:nvPr/>
        </p:nvSpPr>
        <p:spPr>
          <a:xfrm>
            <a:off x="8551667" y="5662198"/>
            <a:ext cx="2464071" cy="261578"/>
          </a:xfrm>
          <a:prstGeom prst="rect">
            <a:avLst/>
          </a:prstGeom>
        </p:spPr>
        <p:txBody>
          <a:bodyPr wrap="none" lIns="91408" tIns="45704" rIns="91408" bIns="45704">
            <a:spAutoFit/>
          </a:bodyPr>
          <a:lstStyle/>
          <a:p>
            <a:pPr defTabSz="457039"/>
            <a:r>
              <a:rPr lang="en-GB" sz="1100" dirty="0">
                <a:solidFill>
                  <a:prstClr val="black"/>
                </a:solidFill>
              </a:rPr>
              <a:t>Surveillance of drug safety in pregnancy</a:t>
            </a:r>
            <a:endParaRPr lang="en-US" sz="1100" dirty="0">
              <a:solidFill>
                <a:prstClr val="black"/>
              </a:solidFill>
            </a:endParaRPr>
          </a:p>
        </p:txBody>
      </p:sp>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588" y="2091759"/>
            <a:ext cx="1063005" cy="1088622"/>
          </a:xfrm>
          <a:prstGeom prst="rect">
            <a:avLst/>
          </a:prstGeom>
          <a:noFill/>
          <a:ln>
            <a:noFill/>
          </a:ln>
          <a:effectLst>
            <a:outerShdw blurRad="206375" dist="50800" dir="2700000" algn="tl" rotWithShape="0">
              <a:srgbClr val="000000">
                <a:alpha val="6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5939" y="2748794"/>
            <a:ext cx="1063005" cy="1088622"/>
          </a:xfrm>
          <a:prstGeom prst="rect">
            <a:avLst/>
          </a:prstGeom>
          <a:noFill/>
          <a:ln>
            <a:noFill/>
          </a:ln>
          <a:effectLst>
            <a:outerShdw blurRad="206375" dist="50800" dir="2700000" algn="tl" rotWithShape="0">
              <a:srgbClr val="000000">
                <a:alpha val="6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9368" y="3524404"/>
            <a:ext cx="1063005" cy="1088622"/>
          </a:xfrm>
          <a:prstGeom prst="rect">
            <a:avLst/>
          </a:prstGeom>
          <a:noFill/>
          <a:ln>
            <a:noFill/>
          </a:ln>
          <a:effectLst>
            <a:outerShdw blurRad="206375" dist="50800" dir="2700000" algn="tl" rotWithShape="0">
              <a:srgbClr val="000000">
                <a:alpha val="6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05939" y="4320197"/>
            <a:ext cx="1063005" cy="1088622"/>
          </a:xfrm>
          <a:prstGeom prst="rect">
            <a:avLst/>
          </a:prstGeom>
          <a:noFill/>
          <a:ln w="9525">
            <a:noFill/>
            <a:miter lim="800000"/>
            <a:headEnd/>
            <a:tailEnd/>
          </a:ln>
          <a:effectLst>
            <a:outerShdw blurRad="206375" dist="50800" dir="2700000" algn="tl" rotWithShape="0">
              <a:srgbClr val="000000">
                <a:alpha val="63000"/>
              </a:srgbClr>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9368" y="4864508"/>
            <a:ext cx="1063005" cy="1088622"/>
          </a:xfrm>
          <a:prstGeom prst="rect">
            <a:avLst/>
          </a:prstGeom>
          <a:noFill/>
          <a:ln>
            <a:noFill/>
          </a:ln>
          <a:effectLst>
            <a:outerShdw blurRad="206375" dist="50800" dir="2700000" algn="tl" rotWithShape="0">
              <a:srgbClr val="000000">
                <a:alpha val="6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3399" y="3180385"/>
            <a:ext cx="2475889" cy="28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descr="Cover.jpg"/>
          <p:cNvPicPr>
            <a:picLocks noChangeAspect="1"/>
          </p:cNvPicPr>
          <p:nvPr/>
        </p:nvPicPr>
        <p:blipFill>
          <a:blip r:embed="rId12"/>
          <a:stretch>
            <a:fillRect/>
          </a:stretch>
        </p:blipFill>
        <p:spPr>
          <a:xfrm>
            <a:off x="1135483" y="879233"/>
            <a:ext cx="1323969" cy="1482243"/>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20445" y="2511516"/>
            <a:ext cx="2824843" cy="265582"/>
          </a:xfrm>
          <a:prstGeom prst="rect">
            <a:avLst/>
          </a:prstGeom>
          <a:noFill/>
        </p:spPr>
        <p:txBody>
          <a:bodyPr wrap="square" lIns="80133" tIns="40067" rIns="80133" bIns="40067" rtlCol="0">
            <a:spAutoFit/>
          </a:bodyPr>
          <a:lstStyle/>
          <a:p>
            <a:r>
              <a:rPr lang="fr-CH" sz="1200" dirty="0">
                <a:solidFill>
                  <a:prstClr val="black"/>
                </a:solidFill>
              </a:rPr>
              <a:t>Global Action Plan on </a:t>
            </a:r>
            <a:r>
              <a:rPr lang="fr-CH" sz="1200" dirty="0" smtClean="0">
                <a:solidFill>
                  <a:prstClr val="black"/>
                </a:solidFill>
              </a:rPr>
              <a:t>HIVDR </a:t>
            </a:r>
            <a:r>
              <a:rPr lang="fr-CH" sz="1200" dirty="0">
                <a:solidFill>
                  <a:prstClr val="black"/>
                </a:solidFill>
              </a:rPr>
              <a:t>(2017-2022)</a:t>
            </a:r>
            <a:endParaRPr lang="en-US" sz="1200" dirty="0">
              <a:solidFill>
                <a:prstClr val="black"/>
              </a:solidFill>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0164" y="1098060"/>
            <a:ext cx="8141639" cy="49488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719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91809" y="141891"/>
            <a:ext cx="6616251" cy="1964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algn="ctr"/>
            <a:r>
              <a:rPr lang="en-US" altLang="en-US" sz="4100" b="1" dirty="0" smtClean="0">
                <a:solidFill>
                  <a:srgbClr val="0070C0"/>
                </a:solidFill>
                <a:latin typeface="+mn-lt"/>
                <a:ea typeface="Ebrima" panose="02000000000000000000" pitchFamily="2" charset="0"/>
                <a:cs typeface="Ebrima" panose="02000000000000000000" pitchFamily="2" charset="0"/>
              </a:rPr>
              <a:t/>
            </a:r>
            <a:br>
              <a:rPr lang="en-US" altLang="en-US" sz="4100" b="1" dirty="0" smtClean="0">
                <a:solidFill>
                  <a:srgbClr val="0070C0"/>
                </a:solidFill>
                <a:latin typeface="+mn-lt"/>
                <a:ea typeface="Ebrima" panose="02000000000000000000" pitchFamily="2" charset="0"/>
                <a:cs typeface="Ebrima" panose="02000000000000000000" pitchFamily="2" charset="0"/>
              </a:rPr>
            </a:br>
            <a:r>
              <a:rPr lang="en-US" altLang="en-US" sz="4100" b="1" dirty="0" smtClean="0">
                <a:solidFill>
                  <a:srgbClr val="0070C0"/>
                </a:solidFill>
                <a:latin typeface="+mn-lt"/>
                <a:ea typeface="Ebrima" panose="02000000000000000000" pitchFamily="2" charset="0"/>
                <a:cs typeface="Ebrima" panose="02000000000000000000" pitchFamily="2" charset="0"/>
              </a:rPr>
              <a:t>Timeline to review future data</a:t>
            </a:r>
            <a:br>
              <a:rPr lang="en-US" altLang="en-US" sz="4100" b="1" dirty="0" smtClean="0">
                <a:solidFill>
                  <a:srgbClr val="0070C0"/>
                </a:solidFill>
                <a:latin typeface="+mn-lt"/>
                <a:ea typeface="Ebrima" panose="02000000000000000000" pitchFamily="2" charset="0"/>
                <a:cs typeface="Ebrima" panose="02000000000000000000" pitchFamily="2" charset="0"/>
              </a:rPr>
            </a:br>
            <a:r>
              <a:rPr lang="en-US" altLang="en-US" sz="4100" b="1" dirty="0" smtClean="0">
                <a:solidFill>
                  <a:srgbClr val="0070C0"/>
                </a:solidFill>
                <a:latin typeface="+mn-lt"/>
                <a:ea typeface="Ebrima" panose="02000000000000000000" pitchFamily="2" charset="0"/>
                <a:cs typeface="Ebrima" panose="02000000000000000000" pitchFamily="2" charset="0"/>
              </a:rPr>
              <a:t>2018-2019</a:t>
            </a:r>
            <a:r>
              <a:rPr lang="en-US" altLang="en-US" sz="3300" b="1" dirty="0">
                <a:solidFill>
                  <a:srgbClr val="007C8A"/>
                </a:solidFill>
                <a:latin typeface="+mn-lt"/>
                <a:ea typeface="Ebrima" panose="02000000000000000000" pitchFamily="2" charset="0"/>
                <a:cs typeface="Ebrima" panose="02000000000000000000" pitchFamily="2" charset="0"/>
              </a:rPr>
              <a:t/>
            </a:r>
            <a:br>
              <a:rPr lang="en-US" altLang="en-US" sz="3300" b="1" dirty="0">
                <a:solidFill>
                  <a:srgbClr val="007C8A"/>
                </a:solidFill>
                <a:latin typeface="+mn-lt"/>
                <a:ea typeface="Ebrima" panose="02000000000000000000" pitchFamily="2" charset="0"/>
                <a:cs typeface="Ebrima" panose="02000000000000000000" pitchFamily="2" charset="0"/>
              </a:rPr>
            </a:br>
            <a:endParaRPr lang="en-US" altLang="en-US" sz="3300" b="1" dirty="0">
              <a:solidFill>
                <a:srgbClr val="007C8A"/>
              </a:solidFill>
              <a:latin typeface="+mn-lt"/>
              <a:ea typeface="Ebrima" panose="02000000000000000000" pitchFamily="2" charset="0"/>
              <a:cs typeface="Ebrima" panose="02000000000000000000" pitchFamily="2" charset="0"/>
            </a:endParaRPr>
          </a:p>
        </p:txBody>
      </p:sp>
      <p:grpSp>
        <p:nvGrpSpPr>
          <p:cNvPr id="20483" name="Group 8"/>
          <p:cNvGrpSpPr>
            <a:grpSpLocks/>
          </p:cNvGrpSpPr>
          <p:nvPr/>
        </p:nvGrpSpPr>
        <p:grpSpPr bwMode="auto">
          <a:xfrm>
            <a:off x="62105" y="620915"/>
            <a:ext cx="12195062" cy="4247537"/>
            <a:chOff x="-155598" y="604485"/>
            <a:chExt cx="9147201" cy="4247837"/>
          </a:xfrm>
        </p:grpSpPr>
        <p:grpSp>
          <p:nvGrpSpPr>
            <p:cNvPr id="20516" name="Group 32"/>
            <p:cNvGrpSpPr>
              <a:grpSpLocks/>
            </p:cNvGrpSpPr>
            <p:nvPr/>
          </p:nvGrpSpPr>
          <p:grpSpPr bwMode="auto">
            <a:xfrm>
              <a:off x="-155598" y="604485"/>
              <a:ext cx="9147201" cy="4247837"/>
              <a:chOff x="-404530" y="538467"/>
              <a:chExt cx="9286117" cy="4496382"/>
            </a:xfrm>
          </p:grpSpPr>
          <p:sp>
            <p:nvSpPr>
              <p:cNvPr id="44" name="AutoShape 5"/>
              <p:cNvSpPr>
                <a:spLocks noChangeArrowheads="1"/>
              </p:cNvSpPr>
              <p:nvPr/>
            </p:nvSpPr>
            <p:spPr bwMode="auto">
              <a:xfrm>
                <a:off x="-404530" y="2626369"/>
                <a:ext cx="9286117" cy="2408480"/>
              </a:xfrm>
              <a:prstGeom prst="rightArrow">
                <a:avLst>
                  <a:gd name="adj1" fmla="val 43194"/>
                  <a:gd name="adj2" fmla="val 17180"/>
                </a:avLst>
              </a:prstGeom>
              <a:gradFill flip="none" rotWithShape="1">
                <a:gsLst>
                  <a:gs pos="0">
                    <a:srgbClr val="0073B1">
                      <a:shade val="30000"/>
                      <a:satMod val="115000"/>
                    </a:srgbClr>
                  </a:gs>
                  <a:gs pos="50000">
                    <a:srgbClr val="0073B1">
                      <a:shade val="67500"/>
                      <a:satMod val="115000"/>
                    </a:srgbClr>
                  </a:gs>
                  <a:gs pos="100000">
                    <a:srgbClr val="0073B1">
                      <a:shade val="100000"/>
                      <a:satMod val="115000"/>
                    </a:srgbClr>
                  </a:gs>
                </a:gsLst>
                <a:lin ang="0" scaled="1"/>
                <a:tileRect/>
              </a:gradFill>
              <a:ln>
                <a:headEnd/>
                <a:tailEnd/>
              </a:ln>
              <a:effectLst>
                <a:outerShdw blurRad="50800" dist="38100" dir="8100000" algn="tr"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none" anchor="ctr"/>
              <a:lstStyle/>
              <a:p>
                <a:pPr defTabSz="538551">
                  <a:defRPr/>
                </a:pPr>
                <a:r>
                  <a:rPr lang="fr-FR" sz="1600" b="1" dirty="0">
                    <a:solidFill>
                      <a:prstClr val="white"/>
                    </a:solidFill>
                  </a:rPr>
                  <a:t>		   </a:t>
                </a:r>
              </a:p>
            </p:txBody>
          </p:sp>
          <p:sp>
            <p:nvSpPr>
              <p:cNvPr id="52" name="TextBox 51"/>
              <p:cNvSpPr txBox="1">
                <a:spLocks noChangeArrowheads="1"/>
              </p:cNvSpPr>
              <p:nvPr/>
            </p:nvSpPr>
            <p:spPr bwMode="auto">
              <a:xfrm>
                <a:off x="-246456" y="1385568"/>
                <a:ext cx="1354804"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defTabSz="538551" eaLnBrk="1" hangingPunct="1">
                  <a:defRPr/>
                </a:pPr>
                <a:endParaRPr lang="sv-SE" sz="1600" b="1" dirty="0">
                  <a:solidFill>
                    <a:srgbClr val="AD1221"/>
                  </a:solidFill>
                  <a:latin typeface="Calibri" panose="020F0502020204030204"/>
                </a:endParaRPr>
              </a:p>
            </p:txBody>
          </p:sp>
          <p:sp>
            <p:nvSpPr>
              <p:cNvPr id="53" name="TextBox 52"/>
              <p:cNvSpPr txBox="1">
                <a:spLocks noChangeArrowheads="1"/>
              </p:cNvSpPr>
              <p:nvPr/>
            </p:nvSpPr>
            <p:spPr bwMode="auto">
              <a:xfrm>
                <a:off x="2143401" y="1698029"/>
                <a:ext cx="993706" cy="3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prstClr val="black"/>
                  </a:solidFill>
                  <a:latin typeface="Calibri" panose="020F0502020204030204"/>
                </a:endParaRPr>
              </a:p>
            </p:txBody>
          </p:sp>
          <p:sp>
            <p:nvSpPr>
              <p:cNvPr id="57" name="TextBox 56"/>
              <p:cNvSpPr txBox="1"/>
              <p:nvPr/>
            </p:nvSpPr>
            <p:spPr>
              <a:xfrm rot="16200000">
                <a:off x="3469400" y="-568258"/>
                <a:ext cx="1328342" cy="8866664"/>
              </a:xfrm>
              <a:prstGeom prst="rect">
                <a:avLst/>
              </a:prstGeom>
              <a:noFill/>
            </p:spPr>
            <p:txBody>
              <a:bodyPr wrap="square">
                <a:spAutoFit/>
              </a:bodyPr>
              <a:lstStyle/>
              <a:p>
                <a:pPr algn="ctr" defTabSz="538551">
                  <a:spcBef>
                    <a:spcPts val="357"/>
                  </a:spcBef>
                  <a:defRPr/>
                </a:pPr>
                <a:r>
                  <a:rPr lang="en-GB" sz="1600" b="1" dirty="0">
                    <a:solidFill>
                      <a:srgbClr val="FF0000"/>
                    </a:solidFill>
                    <a:effectLst>
                      <a:outerShdw blurRad="38100" dist="38100" dir="2700000" algn="tl">
                        <a:srgbClr val="000000">
                          <a:alpha val="43137"/>
                        </a:srgbClr>
                      </a:outerShdw>
                    </a:effectLst>
                  </a:rPr>
                  <a:t>2018</a:t>
                </a:r>
                <a:endParaRPr lang="en-US" sz="1600" b="1" dirty="0">
                  <a:solidFill>
                    <a:srgbClr val="FF0000"/>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June</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July</a:t>
                </a:r>
              </a:p>
              <a:p>
                <a:pPr algn="ctr" defTabSz="538551">
                  <a:spcBef>
                    <a:spcPts val="357"/>
                  </a:spcBef>
                  <a:defRPr/>
                </a:pPr>
                <a:endParaRPr lang="en-GB"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August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September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October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November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December</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srgbClr val="FF0000"/>
                    </a:solidFill>
                    <a:effectLst>
                      <a:outerShdw blurRad="38100" dist="38100" dir="2700000" algn="tl">
                        <a:srgbClr val="000000">
                          <a:alpha val="43137"/>
                        </a:srgbClr>
                      </a:outerShdw>
                    </a:effectLst>
                  </a:rPr>
                  <a:t>2019</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January </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February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 </a:t>
                </a: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March</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April</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r>
                  <a:rPr lang="en-US" sz="1600" b="1" dirty="0">
                    <a:solidFill>
                      <a:prstClr val="white"/>
                    </a:solidFill>
                    <a:effectLst>
                      <a:outerShdw blurRad="38100" dist="38100" dir="2700000" algn="tl">
                        <a:srgbClr val="000000">
                          <a:alpha val="43137"/>
                        </a:srgbClr>
                      </a:outerShdw>
                    </a:effectLst>
                  </a:rPr>
                  <a:t>May</a:t>
                </a: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a:p>
                <a:pPr algn="ctr" defTabSz="538551">
                  <a:spcBef>
                    <a:spcPts val="357"/>
                  </a:spcBef>
                  <a:defRPr/>
                </a:pPr>
                <a:endParaRPr lang="en-US" sz="1600" b="1" dirty="0">
                  <a:solidFill>
                    <a:prstClr val="white"/>
                  </a:solidFill>
                  <a:effectLst>
                    <a:outerShdw blurRad="38100" dist="38100" dir="2700000" algn="tl">
                      <a:srgbClr val="000000">
                        <a:alpha val="43137"/>
                      </a:srgbClr>
                    </a:outerShdw>
                  </a:effectLst>
                </a:endParaRPr>
              </a:p>
            </p:txBody>
          </p:sp>
          <p:sp>
            <p:nvSpPr>
              <p:cNvPr id="62" name="TextBox 61"/>
              <p:cNvSpPr txBox="1">
                <a:spLocks noChangeArrowheads="1"/>
              </p:cNvSpPr>
              <p:nvPr/>
            </p:nvSpPr>
            <p:spPr bwMode="auto">
              <a:xfrm>
                <a:off x="1299233" y="538467"/>
                <a:ext cx="1114992" cy="879682"/>
              </a:xfrm>
              <a:prstGeom prst="rect">
                <a:avLst/>
              </a:prstGeom>
              <a:solidFill>
                <a:srgbClr val="FFFF00"/>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600" b="1" dirty="0">
                    <a:solidFill>
                      <a:prstClr val="black"/>
                    </a:solidFill>
                    <a:latin typeface="Calibri" panose="020F0502020204030204"/>
                  </a:rPr>
                  <a:t>18 May WHO </a:t>
                </a:r>
                <a:r>
                  <a:rPr lang="sv-SE" sz="1600" b="1" dirty="0" smtClean="0">
                    <a:solidFill>
                      <a:prstClr val="black"/>
                    </a:solidFill>
                    <a:latin typeface="Calibri" panose="020F0502020204030204"/>
                  </a:rPr>
                  <a:t>DTG </a:t>
                </a:r>
                <a:r>
                  <a:rPr lang="sv-SE" sz="1600" b="1" dirty="0">
                    <a:solidFill>
                      <a:prstClr val="black"/>
                    </a:solidFill>
                    <a:latin typeface="Calibri" panose="020F0502020204030204"/>
                  </a:rPr>
                  <a:t>safety alert</a:t>
                </a:r>
              </a:p>
            </p:txBody>
          </p:sp>
        </p:grpSp>
        <p:sp>
          <p:nvSpPr>
            <p:cNvPr id="73" name="TextBox 72"/>
            <p:cNvSpPr txBox="1">
              <a:spLocks noChangeArrowheads="1"/>
            </p:cNvSpPr>
            <p:nvPr/>
          </p:nvSpPr>
          <p:spPr bwMode="auto">
            <a:xfrm>
              <a:off x="490210" y="1930342"/>
              <a:ext cx="1280233" cy="3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endParaRPr lang="sv-SE" sz="1600" b="1" dirty="0">
                <a:solidFill>
                  <a:srgbClr val="AD1221"/>
                </a:solidFill>
                <a:latin typeface="Calibri" panose="020F0502020204030204"/>
              </a:endParaRPr>
            </a:p>
          </p:txBody>
        </p:sp>
      </p:grpSp>
      <p:sp>
        <p:nvSpPr>
          <p:cNvPr id="48" name="TextBox 47"/>
          <p:cNvSpPr txBox="1">
            <a:spLocks noChangeArrowheads="1"/>
          </p:cNvSpPr>
          <p:nvPr/>
        </p:nvSpPr>
        <p:spPr bwMode="auto">
          <a:xfrm>
            <a:off x="4060719" y="796766"/>
            <a:ext cx="1478471" cy="570429"/>
          </a:xfrm>
          <a:prstGeom prst="rect">
            <a:avLst/>
          </a:prstGeom>
          <a:solidFill>
            <a:srgbClr val="82C8E6"/>
          </a:solidFill>
          <a:ln w="19050">
            <a:solidFill>
              <a:schemeClr val="tx1"/>
            </a:solidFill>
            <a:miter lim="800000"/>
            <a:headEnd/>
            <a:tailEnd/>
          </a:ln>
          <a:effectLst>
            <a:outerShdw blurRad="50800" dist="38100" dir="2700000" algn="tl" rotWithShape="0">
              <a:prstClr val="black">
                <a:alpha val="40000"/>
              </a:prstClr>
            </a:outerShdw>
          </a:effectLst>
          <a:extLst/>
        </p:spPr>
        <p:txBody>
          <a:bodyPr wrap="square" lIns="107713" tIns="53856" rIns="107713" bIns="53856">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defTabSz="538551" eaLnBrk="1" hangingPunct="1">
              <a:defRPr/>
            </a:pPr>
            <a:r>
              <a:rPr lang="sv-SE" sz="1500" b="1" dirty="0">
                <a:solidFill>
                  <a:prstClr val="black"/>
                </a:solidFill>
              </a:rPr>
              <a:t>AIDS 2018  </a:t>
            </a:r>
          </a:p>
          <a:p>
            <a:pPr algn="ctr" defTabSz="538551" eaLnBrk="1" hangingPunct="1">
              <a:defRPr/>
            </a:pPr>
            <a:r>
              <a:rPr lang="sv-SE" sz="1500" b="1" dirty="0" smtClean="0">
                <a:solidFill>
                  <a:prstClr val="black"/>
                </a:solidFill>
              </a:rPr>
              <a:t>Discussion s</a:t>
            </a:r>
            <a:endParaRPr lang="sv-SE" sz="1500" b="1" dirty="0">
              <a:solidFill>
                <a:prstClr val="black"/>
              </a:solidFill>
            </a:endParaRPr>
          </a:p>
        </p:txBody>
      </p:sp>
      <p:sp>
        <p:nvSpPr>
          <p:cNvPr id="39" name="Down Arrow 38"/>
          <p:cNvSpPr/>
          <p:nvPr/>
        </p:nvSpPr>
        <p:spPr>
          <a:xfrm flipV="1">
            <a:off x="2800036" y="1544244"/>
            <a:ext cx="231677" cy="166446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47" name="Rounded Rectangle 46"/>
          <p:cNvSpPr/>
          <p:nvPr/>
        </p:nvSpPr>
        <p:spPr>
          <a:xfrm>
            <a:off x="923089" y="1451919"/>
            <a:ext cx="1706808" cy="130870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defTabSz="1077093" eaLnBrk="0" hangingPunct="0">
              <a:defRPr/>
            </a:pPr>
            <a:r>
              <a:rPr lang="en-GB" sz="1600" b="1" dirty="0" smtClean="0">
                <a:solidFill>
                  <a:prstClr val="white"/>
                </a:solidFill>
              </a:rPr>
              <a:t>Systematic reviews; review of data with FDA, EMA, APR, </a:t>
            </a:r>
            <a:r>
              <a:rPr lang="en-GB" sz="1600" b="1" dirty="0" err="1" smtClean="0">
                <a:solidFill>
                  <a:prstClr val="white"/>
                </a:solidFill>
              </a:rPr>
              <a:t>ViiV</a:t>
            </a:r>
            <a:endParaRPr lang="en-GB" sz="1600" b="1" dirty="0">
              <a:solidFill>
                <a:prstClr val="white"/>
              </a:solidFill>
            </a:endParaRPr>
          </a:p>
        </p:txBody>
      </p:sp>
      <p:sp>
        <p:nvSpPr>
          <p:cNvPr id="61" name="Rounded Rectangle 60"/>
          <p:cNvSpPr/>
          <p:nvPr/>
        </p:nvSpPr>
        <p:spPr>
          <a:xfrm>
            <a:off x="5082336" y="1885581"/>
            <a:ext cx="5995971" cy="914436"/>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000" b="1" dirty="0" smtClean="0">
                <a:solidFill>
                  <a:prstClr val="white"/>
                </a:solidFill>
              </a:rPr>
              <a:t>Iterative review by WHO technical and Safety Groups, </a:t>
            </a:r>
            <a:r>
              <a:rPr lang="en-GB" sz="2000" b="1" dirty="0" err="1" smtClean="0">
                <a:solidFill>
                  <a:prstClr val="white"/>
                </a:solidFill>
              </a:rPr>
              <a:t>ASCoMP</a:t>
            </a:r>
            <a:r>
              <a:rPr lang="en-GB" sz="2000" b="1" dirty="0" smtClean="0">
                <a:solidFill>
                  <a:prstClr val="white"/>
                </a:solidFill>
              </a:rPr>
              <a:t> and partners</a:t>
            </a:r>
            <a:endParaRPr lang="en-GB" sz="2000" b="1" dirty="0">
              <a:solidFill>
                <a:prstClr val="white"/>
              </a:solidFill>
            </a:endParaRPr>
          </a:p>
        </p:txBody>
      </p:sp>
      <p:sp>
        <p:nvSpPr>
          <p:cNvPr id="63" name="Rounded Rectangle 62"/>
          <p:cNvSpPr/>
          <p:nvPr/>
        </p:nvSpPr>
        <p:spPr>
          <a:xfrm>
            <a:off x="8351108" y="5022072"/>
            <a:ext cx="2495568" cy="937195"/>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400" b="1" dirty="0">
                <a:solidFill>
                  <a:prstClr val="white"/>
                </a:solidFill>
              </a:rPr>
              <a:t>Re-review of guidance   </a:t>
            </a:r>
          </a:p>
        </p:txBody>
      </p:sp>
      <p:sp>
        <p:nvSpPr>
          <p:cNvPr id="65" name="Rounded Rectangle 64"/>
          <p:cNvSpPr/>
          <p:nvPr/>
        </p:nvSpPr>
        <p:spPr>
          <a:xfrm>
            <a:off x="3959564" y="5939590"/>
            <a:ext cx="1432245" cy="697873"/>
          </a:xfrm>
          <a:prstGeom prst="roundRect">
            <a:avLst/>
          </a:prstGeom>
          <a:solidFill>
            <a:srgbClr val="FF0000"/>
          </a:solidFill>
          <a:ln w="28575">
            <a:prstDash val="solid"/>
          </a:ln>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2000" b="1" dirty="0">
                <a:solidFill>
                  <a:prstClr val="white"/>
                </a:solidFill>
              </a:rPr>
              <a:t>Interim guidance </a:t>
            </a:r>
          </a:p>
        </p:txBody>
      </p:sp>
      <p:sp>
        <p:nvSpPr>
          <p:cNvPr id="66" name="Left Brace 65"/>
          <p:cNvSpPr/>
          <p:nvPr/>
        </p:nvSpPr>
        <p:spPr>
          <a:xfrm rot="16200000" flipH="1" flipV="1">
            <a:off x="1747120"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1" name="Left Brace 70"/>
          <p:cNvSpPr/>
          <p:nvPr/>
        </p:nvSpPr>
        <p:spPr>
          <a:xfrm rot="16200000" flipH="1" flipV="1">
            <a:off x="3531788" y="2470337"/>
            <a:ext cx="165583" cy="997296"/>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79" name="Down Arrow 78"/>
          <p:cNvSpPr/>
          <p:nvPr/>
        </p:nvSpPr>
        <p:spPr>
          <a:xfrm flipV="1">
            <a:off x="4485944" y="1406409"/>
            <a:ext cx="240301" cy="181019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82" name="Left Brace 81"/>
          <p:cNvSpPr/>
          <p:nvPr/>
        </p:nvSpPr>
        <p:spPr>
          <a:xfrm rot="16200000" flipH="1" flipV="1">
            <a:off x="8042342" y="-73769"/>
            <a:ext cx="249805" cy="6169740"/>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83" name="Rounded Rectangle 82"/>
          <p:cNvSpPr/>
          <p:nvPr/>
        </p:nvSpPr>
        <p:spPr>
          <a:xfrm>
            <a:off x="1331252" y="4029425"/>
            <a:ext cx="3284792" cy="516825"/>
          </a:xfrm>
          <a:prstGeom prst="roundRect">
            <a:avLst/>
          </a:prstGeom>
          <a:solidFill>
            <a:srgbClr val="33CC33"/>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16-18 </a:t>
            </a:r>
            <a:r>
              <a:rPr lang="en-GB" sz="1800" b="1" dirty="0" smtClean="0">
                <a:solidFill>
                  <a:prstClr val="white"/>
                </a:solidFill>
              </a:rPr>
              <a:t>May</a:t>
            </a:r>
            <a:endParaRPr lang="en-GB" sz="1800" b="1" dirty="0">
              <a:solidFill>
                <a:prstClr val="white"/>
              </a:solidFill>
            </a:endParaRPr>
          </a:p>
        </p:txBody>
      </p:sp>
      <p:sp>
        <p:nvSpPr>
          <p:cNvPr id="43" name="Rounded Rectangle 42"/>
          <p:cNvSpPr/>
          <p:nvPr/>
        </p:nvSpPr>
        <p:spPr>
          <a:xfrm>
            <a:off x="3005773" y="1582718"/>
            <a:ext cx="1480171" cy="1220687"/>
          </a:xfrm>
          <a:prstGeom prst="round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600" b="1" dirty="0" smtClean="0">
                <a:solidFill>
                  <a:prstClr val="white"/>
                </a:solidFill>
              </a:rPr>
              <a:t>Global &amp; country discussions, IAS/WHO Meeting </a:t>
            </a:r>
            <a:endParaRPr lang="en-GB" sz="1600" b="1" dirty="0">
              <a:solidFill>
                <a:prstClr val="white"/>
              </a:solidFill>
            </a:endParaRPr>
          </a:p>
        </p:txBody>
      </p:sp>
      <p:sp>
        <p:nvSpPr>
          <p:cNvPr id="45" name="Rounded Rectangle 44"/>
          <p:cNvSpPr/>
          <p:nvPr/>
        </p:nvSpPr>
        <p:spPr>
          <a:xfrm>
            <a:off x="9381525" y="4436474"/>
            <a:ext cx="2255815" cy="361403"/>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a:solidFill>
                  <a:prstClr val="white"/>
                </a:solidFill>
              </a:rPr>
              <a:t>GDG Meeting TBD</a:t>
            </a:r>
          </a:p>
        </p:txBody>
      </p:sp>
      <p:sp>
        <p:nvSpPr>
          <p:cNvPr id="46" name="Down Arrow 45"/>
          <p:cNvSpPr/>
          <p:nvPr/>
        </p:nvSpPr>
        <p:spPr>
          <a:xfrm>
            <a:off x="4508353" y="4360815"/>
            <a:ext cx="215387" cy="1489708"/>
          </a:xfrm>
          <a:prstGeom prst="downArrow">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7713" tIns="53856" rIns="107713" bIns="53856" anchor="ctr"/>
          <a:lstStyle/>
          <a:p>
            <a:pPr algn="ctr" defTabSz="538551">
              <a:defRPr/>
            </a:pPr>
            <a:endParaRPr lang="en-US" sz="1700" dirty="0">
              <a:solidFill>
                <a:prstClr val="white"/>
              </a:solidFill>
            </a:endParaRPr>
          </a:p>
        </p:txBody>
      </p:sp>
      <p:sp>
        <p:nvSpPr>
          <p:cNvPr id="56" name="Left Brace 55"/>
          <p:cNvSpPr/>
          <p:nvPr/>
        </p:nvSpPr>
        <p:spPr>
          <a:xfrm rot="16200000" flipV="1">
            <a:off x="3572286" y="3954743"/>
            <a:ext cx="141507" cy="1685909"/>
          </a:xfrm>
          <a:prstGeom prst="leftBrace">
            <a:avLst>
              <a:gd name="adj1" fmla="val 30479"/>
              <a:gd name="adj2" fmla="val 50280"/>
            </a:avLst>
          </a:prstGeom>
          <a:ln w="38100">
            <a:solidFill>
              <a:srgbClr val="0073B1"/>
            </a:solidFill>
            <a:prstDash val="soli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07713" tIns="53856" rIns="107713" bIns="53856" anchor="ctr"/>
          <a:lstStyle/>
          <a:p>
            <a:pPr algn="ctr" defTabSz="538551">
              <a:defRPr/>
            </a:pPr>
            <a:endParaRPr lang="en-US" sz="1700" dirty="0">
              <a:solidFill>
                <a:prstClr val="black"/>
              </a:solidFill>
              <a:ea typeface="MS PGothic" pitchFamily="34" charset="-128"/>
            </a:endParaRPr>
          </a:p>
        </p:txBody>
      </p:sp>
      <p:sp>
        <p:nvSpPr>
          <p:cNvPr id="58" name="Rounded Rectangle 57"/>
          <p:cNvSpPr/>
          <p:nvPr/>
        </p:nvSpPr>
        <p:spPr>
          <a:xfrm>
            <a:off x="2520264" y="4949410"/>
            <a:ext cx="2716583" cy="541259"/>
          </a:xfrm>
          <a:prstGeom prst="round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lIns="107713" tIns="53856" rIns="107713" bIns="53856" anchor="ctr"/>
          <a:lstStyle/>
          <a:p>
            <a:pPr algn="ctr" defTabSz="1077093" eaLnBrk="0" hangingPunct="0">
              <a:defRPr/>
            </a:pPr>
            <a:r>
              <a:rPr lang="en-GB" sz="1800" b="1" dirty="0" err="1" smtClean="0">
                <a:solidFill>
                  <a:prstClr val="white"/>
                </a:solidFill>
              </a:rPr>
              <a:t>Webex</a:t>
            </a:r>
            <a:r>
              <a:rPr lang="en-GB" sz="1800" b="1" dirty="0" smtClean="0">
                <a:solidFill>
                  <a:prstClr val="white"/>
                </a:solidFill>
              </a:rPr>
              <a:t> to Countries and to partners</a:t>
            </a:r>
            <a:endParaRPr lang="en-GB" sz="1800" b="1" dirty="0">
              <a:solidFill>
                <a:prstClr val="white"/>
              </a:solidFill>
            </a:endParaRPr>
          </a:p>
        </p:txBody>
      </p:sp>
    </p:spTree>
    <p:extLst>
      <p:ext uri="{BB962C8B-B14F-4D97-AF65-F5344CB8AC3E}">
        <p14:creationId xmlns:p14="http://schemas.microsoft.com/office/powerpoint/2010/main" val="584228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9" y="65577"/>
            <a:ext cx="10565532" cy="974947"/>
          </a:xfrm>
        </p:spPr>
        <p:txBody>
          <a:bodyPr/>
          <a:lstStyle/>
          <a:p>
            <a:r>
              <a:rPr lang="en-GB" b="1" dirty="0" smtClean="0">
                <a:solidFill>
                  <a:srgbClr val="0070C0"/>
                </a:solidFill>
              </a:rPr>
              <a:t>Conclusions</a:t>
            </a:r>
            <a:endParaRPr lang="en-US" b="1" dirty="0">
              <a:solidFill>
                <a:srgbClr val="0070C0"/>
              </a:solidFill>
            </a:endParaRPr>
          </a:p>
        </p:txBody>
      </p:sp>
      <p:sp>
        <p:nvSpPr>
          <p:cNvPr id="3" name="Content Placeholder 2"/>
          <p:cNvSpPr>
            <a:spLocks noGrp="1"/>
          </p:cNvSpPr>
          <p:nvPr>
            <p:ph idx="1"/>
          </p:nvPr>
        </p:nvSpPr>
        <p:spPr>
          <a:xfrm>
            <a:off x="567564" y="1087821"/>
            <a:ext cx="10985528" cy="5348148"/>
          </a:xfrm>
        </p:spPr>
        <p:txBody>
          <a:bodyPr>
            <a:normAutofit/>
          </a:bodyPr>
          <a:lstStyle/>
          <a:p>
            <a:r>
              <a:rPr lang="en-GB" dirty="0" smtClean="0"/>
              <a:t>Faced with an unexpected signal of risk in a high value and much anticipated ARV</a:t>
            </a:r>
          </a:p>
          <a:p>
            <a:r>
              <a:rPr lang="en-GB" dirty="0" smtClean="0"/>
              <a:t>WHO along with other regulatory issued drug safety warnings</a:t>
            </a:r>
          </a:p>
          <a:p>
            <a:r>
              <a:rPr lang="en-GB" dirty="0" smtClean="0"/>
              <a:t>DTG can be used and WHO emphasizes that women and adolescents of child bearing potential will need informed choices; and use DTG with consistent and reliable contraception</a:t>
            </a:r>
          </a:p>
          <a:p>
            <a:r>
              <a:rPr lang="en-GB" dirty="0" smtClean="0"/>
              <a:t>Communities need to be at the table to discuss policy translation at country level</a:t>
            </a:r>
          </a:p>
          <a:p>
            <a:r>
              <a:rPr lang="en-GB" dirty="0" smtClean="0"/>
              <a:t>Silver lining is an opportunity for integration and real linkages between HIV and SHR;  FP choices need to be available in HIV clinics</a:t>
            </a:r>
          </a:p>
          <a:p>
            <a:r>
              <a:rPr lang="en-GB" b="1" dirty="0" smtClean="0">
                <a:solidFill>
                  <a:srgbClr val="0070C0"/>
                </a:solidFill>
              </a:rPr>
              <a:t>WHO with partners committed to collecting and reviewing all data as becomes available to inform and update guidelines</a:t>
            </a:r>
          </a:p>
          <a:p>
            <a:endParaRPr lang="en-GB" dirty="0" smtClean="0"/>
          </a:p>
          <a:p>
            <a:endParaRPr lang="en-US" dirty="0"/>
          </a:p>
        </p:txBody>
      </p:sp>
    </p:spTree>
    <p:extLst>
      <p:ext uri="{BB962C8B-B14F-4D97-AF65-F5344CB8AC3E}">
        <p14:creationId xmlns:p14="http://schemas.microsoft.com/office/powerpoint/2010/main" val="4147464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8FAE2C-36E8-4B2B-9982-B66931597972}"/>
              </a:ext>
            </a:extLst>
          </p:cNvPr>
          <p:cNvSpPr>
            <a:spLocks noGrp="1"/>
          </p:cNvSpPr>
          <p:nvPr>
            <p:ph type="title"/>
          </p:nvPr>
        </p:nvSpPr>
        <p:spPr>
          <a:xfrm>
            <a:off x="4624753" y="777647"/>
            <a:ext cx="7174523" cy="1244584"/>
          </a:xfrm>
        </p:spPr>
        <p:txBody>
          <a:bodyPr/>
          <a:lstStyle/>
          <a:p>
            <a:pPr algn="ctr"/>
            <a:r>
              <a:rPr lang="en-GB" b="1" dirty="0">
                <a:solidFill>
                  <a:srgbClr val="0070C0"/>
                </a:solidFill>
              </a:rPr>
              <a:t>Join us on </a:t>
            </a:r>
            <a:r>
              <a:rPr lang="en-GB" b="1" dirty="0" smtClean="0">
                <a:solidFill>
                  <a:srgbClr val="0070C0"/>
                </a:solidFill>
              </a:rPr>
              <a:t>Friday </a:t>
            </a:r>
            <a:r>
              <a:rPr lang="en-GB" b="1" dirty="0">
                <a:solidFill>
                  <a:srgbClr val="0070C0"/>
                </a:solidFill>
              </a:rPr>
              <a:t>@ AIDS 2018</a:t>
            </a:r>
            <a:endParaRPr lang="en-US" b="1" dirty="0">
              <a:solidFill>
                <a:srgbClr val="0070C0"/>
              </a:solidFill>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7216" y="3077309"/>
            <a:ext cx="11270391" cy="3006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1" y="314325"/>
            <a:ext cx="3912211" cy="2344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5553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1C84AD-17E1-400D-87FD-9146B275EC23}"/>
              </a:ext>
            </a:extLst>
          </p:cNvPr>
          <p:cNvSpPr>
            <a:spLocks noGrp="1"/>
          </p:cNvSpPr>
          <p:nvPr>
            <p:ph type="title"/>
          </p:nvPr>
        </p:nvSpPr>
        <p:spPr>
          <a:xfrm>
            <a:off x="750287" y="1"/>
            <a:ext cx="10515601" cy="1325563"/>
          </a:xfrm>
        </p:spPr>
        <p:txBody>
          <a:bodyPr/>
          <a:lstStyle/>
          <a:p>
            <a:r>
              <a:rPr lang="en-GB" b="1" dirty="0">
                <a:solidFill>
                  <a:srgbClr val="0070C0"/>
                </a:solidFill>
              </a:rPr>
              <a:t>Acknowledgements</a:t>
            </a:r>
            <a:endParaRPr lang="en-US" b="1" dirty="0">
              <a:solidFill>
                <a:srgbClr val="0070C0"/>
              </a:solidFill>
            </a:endParaRPr>
          </a:p>
        </p:txBody>
      </p:sp>
      <p:sp>
        <p:nvSpPr>
          <p:cNvPr id="3" name="Content Placeholder 2">
            <a:extLst>
              <a:ext uri="{FF2B5EF4-FFF2-40B4-BE49-F238E27FC236}">
                <a16:creationId xmlns="" xmlns:a16="http://schemas.microsoft.com/office/drawing/2014/main" id="{82022ED6-A960-406F-971C-C271337EE3FE}"/>
              </a:ext>
            </a:extLst>
          </p:cNvPr>
          <p:cNvSpPr>
            <a:spLocks noGrp="1"/>
          </p:cNvSpPr>
          <p:nvPr>
            <p:ph sz="half" idx="1"/>
          </p:nvPr>
        </p:nvSpPr>
        <p:spPr>
          <a:xfrm>
            <a:off x="580293" y="1142998"/>
            <a:ext cx="10093571" cy="5222633"/>
          </a:xfrm>
        </p:spPr>
        <p:txBody>
          <a:bodyPr numCol="2">
            <a:noAutofit/>
          </a:bodyPr>
          <a:lstStyle/>
          <a:p>
            <a:pPr marL="0" indent="0">
              <a:buNone/>
            </a:pPr>
            <a:r>
              <a:rPr lang="en-GB" sz="2400" b="1" dirty="0">
                <a:solidFill>
                  <a:srgbClr val="C00000"/>
                </a:solidFill>
              </a:rPr>
              <a:t>Guidelines Development </a:t>
            </a:r>
            <a:r>
              <a:rPr lang="en-GB" sz="2400" b="1" dirty="0" smtClean="0">
                <a:solidFill>
                  <a:srgbClr val="C00000"/>
                </a:solidFill>
              </a:rPr>
              <a:t>Group </a:t>
            </a:r>
            <a:r>
              <a:rPr lang="en-GB" sz="2400" b="1" dirty="0">
                <a:solidFill>
                  <a:srgbClr val="C00000"/>
                </a:solidFill>
              </a:rPr>
              <a:t>members</a:t>
            </a:r>
          </a:p>
          <a:p>
            <a:r>
              <a:rPr lang="en-GB" sz="2400" dirty="0" smtClean="0"/>
              <a:t>Lynne Mofenson</a:t>
            </a:r>
          </a:p>
          <a:p>
            <a:r>
              <a:rPr lang="en-GB" sz="2400" dirty="0" smtClean="0"/>
              <a:t>Rebecca </a:t>
            </a:r>
            <a:r>
              <a:rPr lang="en-GB" sz="2400" dirty="0"/>
              <a:t>Z</a:t>
            </a:r>
            <a:r>
              <a:rPr lang="en-GB" sz="2400" dirty="0" smtClean="0"/>
              <a:t>ash</a:t>
            </a:r>
          </a:p>
          <a:p>
            <a:pPr marL="0" indent="0">
              <a:buNone/>
            </a:pPr>
            <a:r>
              <a:rPr lang="en-GB" sz="2400" b="1" dirty="0" smtClean="0"/>
              <a:t>WHO Treatment </a:t>
            </a:r>
            <a:r>
              <a:rPr lang="en-GB" sz="2400" b="1" dirty="0"/>
              <a:t>and Care team </a:t>
            </a:r>
            <a:endParaRPr lang="en-GB" sz="2400" b="1" dirty="0" smtClean="0"/>
          </a:p>
          <a:p>
            <a:r>
              <a:rPr lang="en-GB" sz="2400" dirty="0" smtClean="0"/>
              <a:t>Marco </a:t>
            </a:r>
            <a:r>
              <a:rPr lang="en-GB" sz="2400" dirty="0"/>
              <a:t>Vitoria </a:t>
            </a:r>
          </a:p>
          <a:p>
            <a:r>
              <a:rPr lang="en-GB" sz="2400" dirty="0" smtClean="0"/>
              <a:t>Martina </a:t>
            </a:r>
            <a:r>
              <a:rPr lang="en-GB" sz="2400" dirty="0" err="1" smtClean="0"/>
              <a:t>Penazzato</a:t>
            </a:r>
            <a:endParaRPr lang="en-GB" sz="2400" dirty="0"/>
          </a:p>
          <a:p>
            <a:r>
              <a:rPr lang="en-GB" sz="2400" dirty="0"/>
              <a:t>Serena </a:t>
            </a:r>
            <a:r>
              <a:rPr lang="en-GB" sz="2400" dirty="0" err="1"/>
              <a:t>Brusamento</a:t>
            </a:r>
            <a:endParaRPr lang="en-GB" sz="2400" dirty="0"/>
          </a:p>
          <a:p>
            <a:r>
              <a:rPr lang="en-GB" sz="2400" dirty="0"/>
              <a:t>Chantal </a:t>
            </a:r>
            <a:r>
              <a:rPr lang="en-GB" sz="2400" dirty="0" err="1"/>
              <a:t>Migone</a:t>
            </a:r>
            <a:endParaRPr lang="en-GB" sz="2400" dirty="0"/>
          </a:p>
          <a:p>
            <a:r>
              <a:rPr lang="en-GB" sz="2400" dirty="0" smtClean="0"/>
              <a:t>Nathan </a:t>
            </a:r>
            <a:r>
              <a:rPr lang="en-GB" sz="2400" dirty="0"/>
              <a:t>Ford</a:t>
            </a:r>
          </a:p>
          <a:p>
            <a:r>
              <a:rPr lang="en-GB" sz="2400" dirty="0" smtClean="0"/>
              <a:t>Lara </a:t>
            </a:r>
            <a:r>
              <a:rPr lang="en-GB" sz="2400" dirty="0" err="1"/>
              <a:t>Vojnov</a:t>
            </a:r>
            <a:endParaRPr lang="en-GB" sz="2400" dirty="0"/>
          </a:p>
          <a:p>
            <a:r>
              <a:rPr lang="en-GB" sz="2400" dirty="0" smtClean="0"/>
              <a:t>Silvia Bertagnolio</a:t>
            </a:r>
          </a:p>
          <a:p>
            <a:endParaRPr lang="en-GB" sz="2400" dirty="0"/>
          </a:p>
          <a:p>
            <a:pPr marL="0" indent="0">
              <a:buNone/>
            </a:pPr>
            <a:endParaRPr lang="en-GB" sz="2400" dirty="0" smtClean="0"/>
          </a:p>
          <a:p>
            <a:r>
              <a:rPr lang="en-GB" sz="2400" dirty="0" smtClean="0"/>
              <a:t>Vindi Singh</a:t>
            </a:r>
          </a:p>
          <a:p>
            <a:r>
              <a:rPr lang="en-GB" sz="2400" dirty="0" smtClean="0"/>
              <a:t>Ajay </a:t>
            </a:r>
            <a:r>
              <a:rPr lang="en-GB" sz="2400" dirty="0" err="1" smtClean="0"/>
              <a:t>Rangaraj</a:t>
            </a:r>
            <a:endParaRPr lang="en-GB" sz="2400" dirty="0" smtClean="0"/>
          </a:p>
          <a:p>
            <a:r>
              <a:rPr lang="en-GB" sz="2400" dirty="0"/>
              <a:t>Anisa </a:t>
            </a:r>
            <a:r>
              <a:rPr lang="en-GB" sz="2400" dirty="0" err="1" smtClean="0"/>
              <a:t>Ghadrshenasa</a:t>
            </a:r>
            <a:endParaRPr lang="en-GB" sz="2400" dirty="0" smtClean="0"/>
          </a:p>
          <a:p>
            <a:endParaRPr lang="en-GB" sz="2400" dirty="0"/>
          </a:p>
          <a:p>
            <a:r>
              <a:rPr lang="en-GB" sz="2400" b="1" dirty="0" smtClean="0"/>
              <a:t>Systematic Review Teams</a:t>
            </a:r>
          </a:p>
          <a:p>
            <a:r>
              <a:rPr lang="en-GB" sz="2400" b="1" dirty="0" smtClean="0"/>
              <a:t>External Review Group</a:t>
            </a:r>
          </a:p>
          <a:p>
            <a:r>
              <a:rPr lang="en-GB" sz="2400" b="1" dirty="0" smtClean="0"/>
              <a:t>PEPFAR, Global Fund, Gates, CDC, USAID</a:t>
            </a:r>
          </a:p>
          <a:p>
            <a:r>
              <a:rPr lang="en-GB" sz="2400" b="1" dirty="0" smtClean="0"/>
              <a:t>ICW, GPN+, APN+, ITPC </a:t>
            </a: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smtClean="0"/>
          </a:p>
          <a:p>
            <a:pPr marL="0" indent="0">
              <a:buNone/>
            </a:pPr>
            <a:endParaRPr lang="en-GB" sz="2400" b="1"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5229" y="243273"/>
            <a:ext cx="2334953" cy="29747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7667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48211608"/>
              </p:ext>
            </p:extLst>
          </p:nvPr>
        </p:nvGraphicFramePr>
        <p:xfrm>
          <a:off x="610463" y="1627290"/>
          <a:ext cx="11083308" cy="3982202"/>
        </p:xfrm>
        <a:graphic>
          <a:graphicData uri="http://schemas.openxmlformats.org/drawingml/2006/table">
            <a:tbl>
              <a:tblPr firstRow="1" bandRow="1">
                <a:tableStyleId>{7DF18680-E054-41AD-8BC1-D1AEF772440D}</a:tableStyleId>
              </a:tblPr>
              <a:tblGrid>
                <a:gridCol w="2278811"/>
                <a:gridCol w="4648256"/>
                <a:gridCol w="4156241"/>
              </a:tblGrid>
              <a:tr h="774404">
                <a:tc>
                  <a:txBody>
                    <a:bodyPr/>
                    <a:lstStyle/>
                    <a:p>
                      <a:pPr algn="ctr"/>
                      <a:r>
                        <a:rPr lang="en-US" sz="2400" b="1" dirty="0" smtClean="0"/>
                        <a:t>DOCUMENT</a:t>
                      </a:r>
                      <a:endParaRPr lang="en-US" sz="2400" b="1" dirty="0">
                        <a:latin typeface="+mn-lt"/>
                      </a:endParaRPr>
                    </a:p>
                  </a:txBody>
                  <a:tcPr marL="121920" marR="121920" anchor="ctr"/>
                </a:tc>
                <a:tc>
                  <a:txBody>
                    <a:bodyPr/>
                    <a:lstStyle/>
                    <a:p>
                      <a:pPr algn="ctr"/>
                      <a:r>
                        <a:rPr lang="en-US" sz="2400" dirty="0" smtClean="0"/>
                        <a:t>CARACTHERITICS</a:t>
                      </a:r>
                      <a:endParaRPr lang="en-US" sz="2400" dirty="0">
                        <a:latin typeface="+mn-lt"/>
                      </a:endParaRPr>
                    </a:p>
                  </a:txBody>
                  <a:tcPr marL="121920" marR="121920" anchor="ctr"/>
                </a:tc>
                <a:tc>
                  <a:txBody>
                    <a:bodyPr/>
                    <a:lstStyle/>
                    <a:p>
                      <a:pPr algn="ctr"/>
                      <a:r>
                        <a:rPr lang="en-US" sz="2400" dirty="0" smtClean="0"/>
                        <a:t>EXAMPLES</a:t>
                      </a:r>
                      <a:endParaRPr lang="en-US" sz="2400" dirty="0">
                        <a:latin typeface="+mn-lt"/>
                      </a:endParaRPr>
                    </a:p>
                  </a:txBody>
                  <a:tcPr marL="121920" marR="121920" anchor="ctr"/>
                </a:tc>
              </a:tr>
              <a:tr h="1603899">
                <a:tc>
                  <a:txBody>
                    <a:bodyPr/>
                    <a:lstStyle/>
                    <a:p>
                      <a:r>
                        <a:rPr lang="en-US" sz="2400" b="1" dirty="0" smtClean="0"/>
                        <a:t>DRUG SAFETY ALERTS</a:t>
                      </a:r>
                      <a:endParaRPr lang="en-US" sz="2400" b="1" dirty="0">
                        <a:latin typeface="+mn-lt"/>
                      </a:endParaRPr>
                    </a:p>
                  </a:txBody>
                  <a:tcPr marL="121920" marR="121920" anchor="ctr"/>
                </a:tc>
                <a:tc>
                  <a:txBody>
                    <a:bodyPr/>
                    <a:lstStyle/>
                    <a:p>
                      <a:r>
                        <a:rPr lang="en-US" sz="2400" dirty="0" smtClean="0"/>
                        <a:t>Drug</a:t>
                      </a:r>
                      <a:r>
                        <a:rPr lang="en-US" sz="2400" baseline="0" dirty="0" smtClean="0"/>
                        <a:t> centered, more restrictive,  consider major clinical scenarios</a:t>
                      </a:r>
                      <a:endParaRPr lang="en-US" sz="2400" dirty="0">
                        <a:latin typeface="+mn-lt"/>
                      </a:endParaRPr>
                    </a:p>
                  </a:txBody>
                  <a:tcPr marL="121920" marR="12192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WHO (EMP</a:t>
                      </a:r>
                      <a:r>
                        <a:rPr lang="en-US" sz="2400" dirty="0" smtClean="0"/>
                        <a:t>), FDA, EMA,</a:t>
                      </a:r>
                      <a:r>
                        <a:rPr lang="en-US" sz="2400" baseline="0" dirty="0" smtClean="0"/>
                        <a:t> PEPFAR, SAHCS, </a:t>
                      </a:r>
                      <a:r>
                        <a:rPr lang="en-US" sz="2400" baseline="0" dirty="0" err="1" smtClean="0"/>
                        <a:t>ViiV</a:t>
                      </a:r>
                      <a:r>
                        <a:rPr lang="en-US" sz="2400" baseline="0" dirty="0" smtClean="0"/>
                        <a:t>, </a:t>
                      </a:r>
                      <a:r>
                        <a:rPr lang="en-US" sz="2400" dirty="0" smtClean="0"/>
                        <a:t>Brazilian</a:t>
                      </a:r>
                      <a:r>
                        <a:rPr lang="en-US" sz="2400" baseline="0" dirty="0" smtClean="0"/>
                        <a:t> </a:t>
                      </a:r>
                      <a:r>
                        <a:rPr lang="en-US" sz="2400" baseline="0" dirty="0" err="1" smtClean="0"/>
                        <a:t>MoH</a:t>
                      </a:r>
                      <a:endParaRPr lang="en-US" sz="2400" dirty="0" smtClean="0">
                        <a:latin typeface="+mn-lt"/>
                      </a:endParaRPr>
                    </a:p>
                  </a:txBody>
                  <a:tcPr marL="121920" marR="121920" anchor="ctr"/>
                </a:tc>
              </a:tr>
              <a:tr h="1603899">
                <a:tc>
                  <a:txBody>
                    <a:bodyPr/>
                    <a:lstStyle/>
                    <a:p>
                      <a:r>
                        <a:rPr lang="en-US" sz="2400" b="1" dirty="0" smtClean="0"/>
                        <a:t>GUIDELINES</a:t>
                      </a:r>
                      <a:endParaRPr lang="en-US" sz="2400" b="1" dirty="0">
                        <a:latin typeface="+mn-lt"/>
                      </a:endParaRPr>
                    </a:p>
                  </a:txBody>
                  <a:tcPr marL="121920" marR="121920" anchor="ctr"/>
                </a:tc>
                <a:tc>
                  <a:txBody>
                    <a:bodyPr/>
                    <a:lstStyle/>
                    <a:p>
                      <a:r>
                        <a:rPr lang="en-US" sz="2400" dirty="0" smtClean="0"/>
                        <a:t>Patient centered, consider</a:t>
                      </a:r>
                      <a:r>
                        <a:rPr lang="en-US" sz="2400" baseline="0" dirty="0" smtClean="0"/>
                        <a:t> a </a:t>
                      </a:r>
                      <a:r>
                        <a:rPr lang="en-US" sz="2400" dirty="0" smtClean="0"/>
                        <a:t>clinical</a:t>
                      </a:r>
                      <a:r>
                        <a:rPr lang="en-US" sz="2400" baseline="0" dirty="0" smtClean="0"/>
                        <a:t> and programmatic  aspects in decision making</a:t>
                      </a:r>
                      <a:endParaRPr lang="en-US" sz="2400" dirty="0">
                        <a:latin typeface="+mn-lt"/>
                      </a:endParaRPr>
                    </a:p>
                  </a:txBody>
                  <a:tcPr marL="121920" marR="121920" anchor="ctr"/>
                </a:tc>
                <a:tc>
                  <a:txBody>
                    <a:bodyPr/>
                    <a:lstStyle/>
                    <a:p>
                      <a:r>
                        <a:rPr lang="en-US" sz="2400" b="1" dirty="0" smtClean="0"/>
                        <a:t>WHO (HIV), </a:t>
                      </a:r>
                      <a:r>
                        <a:rPr lang="en-US" sz="2400" dirty="0" smtClean="0"/>
                        <a:t>CDC, DHHS, BHIVA </a:t>
                      </a:r>
                      <a:endParaRPr lang="en-US" sz="2400" dirty="0">
                        <a:latin typeface="+mn-lt"/>
                      </a:endParaRPr>
                    </a:p>
                  </a:txBody>
                  <a:tcPr marL="121920" marR="121920" anchor="ctr"/>
                </a:tc>
              </a:tr>
            </a:tbl>
          </a:graphicData>
        </a:graphic>
      </p:graphicFrame>
      <p:sp>
        <p:nvSpPr>
          <p:cNvPr id="2" name="TextBox 1"/>
          <p:cNvSpPr txBox="1"/>
          <p:nvPr/>
        </p:nvSpPr>
        <p:spPr>
          <a:xfrm>
            <a:off x="819807" y="536033"/>
            <a:ext cx="10641724" cy="646331"/>
          </a:xfrm>
          <a:prstGeom prst="rect">
            <a:avLst/>
          </a:prstGeom>
          <a:noFill/>
        </p:spPr>
        <p:txBody>
          <a:bodyPr wrap="square" rtlCol="0">
            <a:spAutoFit/>
          </a:bodyPr>
          <a:lstStyle/>
          <a:p>
            <a:r>
              <a:rPr lang="en-GB" sz="3600" b="1" dirty="0" smtClean="0">
                <a:solidFill>
                  <a:srgbClr val="0070C0"/>
                </a:solidFill>
              </a:rPr>
              <a:t>Drug Safety Alert  vs. Policy Guidelines</a:t>
            </a:r>
            <a:endParaRPr lang="en-US" sz="3600" b="1" dirty="0">
              <a:solidFill>
                <a:srgbClr val="0070C0"/>
              </a:solidFill>
            </a:endParaRPr>
          </a:p>
        </p:txBody>
      </p:sp>
    </p:spTree>
    <p:extLst>
      <p:ext uri="{BB962C8B-B14F-4D97-AF65-F5344CB8AC3E}">
        <p14:creationId xmlns:p14="http://schemas.microsoft.com/office/powerpoint/2010/main" val="28877608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1F44BD-48B6-48D9-B77A-AE8394C5B62E}"/>
              </a:ext>
            </a:extLst>
          </p:cNvPr>
          <p:cNvSpPr>
            <a:spLocks noGrp="1"/>
          </p:cNvSpPr>
          <p:nvPr>
            <p:ph type="ctrTitle"/>
          </p:nvPr>
        </p:nvSpPr>
        <p:spPr>
          <a:xfrm>
            <a:off x="4652213" y="224588"/>
            <a:ext cx="7090611" cy="1082839"/>
          </a:xfrm>
        </p:spPr>
        <p:txBody>
          <a:bodyPr>
            <a:noAutofit/>
          </a:bodyPr>
          <a:lstStyle/>
          <a:p>
            <a:r>
              <a:rPr lang="en-GB" sz="4000" b="1" dirty="0" smtClean="0">
                <a:solidFill>
                  <a:srgbClr val="0070C0"/>
                </a:solidFill>
              </a:rPr>
              <a:t>New recommendations first-line ARV regimens </a:t>
            </a:r>
            <a:endParaRPr lang="en-US" sz="4000" b="1" dirty="0">
              <a:solidFill>
                <a:srgbClr val="0070C0"/>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69" t="8774"/>
          <a:stretch/>
        </p:blipFill>
        <p:spPr bwMode="auto">
          <a:xfrm>
            <a:off x="4513088" y="1454896"/>
            <a:ext cx="7394029" cy="4508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559" y="748638"/>
            <a:ext cx="3975900" cy="56261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756641" y="4131313"/>
            <a:ext cx="7007467" cy="827549"/>
          </a:xfrm>
          <a:prstGeom prst="rect">
            <a:avLst/>
          </a:prstGeom>
          <a:noFill/>
          <a:ln w="5715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70882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40" y="245790"/>
            <a:ext cx="11809309" cy="1008112"/>
          </a:xfrm>
        </p:spPr>
        <p:txBody>
          <a:bodyPr>
            <a:noAutofit/>
          </a:bodyPr>
          <a:lstStyle/>
          <a:p>
            <a:pPr algn="ctr"/>
            <a:r>
              <a:rPr lang="en-GB" sz="4000" b="1" dirty="0">
                <a:solidFill>
                  <a:srgbClr val="0070C0"/>
                </a:solidFill>
              </a:rPr>
              <a:t>Safety and Efficacy of DTG and EFV600 in 1</a:t>
            </a:r>
            <a:r>
              <a:rPr lang="en-GB" sz="4000" b="1" baseline="30000" dirty="0">
                <a:solidFill>
                  <a:srgbClr val="0070C0"/>
                </a:solidFill>
              </a:rPr>
              <a:t>st</a:t>
            </a:r>
            <a:r>
              <a:rPr lang="en-GB" sz="4000" b="1" dirty="0">
                <a:solidFill>
                  <a:srgbClr val="0070C0"/>
                </a:solidFill>
              </a:rPr>
              <a:t> line ART  </a:t>
            </a:r>
            <a:br>
              <a:rPr lang="en-GB" sz="4000" b="1" dirty="0">
                <a:solidFill>
                  <a:srgbClr val="0070C0"/>
                </a:solidFill>
              </a:rPr>
            </a:br>
            <a:r>
              <a:rPr lang="en-GB" sz="3200" b="1" dirty="0">
                <a:solidFill>
                  <a:srgbClr val="0070C0"/>
                </a:solidFill>
              </a:rPr>
              <a:t>(summary 2018 WHO Sys Review &amp; NMA)</a:t>
            </a:r>
          </a:p>
        </p:txBody>
      </p:sp>
      <p:graphicFrame>
        <p:nvGraphicFramePr>
          <p:cNvPr id="4" name="Table 3"/>
          <p:cNvGraphicFramePr>
            <a:graphicFrameLocks noGrp="1"/>
          </p:cNvGraphicFramePr>
          <p:nvPr>
            <p:extLst>
              <p:ext uri="{D42A27DB-BD31-4B8C-83A1-F6EECF244321}">
                <p14:modId xmlns:p14="http://schemas.microsoft.com/office/powerpoint/2010/main" val="2472371402"/>
              </p:ext>
            </p:extLst>
          </p:nvPr>
        </p:nvGraphicFramePr>
        <p:xfrm>
          <a:off x="431372" y="1407809"/>
          <a:ext cx="10945215" cy="4384521"/>
        </p:xfrm>
        <a:graphic>
          <a:graphicData uri="http://schemas.openxmlformats.org/drawingml/2006/table">
            <a:tbl>
              <a:tblPr firstRow="1" bandRow="1">
                <a:tableStyleId>{5C22544A-7EE6-4342-B048-85BDC9FD1C3A}</a:tableStyleId>
              </a:tblPr>
              <a:tblGrid>
                <a:gridCol w="4704523">
                  <a:extLst>
                    <a:ext uri="{9D8B030D-6E8A-4147-A177-3AD203B41FA5}">
                      <a16:colId xmlns:a16="http://schemas.microsoft.com/office/drawing/2014/main" xmlns="" val="20000"/>
                    </a:ext>
                  </a:extLst>
                </a:gridCol>
                <a:gridCol w="3142992">
                  <a:extLst>
                    <a:ext uri="{9D8B030D-6E8A-4147-A177-3AD203B41FA5}">
                      <a16:colId xmlns:a16="http://schemas.microsoft.com/office/drawing/2014/main" xmlns="" val="20001"/>
                    </a:ext>
                  </a:extLst>
                </a:gridCol>
                <a:gridCol w="3097700">
                  <a:extLst>
                    <a:ext uri="{9D8B030D-6E8A-4147-A177-3AD203B41FA5}">
                      <a16:colId xmlns:a16="http://schemas.microsoft.com/office/drawing/2014/main" xmlns="" val="20002"/>
                    </a:ext>
                  </a:extLst>
                </a:gridCol>
              </a:tblGrid>
              <a:tr h="783636">
                <a:tc>
                  <a:txBody>
                    <a:bodyPr/>
                    <a:lstStyle/>
                    <a:p>
                      <a:pPr algn="ctr"/>
                      <a:r>
                        <a:rPr lang="en-GB" sz="2800" dirty="0"/>
                        <a:t>major outcomes</a:t>
                      </a:r>
                    </a:p>
                  </a:txBody>
                  <a:tcPr marL="121920" marR="121920" anchor="ctr"/>
                </a:tc>
                <a:tc>
                  <a:txBody>
                    <a:bodyPr/>
                    <a:lstStyle/>
                    <a:p>
                      <a:pPr algn="ctr"/>
                      <a:r>
                        <a:rPr lang="en-GB" sz="2800" dirty="0"/>
                        <a:t>DTG vs EFV</a:t>
                      </a:r>
                      <a:r>
                        <a:rPr lang="en-GB" sz="2800" baseline="-25000" dirty="0"/>
                        <a:t>600</a:t>
                      </a: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800" baseline="-25000" dirty="0"/>
                        <a:t>QUALITY OF EVIDENCE</a:t>
                      </a:r>
                    </a:p>
                  </a:txBody>
                  <a:tcPr marL="121920" marR="121920" anchor="ctr"/>
                </a:tc>
                <a:extLst>
                  <a:ext uri="{0D108BD9-81ED-4DB2-BD59-A6C34878D82A}">
                    <a16:rowId xmlns:a16="http://schemas.microsoft.com/office/drawing/2014/main" xmlns="" val="10000"/>
                  </a:ext>
                </a:extLst>
              </a:tr>
              <a:tr h="656523">
                <a:tc>
                  <a:txBody>
                    <a:bodyPr/>
                    <a:lstStyle/>
                    <a:p>
                      <a:r>
                        <a:rPr lang="en-GB" sz="2800" b="1" dirty="0"/>
                        <a:t>Viral suppression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xmlns="" val="10001"/>
                  </a:ext>
                </a:extLst>
              </a:tr>
              <a:tr h="6034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a:t>Treatment</a:t>
                      </a:r>
                      <a:r>
                        <a:rPr lang="en-GB" sz="2800" b="1" baseline="0" dirty="0"/>
                        <a:t> discontinuation</a:t>
                      </a:r>
                      <a:endParaRPr lang="en-GB" sz="2800" b="1" dirty="0"/>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high</a:t>
                      </a:r>
                    </a:p>
                  </a:txBody>
                  <a:tcPr marL="121920" marR="121920" anchor="ctr">
                    <a:solidFill>
                      <a:schemeClr val="accent6"/>
                    </a:solidFill>
                  </a:tcPr>
                </a:tc>
                <a:extLst>
                  <a:ext uri="{0D108BD9-81ED-4DB2-BD59-A6C34878D82A}">
                    <a16:rowId xmlns:a16="http://schemas.microsoft.com/office/drawing/2014/main" xmlns="" val="10002"/>
                  </a:ext>
                </a:extLst>
              </a:tr>
              <a:tr h="603447">
                <a:tc>
                  <a:txBody>
                    <a:bodyPr/>
                    <a:lstStyle/>
                    <a:p>
                      <a:r>
                        <a:rPr lang="en-GB" sz="2800" b="1" dirty="0"/>
                        <a:t>CD4 recovery (96 weeks)</a:t>
                      </a:r>
                    </a:p>
                  </a:txBody>
                  <a:tcPr marL="121920" marR="121920" anchor="ctr"/>
                </a:tc>
                <a:tc>
                  <a:txBody>
                    <a:bodyPr/>
                    <a:lstStyle/>
                    <a:p>
                      <a:pPr algn="ctr"/>
                      <a:r>
                        <a:rPr lang="en-GB" sz="2800" b="1" dirty="0">
                          <a:solidFill>
                            <a:srgbClr val="FFFF00"/>
                          </a:solidFill>
                        </a:rPr>
                        <a:t>DTG better</a:t>
                      </a:r>
                    </a:p>
                  </a:txBody>
                  <a:tcPr marL="121920" marR="121920" anchor="ctr">
                    <a:solidFill>
                      <a:srgbClr val="002060"/>
                    </a:solidFill>
                  </a:tcPr>
                </a:tc>
                <a:tc>
                  <a:txBody>
                    <a:bodyPr/>
                    <a:lstStyle/>
                    <a:p>
                      <a:pPr algn="ctr"/>
                      <a:r>
                        <a:rPr lang="en-GB" sz="2800" b="0" dirty="0">
                          <a:solidFill>
                            <a:schemeClr val="tx1"/>
                          </a:solidFill>
                        </a:rPr>
                        <a:t>moderate</a:t>
                      </a:r>
                    </a:p>
                  </a:txBody>
                  <a:tcPr marL="121920" marR="121920" anchor="ctr">
                    <a:solidFill>
                      <a:schemeClr val="accent6">
                        <a:lumMod val="40000"/>
                        <a:lumOff val="60000"/>
                      </a:schemeClr>
                    </a:solidFill>
                  </a:tcPr>
                </a:tc>
                <a:extLst>
                  <a:ext uri="{0D108BD9-81ED-4DB2-BD59-A6C34878D82A}">
                    <a16:rowId xmlns:a16="http://schemas.microsoft.com/office/drawing/2014/main" xmlns="" val="10003"/>
                  </a:ext>
                </a:extLst>
              </a:tr>
              <a:tr h="518160">
                <a:tc>
                  <a:txBody>
                    <a:bodyPr/>
                    <a:lstStyle/>
                    <a:p>
                      <a:r>
                        <a:rPr lang="en-GB" sz="2800" b="1" dirty="0"/>
                        <a:t>Mortality</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4"/>
                  </a:ext>
                </a:extLst>
              </a:tr>
              <a:tr h="701148">
                <a:tc>
                  <a:txBody>
                    <a:bodyPr/>
                    <a:lstStyle/>
                    <a:p>
                      <a:r>
                        <a:rPr lang="en-GB" sz="2800" b="1" dirty="0"/>
                        <a:t>AIDS progression</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5"/>
                  </a:ext>
                </a:extLst>
              </a:tr>
              <a:tr h="518160">
                <a:tc>
                  <a:txBody>
                    <a:bodyPr/>
                    <a:lstStyle/>
                    <a:p>
                      <a:r>
                        <a:rPr lang="en-GB" sz="2800" b="1" dirty="0"/>
                        <a:t>SAE</a:t>
                      </a:r>
                    </a:p>
                  </a:txBody>
                  <a:tcPr marL="121920" marR="121920" anchor="ctr"/>
                </a:tc>
                <a:tc>
                  <a:txBody>
                    <a:bodyPr/>
                    <a:lstStyle/>
                    <a:p>
                      <a:pPr algn="ctr"/>
                      <a:r>
                        <a:rPr lang="en-GB" sz="2800" dirty="0">
                          <a:solidFill>
                            <a:srgbClr val="FFFF00"/>
                          </a:solidFill>
                        </a:rPr>
                        <a:t>comparable</a:t>
                      </a:r>
                    </a:p>
                  </a:txBody>
                  <a:tcPr marL="121920" marR="121920" anchor="ctr">
                    <a:solidFill>
                      <a:srgbClr val="002060"/>
                    </a:solidFill>
                  </a:tcPr>
                </a:tc>
                <a:tc>
                  <a:txBody>
                    <a:bodyPr/>
                    <a:lstStyle/>
                    <a:p>
                      <a:pPr algn="ctr"/>
                      <a:r>
                        <a:rPr lang="en-GB" sz="2800" b="0" dirty="0">
                          <a:solidFill>
                            <a:schemeClr val="tx1"/>
                          </a:solidFill>
                        </a:rPr>
                        <a:t>low</a:t>
                      </a:r>
                    </a:p>
                  </a:txBody>
                  <a:tcPr marL="121920" marR="121920" anchor="ctr">
                    <a:solidFill>
                      <a:srgbClr val="FFFF00"/>
                    </a:solidFill>
                  </a:tcPr>
                </a:tc>
                <a:extLst>
                  <a:ext uri="{0D108BD9-81ED-4DB2-BD59-A6C34878D82A}">
                    <a16:rowId xmlns:a16="http://schemas.microsoft.com/office/drawing/2014/main" xmlns="" val="10006"/>
                  </a:ext>
                </a:extLst>
              </a:tr>
            </a:tbl>
          </a:graphicData>
        </a:graphic>
      </p:graphicFrame>
      <p:sp>
        <p:nvSpPr>
          <p:cNvPr id="8" name="TextBox 7"/>
          <p:cNvSpPr txBox="1"/>
          <p:nvPr/>
        </p:nvSpPr>
        <p:spPr>
          <a:xfrm>
            <a:off x="10032440" y="6284265"/>
            <a:ext cx="1917781" cy="338555"/>
          </a:xfrm>
          <a:prstGeom prst="rect">
            <a:avLst/>
          </a:prstGeom>
          <a:noFill/>
        </p:spPr>
        <p:txBody>
          <a:bodyPr wrap="square" lIns="91438" tIns="45719" rIns="91438" bIns="45719" rtlCol="0">
            <a:spAutoFit/>
          </a:bodyPr>
          <a:lstStyle/>
          <a:p>
            <a:pPr algn="r" fontAlgn="base">
              <a:spcBef>
                <a:spcPct val="0"/>
              </a:spcBef>
              <a:spcAft>
                <a:spcPct val="0"/>
              </a:spcAft>
            </a:pPr>
            <a:r>
              <a:rPr lang="en-GB" sz="1500" dirty="0">
                <a:solidFill>
                  <a:prstClr val="black"/>
                </a:solidFill>
                <a:latin typeface="Arial" charset="0"/>
              </a:rPr>
              <a:t>WHO</a:t>
            </a:r>
            <a:r>
              <a:rPr lang="en-GB" sz="1600" dirty="0">
                <a:solidFill>
                  <a:prstClr val="black"/>
                </a:solidFill>
                <a:latin typeface="Arial" charset="0"/>
              </a:rPr>
              <a:t>, 2018</a:t>
            </a:r>
          </a:p>
        </p:txBody>
      </p:sp>
      <p:sp>
        <p:nvSpPr>
          <p:cNvPr id="5" name="TextBox 4"/>
          <p:cNvSpPr txBox="1"/>
          <p:nvPr/>
        </p:nvSpPr>
        <p:spPr>
          <a:xfrm>
            <a:off x="422201" y="5920641"/>
            <a:ext cx="4933571" cy="261107"/>
          </a:xfrm>
          <a:prstGeom prst="rect">
            <a:avLst/>
          </a:prstGeom>
          <a:noFill/>
        </p:spPr>
        <p:txBody>
          <a:bodyPr wrap="square" lIns="90942" tIns="45471" rIns="90942" bIns="45471" rtlCol="0">
            <a:spAutoFit/>
          </a:bodyPr>
          <a:lstStyle/>
          <a:p>
            <a:pPr defTabSz="913570"/>
            <a:r>
              <a:rPr lang="en-GB" sz="1100" i="1" dirty="0">
                <a:solidFill>
                  <a:prstClr val="black"/>
                </a:solidFill>
                <a:latin typeface="Arial" charset="0"/>
              </a:rPr>
              <a:t>Reference: Steve Kanters, For WHO ARV GDG, 16-18 May 2018</a:t>
            </a:r>
          </a:p>
        </p:txBody>
      </p:sp>
      <p:sp>
        <p:nvSpPr>
          <p:cNvPr id="3" name="Rectangle 2"/>
          <p:cNvSpPr/>
          <p:nvPr/>
        </p:nvSpPr>
        <p:spPr>
          <a:xfrm>
            <a:off x="422203" y="2229853"/>
            <a:ext cx="11015820" cy="178067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01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C40DE-29E6-4B22-A61E-5A563F0904E1}"/>
              </a:ext>
            </a:extLst>
          </p:cNvPr>
          <p:cNvSpPr>
            <a:spLocks noGrp="1"/>
          </p:cNvSpPr>
          <p:nvPr>
            <p:ph type="title"/>
          </p:nvPr>
        </p:nvSpPr>
        <p:spPr>
          <a:xfrm>
            <a:off x="475119" y="134920"/>
            <a:ext cx="10866652" cy="1308870"/>
          </a:xfrm>
        </p:spPr>
        <p:txBody>
          <a:bodyPr>
            <a:normAutofit/>
          </a:bodyPr>
          <a:lstStyle/>
          <a:p>
            <a:r>
              <a:rPr lang="en-GB" sz="4000" b="1" dirty="0">
                <a:solidFill>
                  <a:srgbClr val="0070C0"/>
                </a:solidFill>
              </a:rPr>
              <a:t>Note of caution for using DTG in women and adolescent girls of childbearing potential</a:t>
            </a:r>
            <a:endParaRPr lang="en-US" sz="4000" b="1" dirty="0">
              <a:solidFill>
                <a:srgbClr val="0070C0"/>
              </a:solidFill>
            </a:endParaRPr>
          </a:p>
        </p:txBody>
      </p:sp>
      <p:sp>
        <p:nvSpPr>
          <p:cNvPr id="3" name="Content Placeholder 2">
            <a:extLst>
              <a:ext uri="{FF2B5EF4-FFF2-40B4-BE49-F238E27FC236}">
                <a16:creationId xmlns:a16="http://schemas.microsoft.com/office/drawing/2014/main" xmlns="" id="{D16D3933-83A5-456B-9BBE-F14580412414}"/>
              </a:ext>
            </a:extLst>
          </p:cNvPr>
          <p:cNvSpPr>
            <a:spLocks noGrp="1"/>
          </p:cNvSpPr>
          <p:nvPr>
            <p:ph idx="1"/>
          </p:nvPr>
        </p:nvSpPr>
        <p:spPr>
          <a:xfrm>
            <a:off x="401053" y="1491916"/>
            <a:ext cx="11582400" cy="5213684"/>
          </a:xfrm>
          <a:solidFill>
            <a:schemeClr val="bg1">
              <a:lumMod val="85000"/>
            </a:schemeClr>
          </a:solidFill>
        </p:spPr>
        <p:txBody>
          <a:bodyPr>
            <a:normAutofit/>
          </a:bodyPr>
          <a:lstStyle/>
          <a:p>
            <a:r>
              <a:rPr lang="en-GB" sz="2400" dirty="0"/>
              <a:t>Exposure to DTG at the time of conception may be associated with NTD risk  among infants.</a:t>
            </a:r>
            <a:endParaRPr lang="en-US" sz="2400" dirty="0"/>
          </a:p>
          <a:p>
            <a:r>
              <a:rPr lang="en-GB" sz="2400" dirty="0"/>
              <a:t>DTG appears to be </a:t>
            </a:r>
            <a:r>
              <a:rPr lang="en-GB" sz="2400" b="1" dirty="0">
                <a:solidFill>
                  <a:srgbClr val="FF0000"/>
                </a:solidFill>
              </a:rPr>
              <a:t>safe when started after the period of risk </a:t>
            </a:r>
            <a:r>
              <a:rPr lang="en-GB" sz="2400" dirty="0"/>
              <a:t>of neural tube defects (</a:t>
            </a:r>
            <a:r>
              <a:rPr lang="en-GB" sz="2400" dirty="0" err="1"/>
              <a:t>ie</a:t>
            </a:r>
            <a:r>
              <a:rPr lang="en-GB" sz="2400" dirty="0"/>
              <a:t>, up to 8  weeks after conception).</a:t>
            </a:r>
            <a:endParaRPr lang="en-US" sz="2400" dirty="0"/>
          </a:p>
          <a:p>
            <a:r>
              <a:rPr lang="en-GB" sz="2400" dirty="0"/>
              <a:t>Adolescent girls and women of childbearing potential who do not currently want to become pregnant can receive DTG together </a:t>
            </a:r>
            <a:r>
              <a:rPr lang="en-GB" sz="2400" b="1" dirty="0">
                <a:solidFill>
                  <a:srgbClr val="FF0000"/>
                </a:solidFill>
              </a:rPr>
              <a:t>with consistent contraception </a:t>
            </a:r>
            <a:r>
              <a:rPr lang="en-GB" sz="2400" dirty="0"/>
              <a:t>(hormonal contraception and DTG have no reported or expected drug–drug interactions).</a:t>
            </a:r>
            <a:endParaRPr lang="en-US" sz="2400" dirty="0"/>
          </a:p>
          <a:p>
            <a:r>
              <a:rPr lang="en-GB" sz="2400" dirty="0"/>
              <a:t>An </a:t>
            </a:r>
            <a:r>
              <a:rPr lang="en-GB" sz="2400" b="1" dirty="0">
                <a:solidFill>
                  <a:srgbClr val="FF0000"/>
                </a:solidFill>
              </a:rPr>
              <a:t>EFV-based</a:t>
            </a:r>
            <a:r>
              <a:rPr lang="en-GB" sz="2400" dirty="0"/>
              <a:t> regimen is a safe and effective first-line regimen and can be used among women of childbearing potential during the period of potential risk for developing NTDs.</a:t>
            </a:r>
          </a:p>
          <a:p>
            <a:r>
              <a:rPr lang="en-GB" sz="2400" dirty="0"/>
              <a:t>National programmes should consider the </a:t>
            </a:r>
            <a:r>
              <a:rPr lang="en-GB" sz="2400" b="1" dirty="0">
                <a:solidFill>
                  <a:srgbClr val="FF0000"/>
                </a:solidFill>
              </a:rPr>
              <a:t>balance of benefits and risks </a:t>
            </a:r>
            <a:r>
              <a:rPr lang="en-GB" sz="2400" dirty="0"/>
              <a:t>when selecting the optimal ARV regimen for women and adolescent girls of childbearing potential (fertility levels, contraceptive availability and coverage, pretreatment resistance to NNRTIs at the population level, drug availability and the maternal and infant toxicity profile)</a:t>
            </a:r>
            <a:r>
              <a:rPr lang="en-GB" dirty="0"/>
              <a: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57" t="6148" r="1490" b="3736"/>
          <a:stretch/>
        </p:blipFill>
        <p:spPr bwMode="auto">
          <a:xfrm>
            <a:off x="312206" y="2053389"/>
            <a:ext cx="11732811" cy="332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563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761"/>
            <a:ext cx="10972800" cy="1143000"/>
          </a:xfrm>
        </p:spPr>
        <p:txBody>
          <a:bodyPr>
            <a:noAutofit/>
          </a:bodyPr>
          <a:lstStyle/>
          <a:p>
            <a:r>
              <a:rPr lang="en-GB" sz="4000" b="1" dirty="0">
                <a:solidFill>
                  <a:srgbClr val="0070C0"/>
                </a:solidFill>
              </a:rPr>
              <a:t>DTG 50 mg BID with rifampicin resulted in DTG concentrations similar to DTG 50 mg </a:t>
            </a:r>
            <a:r>
              <a:rPr lang="en-GB" sz="4000" b="1" dirty="0" smtClean="0">
                <a:solidFill>
                  <a:srgbClr val="0070C0"/>
                </a:solidFill>
              </a:rPr>
              <a:t>QD</a:t>
            </a:r>
            <a:endParaRPr lang="en-US" sz="4000" b="1" dirty="0">
              <a:solidFill>
                <a:srgbClr val="0070C0"/>
              </a:solidFill>
            </a:endParaRPr>
          </a:p>
        </p:txBody>
      </p:sp>
      <p:sp>
        <p:nvSpPr>
          <p:cNvPr id="4" name="Content Placeholder 2">
            <a:extLst>
              <a:ext uri="{FF2B5EF4-FFF2-40B4-BE49-F238E27FC236}">
                <a16:creationId xmlns="" xmlns:a16="http://schemas.microsoft.com/office/drawing/2014/main" id="{2D091A1B-C569-4963-B453-8887F10AAE3D}"/>
              </a:ext>
            </a:extLst>
          </p:cNvPr>
          <p:cNvSpPr>
            <a:spLocks noGrp="1"/>
          </p:cNvSpPr>
          <p:nvPr>
            <p:ph sz="quarter" idx="10"/>
          </p:nvPr>
        </p:nvSpPr>
        <p:spPr>
          <a:xfrm>
            <a:off x="161358" y="6044322"/>
            <a:ext cx="11474452" cy="593451"/>
          </a:xfrm>
        </p:spPr>
        <p:txBody>
          <a:bodyPr>
            <a:normAutofit/>
          </a:bodyPr>
          <a:lstStyle/>
          <a:p>
            <a:r>
              <a:rPr lang="en-GB" dirty="0"/>
              <a:t>There were no discontinuations from AEs and no Grade ≥3 clinical or laboratory events</a:t>
            </a:r>
          </a:p>
          <a:p>
            <a:endParaRPr lang="en-GB" dirty="0"/>
          </a:p>
        </p:txBody>
      </p:sp>
      <p:sp>
        <p:nvSpPr>
          <p:cNvPr id="6" name="Text Placeholder 4">
            <a:extLst>
              <a:ext uri="{FF2B5EF4-FFF2-40B4-BE49-F238E27FC236}">
                <a16:creationId xmlns="" xmlns:a16="http://schemas.microsoft.com/office/drawing/2014/main" id="{89B2E6BD-F442-4B36-B42F-B1B73B0B5D60}"/>
              </a:ext>
            </a:extLst>
          </p:cNvPr>
          <p:cNvSpPr txBox="1">
            <a:spLocks/>
          </p:cNvSpPr>
          <p:nvPr/>
        </p:nvSpPr>
        <p:spPr>
          <a:xfrm>
            <a:off x="8103" y="6570904"/>
            <a:ext cx="5569545" cy="287337"/>
          </a:xfrm>
          <a:prstGeom prst="rect">
            <a:avLst/>
          </a:prstGeom>
        </p:spPr>
        <p:txBody>
          <a:bodyPr>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dirty="0">
                <a:solidFill>
                  <a:prstClr val="black"/>
                </a:solidFill>
              </a:rPr>
              <a:t>*For BID dosing, simulations of the concentrations </a:t>
            </a:r>
            <a:br>
              <a:rPr lang="en-GB" dirty="0">
                <a:solidFill>
                  <a:prstClr val="black"/>
                </a:solidFill>
              </a:rPr>
            </a:br>
            <a:r>
              <a:rPr lang="en-GB" dirty="0">
                <a:solidFill>
                  <a:prstClr val="black"/>
                </a:solidFill>
              </a:rPr>
              <a:t>after a second dose are provided (dashed lines in figure)</a:t>
            </a:r>
          </a:p>
        </p:txBody>
      </p:sp>
      <p:sp>
        <p:nvSpPr>
          <p:cNvPr id="7" name="TextBox 6">
            <a:extLst>
              <a:ext uri="{FF2B5EF4-FFF2-40B4-BE49-F238E27FC236}">
                <a16:creationId xmlns="" xmlns:a16="http://schemas.microsoft.com/office/drawing/2014/main" id="{DAFAF1E9-8A4A-48D8-AE3E-14AD1DBBDB8E}"/>
              </a:ext>
            </a:extLst>
          </p:cNvPr>
          <p:cNvSpPr txBox="1"/>
          <p:nvPr/>
        </p:nvSpPr>
        <p:spPr bwMode="auto">
          <a:xfrm rot="16200000">
            <a:off x="-412865" y="3796614"/>
            <a:ext cx="2494593" cy="307777"/>
          </a:xfrm>
          <a:prstGeom prst="rect">
            <a:avLst/>
          </a:prstGeom>
          <a:noFill/>
        </p:spPr>
        <p:txBody>
          <a:bodyPr wrap="none">
            <a:spAutoFit/>
          </a:bodyPr>
          <a:lstStyle/>
          <a:p>
            <a:pPr algn="ctr" defTabSz="457200" fontAlgn="base">
              <a:spcBef>
                <a:spcPct val="0"/>
              </a:spcBef>
              <a:spcAft>
                <a:spcPct val="0"/>
              </a:spcAft>
              <a:defRPr/>
            </a:pPr>
            <a:r>
              <a:rPr lang="en-US" sz="1400" b="1" kern="0" dirty="0">
                <a:solidFill>
                  <a:srgbClr val="000000"/>
                </a:solidFill>
                <a:latin typeface="Arial"/>
                <a:cs typeface="Arial" pitchFamily="34" charset="0"/>
              </a:rPr>
              <a:t>DTG concentration (µg/mL)</a:t>
            </a:r>
          </a:p>
        </p:txBody>
      </p:sp>
      <p:sp>
        <p:nvSpPr>
          <p:cNvPr id="8" name="TextBox 7">
            <a:extLst>
              <a:ext uri="{FF2B5EF4-FFF2-40B4-BE49-F238E27FC236}">
                <a16:creationId xmlns="" xmlns:a16="http://schemas.microsoft.com/office/drawing/2014/main" id="{5B77F164-97CE-488A-A443-6D097980819A}"/>
              </a:ext>
            </a:extLst>
          </p:cNvPr>
          <p:cNvSpPr txBox="1"/>
          <p:nvPr/>
        </p:nvSpPr>
        <p:spPr>
          <a:xfrm>
            <a:off x="1248557" y="229385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7</a:t>
            </a:r>
          </a:p>
        </p:txBody>
      </p:sp>
      <p:sp>
        <p:nvSpPr>
          <p:cNvPr id="9" name="TextBox 8">
            <a:extLst>
              <a:ext uri="{FF2B5EF4-FFF2-40B4-BE49-F238E27FC236}">
                <a16:creationId xmlns="" xmlns:a16="http://schemas.microsoft.com/office/drawing/2014/main" id="{9538C61C-DB4B-4AA2-9777-77A7A1889862}"/>
              </a:ext>
            </a:extLst>
          </p:cNvPr>
          <p:cNvSpPr txBox="1"/>
          <p:nvPr/>
        </p:nvSpPr>
        <p:spPr bwMode="auto">
          <a:xfrm>
            <a:off x="1432949" y="5539291"/>
            <a:ext cx="9970264" cy="307777"/>
          </a:xfrm>
          <a:prstGeom prst="rect">
            <a:avLst/>
          </a:prstGeom>
          <a:noFill/>
        </p:spPr>
        <p:txBody>
          <a:bodyPr wrap="square">
            <a:spAutoFit/>
          </a:bodyPr>
          <a:lstStyle/>
          <a:p>
            <a:pPr defTabSz="457200" fontAlgn="base">
              <a:spcBef>
                <a:spcPct val="0"/>
              </a:spcBef>
              <a:spcAft>
                <a:spcPct val="0"/>
              </a:spcAft>
              <a:tabLst>
                <a:tab pos="177800" algn="ctr"/>
                <a:tab pos="1317625" algn="ctr"/>
                <a:tab pos="2468563" algn="ctr"/>
                <a:tab pos="3611563" algn="ctr"/>
                <a:tab pos="4762500" algn="ctr"/>
                <a:tab pos="5897563" algn="ctr"/>
                <a:tab pos="7056438" algn="ctr"/>
                <a:tab pos="7454900" algn="ctr"/>
              </a:tabLst>
              <a:defRPr/>
            </a:pPr>
            <a:r>
              <a:rPr lang="en-US" sz="1400" b="1" kern="0" dirty="0">
                <a:solidFill>
                  <a:srgbClr val="000000"/>
                </a:solidFill>
                <a:latin typeface="Arial" pitchFamily="34" charset="0"/>
                <a:cs typeface="Arial" pitchFamily="34" charset="0"/>
              </a:rPr>
              <a:t>	0	4	8	12	16	20	24</a:t>
            </a:r>
          </a:p>
        </p:txBody>
      </p:sp>
      <p:sp>
        <p:nvSpPr>
          <p:cNvPr id="10" name="TextBox 9">
            <a:extLst>
              <a:ext uri="{FF2B5EF4-FFF2-40B4-BE49-F238E27FC236}">
                <a16:creationId xmlns="" xmlns:a16="http://schemas.microsoft.com/office/drawing/2014/main" id="{2534685A-CC00-4E67-99BF-2AD6F8B71BBF}"/>
              </a:ext>
            </a:extLst>
          </p:cNvPr>
          <p:cNvSpPr txBox="1"/>
          <p:nvPr/>
        </p:nvSpPr>
        <p:spPr bwMode="auto">
          <a:xfrm>
            <a:off x="5742206" y="5792698"/>
            <a:ext cx="1268296" cy="307777"/>
          </a:xfrm>
          <a:prstGeom prst="rect">
            <a:avLst/>
          </a:prstGeom>
          <a:noFill/>
        </p:spPr>
        <p:txBody>
          <a:bodyPr wrap="none">
            <a:spAutoFit/>
          </a:bodyPr>
          <a:lstStyle/>
          <a:p>
            <a:pPr algn="ctr" defTabSz="457200" fontAlgn="base">
              <a:spcBef>
                <a:spcPct val="0"/>
              </a:spcBef>
              <a:spcAft>
                <a:spcPct val="0"/>
              </a:spcAft>
              <a:defRPr/>
            </a:pPr>
            <a:r>
              <a:rPr lang="en-US" sz="1400" b="1" kern="0" dirty="0">
                <a:solidFill>
                  <a:srgbClr val="000000"/>
                </a:solidFill>
                <a:latin typeface="Arial"/>
                <a:cs typeface="Arial" pitchFamily="34" charset="0"/>
              </a:rPr>
              <a:t>Time (hours)</a:t>
            </a:r>
          </a:p>
        </p:txBody>
      </p:sp>
      <p:sp>
        <p:nvSpPr>
          <p:cNvPr id="11" name="TextBox 10">
            <a:extLst>
              <a:ext uri="{FF2B5EF4-FFF2-40B4-BE49-F238E27FC236}">
                <a16:creationId xmlns="" xmlns:a16="http://schemas.microsoft.com/office/drawing/2014/main" id="{3047B455-B4B6-47C7-BEBF-6608D15B68EF}"/>
              </a:ext>
            </a:extLst>
          </p:cNvPr>
          <p:cNvSpPr txBox="1"/>
          <p:nvPr/>
        </p:nvSpPr>
        <p:spPr>
          <a:xfrm>
            <a:off x="1248557" y="3119567"/>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5</a:t>
            </a:r>
          </a:p>
        </p:txBody>
      </p:sp>
      <p:sp>
        <p:nvSpPr>
          <p:cNvPr id="12" name="TextBox 11">
            <a:extLst>
              <a:ext uri="{FF2B5EF4-FFF2-40B4-BE49-F238E27FC236}">
                <a16:creationId xmlns="" xmlns:a16="http://schemas.microsoft.com/office/drawing/2014/main" id="{47F8F48C-5838-4CFB-9EC7-586280227315}"/>
              </a:ext>
            </a:extLst>
          </p:cNvPr>
          <p:cNvSpPr txBox="1"/>
          <p:nvPr/>
        </p:nvSpPr>
        <p:spPr>
          <a:xfrm>
            <a:off x="1248557" y="3532190"/>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4</a:t>
            </a:r>
          </a:p>
        </p:txBody>
      </p:sp>
      <p:sp>
        <p:nvSpPr>
          <p:cNvPr id="13" name="TextBox 12">
            <a:extLst>
              <a:ext uri="{FF2B5EF4-FFF2-40B4-BE49-F238E27FC236}">
                <a16:creationId xmlns="" xmlns:a16="http://schemas.microsoft.com/office/drawing/2014/main" id="{FC07AA89-F83F-436E-ABEA-7EAF8FCB09B1}"/>
              </a:ext>
            </a:extLst>
          </p:cNvPr>
          <p:cNvSpPr txBox="1"/>
          <p:nvPr/>
        </p:nvSpPr>
        <p:spPr>
          <a:xfrm>
            <a:off x="1248557" y="3945051"/>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3</a:t>
            </a:r>
          </a:p>
        </p:txBody>
      </p:sp>
      <p:sp>
        <p:nvSpPr>
          <p:cNvPr id="14" name="TextBox 13">
            <a:extLst>
              <a:ext uri="{FF2B5EF4-FFF2-40B4-BE49-F238E27FC236}">
                <a16:creationId xmlns="" xmlns:a16="http://schemas.microsoft.com/office/drawing/2014/main" id="{B293B79A-B0E2-4824-B422-E0B70E615236}"/>
              </a:ext>
            </a:extLst>
          </p:cNvPr>
          <p:cNvSpPr txBox="1"/>
          <p:nvPr/>
        </p:nvSpPr>
        <p:spPr>
          <a:xfrm>
            <a:off x="1248557" y="4358147"/>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2</a:t>
            </a:r>
          </a:p>
        </p:txBody>
      </p:sp>
      <p:sp>
        <p:nvSpPr>
          <p:cNvPr id="15" name="TextBox 14">
            <a:extLst>
              <a:ext uri="{FF2B5EF4-FFF2-40B4-BE49-F238E27FC236}">
                <a16:creationId xmlns="" xmlns:a16="http://schemas.microsoft.com/office/drawing/2014/main" id="{1C5D69B3-F4CF-4C01-B402-DF14F9DC84CC}"/>
              </a:ext>
            </a:extLst>
          </p:cNvPr>
          <p:cNvSpPr txBox="1"/>
          <p:nvPr/>
        </p:nvSpPr>
        <p:spPr>
          <a:xfrm>
            <a:off x="1248557" y="4771007"/>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1</a:t>
            </a:r>
          </a:p>
        </p:txBody>
      </p:sp>
      <p:sp>
        <p:nvSpPr>
          <p:cNvPr id="16" name="TextBox 15">
            <a:extLst>
              <a:ext uri="{FF2B5EF4-FFF2-40B4-BE49-F238E27FC236}">
                <a16:creationId xmlns="" xmlns:a16="http://schemas.microsoft.com/office/drawing/2014/main" id="{9D201F0C-621F-413B-9952-164E105C6259}"/>
              </a:ext>
            </a:extLst>
          </p:cNvPr>
          <p:cNvSpPr txBox="1"/>
          <p:nvPr/>
        </p:nvSpPr>
        <p:spPr>
          <a:xfrm>
            <a:off x="1248557" y="5183870"/>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0</a:t>
            </a:r>
          </a:p>
        </p:txBody>
      </p:sp>
      <p:sp>
        <p:nvSpPr>
          <p:cNvPr id="17" name="TextBox 16">
            <a:extLst>
              <a:ext uri="{FF2B5EF4-FFF2-40B4-BE49-F238E27FC236}">
                <a16:creationId xmlns="" xmlns:a16="http://schemas.microsoft.com/office/drawing/2014/main" id="{C1C309EF-7B4C-4E68-9121-DD5043D5CE3C}"/>
              </a:ext>
            </a:extLst>
          </p:cNvPr>
          <p:cNvSpPr txBox="1"/>
          <p:nvPr/>
        </p:nvSpPr>
        <p:spPr>
          <a:xfrm>
            <a:off x="1248557" y="2706708"/>
            <a:ext cx="284052" cy="307777"/>
          </a:xfrm>
          <a:prstGeom prst="rect">
            <a:avLst/>
          </a:prstGeom>
          <a:noFill/>
        </p:spPr>
        <p:txBody>
          <a:bodyPr wrap="none" rtlCol="0" anchor="ctr">
            <a:spAutoFit/>
          </a:bodyPr>
          <a:lstStyle/>
          <a:p>
            <a:pPr algn="r" defTabSz="457200" fontAlgn="base">
              <a:spcBef>
                <a:spcPct val="0"/>
              </a:spcBef>
              <a:spcAft>
                <a:spcPts val="800"/>
              </a:spcAft>
              <a:defRPr/>
            </a:pPr>
            <a:r>
              <a:rPr lang="en-GB" sz="1400" b="1" dirty="0">
                <a:solidFill>
                  <a:srgbClr val="000000"/>
                </a:solidFill>
                <a:latin typeface="Arial" pitchFamily="34" charset="0"/>
                <a:cs typeface="Arial" pitchFamily="34" charset="0"/>
              </a:rPr>
              <a:t>6</a:t>
            </a:r>
          </a:p>
        </p:txBody>
      </p:sp>
      <p:sp>
        <p:nvSpPr>
          <p:cNvPr id="18" name="TextBox 17">
            <a:extLst>
              <a:ext uri="{FF2B5EF4-FFF2-40B4-BE49-F238E27FC236}">
                <a16:creationId xmlns="" xmlns:a16="http://schemas.microsoft.com/office/drawing/2014/main" id="{00C207C2-172F-4F76-92B5-695B924AE43D}"/>
              </a:ext>
            </a:extLst>
          </p:cNvPr>
          <p:cNvSpPr txBox="1"/>
          <p:nvPr/>
        </p:nvSpPr>
        <p:spPr>
          <a:xfrm>
            <a:off x="7720535" y="3919254"/>
            <a:ext cx="631070" cy="338554"/>
          </a:xfrm>
          <a:prstGeom prst="rect">
            <a:avLst/>
          </a:prstGeom>
          <a:noFill/>
        </p:spPr>
        <p:txBody>
          <a:bodyPr wrap="none" rtlCol="0">
            <a:spAutoFit/>
          </a:bodyPr>
          <a:lstStyle/>
          <a:p>
            <a:pPr defTabSz="457200" fontAlgn="base">
              <a:spcBef>
                <a:spcPct val="0"/>
              </a:spcBef>
              <a:spcAft>
                <a:spcPct val="0"/>
              </a:spcAft>
              <a:defRPr/>
            </a:pPr>
            <a:r>
              <a:rPr lang="en-US" sz="1600" dirty="0">
                <a:solidFill>
                  <a:srgbClr val="000000"/>
                </a:solidFill>
                <a:latin typeface="Arial" charset="0"/>
                <a:cs typeface="Arial" charset="0"/>
              </a:rPr>
              <a:t>n=11</a:t>
            </a:r>
          </a:p>
        </p:txBody>
      </p:sp>
      <p:sp>
        <p:nvSpPr>
          <p:cNvPr id="19" name="Freeform 193">
            <a:extLst>
              <a:ext uri="{FF2B5EF4-FFF2-40B4-BE49-F238E27FC236}">
                <a16:creationId xmlns="" xmlns:a16="http://schemas.microsoft.com/office/drawing/2014/main" id="{E670E3F4-1F8F-4CD3-9F66-A8F24B1240C3}"/>
              </a:ext>
            </a:extLst>
          </p:cNvPr>
          <p:cNvSpPr>
            <a:spLocks/>
          </p:cNvSpPr>
          <p:nvPr/>
        </p:nvSpPr>
        <p:spPr bwMode="auto">
          <a:xfrm>
            <a:off x="6308193" y="4594056"/>
            <a:ext cx="112307" cy="0"/>
          </a:xfrm>
          <a:custGeom>
            <a:avLst/>
            <a:gdLst>
              <a:gd name="T0" fmla="*/ 0 w 56"/>
              <a:gd name="T1" fmla="*/ 56 w 56"/>
              <a:gd name="T2" fmla="*/ 0 w 56"/>
            </a:gdLst>
            <a:ahLst/>
            <a:cxnLst>
              <a:cxn ang="0">
                <a:pos x="T0" y="0"/>
              </a:cxn>
              <a:cxn ang="0">
                <a:pos x="T1" y="0"/>
              </a:cxn>
              <a:cxn ang="0">
                <a:pos x="T2" y="0"/>
              </a:cxn>
            </a:cxnLst>
            <a:rect l="0" t="0" r="r" b="b"/>
            <a:pathLst>
              <a:path w="56">
                <a:moveTo>
                  <a:pt x="0" y="0"/>
                </a:moveTo>
                <a:lnTo>
                  <a:pt x="56" y="0"/>
                </a:lnTo>
                <a:lnTo>
                  <a:pt x="0" y="0"/>
                </a:lnTo>
                <a:close/>
              </a:path>
            </a:pathLst>
          </a:custGeom>
          <a:solidFill>
            <a:srgbClr val="1F497D"/>
          </a:solidFill>
          <a:ln>
            <a:solidFill>
              <a:srgbClr val="1F497D"/>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20" name="Group 19">
            <a:extLst>
              <a:ext uri="{FF2B5EF4-FFF2-40B4-BE49-F238E27FC236}">
                <a16:creationId xmlns="" xmlns:a16="http://schemas.microsoft.com/office/drawing/2014/main" id="{3965B4A5-B021-427F-A56A-5AA944EFDFF4}"/>
              </a:ext>
            </a:extLst>
          </p:cNvPr>
          <p:cNvGrpSpPr/>
          <p:nvPr/>
        </p:nvGrpSpPr>
        <p:grpSpPr>
          <a:xfrm>
            <a:off x="1781844" y="2804756"/>
            <a:ext cx="9177039" cy="1780030"/>
            <a:chOff x="1694557" y="2531236"/>
            <a:chExt cx="6882779" cy="1780030"/>
          </a:xfrm>
        </p:grpSpPr>
        <p:sp>
          <p:nvSpPr>
            <p:cNvPr id="21" name="Rectangle 41">
              <a:extLst>
                <a:ext uri="{FF2B5EF4-FFF2-40B4-BE49-F238E27FC236}">
                  <a16:creationId xmlns="" xmlns:a16="http://schemas.microsoft.com/office/drawing/2014/main" id="{90045224-77AA-4BD8-AAF9-D79DC27E2356}"/>
                </a:ext>
              </a:extLst>
            </p:cNvPr>
            <p:cNvSpPr>
              <a:spLocks noChangeArrowheads="1"/>
            </p:cNvSpPr>
            <p:nvPr/>
          </p:nvSpPr>
          <p:spPr bwMode="auto">
            <a:xfrm>
              <a:off x="2272133" y="274755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2" name="Rectangle 71">
              <a:extLst>
                <a:ext uri="{FF2B5EF4-FFF2-40B4-BE49-F238E27FC236}">
                  <a16:creationId xmlns="" xmlns:a16="http://schemas.microsoft.com/office/drawing/2014/main" id="{F5AFD851-5E42-4556-A1D1-A55E611B93CF}"/>
                </a:ext>
              </a:extLst>
            </p:cNvPr>
            <p:cNvSpPr>
              <a:spLocks noChangeArrowheads="1"/>
            </p:cNvSpPr>
            <p:nvPr/>
          </p:nvSpPr>
          <p:spPr bwMode="auto">
            <a:xfrm>
              <a:off x="2560921" y="2892805"/>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3" name="Rectangle 85">
              <a:extLst>
                <a:ext uri="{FF2B5EF4-FFF2-40B4-BE49-F238E27FC236}">
                  <a16:creationId xmlns="" xmlns:a16="http://schemas.microsoft.com/office/drawing/2014/main" id="{195010FC-7119-4ECC-920C-5D99CD5AE1B5}"/>
                </a:ext>
              </a:extLst>
            </p:cNvPr>
            <p:cNvSpPr>
              <a:spLocks noChangeArrowheads="1"/>
            </p:cNvSpPr>
            <p:nvPr/>
          </p:nvSpPr>
          <p:spPr bwMode="auto">
            <a:xfrm>
              <a:off x="2842189" y="2861901"/>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4" name="Rectangle 106">
              <a:extLst>
                <a:ext uri="{FF2B5EF4-FFF2-40B4-BE49-F238E27FC236}">
                  <a16:creationId xmlns="" xmlns:a16="http://schemas.microsoft.com/office/drawing/2014/main" id="{D09DD6A5-BFAA-4689-B93E-3A9914B1B857}"/>
                </a:ext>
              </a:extLst>
            </p:cNvPr>
            <p:cNvSpPr>
              <a:spLocks noChangeArrowheads="1"/>
            </p:cNvSpPr>
            <p:nvPr/>
          </p:nvSpPr>
          <p:spPr bwMode="auto">
            <a:xfrm>
              <a:off x="3124960" y="304114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5" name="Rectangle 127">
              <a:extLst>
                <a:ext uri="{FF2B5EF4-FFF2-40B4-BE49-F238E27FC236}">
                  <a16:creationId xmlns="" xmlns:a16="http://schemas.microsoft.com/office/drawing/2014/main" id="{E07DE7FB-2D34-478F-90F5-95D517BDFA16}"/>
                </a:ext>
              </a:extLst>
            </p:cNvPr>
            <p:cNvSpPr>
              <a:spLocks noChangeArrowheads="1"/>
            </p:cNvSpPr>
            <p:nvPr/>
          </p:nvSpPr>
          <p:spPr bwMode="auto">
            <a:xfrm>
              <a:off x="3419764" y="325746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6" name="Rectangle 148">
              <a:extLst>
                <a:ext uri="{FF2B5EF4-FFF2-40B4-BE49-F238E27FC236}">
                  <a16:creationId xmlns="" xmlns:a16="http://schemas.microsoft.com/office/drawing/2014/main" id="{2B6B21FA-E217-4346-B83D-B3C3026638A0}"/>
                </a:ext>
              </a:extLst>
            </p:cNvPr>
            <p:cNvSpPr>
              <a:spLocks noChangeArrowheads="1"/>
            </p:cNvSpPr>
            <p:nvPr/>
          </p:nvSpPr>
          <p:spPr bwMode="auto">
            <a:xfrm>
              <a:off x="3991324" y="350160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7" name="Rectangle 169">
              <a:extLst>
                <a:ext uri="{FF2B5EF4-FFF2-40B4-BE49-F238E27FC236}">
                  <a16:creationId xmlns="" xmlns:a16="http://schemas.microsoft.com/office/drawing/2014/main" id="{67A5DDBD-A00D-4B09-8F2B-2987DC48292C}"/>
                </a:ext>
              </a:extLst>
            </p:cNvPr>
            <p:cNvSpPr>
              <a:spLocks noChangeArrowheads="1"/>
            </p:cNvSpPr>
            <p:nvPr/>
          </p:nvSpPr>
          <p:spPr bwMode="auto">
            <a:xfrm>
              <a:off x="5134442" y="382299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8" name="Rectangle 171">
              <a:extLst>
                <a:ext uri="{FF2B5EF4-FFF2-40B4-BE49-F238E27FC236}">
                  <a16:creationId xmlns="" xmlns:a16="http://schemas.microsoft.com/office/drawing/2014/main" id="{50F801A5-BD9F-4CEB-88FF-E8DB736E9F91}"/>
                </a:ext>
              </a:extLst>
            </p:cNvPr>
            <p:cNvSpPr>
              <a:spLocks noChangeArrowheads="1"/>
            </p:cNvSpPr>
            <p:nvPr/>
          </p:nvSpPr>
          <p:spPr bwMode="auto">
            <a:xfrm>
              <a:off x="5426238" y="2639398"/>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29" name="Rectangle 173">
              <a:extLst>
                <a:ext uri="{FF2B5EF4-FFF2-40B4-BE49-F238E27FC236}">
                  <a16:creationId xmlns="" xmlns:a16="http://schemas.microsoft.com/office/drawing/2014/main" id="{D717FCCF-33C6-4DB2-8874-53A89B02C62E}"/>
                </a:ext>
              </a:extLst>
            </p:cNvPr>
            <p:cNvSpPr>
              <a:spLocks noChangeArrowheads="1"/>
            </p:cNvSpPr>
            <p:nvPr/>
          </p:nvSpPr>
          <p:spPr bwMode="auto">
            <a:xfrm>
              <a:off x="5718035" y="275064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0" name="Rectangle 175">
              <a:extLst>
                <a:ext uri="{FF2B5EF4-FFF2-40B4-BE49-F238E27FC236}">
                  <a16:creationId xmlns="" xmlns:a16="http://schemas.microsoft.com/office/drawing/2014/main" id="{DFB1DA38-3DFD-49F9-92C8-2D85B4E6C5EA}"/>
                </a:ext>
              </a:extLst>
            </p:cNvPr>
            <p:cNvSpPr>
              <a:spLocks noChangeArrowheads="1"/>
            </p:cNvSpPr>
            <p:nvPr/>
          </p:nvSpPr>
          <p:spPr bwMode="auto">
            <a:xfrm>
              <a:off x="6006822" y="2902076"/>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1" name="Rectangle 177">
              <a:extLst>
                <a:ext uri="{FF2B5EF4-FFF2-40B4-BE49-F238E27FC236}">
                  <a16:creationId xmlns="" xmlns:a16="http://schemas.microsoft.com/office/drawing/2014/main" id="{3CB7F425-9ACE-4406-B4CE-F59A39DA83AA}"/>
                </a:ext>
              </a:extLst>
            </p:cNvPr>
            <p:cNvSpPr>
              <a:spLocks noChangeArrowheads="1"/>
            </p:cNvSpPr>
            <p:nvPr/>
          </p:nvSpPr>
          <p:spPr bwMode="auto">
            <a:xfrm>
              <a:off x="6292602" y="2861901"/>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2" name="Rectangle 179">
              <a:extLst>
                <a:ext uri="{FF2B5EF4-FFF2-40B4-BE49-F238E27FC236}">
                  <a16:creationId xmlns="" xmlns:a16="http://schemas.microsoft.com/office/drawing/2014/main" id="{63AB15AC-60C4-457D-BAF4-5A762E432420}"/>
                </a:ext>
              </a:extLst>
            </p:cNvPr>
            <p:cNvSpPr>
              <a:spLocks noChangeArrowheads="1"/>
            </p:cNvSpPr>
            <p:nvPr/>
          </p:nvSpPr>
          <p:spPr bwMode="auto">
            <a:xfrm>
              <a:off x="6581390" y="3038050"/>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3" name="Rectangle 181">
              <a:extLst>
                <a:ext uri="{FF2B5EF4-FFF2-40B4-BE49-F238E27FC236}">
                  <a16:creationId xmlns="" xmlns:a16="http://schemas.microsoft.com/office/drawing/2014/main" id="{4CBD31EB-6541-4E2A-A2DD-1869D24FFF9E}"/>
                </a:ext>
              </a:extLst>
            </p:cNvPr>
            <p:cNvSpPr>
              <a:spLocks noChangeArrowheads="1"/>
            </p:cNvSpPr>
            <p:nvPr/>
          </p:nvSpPr>
          <p:spPr bwMode="auto">
            <a:xfrm>
              <a:off x="6867170" y="3257464"/>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4" name="Rectangle 183">
              <a:extLst>
                <a:ext uri="{FF2B5EF4-FFF2-40B4-BE49-F238E27FC236}">
                  <a16:creationId xmlns="" xmlns:a16="http://schemas.microsoft.com/office/drawing/2014/main" id="{FF35A537-CA52-4846-9A46-B93563EE5F6C}"/>
                </a:ext>
              </a:extLst>
            </p:cNvPr>
            <p:cNvSpPr>
              <a:spLocks noChangeArrowheads="1"/>
            </p:cNvSpPr>
            <p:nvPr/>
          </p:nvSpPr>
          <p:spPr bwMode="auto">
            <a:xfrm>
              <a:off x="7437225" y="3492329"/>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5" name="Rectangle 204">
              <a:extLst>
                <a:ext uri="{FF2B5EF4-FFF2-40B4-BE49-F238E27FC236}">
                  <a16:creationId xmlns="" xmlns:a16="http://schemas.microsoft.com/office/drawing/2014/main" id="{6D6E398A-BE89-48A8-9D2B-3624B70A3168}"/>
                </a:ext>
              </a:extLst>
            </p:cNvPr>
            <p:cNvSpPr>
              <a:spLocks noChangeArrowheads="1"/>
            </p:cNvSpPr>
            <p:nvPr/>
          </p:nvSpPr>
          <p:spPr bwMode="auto">
            <a:xfrm>
              <a:off x="1983345" y="2633217"/>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6" name="Rectangle 219">
              <a:extLst>
                <a:ext uri="{FF2B5EF4-FFF2-40B4-BE49-F238E27FC236}">
                  <a16:creationId xmlns="" xmlns:a16="http://schemas.microsoft.com/office/drawing/2014/main" id="{0526FA2E-951B-43B9-8780-D3115A3B20CF}"/>
                </a:ext>
              </a:extLst>
            </p:cNvPr>
            <p:cNvSpPr>
              <a:spLocks noChangeArrowheads="1"/>
            </p:cNvSpPr>
            <p:nvPr/>
          </p:nvSpPr>
          <p:spPr bwMode="auto">
            <a:xfrm>
              <a:off x="1694557" y="3396528"/>
              <a:ext cx="111304"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7" name="Line 60">
              <a:extLst>
                <a:ext uri="{FF2B5EF4-FFF2-40B4-BE49-F238E27FC236}">
                  <a16:creationId xmlns="" xmlns:a16="http://schemas.microsoft.com/office/drawing/2014/main" id="{EC606ACD-3AAD-4C21-9DE7-6D653B2B0361}"/>
                </a:ext>
              </a:extLst>
            </p:cNvPr>
            <p:cNvSpPr>
              <a:spLocks noChangeShapeType="1"/>
            </p:cNvSpPr>
            <p:nvPr/>
          </p:nvSpPr>
          <p:spPr bwMode="auto">
            <a:xfrm>
              <a:off x="2326281" y="2654849"/>
              <a:ext cx="0" cy="568621"/>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8" name="Line 62">
              <a:extLst>
                <a:ext uri="{FF2B5EF4-FFF2-40B4-BE49-F238E27FC236}">
                  <a16:creationId xmlns="" xmlns:a16="http://schemas.microsoft.com/office/drawing/2014/main" id="{D590CEC5-63B7-4FA5-BABE-48F6CEC01F9A}"/>
                </a:ext>
              </a:extLst>
            </p:cNvPr>
            <p:cNvSpPr>
              <a:spLocks noChangeShapeType="1"/>
            </p:cNvSpPr>
            <p:nvPr/>
          </p:nvSpPr>
          <p:spPr bwMode="auto">
            <a:xfrm>
              <a:off x="2284166" y="265484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39" name="Line 64">
              <a:extLst>
                <a:ext uri="{FF2B5EF4-FFF2-40B4-BE49-F238E27FC236}">
                  <a16:creationId xmlns="" xmlns:a16="http://schemas.microsoft.com/office/drawing/2014/main" id="{5BDD119F-1401-4CB8-AB57-444A8431C4A1}"/>
                </a:ext>
              </a:extLst>
            </p:cNvPr>
            <p:cNvSpPr>
              <a:spLocks noChangeShapeType="1"/>
            </p:cNvSpPr>
            <p:nvPr/>
          </p:nvSpPr>
          <p:spPr bwMode="auto">
            <a:xfrm>
              <a:off x="2284166" y="322347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0" name="Line 74">
              <a:extLst>
                <a:ext uri="{FF2B5EF4-FFF2-40B4-BE49-F238E27FC236}">
                  <a16:creationId xmlns="" xmlns:a16="http://schemas.microsoft.com/office/drawing/2014/main" id="{B1DE489B-123A-45F9-AF79-81F3B9D00203}"/>
                </a:ext>
              </a:extLst>
            </p:cNvPr>
            <p:cNvSpPr>
              <a:spLocks noChangeShapeType="1"/>
            </p:cNvSpPr>
            <p:nvPr/>
          </p:nvSpPr>
          <p:spPr bwMode="auto">
            <a:xfrm>
              <a:off x="2615068" y="2787733"/>
              <a:ext cx="0" cy="580982"/>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1" name="Line 76">
              <a:extLst>
                <a:ext uri="{FF2B5EF4-FFF2-40B4-BE49-F238E27FC236}">
                  <a16:creationId xmlns="" xmlns:a16="http://schemas.microsoft.com/office/drawing/2014/main" id="{9B6CB5F9-63A0-457E-87E5-5F0698AE0D1D}"/>
                </a:ext>
              </a:extLst>
            </p:cNvPr>
            <p:cNvSpPr>
              <a:spLocks noChangeShapeType="1"/>
            </p:cNvSpPr>
            <p:nvPr/>
          </p:nvSpPr>
          <p:spPr bwMode="auto">
            <a:xfrm>
              <a:off x="2572953" y="2787733"/>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2" name="Line 78">
              <a:extLst>
                <a:ext uri="{FF2B5EF4-FFF2-40B4-BE49-F238E27FC236}">
                  <a16:creationId xmlns="" xmlns:a16="http://schemas.microsoft.com/office/drawing/2014/main" id="{4FA6B82E-98C4-4CA3-96B0-CF7E8C59E1C8}"/>
                </a:ext>
              </a:extLst>
            </p:cNvPr>
            <p:cNvSpPr>
              <a:spLocks noChangeShapeType="1"/>
            </p:cNvSpPr>
            <p:nvPr/>
          </p:nvSpPr>
          <p:spPr bwMode="auto">
            <a:xfrm>
              <a:off x="2572953" y="3368715"/>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3" name="Line 88">
              <a:extLst>
                <a:ext uri="{FF2B5EF4-FFF2-40B4-BE49-F238E27FC236}">
                  <a16:creationId xmlns="" xmlns:a16="http://schemas.microsoft.com/office/drawing/2014/main" id="{CE420634-9521-4743-95EE-AA2418725D3A}"/>
                </a:ext>
              </a:extLst>
            </p:cNvPr>
            <p:cNvSpPr>
              <a:spLocks noChangeShapeType="1"/>
            </p:cNvSpPr>
            <p:nvPr/>
          </p:nvSpPr>
          <p:spPr bwMode="auto">
            <a:xfrm>
              <a:off x="2896336" y="2769191"/>
              <a:ext cx="0" cy="56553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4" name="Line 90">
              <a:extLst>
                <a:ext uri="{FF2B5EF4-FFF2-40B4-BE49-F238E27FC236}">
                  <a16:creationId xmlns="" xmlns:a16="http://schemas.microsoft.com/office/drawing/2014/main" id="{B6B690FF-9470-4ED2-9F4C-8D512B7ABCA2}"/>
                </a:ext>
              </a:extLst>
            </p:cNvPr>
            <p:cNvSpPr>
              <a:spLocks noChangeShapeType="1"/>
            </p:cNvSpPr>
            <p:nvPr/>
          </p:nvSpPr>
          <p:spPr bwMode="auto">
            <a:xfrm>
              <a:off x="2854221" y="2769191"/>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5" name="Line 109">
              <a:extLst>
                <a:ext uri="{FF2B5EF4-FFF2-40B4-BE49-F238E27FC236}">
                  <a16:creationId xmlns="" xmlns:a16="http://schemas.microsoft.com/office/drawing/2014/main" id="{36ECD5FC-93DD-4DCE-BFA9-C511E956160B}"/>
                </a:ext>
              </a:extLst>
            </p:cNvPr>
            <p:cNvSpPr>
              <a:spLocks noChangeShapeType="1"/>
            </p:cNvSpPr>
            <p:nvPr/>
          </p:nvSpPr>
          <p:spPr bwMode="auto">
            <a:xfrm>
              <a:off x="3182116" y="2936069"/>
              <a:ext cx="0" cy="574801"/>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6" name="Line 111">
              <a:extLst>
                <a:ext uri="{FF2B5EF4-FFF2-40B4-BE49-F238E27FC236}">
                  <a16:creationId xmlns="" xmlns:a16="http://schemas.microsoft.com/office/drawing/2014/main" id="{AE4CEBAB-D6A5-4CF3-9634-15AA9113143B}"/>
                </a:ext>
              </a:extLst>
            </p:cNvPr>
            <p:cNvSpPr>
              <a:spLocks noChangeShapeType="1"/>
            </p:cNvSpPr>
            <p:nvPr/>
          </p:nvSpPr>
          <p:spPr bwMode="auto">
            <a:xfrm>
              <a:off x="3140001" y="293606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7" name="Line 113">
              <a:extLst>
                <a:ext uri="{FF2B5EF4-FFF2-40B4-BE49-F238E27FC236}">
                  <a16:creationId xmlns="" xmlns:a16="http://schemas.microsoft.com/office/drawing/2014/main" id="{AE0ABCD1-0665-4078-BA40-5A301F8C1159}"/>
                </a:ext>
              </a:extLst>
            </p:cNvPr>
            <p:cNvSpPr>
              <a:spLocks noChangeShapeType="1"/>
            </p:cNvSpPr>
            <p:nvPr/>
          </p:nvSpPr>
          <p:spPr bwMode="auto">
            <a:xfrm>
              <a:off x="3140001" y="3510871"/>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8" name="Line 130">
              <a:extLst>
                <a:ext uri="{FF2B5EF4-FFF2-40B4-BE49-F238E27FC236}">
                  <a16:creationId xmlns="" xmlns:a16="http://schemas.microsoft.com/office/drawing/2014/main" id="{41A08A6E-831D-4752-A340-3911FE918F1C}"/>
                </a:ext>
              </a:extLst>
            </p:cNvPr>
            <p:cNvSpPr>
              <a:spLocks noChangeShapeType="1"/>
            </p:cNvSpPr>
            <p:nvPr/>
          </p:nvSpPr>
          <p:spPr bwMode="auto">
            <a:xfrm>
              <a:off x="3473912" y="3127670"/>
              <a:ext cx="0" cy="599524"/>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49" name="Line 132">
              <a:extLst>
                <a:ext uri="{FF2B5EF4-FFF2-40B4-BE49-F238E27FC236}">
                  <a16:creationId xmlns="" xmlns:a16="http://schemas.microsoft.com/office/drawing/2014/main" id="{AF256FC3-DF6C-4507-A47F-8ABED7D5B659}"/>
                </a:ext>
              </a:extLst>
            </p:cNvPr>
            <p:cNvSpPr>
              <a:spLocks noChangeShapeType="1"/>
            </p:cNvSpPr>
            <p:nvPr/>
          </p:nvSpPr>
          <p:spPr bwMode="auto">
            <a:xfrm>
              <a:off x="3431797" y="312767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0" name="Line 134">
              <a:extLst>
                <a:ext uri="{FF2B5EF4-FFF2-40B4-BE49-F238E27FC236}">
                  <a16:creationId xmlns="" xmlns:a16="http://schemas.microsoft.com/office/drawing/2014/main" id="{B6A714AA-A06C-44DB-ACB6-FD85C8AE82A0}"/>
                </a:ext>
              </a:extLst>
            </p:cNvPr>
            <p:cNvSpPr>
              <a:spLocks noChangeShapeType="1"/>
            </p:cNvSpPr>
            <p:nvPr/>
          </p:nvSpPr>
          <p:spPr bwMode="auto">
            <a:xfrm>
              <a:off x="3431797" y="3727194"/>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1" name="Line 151">
              <a:extLst>
                <a:ext uri="{FF2B5EF4-FFF2-40B4-BE49-F238E27FC236}">
                  <a16:creationId xmlns="" xmlns:a16="http://schemas.microsoft.com/office/drawing/2014/main" id="{1E4E889F-873E-4EDD-A557-07897A15033A}"/>
                </a:ext>
              </a:extLst>
            </p:cNvPr>
            <p:cNvSpPr>
              <a:spLocks noChangeShapeType="1"/>
            </p:cNvSpPr>
            <p:nvPr/>
          </p:nvSpPr>
          <p:spPr bwMode="auto">
            <a:xfrm>
              <a:off x="4045471" y="3371806"/>
              <a:ext cx="0" cy="602614"/>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2" name="Line 153">
              <a:extLst>
                <a:ext uri="{FF2B5EF4-FFF2-40B4-BE49-F238E27FC236}">
                  <a16:creationId xmlns="" xmlns:a16="http://schemas.microsoft.com/office/drawing/2014/main" id="{F7209516-08C6-439B-BC02-B372DD74EB23}"/>
                </a:ext>
              </a:extLst>
            </p:cNvPr>
            <p:cNvSpPr>
              <a:spLocks noChangeShapeType="1"/>
            </p:cNvSpPr>
            <p:nvPr/>
          </p:nvSpPr>
          <p:spPr bwMode="auto">
            <a:xfrm>
              <a:off x="4003356" y="337180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3" name="Line 155">
              <a:extLst>
                <a:ext uri="{FF2B5EF4-FFF2-40B4-BE49-F238E27FC236}">
                  <a16:creationId xmlns="" xmlns:a16="http://schemas.microsoft.com/office/drawing/2014/main" id="{D9B16D18-9147-477A-9616-D0EABD98BDA1}"/>
                </a:ext>
              </a:extLst>
            </p:cNvPr>
            <p:cNvSpPr>
              <a:spLocks noChangeShapeType="1"/>
            </p:cNvSpPr>
            <p:nvPr/>
          </p:nvSpPr>
          <p:spPr bwMode="auto">
            <a:xfrm>
              <a:off x="4003356" y="3974420"/>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4" name="Line 186">
              <a:extLst>
                <a:ext uri="{FF2B5EF4-FFF2-40B4-BE49-F238E27FC236}">
                  <a16:creationId xmlns="" xmlns:a16="http://schemas.microsoft.com/office/drawing/2014/main" id="{17575792-2A51-495A-AC92-3C63558587F4}"/>
                </a:ext>
              </a:extLst>
            </p:cNvPr>
            <p:cNvSpPr>
              <a:spLocks noChangeShapeType="1"/>
            </p:cNvSpPr>
            <p:nvPr/>
          </p:nvSpPr>
          <p:spPr bwMode="auto">
            <a:xfrm>
              <a:off x="5188590" y="3677748"/>
              <a:ext cx="0" cy="633518"/>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5" name="Line 188">
              <a:extLst>
                <a:ext uri="{FF2B5EF4-FFF2-40B4-BE49-F238E27FC236}">
                  <a16:creationId xmlns="" xmlns:a16="http://schemas.microsoft.com/office/drawing/2014/main" id="{F666261C-C2D6-4929-A3E3-ABF5A1626E9B}"/>
                </a:ext>
              </a:extLst>
            </p:cNvPr>
            <p:cNvSpPr>
              <a:spLocks noChangeShapeType="1"/>
            </p:cNvSpPr>
            <p:nvPr/>
          </p:nvSpPr>
          <p:spPr bwMode="auto">
            <a:xfrm>
              <a:off x="5146475" y="3677748"/>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6" name="Line 190">
              <a:extLst>
                <a:ext uri="{FF2B5EF4-FFF2-40B4-BE49-F238E27FC236}">
                  <a16:creationId xmlns="" xmlns:a16="http://schemas.microsoft.com/office/drawing/2014/main" id="{B34F2C2A-8EFA-4E3F-B388-2462A4D4C2E9}"/>
                </a:ext>
              </a:extLst>
            </p:cNvPr>
            <p:cNvSpPr>
              <a:spLocks noChangeShapeType="1"/>
            </p:cNvSpPr>
            <p:nvPr/>
          </p:nvSpPr>
          <p:spPr bwMode="auto">
            <a:xfrm>
              <a:off x="5146475" y="431126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7" name="Line 208">
              <a:extLst>
                <a:ext uri="{FF2B5EF4-FFF2-40B4-BE49-F238E27FC236}">
                  <a16:creationId xmlns="" xmlns:a16="http://schemas.microsoft.com/office/drawing/2014/main" id="{588DF8D3-8976-414A-A06F-18076156206E}"/>
                </a:ext>
              </a:extLst>
            </p:cNvPr>
            <p:cNvSpPr>
              <a:spLocks noChangeShapeType="1"/>
            </p:cNvSpPr>
            <p:nvPr/>
          </p:nvSpPr>
          <p:spPr bwMode="auto">
            <a:xfrm>
              <a:off x="2037493" y="2531236"/>
              <a:ext cx="0" cy="577892"/>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8" name="Line 210">
              <a:extLst>
                <a:ext uri="{FF2B5EF4-FFF2-40B4-BE49-F238E27FC236}">
                  <a16:creationId xmlns="" xmlns:a16="http://schemas.microsoft.com/office/drawing/2014/main" id="{57B548E0-2E24-4EC8-9CA2-FD8D73C754FE}"/>
                </a:ext>
              </a:extLst>
            </p:cNvPr>
            <p:cNvSpPr>
              <a:spLocks noChangeShapeType="1"/>
            </p:cNvSpPr>
            <p:nvPr/>
          </p:nvSpPr>
          <p:spPr bwMode="auto">
            <a:xfrm>
              <a:off x="1995378" y="2531236"/>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59" name="Line 212">
              <a:extLst>
                <a:ext uri="{FF2B5EF4-FFF2-40B4-BE49-F238E27FC236}">
                  <a16:creationId xmlns="" xmlns:a16="http://schemas.microsoft.com/office/drawing/2014/main" id="{3B99C927-DAC7-449B-A637-BDDDC22E6DC2}"/>
                </a:ext>
              </a:extLst>
            </p:cNvPr>
            <p:cNvSpPr>
              <a:spLocks noChangeShapeType="1"/>
            </p:cNvSpPr>
            <p:nvPr/>
          </p:nvSpPr>
          <p:spPr bwMode="auto">
            <a:xfrm>
              <a:off x="1995378" y="3109128"/>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0" name="Line 222">
              <a:extLst>
                <a:ext uri="{FF2B5EF4-FFF2-40B4-BE49-F238E27FC236}">
                  <a16:creationId xmlns="" xmlns:a16="http://schemas.microsoft.com/office/drawing/2014/main" id="{EB23060E-6222-40DE-95AF-38CB61E39968}"/>
                </a:ext>
              </a:extLst>
            </p:cNvPr>
            <p:cNvSpPr>
              <a:spLocks noChangeShapeType="1"/>
            </p:cNvSpPr>
            <p:nvPr/>
          </p:nvSpPr>
          <p:spPr bwMode="auto">
            <a:xfrm>
              <a:off x="1748705" y="3248193"/>
              <a:ext cx="0" cy="624247"/>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1" name="Line 224">
              <a:extLst>
                <a:ext uri="{FF2B5EF4-FFF2-40B4-BE49-F238E27FC236}">
                  <a16:creationId xmlns="" xmlns:a16="http://schemas.microsoft.com/office/drawing/2014/main" id="{09126B94-AD54-4514-BA56-EE0ABBFD48E7}"/>
                </a:ext>
              </a:extLst>
            </p:cNvPr>
            <p:cNvSpPr>
              <a:spLocks noChangeShapeType="1"/>
            </p:cNvSpPr>
            <p:nvPr/>
          </p:nvSpPr>
          <p:spPr bwMode="auto">
            <a:xfrm>
              <a:off x="1706590" y="3248193"/>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2" name="Line 226">
              <a:extLst>
                <a:ext uri="{FF2B5EF4-FFF2-40B4-BE49-F238E27FC236}">
                  <a16:creationId xmlns="" xmlns:a16="http://schemas.microsoft.com/office/drawing/2014/main" id="{4AC4174C-2876-4D8E-BC35-AF4417E5FA5D}"/>
                </a:ext>
              </a:extLst>
            </p:cNvPr>
            <p:cNvSpPr>
              <a:spLocks noChangeShapeType="1"/>
            </p:cNvSpPr>
            <p:nvPr/>
          </p:nvSpPr>
          <p:spPr bwMode="auto">
            <a:xfrm>
              <a:off x="1706590" y="3872439"/>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3" name="Freeform 233">
              <a:extLst>
                <a:ext uri="{FF2B5EF4-FFF2-40B4-BE49-F238E27FC236}">
                  <a16:creationId xmlns="" xmlns:a16="http://schemas.microsoft.com/office/drawing/2014/main" id="{6573798B-4014-45DD-8E07-71224F039953}"/>
                </a:ext>
              </a:extLst>
            </p:cNvPr>
            <p:cNvSpPr>
              <a:spLocks/>
            </p:cNvSpPr>
            <p:nvPr/>
          </p:nvSpPr>
          <p:spPr bwMode="auto">
            <a:xfrm>
              <a:off x="1748705" y="2691933"/>
              <a:ext cx="3439885" cy="1192867"/>
            </a:xfrm>
            <a:custGeom>
              <a:avLst/>
              <a:gdLst>
                <a:gd name="T0" fmla="*/ 0 w 2287"/>
                <a:gd name="T1" fmla="*/ 494 h 772"/>
                <a:gd name="T2" fmla="*/ 198 w 2287"/>
                <a:gd name="T3" fmla="*/ 0 h 772"/>
                <a:gd name="T4" fmla="*/ 384 w 2287"/>
                <a:gd name="T5" fmla="*/ 74 h 772"/>
                <a:gd name="T6" fmla="*/ 576 w 2287"/>
                <a:gd name="T7" fmla="*/ 168 h 772"/>
                <a:gd name="T8" fmla="*/ 763 w 2287"/>
                <a:gd name="T9" fmla="*/ 148 h 772"/>
                <a:gd name="T10" fmla="*/ 953 w 2287"/>
                <a:gd name="T11" fmla="*/ 262 h 772"/>
                <a:gd name="T12" fmla="*/ 1147 w 2287"/>
                <a:gd name="T13" fmla="*/ 404 h 772"/>
                <a:gd name="T14" fmla="*/ 1527 w 2287"/>
                <a:gd name="T15" fmla="*/ 562 h 772"/>
                <a:gd name="T16" fmla="*/ 2287 w 2287"/>
                <a:gd name="T17" fmla="*/ 772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87" h="772">
                  <a:moveTo>
                    <a:pt x="0" y="494"/>
                  </a:moveTo>
                  <a:lnTo>
                    <a:pt x="198" y="0"/>
                  </a:lnTo>
                  <a:lnTo>
                    <a:pt x="384" y="74"/>
                  </a:lnTo>
                  <a:lnTo>
                    <a:pt x="576" y="168"/>
                  </a:lnTo>
                  <a:lnTo>
                    <a:pt x="763" y="148"/>
                  </a:lnTo>
                  <a:lnTo>
                    <a:pt x="953" y="262"/>
                  </a:lnTo>
                  <a:lnTo>
                    <a:pt x="1147" y="404"/>
                  </a:lnTo>
                  <a:lnTo>
                    <a:pt x="1527" y="562"/>
                  </a:lnTo>
                  <a:lnTo>
                    <a:pt x="2287" y="772"/>
                  </a:lnTo>
                </a:path>
              </a:pathLst>
            </a:custGeom>
            <a:noFill/>
            <a:ln w="28575" cap="flat">
              <a:solidFill>
                <a:srgbClr val="00A0A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4" name="Freeform 234">
              <a:extLst>
                <a:ext uri="{FF2B5EF4-FFF2-40B4-BE49-F238E27FC236}">
                  <a16:creationId xmlns="" xmlns:a16="http://schemas.microsoft.com/office/drawing/2014/main" id="{1BCE3888-92BC-48C2-8179-78F2C3251DDD}"/>
                </a:ext>
              </a:extLst>
            </p:cNvPr>
            <p:cNvSpPr>
              <a:spLocks/>
            </p:cNvSpPr>
            <p:nvPr/>
          </p:nvSpPr>
          <p:spPr bwMode="auto">
            <a:xfrm>
              <a:off x="5188590" y="2698114"/>
              <a:ext cx="3388746" cy="1186687"/>
            </a:xfrm>
            <a:custGeom>
              <a:avLst/>
              <a:gdLst>
                <a:gd name="T0" fmla="*/ 0 w 2253"/>
                <a:gd name="T1" fmla="*/ 768 h 768"/>
                <a:gd name="T2" fmla="*/ 194 w 2253"/>
                <a:gd name="T3" fmla="*/ 0 h 768"/>
                <a:gd name="T4" fmla="*/ 390 w 2253"/>
                <a:gd name="T5" fmla="*/ 72 h 768"/>
                <a:gd name="T6" fmla="*/ 582 w 2253"/>
                <a:gd name="T7" fmla="*/ 170 h 768"/>
                <a:gd name="T8" fmla="*/ 770 w 2253"/>
                <a:gd name="T9" fmla="*/ 144 h 768"/>
                <a:gd name="T10" fmla="*/ 962 w 2253"/>
                <a:gd name="T11" fmla="*/ 258 h 768"/>
                <a:gd name="T12" fmla="*/ 1152 w 2253"/>
                <a:gd name="T13" fmla="*/ 400 h 768"/>
                <a:gd name="T14" fmla="*/ 1533 w 2253"/>
                <a:gd name="T15" fmla="*/ 552 h 768"/>
                <a:gd name="T16" fmla="*/ 2253 w 2253"/>
                <a:gd name="T17" fmla="*/ 76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3" h="768">
                  <a:moveTo>
                    <a:pt x="0" y="768"/>
                  </a:moveTo>
                  <a:lnTo>
                    <a:pt x="194" y="0"/>
                  </a:lnTo>
                  <a:lnTo>
                    <a:pt x="390" y="72"/>
                  </a:lnTo>
                  <a:lnTo>
                    <a:pt x="582" y="170"/>
                  </a:lnTo>
                  <a:lnTo>
                    <a:pt x="770" y="144"/>
                  </a:lnTo>
                  <a:lnTo>
                    <a:pt x="962" y="258"/>
                  </a:lnTo>
                  <a:lnTo>
                    <a:pt x="1152" y="400"/>
                  </a:lnTo>
                  <a:lnTo>
                    <a:pt x="1533" y="552"/>
                  </a:lnTo>
                  <a:lnTo>
                    <a:pt x="2253" y="768"/>
                  </a:lnTo>
                </a:path>
              </a:pathLst>
            </a:custGeom>
            <a:noFill/>
            <a:ln w="28575" cap="flat">
              <a:solidFill>
                <a:srgbClr val="00A0A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5" name="Line 90">
              <a:extLst>
                <a:ext uri="{FF2B5EF4-FFF2-40B4-BE49-F238E27FC236}">
                  <a16:creationId xmlns="" xmlns:a16="http://schemas.microsoft.com/office/drawing/2014/main" id="{AF25415B-EC16-4D18-89B3-E5F580CD806F}"/>
                </a:ext>
              </a:extLst>
            </p:cNvPr>
            <p:cNvSpPr>
              <a:spLocks noChangeShapeType="1"/>
            </p:cNvSpPr>
            <p:nvPr/>
          </p:nvSpPr>
          <p:spPr bwMode="auto">
            <a:xfrm>
              <a:off x="2854221" y="3332404"/>
              <a:ext cx="84230" cy="0"/>
            </a:xfrm>
            <a:prstGeom prst="line">
              <a:avLst/>
            </a:prstGeom>
            <a:noFill/>
            <a:ln w="28575" cap="flat">
              <a:solidFill>
                <a:srgbClr val="00A0A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grpSp>
        <p:nvGrpSpPr>
          <p:cNvPr id="66" name="Group 65">
            <a:extLst>
              <a:ext uri="{FF2B5EF4-FFF2-40B4-BE49-F238E27FC236}">
                <a16:creationId xmlns="" xmlns:a16="http://schemas.microsoft.com/office/drawing/2014/main" id="{1979BB4F-79EE-4632-B837-CDDC4C81C2F2}"/>
              </a:ext>
            </a:extLst>
          </p:cNvPr>
          <p:cNvGrpSpPr/>
          <p:nvPr/>
        </p:nvGrpSpPr>
        <p:grpSpPr>
          <a:xfrm>
            <a:off x="1729697" y="4000727"/>
            <a:ext cx="9229181" cy="1341203"/>
            <a:chOff x="1655450" y="3727193"/>
            <a:chExt cx="6921886" cy="1341203"/>
          </a:xfrm>
        </p:grpSpPr>
        <p:sp>
          <p:nvSpPr>
            <p:cNvPr id="67" name="Freeform 6">
              <a:extLst>
                <a:ext uri="{FF2B5EF4-FFF2-40B4-BE49-F238E27FC236}">
                  <a16:creationId xmlns="" xmlns:a16="http://schemas.microsoft.com/office/drawing/2014/main" id="{39A9EFA7-0F7E-4CA3-BDA3-A9D5B8836706}"/>
                </a:ext>
              </a:extLst>
            </p:cNvPr>
            <p:cNvSpPr>
              <a:spLocks/>
            </p:cNvSpPr>
            <p:nvPr/>
          </p:nvSpPr>
          <p:spPr bwMode="auto">
            <a:xfrm>
              <a:off x="2233026" y="3764277"/>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8" name="Freeform 13">
              <a:extLst>
                <a:ext uri="{FF2B5EF4-FFF2-40B4-BE49-F238E27FC236}">
                  <a16:creationId xmlns="" xmlns:a16="http://schemas.microsoft.com/office/drawing/2014/main" id="{C05C949F-6DF4-4005-A40D-82867A1131FF}"/>
                </a:ext>
              </a:extLst>
            </p:cNvPr>
            <p:cNvSpPr>
              <a:spLocks/>
            </p:cNvSpPr>
            <p:nvPr/>
          </p:nvSpPr>
          <p:spPr bwMode="auto">
            <a:xfrm>
              <a:off x="2521814" y="3835355"/>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69" name="Freeform 20">
              <a:extLst>
                <a:ext uri="{FF2B5EF4-FFF2-40B4-BE49-F238E27FC236}">
                  <a16:creationId xmlns="" xmlns:a16="http://schemas.microsoft.com/office/drawing/2014/main" id="{1E6A6CA4-D63D-47AE-931E-4FF8CC12DD2E}"/>
                </a:ext>
              </a:extLst>
            </p:cNvPr>
            <p:cNvSpPr>
              <a:spLocks/>
            </p:cNvSpPr>
            <p:nvPr/>
          </p:nvSpPr>
          <p:spPr bwMode="auto">
            <a:xfrm>
              <a:off x="1944238" y="3878619"/>
              <a:ext cx="141386" cy="148336"/>
            </a:xfrm>
            <a:custGeom>
              <a:avLst/>
              <a:gdLst>
                <a:gd name="T0" fmla="*/ 0 w 94"/>
                <a:gd name="T1" fmla="*/ 48 h 96"/>
                <a:gd name="T2" fmla="*/ 46 w 94"/>
                <a:gd name="T3" fmla="*/ 0 h 96"/>
                <a:gd name="T4" fmla="*/ 94 w 94"/>
                <a:gd name="T5" fmla="*/ 48 h 96"/>
                <a:gd name="T6" fmla="*/ 46 w 94"/>
                <a:gd name="T7" fmla="*/ 96 h 96"/>
                <a:gd name="T8" fmla="*/ 0 w 94"/>
                <a:gd name="T9" fmla="*/ 48 h 96"/>
              </a:gdLst>
              <a:ahLst/>
              <a:cxnLst>
                <a:cxn ang="0">
                  <a:pos x="T0" y="T1"/>
                </a:cxn>
                <a:cxn ang="0">
                  <a:pos x="T2" y="T3"/>
                </a:cxn>
                <a:cxn ang="0">
                  <a:pos x="T4" y="T5"/>
                </a:cxn>
                <a:cxn ang="0">
                  <a:pos x="T6" y="T7"/>
                </a:cxn>
                <a:cxn ang="0">
                  <a:pos x="T8" y="T9"/>
                </a:cxn>
              </a:cxnLst>
              <a:rect l="0" t="0" r="r" b="b"/>
              <a:pathLst>
                <a:path w="94" h="96">
                  <a:moveTo>
                    <a:pt x="0" y="48"/>
                  </a:moveTo>
                  <a:lnTo>
                    <a:pt x="46" y="0"/>
                  </a:lnTo>
                  <a:lnTo>
                    <a:pt x="94" y="48"/>
                  </a:lnTo>
                  <a:lnTo>
                    <a:pt x="46" y="96"/>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0" name="Freeform 27">
              <a:extLst>
                <a:ext uri="{FF2B5EF4-FFF2-40B4-BE49-F238E27FC236}">
                  <a16:creationId xmlns="" xmlns:a16="http://schemas.microsoft.com/office/drawing/2014/main" id="{EBA15AFD-6E4F-4AD1-A976-9CAEAA621D60}"/>
                </a:ext>
              </a:extLst>
            </p:cNvPr>
            <p:cNvSpPr>
              <a:spLocks/>
            </p:cNvSpPr>
            <p:nvPr/>
          </p:nvSpPr>
          <p:spPr bwMode="auto">
            <a:xfrm>
              <a:off x="1655450" y="4641931"/>
              <a:ext cx="141386" cy="148336"/>
            </a:xfrm>
            <a:custGeom>
              <a:avLst/>
              <a:gdLst>
                <a:gd name="T0" fmla="*/ 0 w 94"/>
                <a:gd name="T1" fmla="*/ 48 h 96"/>
                <a:gd name="T2" fmla="*/ 46 w 94"/>
                <a:gd name="T3" fmla="*/ 0 h 96"/>
                <a:gd name="T4" fmla="*/ 94 w 94"/>
                <a:gd name="T5" fmla="*/ 48 h 96"/>
                <a:gd name="T6" fmla="*/ 46 w 94"/>
                <a:gd name="T7" fmla="*/ 96 h 96"/>
                <a:gd name="T8" fmla="*/ 0 w 94"/>
                <a:gd name="T9" fmla="*/ 48 h 96"/>
              </a:gdLst>
              <a:ahLst/>
              <a:cxnLst>
                <a:cxn ang="0">
                  <a:pos x="T0" y="T1"/>
                </a:cxn>
                <a:cxn ang="0">
                  <a:pos x="T2" y="T3"/>
                </a:cxn>
                <a:cxn ang="0">
                  <a:pos x="T4" y="T5"/>
                </a:cxn>
                <a:cxn ang="0">
                  <a:pos x="T6" y="T7"/>
                </a:cxn>
                <a:cxn ang="0">
                  <a:pos x="T8" y="T9"/>
                </a:cxn>
              </a:cxnLst>
              <a:rect l="0" t="0" r="r" b="b"/>
              <a:pathLst>
                <a:path w="94" h="96">
                  <a:moveTo>
                    <a:pt x="0" y="48"/>
                  </a:moveTo>
                  <a:lnTo>
                    <a:pt x="46" y="0"/>
                  </a:lnTo>
                  <a:lnTo>
                    <a:pt x="94" y="48"/>
                  </a:lnTo>
                  <a:lnTo>
                    <a:pt x="46" y="96"/>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1" name="Freeform 34">
              <a:extLst>
                <a:ext uri="{FF2B5EF4-FFF2-40B4-BE49-F238E27FC236}">
                  <a16:creationId xmlns="" xmlns:a16="http://schemas.microsoft.com/office/drawing/2014/main" id="{F7C5D4BB-94D5-4BF2-80AD-2DE99B00E972}"/>
                </a:ext>
              </a:extLst>
            </p:cNvPr>
            <p:cNvSpPr>
              <a:spLocks/>
            </p:cNvSpPr>
            <p:nvPr/>
          </p:nvSpPr>
          <p:spPr bwMode="auto">
            <a:xfrm>
              <a:off x="2803082" y="3968239"/>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2" name="Freeform 99">
              <a:extLst>
                <a:ext uri="{FF2B5EF4-FFF2-40B4-BE49-F238E27FC236}">
                  <a16:creationId xmlns="" xmlns:a16="http://schemas.microsoft.com/office/drawing/2014/main" id="{974866BA-4EF4-4124-88A7-85BFA295A876}"/>
                </a:ext>
              </a:extLst>
            </p:cNvPr>
            <p:cNvSpPr>
              <a:spLocks/>
            </p:cNvSpPr>
            <p:nvPr/>
          </p:nvSpPr>
          <p:spPr bwMode="auto">
            <a:xfrm>
              <a:off x="3085853" y="4060949"/>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3" name="Freeform 120">
              <a:extLst>
                <a:ext uri="{FF2B5EF4-FFF2-40B4-BE49-F238E27FC236}">
                  <a16:creationId xmlns="" xmlns:a16="http://schemas.microsoft.com/office/drawing/2014/main" id="{22347E60-ADDA-40CE-97D3-7FD2AAACAF7A}"/>
                </a:ext>
              </a:extLst>
            </p:cNvPr>
            <p:cNvSpPr>
              <a:spLocks/>
            </p:cNvSpPr>
            <p:nvPr/>
          </p:nvSpPr>
          <p:spPr bwMode="auto">
            <a:xfrm>
              <a:off x="3380657" y="4190742"/>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4" name="Freeform 141">
              <a:extLst>
                <a:ext uri="{FF2B5EF4-FFF2-40B4-BE49-F238E27FC236}">
                  <a16:creationId xmlns="" xmlns:a16="http://schemas.microsoft.com/office/drawing/2014/main" id="{70FC046D-8E25-4287-9B62-300F8908FB99}"/>
                </a:ext>
              </a:extLst>
            </p:cNvPr>
            <p:cNvSpPr>
              <a:spLocks/>
            </p:cNvSpPr>
            <p:nvPr/>
          </p:nvSpPr>
          <p:spPr bwMode="auto">
            <a:xfrm>
              <a:off x="3952217" y="4434878"/>
              <a:ext cx="141386" cy="145245"/>
            </a:xfrm>
            <a:custGeom>
              <a:avLst/>
              <a:gdLst>
                <a:gd name="T0" fmla="*/ 0 w 94"/>
                <a:gd name="T1" fmla="*/ 48 h 94"/>
                <a:gd name="T2" fmla="*/ 46 w 94"/>
                <a:gd name="T3" fmla="*/ 0 h 94"/>
                <a:gd name="T4" fmla="*/ 94 w 94"/>
                <a:gd name="T5" fmla="*/ 48 h 94"/>
                <a:gd name="T6" fmla="*/ 46 w 94"/>
                <a:gd name="T7" fmla="*/ 94 h 94"/>
                <a:gd name="T8" fmla="*/ 0 w 94"/>
                <a:gd name="T9" fmla="*/ 48 h 94"/>
              </a:gdLst>
              <a:ahLst/>
              <a:cxnLst>
                <a:cxn ang="0">
                  <a:pos x="T0" y="T1"/>
                </a:cxn>
                <a:cxn ang="0">
                  <a:pos x="T2" y="T3"/>
                </a:cxn>
                <a:cxn ang="0">
                  <a:pos x="T4" y="T5"/>
                </a:cxn>
                <a:cxn ang="0">
                  <a:pos x="T6" y="T7"/>
                </a:cxn>
                <a:cxn ang="0">
                  <a:pos x="T8" y="T9"/>
                </a:cxn>
              </a:cxnLst>
              <a:rect l="0" t="0" r="r" b="b"/>
              <a:pathLst>
                <a:path w="94" h="94">
                  <a:moveTo>
                    <a:pt x="0" y="48"/>
                  </a:moveTo>
                  <a:lnTo>
                    <a:pt x="46" y="0"/>
                  </a:lnTo>
                  <a:lnTo>
                    <a:pt x="94" y="48"/>
                  </a:lnTo>
                  <a:lnTo>
                    <a:pt x="46" y="94"/>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5" name="Freeform 162">
              <a:extLst>
                <a:ext uri="{FF2B5EF4-FFF2-40B4-BE49-F238E27FC236}">
                  <a16:creationId xmlns="" xmlns:a16="http://schemas.microsoft.com/office/drawing/2014/main" id="{028D74A8-910A-4933-8892-4C63FB282FAD}"/>
                </a:ext>
              </a:extLst>
            </p:cNvPr>
            <p:cNvSpPr>
              <a:spLocks/>
            </p:cNvSpPr>
            <p:nvPr/>
          </p:nvSpPr>
          <p:spPr bwMode="auto">
            <a:xfrm>
              <a:off x="5095336" y="4682105"/>
              <a:ext cx="141386" cy="145245"/>
            </a:xfrm>
            <a:custGeom>
              <a:avLst/>
              <a:gdLst>
                <a:gd name="T0" fmla="*/ 0 w 94"/>
                <a:gd name="T1" fmla="*/ 48 h 94"/>
                <a:gd name="T2" fmla="*/ 46 w 94"/>
                <a:gd name="T3" fmla="*/ 0 h 94"/>
                <a:gd name="T4" fmla="*/ 94 w 94"/>
                <a:gd name="T5" fmla="*/ 48 h 94"/>
                <a:gd name="T6" fmla="*/ 46 w 94"/>
                <a:gd name="T7" fmla="*/ 94 h 94"/>
                <a:gd name="T8" fmla="*/ 0 w 94"/>
                <a:gd name="T9" fmla="*/ 48 h 94"/>
              </a:gdLst>
              <a:ahLst/>
              <a:cxnLst>
                <a:cxn ang="0">
                  <a:pos x="T0" y="T1"/>
                </a:cxn>
                <a:cxn ang="0">
                  <a:pos x="T2" y="T3"/>
                </a:cxn>
                <a:cxn ang="0">
                  <a:pos x="T4" y="T5"/>
                </a:cxn>
                <a:cxn ang="0">
                  <a:pos x="T6" y="T7"/>
                </a:cxn>
                <a:cxn ang="0">
                  <a:pos x="T8" y="T9"/>
                </a:cxn>
              </a:cxnLst>
              <a:rect l="0" t="0" r="r" b="b"/>
              <a:pathLst>
                <a:path w="94" h="94">
                  <a:moveTo>
                    <a:pt x="0" y="48"/>
                  </a:moveTo>
                  <a:lnTo>
                    <a:pt x="46" y="0"/>
                  </a:lnTo>
                  <a:lnTo>
                    <a:pt x="94" y="48"/>
                  </a:lnTo>
                  <a:lnTo>
                    <a:pt x="46" y="94"/>
                  </a:lnTo>
                  <a:lnTo>
                    <a:pt x="0" y="48"/>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6" name="Freeform 170">
              <a:extLst>
                <a:ext uri="{FF2B5EF4-FFF2-40B4-BE49-F238E27FC236}">
                  <a16:creationId xmlns="" xmlns:a16="http://schemas.microsoft.com/office/drawing/2014/main" id="{74AD13DA-865E-47C3-A6C7-8304F1BA9E79}"/>
                </a:ext>
              </a:extLst>
            </p:cNvPr>
            <p:cNvSpPr>
              <a:spLocks/>
            </p:cNvSpPr>
            <p:nvPr/>
          </p:nvSpPr>
          <p:spPr bwMode="auto">
            <a:xfrm>
              <a:off x="5387132" y="3884800"/>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7" name="Freeform 172">
              <a:extLst>
                <a:ext uri="{FF2B5EF4-FFF2-40B4-BE49-F238E27FC236}">
                  <a16:creationId xmlns="" xmlns:a16="http://schemas.microsoft.com/office/drawing/2014/main" id="{CDBFD8C3-3C9E-4218-AEC3-E027041C3129}"/>
                </a:ext>
              </a:extLst>
            </p:cNvPr>
            <p:cNvSpPr>
              <a:spLocks/>
            </p:cNvSpPr>
            <p:nvPr/>
          </p:nvSpPr>
          <p:spPr bwMode="auto">
            <a:xfrm>
              <a:off x="5678928" y="3764277"/>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8" name="Freeform 174">
              <a:extLst>
                <a:ext uri="{FF2B5EF4-FFF2-40B4-BE49-F238E27FC236}">
                  <a16:creationId xmlns="" xmlns:a16="http://schemas.microsoft.com/office/drawing/2014/main" id="{591F8C84-AA25-459E-8192-E3FD99F113E1}"/>
                </a:ext>
              </a:extLst>
            </p:cNvPr>
            <p:cNvSpPr>
              <a:spLocks/>
            </p:cNvSpPr>
            <p:nvPr/>
          </p:nvSpPr>
          <p:spPr bwMode="auto">
            <a:xfrm>
              <a:off x="5967716" y="3822993"/>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79" name="Freeform 176">
              <a:extLst>
                <a:ext uri="{FF2B5EF4-FFF2-40B4-BE49-F238E27FC236}">
                  <a16:creationId xmlns="" xmlns:a16="http://schemas.microsoft.com/office/drawing/2014/main" id="{F38AA73F-21AD-4F64-80FF-63E751EB9B60}"/>
                </a:ext>
              </a:extLst>
            </p:cNvPr>
            <p:cNvSpPr>
              <a:spLocks/>
            </p:cNvSpPr>
            <p:nvPr/>
          </p:nvSpPr>
          <p:spPr bwMode="auto">
            <a:xfrm>
              <a:off x="6253495" y="3958968"/>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0" name="Freeform 178">
              <a:extLst>
                <a:ext uri="{FF2B5EF4-FFF2-40B4-BE49-F238E27FC236}">
                  <a16:creationId xmlns="" xmlns:a16="http://schemas.microsoft.com/office/drawing/2014/main" id="{897164E1-A839-4768-A8C8-CFC4FE853543}"/>
                </a:ext>
              </a:extLst>
            </p:cNvPr>
            <p:cNvSpPr>
              <a:spLocks/>
            </p:cNvSpPr>
            <p:nvPr/>
          </p:nvSpPr>
          <p:spPr bwMode="auto">
            <a:xfrm>
              <a:off x="6542283" y="4060949"/>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1" name="Freeform 180">
              <a:extLst>
                <a:ext uri="{FF2B5EF4-FFF2-40B4-BE49-F238E27FC236}">
                  <a16:creationId xmlns="" xmlns:a16="http://schemas.microsoft.com/office/drawing/2014/main" id="{B1A197E0-DAF1-4EDC-AF8E-EEF0A9058BD7}"/>
                </a:ext>
              </a:extLst>
            </p:cNvPr>
            <p:cNvSpPr>
              <a:spLocks/>
            </p:cNvSpPr>
            <p:nvPr/>
          </p:nvSpPr>
          <p:spPr bwMode="auto">
            <a:xfrm>
              <a:off x="6828063" y="4193833"/>
              <a:ext cx="141386" cy="145245"/>
            </a:xfrm>
            <a:custGeom>
              <a:avLst/>
              <a:gdLst>
                <a:gd name="T0" fmla="*/ 0 w 94"/>
                <a:gd name="T1" fmla="*/ 46 h 94"/>
                <a:gd name="T2" fmla="*/ 46 w 94"/>
                <a:gd name="T3" fmla="*/ 0 h 94"/>
                <a:gd name="T4" fmla="*/ 94 w 94"/>
                <a:gd name="T5" fmla="*/ 46 h 94"/>
                <a:gd name="T6" fmla="*/ 46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6" y="0"/>
                  </a:lnTo>
                  <a:lnTo>
                    <a:pt x="94" y="46"/>
                  </a:lnTo>
                  <a:lnTo>
                    <a:pt x="46"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2" name="Freeform 182">
              <a:extLst>
                <a:ext uri="{FF2B5EF4-FFF2-40B4-BE49-F238E27FC236}">
                  <a16:creationId xmlns="" xmlns:a16="http://schemas.microsoft.com/office/drawing/2014/main" id="{FAB13735-7AFE-42C1-8C53-FB7AB928ED57}"/>
                </a:ext>
              </a:extLst>
            </p:cNvPr>
            <p:cNvSpPr>
              <a:spLocks/>
            </p:cNvSpPr>
            <p:nvPr/>
          </p:nvSpPr>
          <p:spPr bwMode="auto">
            <a:xfrm>
              <a:off x="7398118" y="4441059"/>
              <a:ext cx="141386" cy="145245"/>
            </a:xfrm>
            <a:custGeom>
              <a:avLst/>
              <a:gdLst>
                <a:gd name="T0" fmla="*/ 0 w 94"/>
                <a:gd name="T1" fmla="*/ 46 h 94"/>
                <a:gd name="T2" fmla="*/ 48 w 94"/>
                <a:gd name="T3" fmla="*/ 0 h 94"/>
                <a:gd name="T4" fmla="*/ 94 w 94"/>
                <a:gd name="T5" fmla="*/ 46 h 94"/>
                <a:gd name="T6" fmla="*/ 48 w 94"/>
                <a:gd name="T7" fmla="*/ 94 h 94"/>
                <a:gd name="T8" fmla="*/ 0 w 94"/>
                <a:gd name="T9" fmla="*/ 46 h 94"/>
              </a:gdLst>
              <a:ahLst/>
              <a:cxnLst>
                <a:cxn ang="0">
                  <a:pos x="T0" y="T1"/>
                </a:cxn>
                <a:cxn ang="0">
                  <a:pos x="T2" y="T3"/>
                </a:cxn>
                <a:cxn ang="0">
                  <a:pos x="T4" y="T5"/>
                </a:cxn>
                <a:cxn ang="0">
                  <a:pos x="T6" y="T7"/>
                </a:cxn>
                <a:cxn ang="0">
                  <a:pos x="T8" y="T9"/>
                </a:cxn>
              </a:cxnLst>
              <a:rect l="0" t="0" r="r" b="b"/>
              <a:pathLst>
                <a:path w="94" h="94">
                  <a:moveTo>
                    <a:pt x="0" y="46"/>
                  </a:moveTo>
                  <a:lnTo>
                    <a:pt x="48" y="0"/>
                  </a:lnTo>
                  <a:lnTo>
                    <a:pt x="94" y="46"/>
                  </a:lnTo>
                  <a:lnTo>
                    <a:pt x="48" y="94"/>
                  </a:lnTo>
                  <a:lnTo>
                    <a:pt x="0" y="46"/>
                  </a:lnTo>
                  <a:close/>
                </a:path>
              </a:pathLst>
            </a:custGeom>
            <a:solidFill>
              <a:srgbClr val="A5A5A5"/>
            </a:solidFill>
            <a:ln>
              <a:solidFill>
                <a:srgbClr val="A5A5A5"/>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83" name="Group 82">
              <a:extLst>
                <a:ext uri="{FF2B5EF4-FFF2-40B4-BE49-F238E27FC236}">
                  <a16:creationId xmlns="" xmlns:a16="http://schemas.microsoft.com/office/drawing/2014/main" id="{B8F1379B-FB7C-4BD3-B1DA-63A30727E7BD}"/>
                </a:ext>
              </a:extLst>
            </p:cNvPr>
            <p:cNvGrpSpPr/>
            <p:nvPr/>
          </p:nvGrpSpPr>
          <p:grpSpPr>
            <a:xfrm>
              <a:off x="1682524" y="3727193"/>
              <a:ext cx="6894812" cy="1341203"/>
              <a:chOff x="1263651" y="3368676"/>
              <a:chExt cx="7277101" cy="1377950"/>
            </a:xfrm>
          </p:grpSpPr>
          <p:sp>
            <p:nvSpPr>
              <p:cNvPr id="84" name="Line 8">
                <a:extLst>
                  <a:ext uri="{FF2B5EF4-FFF2-40B4-BE49-F238E27FC236}">
                    <a16:creationId xmlns="" xmlns:a16="http://schemas.microsoft.com/office/drawing/2014/main" id="{EE1EEAFF-290A-4924-840D-40F3219424FD}"/>
                  </a:ext>
                </a:extLst>
              </p:cNvPr>
              <p:cNvSpPr>
                <a:spLocks noChangeShapeType="1"/>
              </p:cNvSpPr>
              <p:nvPr/>
            </p:nvSpPr>
            <p:spPr bwMode="auto">
              <a:xfrm>
                <a:off x="1917701" y="3368676"/>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5" name="Line 10">
                <a:extLst>
                  <a:ext uri="{FF2B5EF4-FFF2-40B4-BE49-F238E27FC236}">
                    <a16:creationId xmlns="" xmlns:a16="http://schemas.microsoft.com/office/drawing/2014/main" id="{9458277D-05DD-4299-807A-7E74FFDB5607}"/>
                  </a:ext>
                </a:extLst>
              </p:cNvPr>
              <p:cNvSpPr>
                <a:spLocks noChangeShapeType="1"/>
              </p:cNvSpPr>
              <p:nvPr/>
            </p:nvSpPr>
            <p:spPr bwMode="auto">
              <a:xfrm>
                <a:off x="1873251" y="33686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6" name="Line 12">
                <a:extLst>
                  <a:ext uri="{FF2B5EF4-FFF2-40B4-BE49-F238E27FC236}">
                    <a16:creationId xmlns="" xmlns:a16="http://schemas.microsoft.com/office/drawing/2014/main" id="{737D594F-4BE3-4835-983A-ACAA109D4BEF}"/>
                  </a:ext>
                </a:extLst>
              </p:cNvPr>
              <p:cNvSpPr>
                <a:spLocks noChangeShapeType="1"/>
              </p:cNvSpPr>
              <p:nvPr/>
            </p:nvSpPr>
            <p:spPr bwMode="auto">
              <a:xfrm>
                <a:off x="1873251" y="38925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7" name="Line 15">
                <a:extLst>
                  <a:ext uri="{FF2B5EF4-FFF2-40B4-BE49-F238E27FC236}">
                    <a16:creationId xmlns="" xmlns:a16="http://schemas.microsoft.com/office/drawing/2014/main" id="{BC370CCB-409E-4E2F-AAE4-38BC67A76EC1}"/>
                  </a:ext>
                </a:extLst>
              </p:cNvPr>
              <p:cNvSpPr>
                <a:spLocks noChangeShapeType="1"/>
              </p:cNvSpPr>
              <p:nvPr/>
            </p:nvSpPr>
            <p:spPr bwMode="auto">
              <a:xfrm>
                <a:off x="2222501" y="3432176"/>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8" name="Line 17">
                <a:extLst>
                  <a:ext uri="{FF2B5EF4-FFF2-40B4-BE49-F238E27FC236}">
                    <a16:creationId xmlns="" xmlns:a16="http://schemas.microsoft.com/office/drawing/2014/main" id="{E5637BAA-B582-45DB-A3B1-5BCE4D048061}"/>
                  </a:ext>
                </a:extLst>
              </p:cNvPr>
              <p:cNvSpPr>
                <a:spLocks noChangeShapeType="1"/>
              </p:cNvSpPr>
              <p:nvPr/>
            </p:nvSpPr>
            <p:spPr bwMode="auto">
              <a:xfrm>
                <a:off x="2178051" y="34321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89" name="Line 19">
                <a:extLst>
                  <a:ext uri="{FF2B5EF4-FFF2-40B4-BE49-F238E27FC236}">
                    <a16:creationId xmlns="" xmlns:a16="http://schemas.microsoft.com/office/drawing/2014/main" id="{C80B87C7-1DEC-48C9-B670-C159A93DA199}"/>
                  </a:ext>
                </a:extLst>
              </p:cNvPr>
              <p:cNvSpPr>
                <a:spLocks noChangeShapeType="1"/>
              </p:cNvSpPr>
              <p:nvPr/>
            </p:nvSpPr>
            <p:spPr bwMode="auto">
              <a:xfrm>
                <a:off x="2178051" y="39560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0" name="Line 22">
                <a:extLst>
                  <a:ext uri="{FF2B5EF4-FFF2-40B4-BE49-F238E27FC236}">
                    <a16:creationId xmlns="" xmlns:a16="http://schemas.microsoft.com/office/drawing/2014/main" id="{26015151-6F2F-4CFD-8A32-0423FAE2BCB2}"/>
                  </a:ext>
                </a:extLst>
              </p:cNvPr>
              <p:cNvSpPr>
                <a:spLocks noChangeShapeType="1"/>
              </p:cNvSpPr>
              <p:nvPr/>
            </p:nvSpPr>
            <p:spPr bwMode="auto">
              <a:xfrm>
                <a:off x="1612901" y="3448051"/>
                <a:ext cx="0" cy="5715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1" name="Line 24">
                <a:extLst>
                  <a:ext uri="{FF2B5EF4-FFF2-40B4-BE49-F238E27FC236}">
                    <a16:creationId xmlns="" xmlns:a16="http://schemas.microsoft.com/office/drawing/2014/main" id="{0ADAD729-E264-4286-A450-852DB6D503EA}"/>
                  </a:ext>
                </a:extLst>
              </p:cNvPr>
              <p:cNvSpPr>
                <a:spLocks noChangeShapeType="1"/>
              </p:cNvSpPr>
              <p:nvPr/>
            </p:nvSpPr>
            <p:spPr bwMode="auto">
              <a:xfrm>
                <a:off x="1568451" y="34480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2" name="Line 26">
                <a:extLst>
                  <a:ext uri="{FF2B5EF4-FFF2-40B4-BE49-F238E27FC236}">
                    <a16:creationId xmlns="" xmlns:a16="http://schemas.microsoft.com/office/drawing/2014/main" id="{5AA1C283-1484-4F7B-90C3-F090BCD69E49}"/>
                  </a:ext>
                </a:extLst>
              </p:cNvPr>
              <p:cNvSpPr>
                <a:spLocks noChangeShapeType="1"/>
              </p:cNvSpPr>
              <p:nvPr/>
            </p:nvSpPr>
            <p:spPr bwMode="auto">
              <a:xfrm>
                <a:off x="1568451" y="401955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3" name="Line 29">
                <a:extLst>
                  <a:ext uri="{FF2B5EF4-FFF2-40B4-BE49-F238E27FC236}">
                    <a16:creationId xmlns="" xmlns:a16="http://schemas.microsoft.com/office/drawing/2014/main" id="{489390EE-9D4E-4C25-A131-FE39326AB46D}"/>
                  </a:ext>
                </a:extLst>
              </p:cNvPr>
              <p:cNvSpPr>
                <a:spLocks noChangeShapeType="1"/>
              </p:cNvSpPr>
              <p:nvPr/>
            </p:nvSpPr>
            <p:spPr bwMode="auto">
              <a:xfrm>
                <a:off x="1308101" y="4168776"/>
                <a:ext cx="0" cy="57785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4" name="Line 31">
                <a:extLst>
                  <a:ext uri="{FF2B5EF4-FFF2-40B4-BE49-F238E27FC236}">
                    <a16:creationId xmlns="" xmlns:a16="http://schemas.microsoft.com/office/drawing/2014/main" id="{58452FF9-9E38-4BB2-9EB4-145B5B0B9AB5}"/>
                  </a:ext>
                </a:extLst>
              </p:cNvPr>
              <p:cNvSpPr>
                <a:spLocks noChangeShapeType="1"/>
              </p:cNvSpPr>
              <p:nvPr/>
            </p:nvSpPr>
            <p:spPr bwMode="auto">
              <a:xfrm>
                <a:off x="1263651" y="41687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5" name="Line 36">
                <a:extLst>
                  <a:ext uri="{FF2B5EF4-FFF2-40B4-BE49-F238E27FC236}">
                    <a16:creationId xmlns="" xmlns:a16="http://schemas.microsoft.com/office/drawing/2014/main" id="{E041BB63-08F1-4CB0-A9AA-DF09B4542067}"/>
                  </a:ext>
                </a:extLst>
              </p:cNvPr>
              <p:cNvSpPr>
                <a:spLocks noChangeShapeType="1"/>
              </p:cNvSpPr>
              <p:nvPr/>
            </p:nvSpPr>
            <p:spPr bwMode="auto">
              <a:xfrm>
                <a:off x="2519364" y="3568701"/>
                <a:ext cx="0" cy="523875"/>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6" name="Line 38">
                <a:extLst>
                  <a:ext uri="{FF2B5EF4-FFF2-40B4-BE49-F238E27FC236}">
                    <a16:creationId xmlns="" xmlns:a16="http://schemas.microsoft.com/office/drawing/2014/main" id="{20EF059E-93E2-4FD8-A510-EDF0E71556E0}"/>
                  </a:ext>
                </a:extLst>
              </p:cNvPr>
              <p:cNvSpPr>
                <a:spLocks noChangeShapeType="1"/>
              </p:cNvSpPr>
              <p:nvPr/>
            </p:nvSpPr>
            <p:spPr bwMode="auto">
              <a:xfrm>
                <a:off x="2474914" y="35687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7" name="Line 40">
                <a:extLst>
                  <a:ext uri="{FF2B5EF4-FFF2-40B4-BE49-F238E27FC236}">
                    <a16:creationId xmlns="" xmlns:a16="http://schemas.microsoft.com/office/drawing/2014/main" id="{BDE16A8C-392F-438F-B388-569E81F7DCD2}"/>
                  </a:ext>
                </a:extLst>
              </p:cNvPr>
              <p:cNvSpPr>
                <a:spLocks noChangeShapeType="1"/>
              </p:cNvSpPr>
              <p:nvPr/>
            </p:nvSpPr>
            <p:spPr bwMode="auto">
              <a:xfrm>
                <a:off x="2474914" y="40925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8" name="Line 101">
                <a:extLst>
                  <a:ext uri="{FF2B5EF4-FFF2-40B4-BE49-F238E27FC236}">
                    <a16:creationId xmlns="" xmlns:a16="http://schemas.microsoft.com/office/drawing/2014/main" id="{87966B89-0224-43BB-AACF-FE1624CF520C}"/>
                  </a:ext>
                </a:extLst>
              </p:cNvPr>
              <p:cNvSpPr>
                <a:spLocks noChangeShapeType="1"/>
              </p:cNvSpPr>
              <p:nvPr/>
            </p:nvSpPr>
            <p:spPr bwMode="auto">
              <a:xfrm>
                <a:off x="2820989" y="3629026"/>
                <a:ext cx="0" cy="5588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99" name="Line 103">
                <a:extLst>
                  <a:ext uri="{FF2B5EF4-FFF2-40B4-BE49-F238E27FC236}">
                    <a16:creationId xmlns="" xmlns:a16="http://schemas.microsoft.com/office/drawing/2014/main" id="{115054C4-81E5-4515-8898-E9A3A7D2F357}"/>
                  </a:ext>
                </a:extLst>
              </p:cNvPr>
              <p:cNvSpPr>
                <a:spLocks noChangeShapeType="1"/>
              </p:cNvSpPr>
              <p:nvPr/>
            </p:nvSpPr>
            <p:spPr bwMode="auto">
              <a:xfrm>
                <a:off x="2776539" y="36290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0" name="Line 105">
                <a:extLst>
                  <a:ext uri="{FF2B5EF4-FFF2-40B4-BE49-F238E27FC236}">
                    <a16:creationId xmlns="" xmlns:a16="http://schemas.microsoft.com/office/drawing/2014/main" id="{8B6F742D-6579-4926-9C4E-8BD79E36C079}"/>
                  </a:ext>
                </a:extLst>
              </p:cNvPr>
              <p:cNvSpPr>
                <a:spLocks noChangeShapeType="1"/>
              </p:cNvSpPr>
              <p:nvPr/>
            </p:nvSpPr>
            <p:spPr bwMode="auto">
              <a:xfrm>
                <a:off x="2776539" y="41878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1" name="Line 122">
                <a:extLst>
                  <a:ext uri="{FF2B5EF4-FFF2-40B4-BE49-F238E27FC236}">
                    <a16:creationId xmlns="" xmlns:a16="http://schemas.microsoft.com/office/drawing/2014/main" id="{2D4E07DB-1D95-410C-ABD0-1AC68C032CF4}"/>
                  </a:ext>
                </a:extLst>
              </p:cNvPr>
              <p:cNvSpPr>
                <a:spLocks noChangeShapeType="1"/>
              </p:cNvSpPr>
              <p:nvPr/>
            </p:nvSpPr>
            <p:spPr bwMode="auto">
              <a:xfrm>
                <a:off x="3128964" y="3759201"/>
                <a:ext cx="0" cy="5842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2" name="Line 124">
                <a:extLst>
                  <a:ext uri="{FF2B5EF4-FFF2-40B4-BE49-F238E27FC236}">
                    <a16:creationId xmlns="" xmlns:a16="http://schemas.microsoft.com/office/drawing/2014/main" id="{5909FB32-6922-4E29-A727-5338CE5AA64E}"/>
                  </a:ext>
                </a:extLst>
              </p:cNvPr>
              <p:cNvSpPr>
                <a:spLocks noChangeShapeType="1"/>
              </p:cNvSpPr>
              <p:nvPr/>
            </p:nvSpPr>
            <p:spPr bwMode="auto">
              <a:xfrm>
                <a:off x="3084514" y="37592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3" name="Line 126">
                <a:extLst>
                  <a:ext uri="{FF2B5EF4-FFF2-40B4-BE49-F238E27FC236}">
                    <a16:creationId xmlns="" xmlns:a16="http://schemas.microsoft.com/office/drawing/2014/main" id="{6D5CA38D-908F-4C66-9BE2-19B91E09F307}"/>
                  </a:ext>
                </a:extLst>
              </p:cNvPr>
              <p:cNvSpPr>
                <a:spLocks noChangeShapeType="1"/>
              </p:cNvSpPr>
              <p:nvPr/>
            </p:nvSpPr>
            <p:spPr bwMode="auto">
              <a:xfrm>
                <a:off x="3084514" y="4343401"/>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4" name="Line 143">
                <a:extLst>
                  <a:ext uri="{FF2B5EF4-FFF2-40B4-BE49-F238E27FC236}">
                    <a16:creationId xmlns="" xmlns:a16="http://schemas.microsoft.com/office/drawing/2014/main" id="{809DA3CE-06BB-4119-AE27-DFD305AD49C6}"/>
                  </a:ext>
                </a:extLst>
              </p:cNvPr>
              <p:cNvSpPr>
                <a:spLocks noChangeShapeType="1"/>
              </p:cNvSpPr>
              <p:nvPr/>
            </p:nvSpPr>
            <p:spPr bwMode="auto">
              <a:xfrm>
                <a:off x="3732214" y="4010026"/>
                <a:ext cx="0" cy="58420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5" name="Line 145">
                <a:extLst>
                  <a:ext uri="{FF2B5EF4-FFF2-40B4-BE49-F238E27FC236}">
                    <a16:creationId xmlns="" xmlns:a16="http://schemas.microsoft.com/office/drawing/2014/main" id="{9FBBCE72-4726-4FD2-AFF8-C96A7F391923}"/>
                  </a:ext>
                </a:extLst>
              </p:cNvPr>
              <p:cNvSpPr>
                <a:spLocks noChangeShapeType="1"/>
              </p:cNvSpPr>
              <p:nvPr/>
            </p:nvSpPr>
            <p:spPr bwMode="auto">
              <a:xfrm>
                <a:off x="3687764" y="40100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6" name="Line 147">
                <a:extLst>
                  <a:ext uri="{FF2B5EF4-FFF2-40B4-BE49-F238E27FC236}">
                    <a16:creationId xmlns="" xmlns:a16="http://schemas.microsoft.com/office/drawing/2014/main" id="{DCA166C5-5359-45AB-B652-18BC6A8E2188}"/>
                  </a:ext>
                </a:extLst>
              </p:cNvPr>
              <p:cNvSpPr>
                <a:spLocks noChangeShapeType="1"/>
              </p:cNvSpPr>
              <p:nvPr/>
            </p:nvSpPr>
            <p:spPr bwMode="auto">
              <a:xfrm>
                <a:off x="3687764" y="45942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7" name="Line 164">
                <a:extLst>
                  <a:ext uri="{FF2B5EF4-FFF2-40B4-BE49-F238E27FC236}">
                    <a16:creationId xmlns="" xmlns:a16="http://schemas.microsoft.com/office/drawing/2014/main" id="{FD854AF9-9EAA-4C11-87FA-5405047D5EAF}"/>
                  </a:ext>
                </a:extLst>
              </p:cNvPr>
              <p:cNvSpPr>
                <a:spLocks noChangeShapeType="1"/>
              </p:cNvSpPr>
              <p:nvPr/>
            </p:nvSpPr>
            <p:spPr bwMode="auto">
              <a:xfrm>
                <a:off x="4938714" y="4194176"/>
                <a:ext cx="0" cy="55245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8" name="Line 166">
                <a:extLst>
                  <a:ext uri="{FF2B5EF4-FFF2-40B4-BE49-F238E27FC236}">
                    <a16:creationId xmlns="" xmlns:a16="http://schemas.microsoft.com/office/drawing/2014/main" id="{DCA44F47-699C-4796-AE6F-0A8E661D2324}"/>
                  </a:ext>
                </a:extLst>
              </p:cNvPr>
              <p:cNvSpPr>
                <a:spLocks noChangeShapeType="1"/>
              </p:cNvSpPr>
              <p:nvPr/>
            </p:nvSpPr>
            <p:spPr bwMode="auto">
              <a:xfrm>
                <a:off x="4894263" y="419417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09" name="Freeform 235">
                <a:extLst>
                  <a:ext uri="{FF2B5EF4-FFF2-40B4-BE49-F238E27FC236}">
                    <a16:creationId xmlns="" xmlns:a16="http://schemas.microsoft.com/office/drawing/2014/main" id="{0AB7220D-91E0-4A24-9FAE-DD84DE23BFC7}"/>
                  </a:ext>
                </a:extLst>
              </p:cNvPr>
              <p:cNvSpPr>
                <a:spLocks/>
              </p:cNvSpPr>
              <p:nvPr/>
            </p:nvSpPr>
            <p:spPr bwMode="auto">
              <a:xfrm>
                <a:off x="1308101" y="3479801"/>
                <a:ext cx="3640138" cy="949325"/>
              </a:xfrm>
              <a:custGeom>
                <a:avLst/>
                <a:gdLst>
                  <a:gd name="T0" fmla="*/ 0 w 2293"/>
                  <a:gd name="T1" fmla="*/ 570 h 598"/>
                  <a:gd name="T2" fmla="*/ 192 w 2293"/>
                  <a:gd name="T3" fmla="*/ 76 h 598"/>
                  <a:gd name="T4" fmla="*/ 390 w 2293"/>
                  <a:gd name="T5" fmla="*/ 0 h 598"/>
                  <a:gd name="T6" fmla="*/ 576 w 2293"/>
                  <a:gd name="T7" fmla="*/ 46 h 598"/>
                  <a:gd name="T8" fmla="*/ 763 w 2293"/>
                  <a:gd name="T9" fmla="*/ 126 h 598"/>
                  <a:gd name="T10" fmla="*/ 959 w 2293"/>
                  <a:gd name="T11" fmla="*/ 192 h 598"/>
                  <a:gd name="T12" fmla="*/ 1153 w 2293"/>
                  <a:gd name="T13" fmla="*/ 276 h 598"/>
                  <a:gd name="T14" fmla="*/ 1527 w 2293"/>
                  <a:gd name="T15" fmla="*/ 438 h 598"/>
                  <a:gd name="T16" fmla="*/ 2293 w 2293"/>
                  <a:gd name="T17" fmla="*/ 59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598">
                    <a:moveTo>
                      <a:pt x="0" y="570"/>
                    </a:moveTo>
                    <a:lnTo>
                      <a:pt x="192" y="76"/>
                    </a:lnTo>
                    <a:lnTo>
                      <a:pt x="390" y="0"/>
                    </a:lnTo>
                    <a:lnTo>
                      <a:pt x="576" y="46"/>
                    </a:lnTo>
                    <a:lnTo>
                      <a:pt x="763" y="126"/>
                    </a:lnTo>
                    <a:lnTo>
                      <a:pt x="959" y="192"/>
                    </a:lnTo>
                    <a:lnTo>
                      <a:pt x="1153" y="276"/>
                    </a:lnTo>
                    <a:lnTo>
                      <a:pt x="1527" y="438"/>
                    </a:lnTo>
                    <a:lnTo>
                      <a:pt x="2293" y="598"/>
                    </a:lnTo>
                  </a:path>
                </a:pathLst>
              </a:custGeom>
              <a:noFill/>
              <a:ln w="28575" cap="flat">
                <a:solidFill>
                  <a:srgbClr val="A5A5A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0" name="Freeform 236">
                <a:extLst>
                  <a:ext uri="{FF2B5EF4-FFF2-40B4-BE49-F238E27FC236}">
                    <a16:creationId xmlns="" xmlns:a16="http://schemas.microsoft.com/office/drawing/2014/main" id="{3D4BD466-B0D3-4AEB-8AD7-C0AFE70B882D}"/>
                  </a:ext>
                </a:extLst>
              </p:cNvPr>
              <p:cNvSpPr>
                <a:spLocks/>
              </p:cNvSpPr>
              <p:nvPr/>
            </p:nvSpPr>
            <p:spPr bwMode="auto">
              <a:xfrm>
                <a:off x="4973639" y="3432176"/>
                <a:ext cx="3567113" cy="993775"/>
              </a:xfrm>
              <a:custGeom>
                <a:avLst/>
                <a:gdLst>
                  <a:gd name="T0" fmla="*/ 0 w 1124"/>
                  <a:gd name="T1" fmla="*/ 300 h 313"/>
                  <a:gd name="T2" fmla="*/ 86 w 1124"/>
                  <a:gd name="T3" fmla="*/ 67 h 313"/>
                  <a:gd name="T4" fmla="*/ 280 w 1124"/>
                  <a:gd name="T5" fmla="*/ 34 h 313"/>
                  <a:gd name="T6" fmla="*/ 756 w 1124"/>
                  <a:gd name="T7" fmla="*/ 233 h 313"/>
                  <a:gd name="T8" fmla="*/ 1124 w 1124"/>
                  <a:gd name="T9" fmla="*/ 313 h 313"/>
                </a:gdLst>
                <a:ahLst/>
                <a:cxnLst>
                  <a:cxn ang="0">
                    <a:pos x="T0" y="T1"/>
                  </a:cxn>
                  <a:cxn ang="0">
                    <a:pos x="T2" y="T3"/>
                  </a:cxn>
                  <a:cxn ang="0">
                    <a:pos x="T4" y="T5"/>
                  </a:cxn>
                  <a:cxn ang="0">
                    <a:pos x="T6" y="T7"/>
                  </a:cxn>
                  <a:cxn ang="0">
                    <a:pos x="T8" y="T9"/>
                  </a:cxn>
                </a:cxnLst>
                <a:rect l="0" t="0" r="r" b="b"/>
                <a:pathLst>
                  <a:path w="1124" h="313">
                    <a:moveTo>
                      <a:pt x="0" y="300"/>
                    </a:moveTo>
                    <a:cubicBezTo>
                      <a:pt x="0" y="300"/>
                      <a:pt x="28" y="163"/>
                      <a:pt x="86" y="67"/>
                    </a:cubicBezTo>
                    <a:cubicBezTo>
                      <a:pt x="117" y="16"/>
                      <a:pt x="196" y="0"/>
                      <a:pt x="280" y="34"/>
                    </a:cubicBezTo>
                    <a:cubicBezTo>
                      <a:pt x="523" y="132"/>
                      <a:pt x="701" y="216"/>
                      <a:pt x="756" y="233"/>
                    </a:cubicBezTo>
                    <a:cubicBezTo>
                      <a:pt x="811" y="249"/>
                      <a:pt x="1089" y="304"/>
                      <a:pt x="1124" y="313"/>
                    </a:cubicBezTo>
                  </a:path>
                </a:pathLst>
              </a:custGeom>
              <a:noFill/>
              <a:ln w="28575" cap="flat">
                <a:solidFill>
                  <a:srgbClr val="A5A5A5"/>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1" name="Line 166">
                <a:extLst>
                  <a:ext uri="{FF2B5EF4-FFF2-40B4-BE49-F238E27FC236}">
                    <a16:creationId xmlns="" xmlns:a16="http://schemas.microsoft.com/office/drawing/2014/main" id="{1107D2EA-DDEA-456E-8552-7D5AB971AE6B}"/>
                  </a:ext>
                </a:extLst>
              </p:cNvPr>
              <p:cNvSpPr>
                <a:spLocks noChangeShapeType="1"/>
              </p:cNvSpPr>
              <p:nvPr/>
            </p:nvSpPr>
            <p:spPr bwMode="auto">
              <a:xfrm>
                <a:off x="4894263" y="4746626"/>
                <a:ext cx="88900" cy="0"/>
              </a:xfrm>
              <a:prstGeom prst="line">
                <a:avLst/>
              </a:prstGeom>
              <a:noFill/>
              <a:ln w="28575" cap="flat">
                <a:solidFill>
                  <a:srgbClr val="A5A5A5"/>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grpSp>
      <p:sp>
        <p:nvSpPr>
          <p:cNvPr id="112" name="Line 180">
            <a:extLst>
              <a:ext uri="{FF2B5EF4-FFF2-40B4-BE49-F238E27FC236}">
                <a16:creationId xmlns="" xmlns:a16="http://schemas.microsoft.com/office/drawing/2014/main" id="{D7927460-EF0B-4BB1-8BAF-D43346B81360}"/>
              </a:ext>
            </a:extLst>
          </p:cNvPr>
          <p:cNvSpPr>
            <a:spLocks noChangeShapeType="1"/>
          </p:cNvSpPr>
          <p:nvPr/>
        </p:nvSpPr>
        <p:spPr bwMode="auto">
          <a:xfrm flipH="1">
            <a:off x="1490592" y="3280224"/>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3" name="Line 181">
            <a:extLst>
              <a:ext uri="{FF2B5EF4-FFF2-40B4-BE49-F238E27FC236}">
                <a16:creationId xmlns="" xmlns:a16="http://schemas.microsoft.com/office/drawing/2014/main" id="{E9CBBDEE-DF19-438A-B5D9-2A37B0002737}"/>
              </a:ext>
            </a:extLst>
          </p:cNvPr>
          <p:cNvSpPr>
            <a:spLocks noChangeShapeType="1"/>
          </p:cNvSpPr>
          <p:nvPr/>
        </p:nvSpPr>
        <p:spPr bwMode="auto">
          <a:xfrm flipH="1">
            <a:off x="1490592" y="3692562"/>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4" name="Line 182">
            <a:extLst>
              <a:ext uri="{FF2B5EF4-FFF2-40B4-BE49-F238E27FC236}">
                <a16:creationId xmlns="" xmlns:a16="http://schemas.microsoft.com/office/drawing/2014/main" id="{AA6CA8AC-14B1-40B8-A696-3EA588B1411D}"/>
              </a:ext>
            </a:extLst>
          </p:cNvPr>
          <p:cNvSpPr>
            <a:spLocks noChangeShapeType="1"/>
          </p:cNvSpPr>
          <p:nvPr/>
        </p:nvSpPr>
        <p:spPr bwMode="auto">
          <a:xfrm flipH="1">
            <a:off x="1490592" y="4104901"/>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5" name="Line 183">
            <a:extLst>
              <a:ext uri="{FF2B5EF4-FFF2-40B4-BE49-F238E27FC236}">
                <a16:creationId xmlns="" xmlns:a16="http://schemas.microsoft.com/office/drawing/2014/main" id="{2144D72B-A1E1-419B-814D-D159E9F16AC5}"/>
              </a:ext>
            </a:extLst>
          </p:cNvPr>
          <p:cNvSpPr>
            <a:spLocks noChangeShapeType="1"/>
          </p:cNvSpPr>
          <p:nvPr/>
        </p:nvSpPr>
        <p:spPr bwMode="auto">
          <a:xfrm flipH="1">
            <a:off x="1490592" y="4517239"/>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6" name="Line 184">
            <a:extLst>
              <a:ext uri="{FF2B5EF4-FFF2-40B4-BE49-F238E27FC236}">
                <a16:creationId xmlns="" xmlns:a16="http://schemas.microsoft.com/office/drawing/2014/main" id="{3969BD45-7453-410C-9AFA-181E18618CA2}"/>
              </a:ext>
            </a:extLst>
          </p:cNvPr>
          <p:cNvSpPr>
            <a:spLocks noChangeShapeType="1"/>
          </p:cNvSpPr>
          <p:nvPr/>
        </p:nvSpPr>
        <p:spPr bwMode="auto">
          <a:xfrm>
            <a:off x="3325648"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7" name="Line 185">
            <a:extLst>
              <a:ext uri="{FF2B5EF4-FFF2-40B4-BE49-F238E27FC236}">
                <a16:creationId xmlns="" xmlns:a16="http://schemas.microsoft.com/office/drawing/2014/main" id="{80622669-025D-4F0E-8F83-917DDF0E741D}"/>
              </a:ext>
            </a:extLst>
          </p:cNvPr>
          <p:cNvSpPr>
            <a:spLocks noChangeShapeType="1"/>
          </p:cNvSpPr>
          <p:nvPr/>
        </p:nvSpPr>
        <p:spPr bwMode="auto">
          <a:xfrm>
            <a:off x="4854484"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8" name="Line 186">
            <a:extLst>
              <a:ext uri="{FF2B5EF4-FFF2-40B4-BE49-F238E27FC236}">
                <a16:creationId xmlns="" xmlns:a16="http://schemas.microsoft.com/office/drawing/2014/main" id="{9B349425-FF1F-42A4-908E-AFF547F2448A}"/>
              </a:ext>
            </a:extLst>
          </p:cNvPr>
          <p:cNvSpPr>
            <a:spLocks noChangeShapeType="1"/>
          </p:cNvSpPr>
          <p:nvPr/>
        </p:nvSpPr>
        <p:spPr bwMode="auto">
          <a:xfrm>
            <a:off x="6383320"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19" name="Line 187">
            <a:extLst>
              <a:ext uri="{FF2B5EF4-FFF2-40B4-BE49-F238E27FC236}">
                <a16:creationId xmlns="" xmlns:a16="http://schemas.microsoft.com/office/drawing/2014/main" id="{39EF53FE-937A-4DAC-B283-7BCEE51910EF}"/>
              </a:ext>
            </a:extLst>
          </p:cNvPr>
          <p:cNvSpPr>
            <a:spLocks noChangeShapeType="1"/>
          </p:cNvSpPr>
          <p:nvPr/>
        </p:nvSpPr>
        <p:spPr bwMode="auto">
          <a:xfrm>
            <a:off x="7912159"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0" name="Line 188">
            <a:extLst>
              <a:ext uri="{FF2B5EF4-FFF2-40B4-BE49-F238E27FC236}">
                <a16:creationId xmlns="" xmlns:a16="http://schemas.microsoft.com/office/drawing/2014/main" id="{48767206-7001-4957-AB7B-95AB5A22731A}"/>
              </a:ext>
            </a:extLst>
          </p:cNvPr>
          <p:cNvSpPr>
            <a:spLocks noChangeShapeType="1"/>
          </p:cNvSpPr>
          <p:nvPr/>
        </p:nvSpPr>
        <p:spPr bwMode="auto">
          <a:xfrm>
            <a:off x="10969836"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1" name="Line 189">
            <a:extLst>
              <a:ext uri="{FF2B5EF4-FFF2-40B4-BE49-F238E27FC236}">
                <a16:creationId xmlns="" xmlns:a16="http://schemas.microsoft.com/office/drawing/2014/main" id="{B35BB6C7-A958-4156-BFE1-E2C928264AC1}"/>
              </a:ext>
            </a:extLst>
          </p:cNvPr>
          <p:cNvSpPr>
            <a:spLocks noChangeShapeType="1"/>
          </p:cNvSpPr>
          <p:nvPr/>
        </p:nvSpPr>
        <p:spPr bwMode="auto">
          <a:xfrm>
            <a:off x="1796809"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2" name="Line 190">
            <a:extLst>
              <a:ext uri="{FF2B5EF4-FFF2-40B4-BE49-F238E27FC236}">
                <a16:creationId xmlns="" xmlns:a16="http://schemas.microsoft.com/office/drawing/2014/main" id="{41E237CE-A797-4EAF-A6F0-EB5E05FECD2B}"/>
              </a:ext>
            </a:extLst>
          </p:cNvPr>
          <p:cNvSpPr>
            <a:spLocks noChangeShapeType="1"/>
          </p:cNvSpPr>
          <p:nvPr/>
        </p:nvSpPr>
        <p:spPr bwMode="auto">
          <a:xfrm flipH="1">
            <a:off x="1490592" y="4929578"/>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3" name="Line 191">
            <a:extLst>
              <a:ext uri="{FF2B5EF4-FFF2-40B4-BE49-F238E27FC236}">
                <a16:creationId xmlns="" xmlns:a16="http://schemas.microsoft.com/office/drawing/2014/main" id="{C8C548B4-A0DB-4A60-BEE1-61975AD94DE2}"/>
              </a:ext>
            </a:extLst>
          </p:cNvPr>
          <p:cNvSpPr>
            <a:spLocks noChangeShapeType="1"/>
          </p:cNvSpPr>
          <p:nvPr/>
        </p:nvSpPr>
        <p:spPr bwMode="auto">
          <a:xfrm>
            <a:off x="1490592" y="5341914"/>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4" name="Line 192">
            <a:extLst>
              <a:ext uri="{FF2B5EF4-FFF2-40B4-BE49-F238E27FC236}">
                <a16:creationId xmlns="" xmlns:a16="http://schemas.microsoft.com/office/drawing/2014/main" id="{98F5F5C2-F3CD-4200-BA9F-9F7463B448E8}"/>
              </a:ext>
            </a:extLst>
          </p:cNvPr>
          <p:cNvSpPr>
            <a:spLocks noChangeShapeType="1"/>
          </p:cNvSpPr>
          <p:nvPr/>
        </p:nvSpPr>
        <p:spPr bwMode="auto">
          <a:xfrm flipH="1">
            <a:off x="1490592" y="2455547"/>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5" name="Freeform 179">
            <a:extLst>
              <a:ext uri="{FF2B5EF4-FFF2-40B4-BE49-F238E27FC236}">
                <a16:creationId xmlns="" xmlns:a16="http://schemas.microsoft.com/office/drawing/2014/main" id="{107D222B-22F9-4DB8-B8CD-D228A2ECC45D}"/>
              </a:ext>
            </a:extLst>
          </p:cNvPr>
          <p:cNvSpPr>
            <a:spLocks/>
          </p:cNvSpPr>
          <p:nvPr/>
        </p:nvSpPr>
        <p:spPr bwMode="auto">
          <a:xfrm>
            <a:off x="1615383" y="2455549"/>
            <a:ext cx="9354460" cy="3003799"/>
          </a:xfrm>
          <a:custGeom>
            <a:avLst/>
            <a:gdLst>
              <a:gd name="T0" fmla="*/ 0 w 4574"/>
              <a:gd name="T1" fmla="*/ 0 h 1868"/>
              <a:gd name="T2" fmla="*/ 0 w 4574"/>
              <a:gd name="T3" fmla="*/ 1868 h 1868"/>
              <a:gd name="T4" fmla="*/ 4574 w 4574"/>
              <a:gd name="T5" fmla="*/ 1868 h 1868"/>
            </a:gdLst>
            <a:ahLst/>
            <a:cxnLst>
              <a:cxn ang="0">
                <a:pos x="T0" y="T1"/>
              </a:cxn>
              <a:cxn ang="0">
                <a:pos x="T2" y="T3"/>
              </a:cxn>
              <a:cxn ang="0">
                <a:pos x="T4" y="T5"/>
              </a:cxn>
            </a:cxnLst>
            <a:rect l="0" t="0" r="r" b="b"/>
            <a:pathLst>
              <a:path w="4574" h="1868">
                <a:moveTo>
                  <a:pt x="0" y="0"/>
                </a:moveTo>
                <a:lnTo>
                  <a:pt x="0" y="1868"/>
                </a:lnTo>
                <a:lnTo>
                  <a:pt x="4574" y="1868"/>
                </a:lnTo>
              </a:path>
            </a:pathLst>
          </a:custGeom>
          <a:noFill/>
          <a:ln w="19050" cap="sq">
            <a:solidFill>
              <a:sysClr val="windowText" lastClr="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6" name="Line 192">
            <a:extLst>
              <a:ext uri="{FF2B5EF4-FFF2-40B4-BE49-F238E27FC236}">
                <a16:creationId xmlns="" xmlns:a16="http://schemas.microsoft.com/office/drawing/2014/main" id="{B04331A5-4453-499F-A109-F7231076CBEA}"/>
              </a:ext>
            </a:extLst>
          </p:cNvPr>
          <p:cNvSpPr>
            <a:spLocks noChangeShapeType="1"/>
          </p:cNvSpPr>
          <p:nvPr/>
        </p:nvSpPr>
        <p:spPr bwMode="auto">
          <a:xfrm flipH="1">
            <a:off x="1490592" y="2867885"/>
            <a:ext cx="120000" cy="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7" name="Line 187">
            <a:extLst>
              <a:ext uri="{FF2B5EF4-FFF2-40B4-BE49-F238E27FC236}">
                <a16:creationId xmlns="" xmlns:a16="http://schemas.microsoft.com/office/drawing/2014/main" id="{2CCCC285-28F3-4837-9C04-21164048F656}"/>
              </a:ext>
            </a:extLst>
          </p:cNvPr>
          <p:cNvSpPr>
            <a:spLocks noChangeShapeType="1"/>
          </p:cNvSpPr>
          <p:nvPr/>
        </p:nvSpPr>
        <p:spPr bwMode="auto">
          <a:xfrm>
            <a:off x="9440996" y="5459346"/>
            <a:ext cx="0" cy="89620"/>
          </a:xfrm>
          <a:prstGeom prst="line">
            <a:avLst/>
          </a:prstGeom>
          <a:noFill/>
          <a:ln w="19050" cap="sq">
            <a:solidFill>
              <a:sysClr val="windowText" lastClr="0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8" name="Line 93">
            <a:extLst>
              <a:ext uri="{FF2B5EF4-FFF2-40B4-BE49-F238E27FC236}">
                <a16:creationId xmlns="" xmlns:a16="http://schemas.microsoft.com/office/drawing/2014/main" id="{9BD45E62-6F07-472C-9608-A6391D366616}"/>
              </a:ext>
            </a:extLst>
          </p:cNvPr>
          <p:cNvSpPr>
            <a:spLocks noChangeShapeType="1"/>
          </p:cNvSpPr>
          <p:nvPr/>
        </p:nvSpPr>
        <p:spPr bwMode="auto">
          <a:xfrm>
            <a:off x="7154755" y="2731809"/>
            <a:ext cx="421217" cy="0"/>
          </a:xfrm>
          <a:prstGeom prst="line">
            <a:avLst/>
          </a:prstGeom>
          <a:solidFill>
            <a:srgbClr val="F79646"/>
          </a:solidFill>
          <a:ln w="28575" cap="flat">
            <a:solidFill>
              <a:srgbClr val="A5A5A5"/>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29" name="Freeform 193">
            <a:extLst>
              <a:ext uri="{FF2B5EF4-FFF2-40B4-BE49-F238E27FC236}">
                <a16:creationId xmlns="" xmlns:a16="http://schemas.microsoft.com/office/drawing/2014/main" id="{2C012F2F-BE37-4240-B30C-B3EE4CBB18AF}"/>
              </a:ext>
            </a:extLst>
          </p:cNvPr>
          <p:cNvSpPr>
            <a:spLocks/>
          </p:cNvSpPr>
          <p:nvPr/>
        </p:nvSpPr>
        <p:spPr bwMode="auto">
          <a:xfrm>
            <a:off x="7265028" y="2652613"/>
            <a:ext cx="204845" cy="153630"/>
          </a:xfrm>
          <a:custGeom>
            <a:avLst/>
            <a:gdLst>
              <a:gd name="T0" fmla="*/ 33 w 63"/>
              <a:gd name="T1" fmla="*/ 63 h 63"/>
              <a:gd name="T2" fmla="*/ 0 w 63"/>
              <a:gd name="T3" fmla="*/ 33 h 63"/>
              <a:gd name="T4" fmla="*/ 33 w 63"/>
              <a:gd name="T5" fmla="*/ 0 h 63"/>
              <a:gd name="T6" fmla="*/ 63 w 63"/>
              <a:gd name="T7" fmla="*/ 33 h 63"/>
              <a:gd name="T8" fmla="*/ 33 w 63"/>
              <a:gd name="T9" fmla="*/ 63 h 63"/>
            </a:gdLst>
            <a:ahLst/>
            <a:cxnLst>
              <a:cxn ang="0">
                <a:pos x="T0" y="T1"/>
              </a:cxn>
              <a:cxn ang="0">
                <a:pos x="T2" y="T3"/>
              </a:cxn>
              <a:cxn ang="0">
                <a:pos x="T4" y="T5"/>
              </a:cxn>
              <a:cxn ang="0">
                <a:pos x="T6" y="T7"/>
              </a:cxn>
              <a:cxn ang="0">
                <a:pos x="T8" y="T9"/>
              </a:cxn>
            </a:cxnLst>
            <a:rect l="0" t="0" r="r" b="b"/>
            <a:pathLst>
              <a:path w="63" h="63">
                <a:moveTo>
                  <a:pt x="33" y="63"/>
                </a:moveTo>
                <a:lnTo>
                  <a:pt x="0" y="33"/>
                </a:lnTo>
                <a:lnTo>
                  <a:pt x="33" y="0"/>
                </a:lnTo>
                <a:lnTo>
                  <a:pt x="63" y="33"/>
                </a:lnTo>
                <a:lnTo>
                  <a:pt x="33" y="63"/>
                </a:lnTo>
                <a:close/>
              </a:path>
            </a:pathLst>
          </a:custGeom>
          <a:solidFill>
            <a:srgbClr val="A5A5A5"/>
          </a:solidFill>
          <a:ln>
            <a:solidFill>
              <a:srgbClr val="A5A5A5"/>
            </a:solidFill>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130" name="Group 129">
            <a:extLst>
              <a:ext uri="{FF2B5EF4-FFF2-40B4-BE49-F238E27FC236}">
                <a16:creationId xmlns="" xmlns:a16="http://schemas.microsoft.com/office/drawing/2014/main" id="{09A5A14D-F7C5-45A4-A38B-1BFC5C1B67AE}"/>
              </a:ext>
            </a:extLst>
          </p:cNvPr>
          <p:cNvGrpSpPr/>
          <p:nvPr/>
        </p:nvGrpSpPr>
        <p:grpSpPr>
          <a:xfrm>
            <a:off x="7148097" y="2090562"/>
            <a:ext cx="414867" cy="104858"/>
            <a:chOff x="6630072" y="2444156"/>
            <a:chExt cx="311150" cy="104858"/>
          </a:xfrm>
          <a:solidFill>
            <a:srgbClr val="1D335A"/>
          </a:solidFill>
        </p:grpSpPr>
        <p:sp>
          <p:nvSpPr>
            <p:cNvPr id="131" name="Line 92">
              <a:extLst>
                <a:ext uri="{FF2B5EF4-FFF2-40B4-BE49-F238E27FC236}">
                  <a16:creationId xmlns="" xmlns:a16="http://schemas.microsoft.com/office/drawing/2014/main" id="{474C62EE-8E09-4CB7-9E43-2456D4B514E3}"/>
                </a:ext>
              </a:extLst>
            </p:cNvPr>
            <p:cNvSpPr>
              <a:spLocks noChangeShapeType="1"/>
            </p:cNvSpPr>
            <p:nvPr/>
          </p:nvSpPr>
          <p:spPr bwMode="auto">
            <a:xfrm>
              <a:off x="6630072" y="2495791"/>
              <a:ext cx="311150" cy="0"/>
            </a:xfrm>
            <a:prstGeom prst="line">
              <a:avLst/>
            </a:prstGeom>
            <a:grpFill/>
            <a:ln w="28575" cap="flat">
              <a:solidFill>
                <a:schemeClr val="accent2"/>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32" name="Freeform 210">
              <a:extLst>
                <a:ext uri="{FF2B5EF4-FFF2-40B4-BE49-F238E27FC236}">
                  <a16:creationId xmlns="" xmlns:a16="http://schemas.microsoft.com/office/drawing/2014/main" id="{E90A7481-3E94-4CF3-B089-9371E13AAEF0}"/>
                </a:ext>
              </a:extLst>
            </p:cNvPr>
            <p:cNvSpPr>
              <a:spLocks/>
            </p:cNvSpPr>
            <p:nvPr/>
          </p:nvSpPr>
          <p:spPr bwMode="auto">
            <a:xfrm>
              <a:off x="6725107" y="2444156"/>
              <a:ext cx="119492" cy="104858"/>
            </a:xfrm>
            <a:custGeom>
              <a:avLst/>
              <a:gdLst>
                <a:gd name="T0" fmla="*/ 0 w 49"/>
                <a:gd name="T1" fmla="*/ 43 h 43"/>
                <a:gd name="T2" fmla="*/ 23 w 49"/>
                <a:gd name="T3" fmla="*/ 0 h 43"/>
                <a:gd name="T4" fmla="*/ 49 w 49"/>
                <a:gd name="T5" fmla="*/ 43 h 43"/>
                <a:gd name="T6" fmla="*/ 0 w 49"/>
                <a:gd name="T7" fmla="*/ 43 h 43"/>
              </a:gdLst>
              <a:ahLst/>
              <a:cxnLst>
                <a:cxn ang="0">
                  <a:pos x="T0" y="T1"/>
                </a:cxn>
                <a:cxn ang="0">
                  <a:pos x="T2" y="T3"/>
                </a:cxn>
                <a:cxn ang="0">
                  <a:pos x="T4" y="T5"/>
                </a:cxn>
                <a:cxn ang="0">
                  <a:pos x="T6" y="T7"/>
                </a:cxn>
              </a:cxnLst>
              <a:rect l="0" t="0" r="r" b="b"/>
              <a:pathLst>
                <a:path w="49" h="43">
                  <a:moveTo>
                    <a:pt x="0" y="43"/>
                  </a:moveTo>
                  <a:lnTo>
                    <a:pt x="23" y="0"/>
                  </a:lnTo>
                  <a:lnTo>
                    <a:pt x="49" y="43"/>
                  </a:lnTo>
                  <a:lnTo>
                    <a:pt x="0" y="43"/>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grpSp>
      <p:sp>
        <p:nvSpPr>
          <p:cNvPr id="133" name="Line 94">
            <a:extLst>
              <a:ext uri="{FF2B5EF4-FFF2-40B4-BE49-F238E27FC236}">
                <a16:creationId xmlns="" xmlns:a16="http://schemas.microsoft.com/office/drawing/2014/main" id="{CC9ADF46-F03F-46AE-9DF8-4A40A0C42DBA}"/>
              </a:ext>
            </a:extLst>
          </p:cNvPr>
          <p:cNvSpPr>
            <a:spLocks noChangeShapeType="1"/>
          </p:cNvSpPr>
          <p:nvPr/>
        </p:nvSpPr>
        <p:spPr bwMode="auto">
          <a:xfrm>
            <a:off x="7148097" y="2436054"/>
            <a:ext cx="414867" cy="0"/>
          </a:xfrm>
          <a:prstGeom prst="line">
            <a:avLst/>
          </a:prstGeom>
          <a:solidFill>
            <a:srgbClr val="FFC000"/>
          </a:solidFill>
          <a:ln w="28575" cap="flat">
            <a:solidFill>
              <a:srgbClr val="00A0AF"/>
            </a:solidFill>
            <a:prstDash val="solid"/>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4" name="Rectangle 190">
            <a:extLst>
              <a:ext uri="{FF2B5EF4-FFF2-40B4-BE49-F238E27FC236}">
                <a16:creationId xmlns="" xmlns:a16="http://schemas.microsoft.com/office/drawing/2014/main" id="{CB30981C-AAE1-4F42-980F-09A98CEE3E76}"/>
              </a:ext>
            </a:extLst>
          </p:cNvPr>
          <p:cNvSpPr>
            <a:spLocks noChangeArrowheads="1"/>
          </p:cNvSpPr>
          <p:nvPr/>
        </p:nvSpPr>
        <p:spPr bwMode="auto">
          <a:xfrm>
            <a:off x="7281308" y="2378806"/>
            <a:ext cx="146317" cy="109738"/>
          </a:xfrm>
          <a:prstGeom prst="rect">
            <a:avLst/>
          </a:prstGeom>
          <a:solidFill>
            <a:srgbClr val="00A0AF"/>
          </a:solidFill>
          <a:ln w="9525">
            <a:solidFill>
              <a:srgbClr val="00A0AF"/>
            </a:solidFill>
            <a:miter lim="800000"/>
            <a:headEnd/>
            <a:tailEnd/>
          </a:ln>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5" name="TextBox 134">
            <a:extLst>
              <a:ext uri="{FF2B5EF4-FFF2-40B4-BE49-F238E27FC236}">
                <a16:creationId xmlns="" xmlns:a16="http://schemas.microsoft.com/office/drawing/2014/main" id="{8F8885D5-7897-44F4-8C71-3DDEC8062820}"/>
              </a:ext>
            </a:extLst>
          </p:cNvPr>
          <p:cNvSpPr txBox="1"/>
          <p:nvPr/>
        </p:nvSpPr>
        <p:spPr bwMode="auto">
          <a:xfrm>
            <a:off x="7551091" y="1995398"/>
            <a:ext cx="3063659" cy="800219"/>
          </a:xfrm>
          <a:prstGeom prst="rect">
            <a:avLst/>
          </a:prstGeom>
          <a:noFill/>
        </p:spPr>
        <p:txBody>
          <a:bodyPr wrap="none">
            <a:spAutoFit/>
          </a:bodyPr>
          <a:lstStyle/>
          <a:p>
            <a:pPr defTabSz="457200" fontAlgn="base">
              <a:spcBef>
                <a:spcPct val="0"/>
              </a:spcBef>
              <a:spcAft>
                <a:spcPts val="600"/>
              </a:spcAft>
              <a:defRPr/>
            </a:pPr>
            <a:r>
              <a:rPr lang="en-US" sz="1200" b="1" kern="0" dirty="0">
                <a:solidFill>
                  <a:srgbClr val="000000"/>
                </a:solidFill>
                <a:latin typeface="Arial"/>
                <a:cs typeface="Arial" pitchFamily="34" charset="0"/>
              </a:rPr>
              <a:t>DTG 50 mg QD</a:t>
            </a:r>
          </a:p>
          <a:p>
            <a:pPr defTabSz="457200" fontAlgn="base">
              <a:spcBef>
                <a:spcPct val="0"/>
              </a:spcBef>
              <a:spcAft>
                <a:spcPts val="600"/>
              </a:spcAft>
              <a:defRPr/>
            </a:pPr>
            <a:r>
              <a:rPr lang="en-US" sz="1200" b="1" kern="0" dirty="0">
                <a:solidFill>
                  <a:srgbClr val="000000"/>
                </a:solidFill>
                <a:latin typeface="Arial"/>
                <a:cs typeface="Arial" pitchFamily="34" charset="0"/>
              </a:rPr>
              <a:t>DTG 50 mg BID</a:t>
            </a:r>
          </a:p>
          <a:p>
            <a:pPr defTabSz="457200" fontAlgn="base">
              <a:spcBef>
                <a:spcPct val="0"/>
              </a:spcBef>
              <a:spcAft>
                <a:spcPts val="600"/>
              </a:spcAft>
              <a:defRPr/>
            </a:pPr>
            <a:r>
              <a:rPr lang="en-US" sz="1200" b="1" kern="0" dirty="0">
                <a:solidFill>
                  <a:srgbClr val="000000"/>
                </a:solidFill>
                <a:latin typeface="Arial"/>
                <a:cs typeface="Arial" pitchFamily="34" charset="0"/>
              </a:rPr>
              <a:t>DTG 50 mg BID + rifampicin 600 mg QD</a:t>
            </a:r>
          </a:p>
        </p:txBody>
      </p:sp>
      <p:sp>
        <p:nvSpPr>
          <p:cNvPr id="136" name="Freeform 58">
            <a:extLst>
              <a:ext uri="{FF2B5EF4-FFF2-40B4-BE49-F238E27FC236}">
                <a16:creationId xmlns="" xmlns:a16="http://schemas.microsoft.com/office/drawing/2014/main" id="{FBDCB93D-E322-496A-8267-892F1C4D07E5}"/>
              </a:ext>
            </a:extLst>
          </p:cNvPr>
          <p:cNvSpPr>
            <a:spLocks/>
          </p:cNvSpPr>
          <p:nvPr/>
        </p:nvSpPr>
        <p:spPr bwMode="auto">
          <a:xfrm>
            <a:off x="2459689" y="4242004"/>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7" name="Freeform 72">
            <a:extLst>
              <a:ext uri="{FF2B5EF4-FFF2-40B4-BE49-F238E27FC236}">
                <a16:creationId xmlns="" xmlns:a16="http://schemas.microsoft.com/office/drawing/2014/main" id="{D416E44C-04B5-4CD5-91C2-B74BD69175D9}"/>
              </a:ext>
            </a:extLst>
          </p:cNvPr>
          <p:cNvSpPr>
            <a:spLocks/>
          </p:cNvSpPr>
          <p:nvPr/>
        </p:nvSpPr>
        <p:spPr bwMode="auto">
          <a:xfrm>
            <a:off x="2844741" y="4238914"/>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8" name="Freeform 86">
            <a:extLst>
              <a:ext uri="{FF2B5EF4-FFF2-40B4-BE49-F238E27FC236}">
                <a16:creationId xmlns="" xmlns:a16="http://schemas.microsoft.com/office/drawing/2014/main" id="{C1C14AB7-7AFE-4BBB-BD49-B888E78F6BBA}"/>
              </a:ext>
            </a:extLst>
          </p:cNvPr>
          <p:cNvSpPr>
            <a:spLocks/>
          </p:cNvSpPr>
          <p:nvPr/>
        </p:nvSpPr>
        <p:spPr bwMode="auto">
          <a:xfrm>
            <a:off x="3219765" y="4279088"/>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39" name="Freeform 107">
            <a:extLst>
              <a:ext uri="{FF2B5EF4-FFF2-40B4-BE49-F238E27FC236}">
                <a16:creationId xmlns="" xmlns:a16="http://schemas.microsoft.com/office/drawing/2014/main" id="{DD3249CB-5730-4318-8258-6322BA2E2B63}"/>
              </a:ext>
            </a:extLst>
          </p:cNvPr>
          <p:cNvSpPr>
            <a:spLocks/>
          </p:cNvSpPr>
          <p:nvPr/>
        </p:nvSpPr>
        <p:spPr bwMode="auto">
          <a:xfrm>
            <a:off x="3600805" y="4371798"/>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0" name="Freeform 128">
            <a:extLst>
              <a:ext uri="{FF2B5EF4-FFF2-40B4-BE49-F238E27FC236}">
                <a16:creationId xmlns="" xmlns:a16="http://schemas.microsoft.com/office/drawing/2014/main" id="{B7589BF7-F66C-4652-B1C6-24A6E881B251}"/>
              </a:ext>
            </a:extLst>
          </p:cNvPr>
          <p:cNvSpPr>
            <a:spLocks/>
          </p:cNvSpPr>
          <p:nvPr/>
        </p:nvSpPr>
        <p:spPr bwMode="auto">
          <a:xfrm>
            <a:off x="3989865" y="4452147"/>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1" name="Freeform 149">
            <a:extLst>
              <a:ext uri="{FF2B5EF4-FFF2-40B4-BE49-F238E27FC236}">
                <a16:creationId xmlns="" xmlns:a16="http://schemas.microsoft.com/office/drawing/2014/main" id="{C981F3F8-7F19-43E5-B760-08E0CB31E5E9}"/>
              </a:ext>
            </a:extLst>
          </p:cNvPr>
          <p:cNvSpPr>
            <a:spLocks/>
          </p:cNvSpPr>
          <p:nvPr/>
        </p:nvSpPr>
        <p:spPr bwMode="auto">
          <a:xfrm>
            <a:off x="4751945" y="4544857"/>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2" name="Freeform 184">
            <a:extLst>
              <a:ext uri="{FF2B5EF4-FFF2-40B4-BE49-F238E27FC236}">
                <a16:creationId xmlns="" xmlns:a16="http://schemas.microsoft.com/office/drawing/2014/main" id="{5AFFDA31-EE90-4C42-93E8-E71CC3BBEA52}"/>
              </a:ext>
            </a:extLst>
          </p:cNvPr>
          <p:cNvSpPr>
            <a:spLocks/>
          </p:cNvSpPr>
          <p:nvPr/>
        </p:nvSpPr>
        <p:spPr bwMode="auto">
          <a:xfrm>
            <a:off x="6276105" y="4724096"/>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3" name="Freeform 197">
            <a:extLst>
              <a:ext uri="{FF2B5EF4-FFF2-40B4-BE49-F238E27FC236}">
                <a16:creationId xmlns="" xmlns:a16="http://schemas.microsoft.com/office/drawing/2014/main" id="{9D660013-C1A5-401D-A953-6445FF619AAE}"/>
              </a:ext>
            </a:extLst>
          </p:cNvPr>
          <p:cNvSpPr>
            <a:spLocks/>
          </p:cNvSpPr>
          <p:nvPr/>
        </p:nvSpPr>
        <p:spPr bwMode="auto">
          <a:xfrm>
            <a:off x="10870641" y="4971322"/>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4" name="Freeform 206">
            <a:extLst>
              <a:ext uri="{FF2B5EF4-FFF2-40B4-BE49-F238E27FC236}">
                <a16:creationId xmlns="" xmlns:a16="http://schemas.microsoft.com/office/drawing/2014/main" id="{CB2B12F5-568E-4EE5-B5DA-B69904D32ABD}"/>
              </a:ext>
            </a:extLst>
          </p:cNvPr>
          <p:cNvSpPr>
            <a:spLocks/>
          </p:cNvSpPr>
          <p:nvPr/>
        </p:nvSpPr>
        <p:spPr bwMode="auto">
          <a:xfrm>
            <a:off x="2074641" y="4242004"/>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45" name="Freeform 220">
            <a:extLst>
              <a:ext uri="{FF2B5EF4-FFF2-40B4-BE49-F238E27FC236}">
                <a16:creationId xmlns="" xmlns:a16="http://schemas.microsoft.com/office/drawing/2014/main" id="{4DEF707B-65C0-4AD3-9EC3-FF383C6AA274}"/>
              </a:ext>
            </a:extLst>
          </p:cNvPr>
          <p:cNvSpPr>
            <a:spLocks/>
          </p:cNvSpPr>
          <p:nvPr/>
        </p:nvSpPr>
        <p:spPr bwMode="auto">
          <a:xfrm>
            <a:off x="1689589" y="4915696"/>
            <a:ext cx="176483" cy="117433"/>
          </a:xfrm>
          <a:custGeom>
            <a:avLst/>
            <a:gdLst>
              <a:gd name="T0" fmla="*/ 0 w 88"/>
              <a:gd name="T1" fmla="*/ 76 h 76"/>
              <a:gd name="T2" fmla="*/ 44 w 88"/>
              <a:gd name="T3" fmla="*/ 0 h 76"/>
              <a:gd name="T4" fmla="*/ 88 w 88"/>
              <a:gd name="T5" fmla="*/ 76 h 76"/>
              <a:gd name="T6" fmla="*/ 0 w 88"/>
              <a:gd name="T7" fmla="*/ 76 h 76"/>
            </a:gdLst>
            <a:ahLst/>
            <a:cxnLst>
              <a:cxn ang="0">
                <a:pos x="T0" y="T1"/>
              </a:cxn>
              <a:cxn ang="0">
                <a:pos x="T2" y="T3"/>
              </a:cxn>
              <a:cxn ang="0">
                <a:pos x="T4" y="T5"/>
              </a:cxn>
              <a:cxn ang="0">
                <a:pos x="T6" y="T7"/>
              </a:cxn>
            </a:cxnLst>
            <a:rect l="0" t="0" r="r" b="b"/>
            <a:pathLst>
              <a:path w="88" h="76">
                <a:moveTo>
                  <a:pt x="0" y="76"/>
                </a:moveTo>
                <a:lnTo>
                  <a:pt x="44" y="0"/>
                </a:lnTo>
                <a:lnTo>
                  <a:pt x="88" y="76"/>
                </a:lnTo>
                <a:lnTo>
                  <a:pt x="0" y="76"/>
                </a:lnTo>
                <a:close/>
              </a:path>
            </a:pathLst>
          </a:custGeom>
          <a:solidFill>
            <a:schemeClr val="accent2"/>
          </a:solidFill>
          <a:ln>
            <a:solidFill>
              <a:schemeClr val="accent2"/>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grpSp>
        <p:nvGrpSpPr>
          <p:cNvPr id="146" name="Group 145">
            <a:extLst>
              <a:ext uri="{FF2B5EF4-FFF2-40B4-BE49-F238E27FC236}">
                <a16:creationId xmlns="" xmlns:a16="http://schemas.microsoft.com/office/drawing/2014/main" id="{3492952F-17A4-49A4-80E8-3E1634A0507B}"/>
              </a:ext>
            </a:extLst>
          </p:cNvPr>
          <p:cNvGrpSpPr/>
          <p:nvPr/>
        </p:nvGrpSpPr>
        <p:grpSpPr>
          <a:xfrm>
            <a:off x="1721677" y="4142868"/>
            <a:ext cx="9293355" cy="1199048"/>
            <a:chOff x="1228726" y="3514726"/>
            <a:chExt cx="7356475" cy="1231900"/>
          </a:xfrm>
        </p:grpSpPr>
        <p:sp>
          <p:nvSpPr>
            <p:cNvPr id="147" name="Line 66">
              <a:extLst>
                <a:ext uri="{FF2B5EF4-FFF2-40B4-BE49-F238E27FC236}">
                  <a16:creationId xmlns="" xmlns:a16="http://schemas.microsoft.com/office/drawing/2014/main" id="{A2D7ACD5-31CA-42AB-8C40-8ABC72C697E5}"/>
                </a:ext>
              </a:extLst>
            </p:cNvPr>
            <p:cNvSpPr>
              <a:spLocks noChangeShapeType="1"/>
            </p:cNvSpPr>
            <p:nvPr/>
          </p:nvSpPr>
          <p:spPr bwMode="auto">
            <a:xfrm>
              <a:off x="1882776" y="3533776"/>
              <a:ext cx="0" cy="5873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48" name="Line 68">
              <a:extLst>
                <a:ext uri="{FF2B5EF4-FFF2-40B4-BE49-F238E27FC236}">
                  <a16:creationId xmlns="" xmlns:a16="http://schemas.microsoft.com/office/drawing/2014/main" id="{14EB86F8-F3F4-4FA9-93DD-35E60DA15EC7}"/>
                </a:ext>
              </a:extLst>
            </p:cNvPr>
            <p:cNvSpPr>
              <a:spLocks noChangeShapeType="1"/>
            </p:cNvSpPr>
            <p:nvPr/>
          </p:nvSpPr>
          <p:spPr bwMode="auto">
            <a:xfrm>
              <a:off x="1838326" y="35337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49" name="Line 70">
              <a:extLst>
                <a:ext uri="{FF2B5EF4-FFF2-40B4-BE49-F238E27FC236}">
                  <a16:creationId xmlns="" xmlns:a16="http://schemas.microsoft.com/office/drawing/2014/main" id="{4BF815A9-971C-4CCD-8C29-6E9481F5B5C8}"/>
                </a:ext>
              </a:extLst>
            </p:cNvPr>
            <p:cNvSpPr>
              <a:spLocks noChangeShapeType="1"/>
            </p:cNvSpPr>
            <p:nvPr/>
          </p:nvSpPr>
          <p:spPr bwMode="auto">
            <a:xfrm>
              <a:off x="1838326" y="41211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0" name="Line 80">
              <a:extLst>
                <a:ext uri="{FF2B5EF4-FFF2-40B4-BE49-F238E27FC236}">
                  <a16:creationId xmlns="" xmlns:a16="http://schemas.microsoft.com/office/drawing/2014/main" id="{5BAB129D-9F54-45C0-B0E1-3477B6F2F811}"/>
                </a:ext>
              </a:extLst>
            </p:cNvPr>
            <p:cNvSpPr>
              <a:spLocks noChangeShapeType="1"/>
            </p:cNvSpPr>
            <p:nvPr/>
          </p:nvSpPr>
          <p:spPr bwMode="auto">
            <a:xfrm>
              <a:off x="2187576" y="3530601"/>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1" name="Line 82">
              <a:extLst>
                <a:ext uri="{FF2B5EF4-FFF2-40B4-BE49-F238E27FC236}">
                  <a16:creationId xmlns="" xmlns:a16="http://schemas.microsoft.com/office/drawing/2014/main" id="{8B63040C-A2F3-4BC4-BBF4-9907A002C123}"/>
                </a:ext>
              </a:extLst>
            </p:cNvPr>
            <p:cNvSpPr>
              <a:spLocks noChangeShapeType="1"/>
            </p:cNvSpPr>
            <p:nvPr/>
          </p:nvSpPr>
          <p:spPr bwMode="auto">
            <a:xfrm>
              <a:off x="2143126" y="353060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2" name="Line 84">
              <a:extLst>
                <a:ext uri="{FF2B5EF4-FFF2-40B4-BE49-F238E27FC236}">
                  <a16:creationId xmlns="" xmlns:a16="http://schemas.microsoft.com/office/drawing/2014/main" id="{8D93F6E0-0759-4CA3-9AE9-CF6359F67121}"/>
                </a:ext>
              </a:extLst>
            </p:cNvPr>
            <p:cNvSpPr>
              <a:spLocks noChangeShapeType="1"/>
            </p:cNvSpPr>
            <p:nvPr/>
          </p:nvSpPr>
          <p:spPr bwMode="auto">
            <a:xfrm>
              <a:off x="2143126" y="4105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3" name="Line 94">
              <a:extLst>
                <a:ext uri="{FF2B5EF4-FFF2-40B4-BE49-F238E27FC236}">
                  <a16:creationId xmlns="" xmlns:a16="http://schemas.microsoft.com/office/drawing/2014/main" id="{953AEFF8-7F45-48DE-905C-EB38075CF6A3}"/>
                </a:ext>
              </a:extLst>
            </p:cNvPr>
            <p:cNvSpPr>
              <a:spLocks noChangeShapeType="1"/>
            </p:cNvSpPr>
            <p:nvPr/>
          </p:nvSpPr>
          <p:spPr bwMode="auto">
            <a:xfrm>
              <a:off x="2484439" y="3565526"/>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4" name="Line 96">
              <a:extLst>
                <a:ext uri="{FF2B5EF4-FFF2-40B4-BE49-F238E27FC236}">
                  <a16:creationId xmlns="" xmlns:a16="http://schemas.microsoft.com/office/drawing/2014/main" id="{4CB008E4-9852-4AEA-9014-84A19A5FD096}"/>
                </a:ext>
              </a:extLst>
            </p:cNvPr>
            <p:cNvSpPr>
              <a:spLocks noChangeShapeType="1"/>
            </p:cNvSpPr>
            <p:nvPr/>
          </p:nvSpPr>
          <p:spPr bwMode="auto">
            <a:xfrm>
              <a:off x="2439989" y="35655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5" name="Line 98">
              <a:extLst>
                <a:ext uri="{FF2B5EF4-FFF2-40B4-BE49-F238E27FC236}">
                  <a16:creationId xmlns="" xmlns:a16="http://schemas.microsoft.com/office/drawing/2014/main" id="{99DF754C-59EE-4DB0-8AEA-0A5C70528EB1}"/>
                </a:ext>
              </a:extLst>
            </p:cNvPr>
            <p:cNvSpPr>
              <a:spLocks noChangeShapeType="1"/>
            </p:cNvSpPr>
            <p:nvPr/>
          </p:nvSpPr>
          <p:spPr bwMode="auto">
            <a:xfrm>
              <a:off x="2439989" y="414020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6" name="Line 115">
              <a:extLst>
                <a:ext uri="{FF2B5EF4-FFF2-40B4-BE49-F238E27FC236}">
                  <a16:creationId xmlns="" xmlns:a16="http://schemas.microsoft.com/office/drawing/2014/main" id="{B12A3616-7F5C-4530-BDB9-810FCC901F7A}"/>
                </a:ext>
              </a:extLst>
            </p:cNvPr>
            <p:cNvSpPr>
              <a:spLocks noChangeShapeType="1"/>
            </p:cNvSpPr>
            <p:nvPr/>
          </p:nvSpPr>
          <p:spPr bwMode="auto">
            <a:xfrm>
              <a:off x="2786064" y="3660776"/>
              <a:ext cx="0" cy="5746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7" name="Line 117">
              <a:extLst>
                <a:ext uri="{FF2B5EF4-FFF2-40B4-BE49-F238E27FC236}">
                  <a16:creationId xmlns="" xmlns:a16="http://schemas.microsoft.com/office/drawing/2014/main" id="{731DFB8B-584A-409D-8A43-0A443D2F44C7}"/>
                </a:ext>
              </a:extLst>
            </p:cNvPr>
            <p:cNvSpPr>
              <a:spLocks noChangeShapeType="1"/>
            </p:cNvSpPr>
            <p:nvPr/>
          </p:nvSpPr>
          <p:spPr bwMode="auto">
            <a:xfrm>
              <a:off x="2741614" y="36607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8" name="Line 119">
              <a:extLst>
                <a:ext uri="{FF2B5EF4-FFF2-40B4-BE49-F238E27FC236}">
                  <a16:creationId xmlns="" xmlns:a16="http://schemas.microsoft.com/office/drawing/2014/main" id="{58D97867-4BAA-4020-AD25-DEC68D864348}"/>
                </a:ext>
              </a:extLst>
            </p:cNvPr>
            <p:cNvSpPr>
              <a:spLocks noChangeShapeType="1"/>
            </p:cNvSpPr>
            <p:nvPr/>
          </p:nvSpPr>
          <p:spPr bwMode="auto">
            <a:xfrm>
              <a:off x="2741614" y="42354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59" name="Line 136">
              <a:extLst>
                <a:ext uri="{FF2B5EF4-FFF2-40B4-BE49-F238E27FC236}">
                  <a16:creationId xmlns="" xmlns:a16="http://schemas.microsoft.com/office/drawing/2014/main" id="{006E9836-1F44-4834-B184-6635883DEE5F}"/>
                </a:ext>
              </a:extLst>
            </p:cNvPr>
            <p:cNvSpPr>
              <a:spLocks noChangeShapeType="1"/>
            </p:cNvSpPr>
            <p:nvPr/>
          </p:nvSpPr>
          <p:spPr bwMode="auto">
            <a:xfrm>
              <a:off x="3094039" y="3749676"/>
              <a:ext cx="0" cy="5842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0" name="Line 138">
              <a:extLst>
                <a:ext uri="{FF2B5EF4-FFF2-40B4-BE49-F238E27FC236}">
                  <a16:creationId xmlns="" xmlns:a16="http://schemas.microsoft.com/office/drawing/2014/main" id="{348BE1E0-9EC7-421B-B3B9-73E1C100B56D}"/>
                </a:ext>
              </a:extLst>
            </p:cNvPr>
            <p:cNvSpPr>
              <a:spLocks noChangeShapeType="1"/>
            </p:cNvSpPr>
            <p:nvPr/>
          </p:nvSpPr>
          <p:spPr bwMode="auto">
            <a:xfrm>
              <a:off x="3049589" y="37496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1" name="Line 140">
              <a:extLst>
                <a:ext uri="{FF2B5EF4-FFF2-40B4-BE49-F238E27FC236}">
                  <a16:creationId xmlns="" xmlns:a16="http://schemas.microsoft.com/office/drawing/2014/main" id="{7A25F43D-6CA2-4CBF-99B8-7F24B09947BB}"/>
                </a:ext>
              </a:extLst>
            </p:cNvPr>
            <p:cNvSpPr>
              <a:spLocks noChangeShapeType="1"/>
            </p:cNvSpPr>
            <p:nvPr/>
          </p:nvSpPr>
          <p:spPr bwMode="auto">
            <a:xfrm>
              <a:off x="3049589" y="43338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2" name="Line 157">
              <a:extLst>
                <a:ext uri="{FF2B5EF4-FFF2-40B4-BE49-F238E27FC236}">
                  <a16:creationId xmlns="" xmlns:a16="http://schemas.microsoft.com/office/drawing/2014/main" id="{E13A3B8F-3286-4A7C-A001-5732C5AD9364}"/>
                </a:ext>
              </a:extLst>
            </p:cNvPr>
            <p:cNvSpPr>
              <a:spLocks noChangeShapeType="1"/>
            </p:cNvSpPr>
            <p:nvPr/>
          </p:nvSpPr>
          <p:spPr bwMode="auto">
            <a:xfrm>
              <a:off x="3697289" y="3829051"/>
              <a:ext cx="0" cy="60007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3" name="Line 159">
              <a:extLst>
                <a:ext uri="{FF2B5EF4-FFF2-40B4-BE49-F238E27FC236}">
                  <a16:creationId xmlns="" xmlns:a16="http://schemas.microsoft.com/office/drawing/2014/main" id="{F2139402-1C8F-472E-92D4-061C39C3C333}"/>
                </a:ext>
              </a:extLst>
            </p:cNvPr>
            <p:cNvSpPr>
              <a:spLocks noChangeShapeType="1"/>
            </p:cNvSpPr>
            <p:nvPr/>
          </p:nvSpPr>
          <p:spPr bwMode="auto">
            <a:xfrm>
              <a:off x="3652839" y="38290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4" name="Line 161">
              <a:extLst>
                <a:ext uri="{FF2B5EF4-FFF2-40B4-BE49-F238E27FC236}">
                  <a16:creationId xmlns="" xmlns:a16="http://schemas.microsoft.com/office/drawing/2014/main" id="{E8C565E8-38A9-46D4-9513-5752E7AB27B8}"/>
                </a:ext>
              </a:extLst>
            </p:cNvPr>
            <p:cNvSpPr>
              <a:spLocks noChangeShapeType="1"/>
            </p:cNvSpPr>
            <p:nvPr/>
          </p:nvSpPr>
          <p:spPr bwMode="auto">
            <a:xfrm>
              <a:off x="3652839" y="44291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5" name="Line 192">
              <a:extLst>
                <a:ext uri="{FF2B5EF4-FFF2-40B4-BE49-F238E27FC236}">
                  <a16:creationId xmlns="" xmlns:a16="http://schemas.microsoft.com/office/drawing/2014/main" id="{7E00C532-4B1E-4755-B5ED-EA18E00308D3}"/>
                </a:ext>
              </a:extLst>
            </p:cNvPr>
            <p:cNvSpPr>
              <a:spLocks noChangeShapeType="1"/>
            </p:cNvSpPr>
            <p:nvPr/>
          </p:nvSpPr>
          <p:spPr bwMode="auto">
            <a:xfrm>
              <a:off x="4903789" y="3978276"/>
              <a:ext cx="0" cy="6350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6" name="Line 194">
              <a:extLst>
                <a:ext uri="{FF2B5EF4-FFF2-40B4-BE49-F238E27FC236}">
                  <a16:creationId xmlns="" xmlns:a16="http://schemas.microsoft.com/office/drawing/2014/main" id="{A00A2EE9-0D1F-4E72-8553-7DADD38D6E55}"/>
                </a:ext>
              </a:extLst>
            </p:cNvPr>
            <p:cNvSpPr>
              <a:spLocks noChangeShapeType="1"/>
            </p:cNvSpPr>
            <p:nvPr/>
          </p:nvSpPr>
          <p:spPr bwMode="auto">
            <a:xfrm>
              <a:off x="4859339" y="3978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7" name="Line 196">
              <a:extLst>
                <a:ext uri="{FF2B5EF4-FFF2-40B4-BE49-F238E27FC236}">
                  <a16:creationId xmlns="" xmlns:a16="http://schemas.microsoft.com/office/drawing/2014/main" id="{B16E9FEF-017D-45AB-9D6B-F670619DECB0}"/>
                </a:ext>
              </a:extLst>
            </p:cNvPr>
            <p:cNvSpPr>
              <a:spLocks noChangeShapeType="1"/>
            </p:cNvSpPr>
            <p:nvPr/>
          </p:nvSpPr>
          <p:spPr bwMode="auto">
            <a:xfrm>
              <a:off x="4859339" y="461327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8" name="Line 199">
              <a:extLst>
                <a:ext uri="{FF2B5EF4-FFF2-40B4-BE49-F238E27FC236}">
                  <a16:creationId xmlns="" xmlns:a16="http://schemas.microsoft.com/office/drawing/2014/main" id="{B350F1CD-FE82-4292-BDCB-C0DB73FB97E3}"/>
                </a:ext>
              </a:extLst>
            </p:cNvPr>
            <p:cNvSpPr>
              <a:spLocks noChangeShapeType="1"/>
            </p:cNvSpPr>
            <p:nvPr/>
          </p:nvSpPr>
          <p:spPr bwMode="auto">
            <a:xfrm>
              <a:off x="8540751" y="4175126"/>
              <a:ext cx="0" cy="5715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69" name="Line 201">
              <a:extLst>
                <a:ext uri="{FF2B5EF4-FFF2-40B4-BE49-F238E27FC236}">
                  <a16:creationId xmlns="" xmlns:a16="http://schemas.microsoft.com/office/drawing/2014/main" id="{F21D12D4-6A97-4554-9800-35D56F43CDA1}"/>
                </a:ext>
              </a:extLst>
            </p:cNvPr>
            <p:cNvSpPr>
              <a:spLocks noChangeShapeType="1"/>
            </p:cNvSpPr>
            <p:nvPr/>
          </p:nvSpPr>
          <p:spPr bwMode="auto">
            <a:xfrm>
              <a:off x="8496301" y="41751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0" name="Line 214">
              <a:extLst>
                <a:ext uri="{FF2B5EF4-FFF2-40B4-BE49-F238E27FC236}">
                  <a16:creationId xmlns="" xmlns:a16="http://schemas.microsoft.com/office/drawing/2014/main" id="{6796EA61-8FBE-4889-B641-8170884BBE11}"/>
                </a:ext>
              </a:extLst>
            </p:cNvPr>
            <p:cNvSpPr>
              <a:spLocks noChangeShapeType="1"/>
            </p:cNvSpPr>
            <p:nvPr/>
          </p:nvSpPr>
          <p:spPr bwMode="auto">
            <a:xfrm>
              <a:off x="1577976" y="3514726"/>
              <a:ext cx="0" cy="593725"/>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1" name="Line 216">
              <a:extLst>
                <a:ext uri="{FF2B5EF4-FFF2-40B4-BE49-F238E27FC236}">
                  <a16:creationId xmlns="" xmlns:a16="http://schemas.microsoft.com/office/drawing/2014/main" id="{5F93D64F-992B-4B7F-AE02-5F712DFFE82A}"/>
                </a:ext>
              </a:extLst>
            </p:cNvPr>
            <p:cNvSpPr>
              <a:spLocks noChangeShapeType="1"/>
            </p:cNvSpPr>
            <p:nvPr/>
          </p:nvSpPr>
          <p:spPr bwMode="auto">
            <a:xfrm>
              <a:off x="1533526" y="35147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2" name="Line 218">
              <a:extLst>
                <a:ext uri="{FF2B5EF4-FFF2-40B4-BE49-F238E27FC236}">
                  <a16:creationId xmlns="" xmlns:a16="http://schemas.microsoft.com/office/drawing/2014/main" id="{F96A25B5-97E3-4CC6-A8CA-269D61B561B7}"/>
                </a:ext>
              </a:extLst>
            </p:cNvPr>
            <p:cNvSpPr>
              <a:spLocks noChangeShapeType="1"/>
            </p:cNvSpPr>
            <p:nvPr/>
          </p:nvSpPr>
          <p:spPr bwMode="auto">
            <a:xfrm>
              <a:off x="1533526" y="4108451"/>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3" name="Line 228">
              <a:extLst>
                <a:ext uri="{FF2B5EF4-FFF2-40B4-BE49-F238E27FC236}">
                  <a16:creationId xmlns="" xmlns:a16="http://schemas.microsoft.com/office/drawing/2014/main" id="{A39B5449-FABF-4140-84A0-B42F3CCA22B9}"/>
                </a:ext>
              </a:extLst>
            </p:cNvPr>
            <p:cNvSpPr>
              <a:spLocks noChangeShapeType="1"/>
            </p:cNvSpPr>
            <p:nvPr/>
          </p:nvSpPr>
          <p:spPr bwMode="auto">
            <a:xfrm>
              <a:off x="1273176" y="4187826"/>
              <a:ext cx="0" cy="55880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4" name="Line 230">
              <a:extLst>
                <a:ext uri="{FF2B5EF4-FFF2-40B4-BE49-F238E27FC236}">
                  <a16:creationId xmlns="" xmlns:a16="http://schemas.microsoft.com/office/drawing/2014/main" id="{900D0D03-2D1C-4C0B-9E38-E5DDDC5F3381}"/>
                </a:ext>
              </a:extLst>
            </p:cNvPr>
            <p:cNvSpPr>
              <a:spLocks noChangeShapeType="1"/>
            </p:cNvSpPr>
            <p:nvPr/>
          </p:nvSpPr>
          <p:spPr bwMode="auto">
            <a:xfrm>
              <a:off x="1228726" y="41878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5" name="Freeform 237">
              <a:extLst>
                <a:ext uri="{FF2B5EF4-FFF2-40B4-BE49-F238E27FC236}">
                  <a16:creationId xmlns="" xmlns:a16="http://schemas.microsoft.com/office/drawing/2014/main" id="{63053DB9-A588-4EAD-A216-273E155EE04A}"/>
                </a:ext>
              </a:extLst>
            </p:cNvPr>
            <p:cNvSpPr>
              <a:spLocks/>
            </p:cNvSpPr>
            <p:nvPr/>
          </p:nvSpPr>
          <p:spPr bwMode="auto">
            <a:xfrm>
              <a:off x="1273176" y="3686176"/>
              <a:ext cx="7267575" cy="774700"/>
            </a:xfrm>
            <a:custGeom>
              <a:avLst/>
              <a:gdLst>
                <a:gd name="T0" fmla="*/ 0 w 4578"/>
                <a:gd name="T1" fmla="*/ 440 h 488"/>
                <a:gd name="T2" fmla="*/ 194 w 4578"/>
                <a:gd name="T3" fmla="*/ 0 h 488"/>
                <a:gd name="T4" fmla="*/ 384 w 4578"/>
                <a:gd name="T5" fmla="*/ 6 h 488"/>
                <a:gd name="T6" fmla="*/ 570 w 4578"/>
                <a:gd name="T7" fmla="*/ 6 h 488"/>
                <a:gd name="T8" fmla="*/ 757 w 4578"/>
                <a:gd name="T9" fmla="*/ 22 h 488"/>
                <a:gd name="T10" fmla="*/ 953 w 4578"/>
                <a:gd name="T11" fmla="*/ 90 h 488"/>
                <a:gd name="T12" fmla="*/ 1149 w 4578"/>
                <a:gd name="T13" fmla="*/ 140 h 488"/>
                <a:gd name="T14" fmla="*/ 1529 w 4578"/>
                <a:gd name="T15" fmla="*/ 196 h 488"/>
                <a:gd name="T16" fmla="*/ 2291 w 4578"/>
                <a:gd name="T17" fmla="*/ 308 h 488"/>
                <a:gd name="T18" fmla="*/ 4578 w 4578"/>
                <a:gd name="T19" fmla="*/ 48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78" h="488">
                  <a:moveTo>
                    <a:pt x="0" y="440"/>
                  </a:moveTo>
                  <a:lnTo>
                    <a:pt x="194" y="0"/>
                  </a:lnTo>
                  <a:lnTo>
                    <a:pt x="384" y="6"/>
                  </a:lnTo>
                  <a:lnTo>
                    <a:pt x="570" y="6"/>
                  </a:lnTo>
                  <a:lnTo>
                    <a:pt x="757" y="22"/>
                  </a:lnTo>
                  <a:lnTo>
                    <a:pt x="953" y="90"/>
                  </a:lnTo>
                  <a:lnTo>
                    <a:pt x="1149" y="140"/>
                  </a:lnTo>
                  <a:lnTo>
                    <a:pt x="1529" y="196"/>
                  </a:lnTo>
                  <a:lnTo>
                    <a:pt x="2291" y="308"/>
                  </a:lnTo>
                  <a:lnTo>
                    <a:pt x="4578" y="488"/>
                  </a:lnTo>
                </a:path>
              </a:pathLst>
            </a:custGeom>
            <a:noFill/>
            <a:ln w="28575"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sp>
          <p:nvSpPr>
            <p:cNvPr id="176" name="Line 201">
              <a:extLst>
                <a:ext uri="{FF2B5EF4-FFF2-40B4-BE49-F238E27FC236}">
                  <a16:creationId xmlns="" xmlns:a16="http://schemas.microsoft.com/office/drawing/2014/main" id="{9AF41C09-ED66-49D4-8107-25845A4659A5}"/>
                </a:ext>
              </a:extLst>
            </p:cNvPr>
            <p:cNvSpPr>
              <a:spLocks noChangeShapeType="1"/>
            </p:cNvSpPr>
            <p:nvPr/>
          </p:nvSpPr>
          <p:spPr bwMode="auto">
            <a:xfrm>
              <a:off x="8496301" y="4746626"/>
              <a:ext cx="88900" cy="0"/>
            </a:xfrm>
            <a:prstGeom prst="line">
              <a:avLst/>
            </a:prstGeom>
            <a:noFill/>
            <a:ln w="28575" cap="flat">
              <a:solidFill>
                <a:schemeClr val="accent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defRPr/>
              </a:pPr>
              <a:endParaRPr lang="en-GB" sz="1800" dirty="0">
                <a:solidFill>
                  <a:srgbClr val="000000"/>
                </a:solidFill>
                <a:latin typeface="Arial" charset="0"/>
                <a:cs typeface="Arial" charset="0"/>
              </a:endParaRPr>
            </a:p>
          </p:txBody>
        </p:sp>
      </p:grpSp>
      <p:sp>
        <p:nvSpPr>
          <p:cNvPr id="177" name="Rectangle 183">
            <a:extLst>
              <a:ext uri="{FF2B5EF4-FFF2-40B4-BE49-F238E27FC236}">
                <a16:creationId xmlns="" xmlns:a16="http://schemas.microsoft.com/office/drawing/2014/main" id="{4542C726-C479-4F17-B0A8-E369B8EF2219}"/>
              </a:ext>
            </a:extLst>
          </p:cNvPr>
          <p:cNvSpPr>
            <a:spLocks noChangeArrowheads="1"/>
          </p:cNvSpPr>
          <p:nvPr/>
        </p:nvSpPr>
        <p:spPr bwMode="auto">
          <a:xfrm>
            <a:off x="10871746" y="4098365"/>
            <a:ext cx="148407" cy="117433"/>
          </a:xfrm>
          <a:prstGeom prst="rect">
            <a:avLst/>
          </a:prstGeom>
          <a:solidFill>
            <a:srgbClr val="00A0AF"/>
          </a:solidFill>
          <a:ln>
            <a:solidFill>
              <a:srgbClr val="00A0AF"/>
            </a:solidFill>
          </a:ln>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defRPr/>
            </a:pPr>
            <a:endParaRPr lang="en-GB" sz="1800" kern="0" dirty="0">
              <a:solidFill>
                <a:srgbClr val="000000"/>
              </a:solidFill>
              <a:latin typeface="Arial" charset="0"/>
              <a:cs typeface="Arial" charset="0"/>
            </a:endParaRPr>
          </a:p>
        </p:txBody>
      </p:sp>
      <p:sp>
        <p:nvSpPr>
          <p:cNvPr id="179" name="Text Placeholder 3">
            <a:extLst>
              <a:ext uri="{FF2B5EF4-FFF2-40B4-BE49-F238E27FC236}">
                <a16:creationId xmlns="" xmlns:a16="http://schemas.microsoft.com/office/drawing/2014/main" id="{6E21C12A-0916-44C9-92E9-29D982C395C4}"/>
              </a:ext>
            </a:extLst>
          </p:cNvPr>
          <p:cNvSpPr txBox="1">
            <a:spLocks/>
          </p:cNvSpPr>
          <p:nvPr/>
        </p:nvSpPr>
        <p:spPr>
          <a:xfrm>
            <a:off x="6622547" y="6570904"/>
            <a:ext cx="5569545" cy="287337"/>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GB" dirty="0">
                <a:solidFill>
                  <a:prstClr val="black"/>
                </a:solidFill>
              </a:rPr>
              <a:t>Dooley KE </a:t>
            </a:r>
            <a:r>
              <a:rPr lang="en-GB" i="1" dirty="0">
                <a:solidFill>
                  <a:prstClr val="black"/>
                </a:solidFill>
              </a:rPr>
              <a:t>et al</a:t>
            </a:r>
            <a:r>
              <a:rPr lang="en-GB" dirty="0">
                <a:solidFill>
                  <a:prstClr val="black"/>
                </a:solidFill>
              </a:rPr>
              <a:t>. </a:t>
            </a:r>
            <a:r>
              <a:rPr lang="en-GB" i="1" dirty="0">
                <a:solidFill>
                  <a:prstClr val="black"/>
                </a:solidFill>
              </a:rPr>
              <a:t>J </a:t>
            </a:r>
            <a:r>
              <a:rPr lang="en-GB" i="1" dirty="0" err="1">
                <a:solidFill>
                  <a:prstClr val="black"/>
                </a:solidFill>
              </a:rPr>
              <a:t>Acquir</a:t>
            </a:r>
            <a:r>
              <a:rPr lang="en-GB" i="1" dirty="0">
                <a:solidFill>
                  <a:prstClr val="black"/>
                </a:solidFill>
              </a:rPr>
              <a:t> Immune </a:t>
            </a:r>
            <a:r>
              <a:rPr lang="en-GB" i="1" dirty="0" err="1">
                <a:solidFill>
                  <a:prstClr val="black"/>
                </a:solidFill>
              </a:rPr>
              <a:t>Defic</a:t>
            </a:r>
            <a:r>
              <a:rPr lang="en-GB" i="1" dirty="0">
                <a:solidFill>
                  <a:prstClr val="black"/>
                </a:solidFill>
              </a:rPr>
              <a:t> </a:t>
            </a:r>
            <a:r>
              <a:rPr lang="en-GB" i="1" dirty="0" err="1">
                <a:solidFill>
                  <a:prstClr val="black"/>
                </a:solidFill>
              </a:rPr>
              <a:t>Syndr</a:t>
            </a:r>
            <a:r>
              <a:rPr lang="en-GB" i="1" dirty="0">
                <a:solidFill>
                  <a:prstClr val="black"/>
                </a:solidFill>
              </a:rPr>
              <a:t> </a:t>
            </a:r>
            <a:r>
              <a:rPr lang="en-GB" dirty="0">
                <a:solidFill>
                  <a:prstClr val="black"/>
                </a:solidFill>
              </a:rPr>
              <a:t>2013;62:21−27</a:t>
            </a:r>
          </a:p>
        </p:txBody>
      </p:sp>
    </p:spTree>
    <p:extLst>
      <p:ext uri="{BB962C8B-B14F-4D97-AF65-F5344CB8AC3E}">
        <p14:creationId xmlns:p14="http://schemas.microsoft.com/office/powerpoint/2010/main" val="793476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78317603"/>
              </p:ext>
            </p:extLst>
          </p:nvPr>
        </p:nvGraphicFramePr>
        <p:xfrm>
          <a:off x="239352" y="1149068"/>
          <a:ext cx="11753358" cy="4280979"/>
        </p:xfrm>
        <a:graphic>
          <a:graphicData uri="http://schemas.openxmlformats.org/drawingml/2006/table">
            <a:tbl>
              <a:tblPr firstRow="1" bandRow="1">
                <a:tableStyleId>{5C22544A-7EE6-4342-B048-85BDC9FD1C3A}</a:tableStyleId>
              </a:tblPr>
              <a:tblGrid>
                <a:gridCol w="5134320">
                  <a:extLst>
                    <a:ext uri="{9D8B030D-6E8A-4147-A177-3AD203B41FA5}">
                      <a16:colId xmlns:a16="http://schemas.microsoft.com/office/drawing/2014/main" xmlns="" val="20000"/>
                    </a:ext>
                  </a:extLst>
                </a:gridCol>
                <a:gridCol w="1537083">
                  <a:extLst>
                    <a:ext uri="{9D8B030D-6E8A-4147-A177-3AD203B41FA5}">
                      <a16:colId xmlns:a16="http://schemas.microsoft.com/office/drawing/2014/main" xmlns="" val="20001"/>
                    </a:ext>
                  </a:extLst>
                </a:gridCol>
                <a:gridCol w="2532184">
                  <a:extLst>
                    <a:ext uri="{9D8B030D-6E8A-4147-A177-3AD203B41FA5}">
                      <a16:colId xmlns:a16="http://schemas.microsoft.com/office/drawing/2014/main" xmlns="" val="20002"/>
                    </a:ext>
                  </a:extLst>
                </a:gridCol>
                <a:gridCol w="2549771">
                  <a:extLst>
                    <a:ext uri="{9D8B030D-6E8A-4147-A177-3AD203B41FA5}">
                      <a16:colId xmlns:a16="http://schemas.microsoft.com/office/drawing/2014/main" xmlns="" val="20003"/>
                    </a:ext>
                  </a:extLst>
                </a:gridCol>
              </a:tblGrid>
              <a:tr h="823693">
                <a:tc>
                  <a:txBody>
                    <a:bodyPr/>
                    <a:lstStyle/>
                    <a:p>
                      <a:pPr algn="ctr"/>
                      <a:r>
                        <a:rPr lang="fr-CH" sz="2400" dirty="0">
                          <a:latin typeface="+mn-lt"/>
                        </a:rPr>
                        <a:t>Population</a:t>
                      </a:r>
                      <a:endParaRPr lang="en-US" sz="2400" dirty="0">
                        <a:latin typeface="+mn-lt"/>
                      </a:endParaRPr>
                    </a:p>
                  </a:txBody>
                  <a:tcPr marL="121920" marR="121920"/>
                </a:tc>
                <a:tc>
                  <a:txBody>
                    <a:bodyPr/>
                    <a:lstStyle/>
                    <a:p>
                      <a:pPr algn="ctr"/>
                      <a:r>
                        <a:rPr lang="fr-CH" sz="2400" dirty="0" err="1"/>
                        <a:t>Preferred</a:t>
                      </a:r>
                      <a:endParaRPr lang="en-US" sz="2400" dirty="0"/>
                    </a:p>
                  </a:txBody>
                  <a:tcPr marL="121920" marR="121920"/>
                </a:tc>
                <a:tc>
                  <a:txBody>
                    <a:bodyPr/>
                    <a:lstStyle/>
                    <a:p>
                      <a:pPr algn="ctr"/>
                      <a:r>
                        <a:rPr lang="fr-CH" sz="2400" dirty="0"/>
                        <a:t>Alternatives </a:t>
                      </a:r>
                      <a:endParaRPr lang="en-US" sz="2400" dirty="0"/>
                    </a:p>
                  </a:txBody>
                  <a:tcPr marL="121920" marR="121920"/>
                </a:tc>
                <a:tc>
                  <a:txBody>
                    <a:bodyPr/>
                    <a:lstStyle/>
                    <a:p>
                      <a:pPr algn="ctr"/>
                      <a:r>
                        <a:rPr lang="fr-CH" sz="2400" dirty="0" err="1"/>
                        <a:t>Special</a:t>
                      </a:r>
                      <a:r>
                        <a:rPr lang="fr-CH" sz="2400" dirty="0"/>
                        <a:t> situations</a:t>
                      </a:r>
                      <a:endParaRPr lang="en-US" sz="2400" dirty="0"/>
                    </a:p>
                  </a:txBody>
                  <a:tcPr marL="121920" marR="121920"/>
                </a:tc>
                <a:extLst>
                  <a:ext uri="{0D108BD9-81ED-4DB2-BD59-A6C34878D82A}">
                    <a16:rowId xmlns:a16="http://schemas.microsoft.com/office/drawing/2014/main" xmlns="" val="10000"/>
                  </a:ext>
                </a:extLst>
              </a:tr>
              <a:tr h="540328">
                <a:tc>
                  <a:txBody>
                    <a:bodyPr/>
                    <a:lstStyle/>
                    <a:p>
                      <a:pPr marL="90170">
                        <a:lnSpc>
                          <a:spcPct val="100000"/>
                        </a:lnSpc>
                        <a:spcAft>
                          <a:spcPts val="0"/>
                        </a:spcAft>
                      </a:pPr>
                      <a:r>
                        <a:rPr lang="en-GB" sz="2000" b="1" dirty="0">
                          <a:solidFill>
                            <a:schemeClr val="tx1"/>
                          </a:solidFill>
                          <a:effectLst/>
                          <a:latin typeface="+mn-lt"/>
                          <a:ea typeface="Times New Roman"/>
                          <a:cs typeface="Calibri"/>
                        </a:rPr>
                        <a:t>Adult men and adolescent boys</a:t>
                      </a:r>
                      <a:endParaRPr lang="en-US" sz="2000" dirty="0">
                        <a:solidFill>
                          <a:schemeClr val="tx1"/>
                        </a:solidFill>
                        <a:effectLst/>
                        <a:latin typeface="+mn-lt"/>
                        <a:ea typeface="MS Mincho"/>
                        <a:cs typeface="Times New Roman"/>
                      </a:endParaRPr>
                    </a:p>
                  </a:txBody>
                  <a:tcPr marL="68580" marR="68580" marT="0" marB="0"/>
                </a:tc>
                <a:tc rowSpan="3">
                  <a:txBody>
                    <a:bodyPr/>
                    <a:lstStyle/>
                    <a:p>
                      <a:pPr algn="ctr"/>
                      <a:r>
                        <a:rPr lang="fr-CH" sz="1900" b="1" dirty="0" err="1">
                          <a:solidFill>
                            <a:srgbClr val="FF0000"/>
                          </a:solidFill>
                          <a:latin typeface="+mn-lt"/>
                        </a:rPr>
                        <a:t>TLD</a:t>
                      </a:r>
                      <a:r>
                        <a:rPr lang="fr-CH" sz="1900" b="1" baseline="30000" dirty="0" err="1">
                          <a:solidFill>
                            <a:srgbClr val="FF0000"/>
                          </a:solidFill>
                          <a:latin typeface="+mn-lt"/>
                        </a:rPr>
                        <a:t>a</a:t>
                      </a:r>
                      <a:endParaRPr lang="en-US" sz="1900" b="1" baseline="30000" dirty="0">
                        <a:solidFill>
                          <a:srgbClr val="FF0000"/>
                        </a:solidFill>
                        <a:latin typeface="+mn-lt"/>
                      </a:endParaRPr>
                    </a:p>
                  </a:txBody>
                  <a:tcPr marL="121920" marR="121920" anchor="ctr"/>
                </a:tc>
                <a:tc rowSpan="3">
                  <a:txBody>
                    <a:bodyPr/>
                    <a:lstStyle/>
                    <a:p>
                      <a:pPr algn="ctr"/>
                      <a:r>
                        <a:rPr lang="fr-CH" sz="1900" dirty="0">
                          <a:latin typeface="+mn-lt"/>
                        </a:rPr>
                        <a:t>TLE600</a:t>
                      </a:r>
                    </a:p>
                    <a:p>
                      <a:pPr algn="ctr"/>
                      <a:endParaRPr lang="fr-CH" sz="1900" dirty="0">
                        <a:latin typeface="+mn-lt"/>
                      </a:endParaRPr>
                    </a:p>
                    <a:p>
                      <a:pPr algn="ctr"/>
                      <a:r>
                        <a:rPr lang="fr-CH" sz="1900" dirty="0">
                          <a:latin typeface="+mn-lt"/>
                        </a:rPr>
                        <a:t>TLE400</a:t>
                      </a:r>
                      <a:endParaRPr lang="en-US" sz="1900" dirty="0">
                        <a:latin typeface="+mn-lt"/>
                      </a:endParaRPr>
                    </a:p>
                  </a:txBody>
                  <a:tcPr marL="121920" marR="121920" anchor="ctr"/>
                </a:tc>
                <a:tc rowSpan="3">
                  <a:txBody>
                    <a:bodyPr/>
                    <a:lstStyle/>
                    <a:p>
                      <a:pPr algn="ctr"/>
                      <a:r>
                        <a:rPr lang="en-US" sz="1900" kern="1200" dirty="0">
                          <a:solidFill>
                            <a:schemeClr val="dk1"/>
                          </a:solidFill>
                          <a:effectLst/>
                          <a:latin typeface="+mn-lt"/>
                          <a:ea typeface="+mn-ea"/>
                          <a:cs typeface="+mn-cs"/>
                        </a:rPr>
                        <a:t>AZT+3TC+ EFV600</a:t>
                      </a:r>
                      <a:r>
                        <a:rPr lang="en-US" sz="1900" kern="1200" baseline="30000" dirty="0">
                          <a:solidFill>
                            <a:schemeClr val="dk1"/>
                          </a:solidFill>
                          <a:effectLst/>
                          <a:latin typeface="+mn-lt"/>
                          <a:ea typeface="+mn-ea"/>
                          <a:cs typeface="+mn-cs"/>
                        </a:rPr>
                        <a:t>b</a:t>
                      </a:r>
                    </a:p>
                    <a:p>
                      <a:pPr algn="ctr"/>
                      <a:r>
                        <a:rPr lang="en-US" sz="1900" kern="1200" dirty="0">
                          <a:solidFill>
                            <a:schemeClr val="dk1"/>
                          </a:solidFill>
                          <a:effectLst/>
                          <a:latin typeface="+mn-lt"/>
                          <a:ea typeface="+mn-ea"/>
                          <a:cs typeface="+mn-cs"/>
                        </a:rPr>
                        <a:t> </a:t>
                      </a:r>
                    </a:p>
                    <a:p>
                      <a:pPr algn="ctr"/>
                      <a:r>
                        <a:rPr lang="en-US" sz="1900" kern="1200" dirty="0">
                          <a:solidFill>
                            <a:schemeClr val="dk1"/>
                          </a:solidFill>
                          <a:effectLst/>
                          <a:latin typeface="+mn-lt"/>
                          <a:ea typeface="+mn-ea"/>
                          <a:cs typeface="+mn-cs"/>
                        </a:rPr>
                        <a:t>TDF+3TC (or FTC)+PI/</a:t>
                      </a:r>
                      <a:r>
                        <a:rPr lang="en-US" sz="1900" kern="1200" dirty="0" err="1">
                          <a:solidFill>
                            <a:schemeClr val="dk1"/>
                          </a:solidFill>
                          <a:effectLst/>
                          <a:latin typeface="+mn-lt"/>
                          <a:ea typeface="+mn-ea"/>
                          <a:cs typeface="+mn-cs"/>
                        </a:rPr>
                        <a:t>r</a:t>
                      </a:r>
                      <a:r>
                        <a:rPr lang="en-US" sz="1900" kern="1200" baseline="30000" dirty="0" err="1">
                          <a:solidFill>
                            <a:schemeClr val="dk1"/>
                          </a:solidFill>
                          <a:effectLst/>
                          <a:latin typeface="+mn-lt"/>
                          <a:ea typeface="+mn-ea"/>
                          <a:cs typeface="+mn-cs"/>
                        </a:rPr>
                        <a:t>c</a:t>
                      </a:r>
                      <a:endParaRPr lang="en-US" sz="1900" dirty="0">
                        <a:latin typeface="+mn-lt"/>
                      </a:endParaRPr>
                    </a:p>
                  </a:txBody>
                  <a:tcPr marL="121920" marR="121920" anchor="ctr"/>
                </a:tc>
                <a:extLst>
                  <a:ext uri="{0D108BD9-81ED-4DB2-BD59-A6C34878D82A}">
                    <a16:rowId xmlns:a16="http://schemas.microsoft.com/office/drawing/2014/main" xmlns="" val="10001"/>
                  </a:ext>
                </a:extLst>
              </a:tr>
              <a:tr h="792822">
                <a:tc>
                  <a:txBody>
                    <a:bodyPr/>
                    <a:lstStyle/>
                    <a:p>
                      <a:pPr marL="90170">
                        <a:lnSpc>
                          <a:spcPct val="100000"/>
                        </a:lnSpc>
                        <a:spcAft>
                          <a:spcPts val="0"/>
                        </a:spcAft>
                      </a:pPr>
                      <a:r>
                        <a:rPr lang="en-GB" sz="2000" b="1" dirty="0">
                          <a:solidFill>
                            <a:schemeClr val="tx1"/>
                          </a:solidFill>
                          <a:effectLst/>
                          <a:latin typeface="+mn-lt"/>
                          <a:ea typeface="Times New Roman"/>
                          <a:cs typeface="Calibri"/>
                        </a:rPr>
                        <a:t>Pregnant (from eight weeks after conception) and breastfeeding women and adolescent </a:t>
                      </a:r>
                      <a:r>
                        <a:rPr lang="en-GB" sz="2000" b="1" dirty="0" smtClean="0">
                          <a:solidFill>
                            <a:schemeClr val="tx1"/>
                          </a:solidFill>
                          <a:effectLst/>
                          <a:latin typeface="+mn-lt"/>
                          <a:ea typeface="Times New Roman"/>
                          <a:cs typeface="Calibri"/>
                        </a:rPr>
                        <a:t>girls</a:t>
                      </a: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2"/>
                  </a:ext>
                </a:extLst>
              </a:tr>
              <a:tr h="751766">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with effective contraception or not of childbearing potential</a:t>
                      </a:r>
                      <a:endParaRPr lang="en-US" sz="2000" dirty="0">
                        <a:solidFill>
                          <a:schemeClr val="tx1"/>
                        </a:solidFill>
                        <a:effectLst/>
                        <a:latin typeface="+mn-lt"/>
                        <a:ea typeface="MS Mincho"/>
                        <a:cs typeface="Times New Roman"/>
                      </a:endParaRPr>
                    </a:p>
                  </a:txBody>
                  <a:tcPr marL="68580" marR="68580" marT="0" marB="0"/>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xmlns="" val="10003"/>
                  </a:ext>
                </a:extLst>
              </a:tr>
              <a:tr h="1250792">
                <a:tc>
                  <a:txBody>
                    <a:bodyPr/>
                    <a:lstStyle/>
                    <a:p>
                      <a:pPr marL="90170">
                        <a:lnSpc>
                          <a:spcPct val="100000"/>
                        </a:lnSpc>
                        <a:spcAft>
                          <a:spcPts val="0"/>
                        </a:spcAft>
                      </a:pPr>
                      <a:r>
                        <a:rPr lang="en-GB" sz="2000" b="1" dirty="0">
                          <a:solidFill>
                            <a:schemeClr val="tx1"/>
                          </a:solidFill>
                          <a:effectLst/>
                          <a:latin typeface="+mn-lt"/>
                          <a:ea typeface="Times New Roman"/>
                          <a:cs typeface="Calibri"/>
                        </a:rPr>
                        <a:t>Women and adolescent girls of childbearing potential who want to become pregnant and have no effective contraception</a:t>
                      </a:r>
                      <a:endParaRPr lang="en-US" sz="2000" dirty="0">
                        <a:solidFill>
                          <a:schemeClr val="tx1"/>
                        </a:solidFill>
                        <a:effectLst/>
                        <a:latin typeface="+mn-lt"/>
                        <a:ea typeface="MS Mincho"/>
                        <a:cs typeface="Times New Roman"/>
                      </a:endParaRPr>
                    </a:p>
                  </a:txBody>
                  <a:tcPr marL="68580" marR="68580" marT="0" marB="0"/>
                </a:tc>
                <a:tc>
                  <a:txBody>
                    <a:bodyPr/>
                    <a:lstStyle/>
                    <a:p>
                      <a:pPr algn="ctr"/>
                      <a:r>
                        <a:rPr lang="fr-CH" sz="1900" dirty="0">
                          <a:latin typeface="+mn-lt"/>
                        </a:rPr>
                        <a:t>TLE600</a:t>
                      </a:r>
                      <a:endParaRPr lang="en-US" sz="1900" dirty="0">
                        <a:latin typeface="+mn-lt"/>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H" sz="1900" dirty="0">
                          <a:latin typeface="+mn-lt"/>
                        </a:rPr>
                        <a:t>TLE400</a:t>
                      </a:r>
                    </a:p>
                    <a:p>
                      <a:pPr marL="0" marR="0" indent="0" algn="ctr" defTabSz="914400" rtl="0" eaLnBrk="1" fontAlgn="auto" latinLnBrk="0" hangingPunct="1">
                        <a:lnSpc>
                          <a:spcPct val="100000"/>
                        </a:lnSpc>
                        <a:spcBef>
                          <a:spcPts val="0"/>
                        </a:spcBef>
                        <a:spcAft>
                          <a:spcPts val="0"/>
                        </a:spcAft>
                        <a:buClrTx/>
                        <a:buSzTx/>
                        <a:buFontTx/>
                        <a:buNone/>
                        <a:tabLst/>
                        <a:defRPr/>
                      </a:pPr>
                      <a:endParaRPr lang="fr-CH" sz="1900" dirty="0">
                        <a:latin typeface="+mn-lt"/>
                      </a:endParaRPr>
                    </a:p>
                    <a:p>
                      <a:pPr algn="ctr"/>
                      <a:r>
                        <a:rPr lang="en-US" sz="1900" dirty="0">
                          <a:latin typeface="+mn-lt"/>
                        </a:rPr>
                        <a:t>TDF+3TC (or FTC)+</a:t>
                      </a:r>
                      <a:r>
                        <a:rPr lang="en-US" sz="1900" kern="1200" dirty="0">
                          <a:solidFill>
                            <a:schemeClr val="dk1"/>
                          </a:solidFill>
                          <a:effectLst/>
                          <a:latin typeface="+mn-lt"/>
                          <a:ea typeface="+mn-ea"/>
                          <a:cs typeface="+mn-cs"/>
                        </a:rPr>
                        <a:t>PI/</a:t>
                      </a:r>
                      <a:r>
                        <a:rPr lang="en-US" sz="1900" kern="1200" dirty="0" err="1">
                          <a:solidFill>
                            <a:schemeClr val="dk1"/>
                          </a:solidFill>
                          <a:effectLst/>
                          <a:latin typeface="+mn-lt"/>
                          <a:ea typeface="+mn-ea"/>
                          <a:cs typeface="+mn-cs"/>
                        </a:rPr>
                        <a:t>r</a:t>
                      </a:r>
                      <a:r>
                        <a:rPr lang="en-US" sz="1900" kern="1200" baseline="30000" dirty="0" err="1">
                          <a:solidFill>
                            <a:schemeClr val="dk1"/>
                          </a:solidFill>
                          <a:effectLst/>
                          <a:latin typeface="+mn-lt"/>
                          <a:ea typeface="+mn-ea"/>
                          <a:cs typeface="+mn-cs"/>
                        </a:rPr>
                        <a:t>c</a:t>
                      </a:r>
                      <a:endParaRPr lang="en-US" sz="1900" dirty="0">
                        <a:latin typeface="+mn-lt"/>
                      </a:endParaRPr>
                    </a:p>
                  </a:txBody>
                  <a:tcPr marL="121920" marR="121920" anchor="ctr"/>
                </a:tc>
                <a:tc>
                  <a:txBody>
                    <a:bodyPr/>
                    <a:lstStyle/>
                    <a:p>
                      <a:pPr algn="ctr"/>
                      <a:r>
                        <a:rPr lang="en-US" sz="1900" dirty="0">
                          <a:latin typeface="+mn-lt"/>
                        </a:rPr>
                        <a:t>AZT+3TC+ EFV600</a:t>
                      </a:r>
                      <a:r>
                        <a:rPr lang="en-US" sz="1900" baseline="30000" dirty="0">
                          <a:latin typeface="+mn-lt"/>
                        </a:rPr>
                        <a:t>b</a:t>
                      </a:r>
                    </a:p>
                    <a:p>
                      <a:pPr algn="ctr"/>
                      <a:endParaRPr lang="en-US" sz="1900" dirty="0">
                        <a:latin typeface="+mn-lt"/>
                      </a:endParaRPr>
                    </a:p>
                    <a:p>
                      <a:pPr algn="ctr"/>
                      <a:r>
                        <a:rPr lang="en-US" sz="1900" dirty="0">
                          <a:latin typeface="+mn-lt"/>
                        </a:rPr>
                        <a:t>TDF+3TC (or FTC)+ RAL</a:t>
                      </a:r>
                    </a:p>
                  </a:txBody>
                  <a:tcPr marL="121920" marR="121920" anchor="ctr"/>
                </a:tc>
                <a:extLst>
                  <a:ext uri="{0D108BD9-81ED-4DB2-BD59-A6C34878D82A}">
                    <a16:rowId xmlns:a16="http://schemas.microsoft.com/office/drawing/2014/main" xmlns="" val="10004"/>
                  </a:ext>
                </a:extLst>
              </a:tr>
            </a:tbl>
          </a:graphicData>
        </a:graphic>
      </p:graphicFrame>
      <p:sp>
        <p:nvSpPr>
          <p:cNvPr id="5" name="Rectangle 4"/>
          <p:cNvSpPr/>
          <p:nvPr/>
        </p:nvSpPr>
        <p:spPr>
          <a:xfrm>
            <a:off x="239349" y="188112"/>
            <a:ext cx="11568608" cy="769439"/>
          </a:xfrm>
          <a:prstGeom prst="rect">
            <a:avLst/>
          </a:prstGeom>
        </p:spPr>
        <p:txBody>
          <a:bodyPr wrap="square" lIns="91438" tIns="45719" rIns="91438" bIns="45719">
            <a:spAutoFit/>
          </a:bodyPr>
          <a:lstStyle/>
          <a:p>
            <a:pPr algn="ctr"/>
            <a:r>
              <a:rPr lang="en-GB" sz="4400" b="1" dirty="0" smtClean="0">
                <a:solidFill>
                  <a:srgbClr val="0070C0"/>
                </a:solidFill>
                <a:latin typeface="Calibri Light" panose="020F0302020204030204"/>
                <a:ea typeface="+mj-ea"/>
                <a:cs typeface="+mj-cs"/>
              </a:rPr>
              <a:t>WHO 2018 recommendations </a:t>
            </a:r>
            <a:r>
              <a:rPr lang="en-GB" sz="4400" b="1" dirty="0">
                <a:solidFill>
                  <a:srgbClr val="0070C0"/>
                </a:solidFill>
                <a:latin typeface="Calibri Light" panose="020F0302020204030204"/>
                <a:ea typeface="+mj-ea"/>
                <a:cs typeface="+mj-cs"/>
              </a:rPr>
              <a:t>for </a:t>
            </a:r>
            <a:r>
              <a:rPr lang="en-GB" sz="4400" b="1" dirty="0" smtClean="0">
                <a:solidFill>
                  <a:srgbClr val="0070C0"/>
                </a:solidFill>
                <a:latin typeface="Calibri Light" panose="020F0302020204030204"/>
                <a:ea typeface="+mj-ea"/>
                <a:cs typeface="+mj-cs"/>
              </a:rPr>
              <a:t>first-line</a:t>
            </a:r>
            <a:endParaRPr lang="en-US" sz="2800" b="1" dirty="0">
              <a:solidFill>
                <a:srgbClr val="0070C0"/>
              </a:solidFill>
            </a:endParaRPr>
          </a:p>
        </p:txBody>
      </p:sp>
      <p:sp>
        <p:nvSpPr>
          <p:cNvPr id="3" name="Rectangle 1"/>
          <p:cNvSpPr>
            <a:spLocks noChangeArrowheads="1"/>
          </p:cNvSpPr>
          <p:nvPr/>
        </p:nvSpPr>
        <p:spPr bwMode="auto">
          <a:xfrm>
            <a:off x="428808" y="5346354"/>
            <a:ext cx="8328333" cy="14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228594" indent="-228594">
              <a:buAutoNum type="alphaLcParenR"/>
            </a:pPr>
            <a:r>
              <a:rPr lang="en-US" altLang="en-US" sz="1400" dirty="0">
                <a:latin typeface="Arial Narrow" panose="020B0606020202030204" pitchFamily="34" charset="0"/>
              </a:rPr>
              <a:t>In PLHIV with TB using rifampicin,  the dose of DTG needs to be increased to 50 mg twice daily.</a:t>
            </a:r>
          </a:p>
          <a:p>
            <a:pPr marL="228594" indent="-228594">
              <a:buAutoNum type="alphaLcParenR"/>
            </a:pPr>
            <a:r>
              <a:rPr lang="en-US" altLang="en-US" sz="1400" dirty="0">
                <a:latin typeface="Arial Narrow" panose="020B0606020202030204" pitchFamily="34" charset="0"/>
              </a:rPr>
              <a:t>NVP may be used in special circumstances where alternative options are not available.</a:t>
            </a:r>
            <a:r>
              <a:rPr lang="en-GB" altLang="en-US" sz="1400" dirty="0">
                <a:solidFill>
                  <a:srgbClr val="000000"/>
                </a:solidFill>
                <a:latin typeface="Arial Narrow" panose="020B0606020202030204" pitchFamily="34" charset="0"/>
                <a:ea typeface="MS Mincho" pitchFamily="49" charset="-128"/>
                <a:cs typeface="Arial Unicode MS" pitchFamily="34" charset="-128"/>
              </a:rPr>
              <a:t> </a:t>
            </a:r>
          </a:p>
          <a:p>
            <a:pPr marL="228594" indent="-228594">
              <a:buAutoNum type="alphaLcParenR"/>
            </a:pPr>
            <a:r>
              <a:rPr lang="en-GB" altLang="en-US" sz="1400" dirty="0">
                <a:solidFill>
                  <a:srgbClr val="000000"/>
                </a:solidFill>
                <a:latin typeface="Arial Narrow" panose="020B0606020202030204" pitchFamily="34" charset="0"/>
                <a:ea typeface="MS Mincho" pitchFamily="49" charset="-128"/>
                <a:cs typeface="Arial Unicode MS" pitchFamily="34" charset="-128"/>
              </a:rPr>
              <a:t>If national prevalence of EFV pretreatment drug resistance exceeds 10%  or if no other alternatives are available.</a:t>
            </a:r>
          </a:p>
          <a:p>
            <a:pPr lvl="0"/>
            <a:r>
              <a:rPr lang="en-GB" altLang="en-US" sz="1600" b="1" dirty="0" smtClean="0">
                <a:solidFill>
                  <a:schemeClr val="accent5">
                    <a:lumMod val="50000"/>
                  </a:schemeClr>
                </a:solidFill>
                <a:latin typeface="Arial Narrow" panose="020B0606020202030204" pitchFamily="34" charset="0"/>
                <a:ea typeface="MS Mincho" pitchFamily="49" charset="-128"/>
                <a:cs typeface="Arial Unicode MS" pitchFamily="34" charset="-128"/>
              </a:rPr>
              <a:t>TLD </a:t>
            </a:r>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 TDF + 3TC + DTG</a:t>
            </a:r>
          </a:p>
          <a:p>
            <a:pPr lvl="0"/>
            <a:r>
              <a:rPr lang="en-GB" altLang="en-US" sz="1600" b="1" dirty="0">
                <a:solidFill>
                  <a:schemeClr val="accent5">
                    <a:lumMod val="50000"/>
                  </a:schemeClr>
                </a:solidFill>
                <a:latin typeface="Arial Narrow" panose="020B0606020202030204" pitchFamily="34" charset="0"/>
                <a:ea typeface="MS Mincho" pitchFamily="49" charset="-128"/>
                <a:cs typeface="Arial Unicode MS" pitchFamily="34" charset="-128"/>
              </a:rPr>
              <a:t>TLE = TDF + 3TC (or FTC) + EFV</a:t>
            </a:r>
          </a:p>
          <a:p>
            <a:pPr marL="228594" indent="-228594">
              <a:buAutoNum type="alphaLcParenR"/>
            </a:pPr>
            <a:endParaRPr lang="en-GB" altLang="en-US" sz="1400" dirty="0">
              <a:solidFill>
                <a:srgbClr val="000000"/>
              </a:solidFill>
              <a:latin typeface="Arial Narrow" panose="020B0606020202030204" pitchFamily="34" charset="0"/>
              <a:ea typeface="MS Mincho" pitchFamily="49" charset="-128"/>
              <a:cs typeface="Arial Unicode MS" pitchFamily="34" charset="-128"/>
            </a:endParaRPr>
          </a:p>
        </p:txBody>
      </p:sp>
    </p:spTree>
    <p:extLst>
      <p:ext uri="{BB962C8B-B14F-4D97-AF65-F5344CB8AC3E}">
        <p14:creationId xmlns:p14="http://schemas.microsoft.com/office/powerpoint/2010/main" val="3941456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32838515"/>
              </p:ext>
            </p:extLst>
          </p:nvPr>
        </p:nvGraphicFramePr>
        <p:xfrm>
          <a:off x="740236" y="1804309"/>
          <a:ext cx="10973543" cy="3193360"/>
        </p:xfrm>
        <a:graphic>
          <a:graphicData uri="http://schemas.openxmlformats.org/drawingml/2006/table">
            <a:tbl>
              <a:tblPr firstRow="1" firstCol="1" lastRow="1" lastCol="1" bandRow="1" bandCol="1">
                <a:tableStyleId>{B301B821-A1FF-4177-AEE7-76D212191A09}</a:tableStyleId>
              </a:tblPr>
              <a:tblGrid>
                <a:gridCol w="1654316"/>
                <a:gridCol w="2818608"/>
                <a:gridCol w="6500619"/>
              </a:tblGrid>
              <a:tr h="407760">
                <a:tc>
                  <a:txBody>
                    <a:bodyPr/>
                    <a:lstStyle/>
                    <a:p>
                      <a:pPr marL="73025" algn="ctr">
                        <a:lnSpc>
                          <a:spcPct val="115000"/>
                        </a:lnSpc>
                        <a:spcBef>
                          <a:spcPts val="380"/>
                        </a:spcBef>
                        <a:spcAft>
                          <a:spcPts val="0"/>
                        </a:spcAft>
                      </a:pPr>
                      <a:r>
                        <a:rPr lang="en-US" sz="2000" dirty="0" smtClean="0">
                          <a:effectLst/>
                        </a:rPr>
                        <a:t>Population</a:t>
                      </a:r>
                      <a:endParaRPr lang="en-US" sz="2000" dirty="0">
                        <a:effectLst/>
                        <a:latin typeface="Times New Roman"/>
                        <a:ea typeface="SimSun"/>
                        <a:cs typeface="Arial"/>
                      </a:endParaRPr>
                    </a:p>
                  </a:txBody>
                  <a:tcPr marL="0" marR="0" marT="0" marB="0" anchor="ctr"/>
                </a:tc>
                <a:tc gridSpan="2">
                  <a:txBody>
                    <a:bodyPr/>
                    <a:lstStyle/>
                    <a:p>
                      <a:pPr marL="1075690" algn="ctr">
                        <a:lnSpc>
                          <a:spcPct val="115000"/>
                        </a:lnSpc>
                        <a:spcBef>
                          <a:spcPts val="380"/>
                        </a:spcBef>
                        <a:spcAft>
                          <a:spcPts val="0"/>
                        </a:spcAft>
                      </a:pPr>
                      <a:r>
                        <a:rPr lang="en-US" sz="2000" dirty="0">
                          <a:effectLst/>
                        </a:rPr>
                        <a:t>Preferred second-line regimen </a:t>
                      </a:r>
                      <a:endParaRPr lang="en-US" sz="2000" dirty="0">
                        <a:effectLst/>
                        <a:latin typeface="Times New Roman"/>
                        <a:ea typeface="SimSun"/>
                        <a:cs typeface="Arial"/>
                      </a:endParaRPr>
                    </a:p>
                  </a:txBody>
                  <a:tcPr marL="0" marR="0" marT="0" marB="0" anchor="ctr"/>
                </a:tc>
                <a:tc hMerge="1">
                  <a:txBody>
                    <a:bodyPr/>
                    <a:lstStyle/>
                    <a:p>
                      <a:endParaRPr lang="en-US"/>
                    </a:p>
                  </a:txBody>
                  <a:tcPr/>
                </a:tc>
              </a:tr>
              <a:tr h="1129136">
                <a:tc rowSpan="2">
                  <a:txBody>
                    <a:bodyPr/>
                    <a:lstStyle/>
                    <a:p>
                      <a:pPr marL="92075">
                        <a:lnSpc>
                          <a:spcPts val="1000"/>
                        </a:lnSpc>
                        <a:spcAft>
                          <a:spcPts val="0"/>
                        </a:spcAft>
                      </a:pPr>
                      <a:r>
                        <a:rPr lang="en-US" sz="2000" dirty="0">
                          <a:effectLst/>
                        </a:rPr>
                        <a:t> </a:t>
                      </a:r>
                    </a:p>
                    <a:p>
                      <a:pPr marL="92075">
                        <a:lnSpc>
                          <a:spcPct val="115000"/>
                        </a:lnSpc>
                        <a:spcAft>
                          <a:spcPts val="0"/>
                        </a:spcAft>
                      </a:pPr>
                      <a:r>
                        <a:rPr lang="en-US" sz="2000" dirty="0">
                          <a:effectLst/>
                        </a:rPr>
                        <a:t>HIV and TB</a:t>
                      </a:r>
                    </a:p>
                    <a:p>
                      <a:pPr marL="92075">
                        <a:lnSpc>
                          <a:spcPct val="115000"/>
                        </a:lnSpc>
                        <a:spcBef>
                          <a:spcPts val="65"/>
                        </a:spcBef>
                        <a:spcAft>
                          <a:spcPts val="0"/>
                        </a:spcAft>
                      </a:pPr>
                      <a:r>
                        <a:rPr lang="en-US" sz="2000" dirty="0">
                          <a:effectLst/>
                        </a:rPr>
                        <a:t>coinfection</a:t>
                      </a:r>
                      <a:endParaRPr lang="en-US" sz="2000" dirty="0">
                        <a:effectLst/>
                        <a:latin typeface="+mn-lt"/>
                        <a:ea typeface="SimSun"/>
                        <a:cs typeface="Arial"/>
                      </a:endParaRPr>
                    </a:p>
                  </a:txBody>
                  <a:tcPr marL="0" marR="0" marT="0" marB="0" anchor="ctr"/>
                </a:tc>
                <a:tc>
                  <a:txBody>
                    <a:bodyPr/>
                    <a:lstStyle/>
                    <a:p>
                      <a:pPr marL="70485">
                        <a:lnSpc>
                          <a:spcPct val="115000"/>
                        </a:lnSpc>
                        <a:spcBef>
                          <a:spcPts val="380"/>
                        </a:spcBef>
                        <a:spcAft>
                          <a:spcPts val="0"/>
                        </a:spcAft>
                      </a:pPr>
                      <a:r>
                        <a:rPr lang="en-US" sz="2000" dirty="0">
                          <a:effectLst/>
                        </a:rPr>
                        <a:t>If using rifampicin in TB regimen</a:t>
                      </a:r>
                      <a:endParaRPr lang="en-US" sz="2000" b="0" dirty="0">
                        <a:effectLst/>
                        <a:latin typeface="+mn-lt"/>
                        <a:ea typeface="SimSun"/>
                        <a:cs typeface="Arial"/>
                      </a:endParaRPr>
                    </a:p>
                  </a:txBody>
                  <a:tcPr marL="0" marR="0" marT="0" marB="0" anchor="ctr"/>
                </a:tc>
                <a:tc>
                  <a:txBody>
                    <a:bodyPr/>
                    <a:lstStyle/>
                    <a:p>
                      <a:pPr marL="70485" marR="413385">
                        <a:lnSpc>
                          <a:spcPct val="106000"/>
                        </a:lnSpc>
                        <a:spcBef>
                          <a:spcPts val="380"/>
                        </a:spcBef>
                        <a:spcAft>
                          <a:spcPts val="0"/>
                        </a:spcAft>
                      </a:pPr>
                      <a:r>
                        <a:rPr lang="en-US" sz="2000" dirty="0" smtClean="0">
                          <a:effectLst/>
                        </a:rPr>
                        <a:t>Optimized NRTI backbone plus </a:t>
                      </a:r>
                      <a:r>
                        <a:rPr lang="en-US" sz="2000" dirty="0">
                          <a:effectLst/>
                        </a:rPr>
                        <a:t>double-dose DTG (that is, </a:t>
                      </a:r>
                      <a:r>
                        <a:rPr lang="en-US" sz="2000" dirty="0">
                          <a:solidFill>
                            <a:srgbClr val="FF0000"/>
                          </a:solidFill>
                          <a:effectLst/>
                        </a:rPr>
                        <a:t>DTG 50 mg twice daily</a:t>
                      </a:r>
                      <a:r>
                        <a:rPr lang="en-US" sz="2000" dirty="0">
                          <a:effectLst/>
                        </a:rPr>
                        <a:t>) or double-dose LPV/r (that is, LPV/r 800 mg/200 mg twice </a:t>
                      </a:r>
                      <a:r>
                        <a:rPr lang="en-US" sz="2000" dirty="0" smtClean="0">
                          <a:effectLst/>
                        </a:rPr>
                        <a:t>daily)</a:t>
                      </a:r>
                      <a:r>
                        <a:rPr lang="en-US" sz="2000" baseline="30000" dirty="0" err="1" smtClean="0">
                          <a:effectLst/>
                        </a:rPr>
                        <a:t>acd</a:t>
                      </a:r>
                      <a:endParaRPr lang="en-US" sz="2000" b="0" dirty="0">
                        <a:effectLst/>
                        <a:latin typeface="+mn-lt"/>
                        <a:ea typeface="SimSun"/>
                        <a:cs typeface="Arial"/>
                      </a:endParaRPr>
                    </a:p>
                  </a:txBody>
                  <a:tcPr marL="0" marR="0" marT="0" marB="0" anchor="ctr"/>
                </a:tc>
              </a:tr>
              <a:tr h="839327">
                <a:tc vMerge="1">
                  <a:txBody>
                    <a:bodyPr/>
                    <a:lstStyle/>
                    <a:p>
                      <a:endParaRPr lang="en-US"/>
                    </a:p>
                  </a:txBody>
                  <a:tcPr/>
                </a:tc>
                <a:tc>
                  <a:txBody>
                    <a:bodyPr/>
                    <a:lstStyle/>
                    <a:p>
                      <a:pPr marL="70485">
                        <a:lnSpc>
                          <a:spcPct val="115000"/>
                        </a:lnSpc>
                        <a:spcBef>
                          <a:spcPts val="380"/>
                        </a:spcBef>
                        <a:spcAft>
                          <a:spcPts val="0"/>
                        </a:spcAft>
                      </a:pPr>
                      <a:r>
                        <a:rPr lang="en-US" sz="2000" dirty="0">
                          <a:effectLst/>
                        </a:rPr>
                        <a:t>If using </a:t>
                      </a:r>
                      <a:r>
                        <a:rPr lang="en-US" sz="2000" dirty="0" err="1">
                          <a:effectLst/>
                        </a:rPr>
                        <a:t>rifabutin</a:t>
                      </a:r>
                      <a:r>
                        <a:rPr lang="en-US" sz="2000" dirty="0">
                          <a:effectLst/>
                        </a:rPr>
                        <a:t> in TB regimen</a:t>
                      </a:r>
                      <a:endParaRPr lang="en-US" sz="2000" b="0" dirty="0">
                        <a:effectLst/>
                        <a:latin typeface="+mn-lt"/>
                        <a:ea typeface="SimSun"/>
                        <a:cs typeface="Arial"/>
                      </a:endParaRPr>
                    </a:p>
                  </a:txBody>
                  <a:tcPr marL="0" marR="0" marT="0" marB="0" anchor="ctr"/>
                </a:tc>
                <a:tc>
                  <a:txBody>
                    <a:bodyPr/>
                    <a:lstStyle/>
                    <a:p>
                      <a:pPr marL="70485" marR="81915">
                        <a:lnSpc>
                          <a:spcPct val="106000"/>
                        </a:lnSpc>
                        <a:spcBef>
                          <a:spcPts val="380"/>
                        </a:spcBef>
                        <a:spcAft>
                          <a:spcPts val="0"/>
                        </a:spcAft>
                      </a:pPr>
                      <a:r>
                        <a:rPr lang="en-US" sz="2000" dirty="0" smtClean="0">
                          <a:effectLst/>
                        </a:rPr>
                        <a:t>Optimized NRTI backbone plus </a:t>
                      </a:r>
                      <a:r>
                        <a:rPr lang="en-US" sz="2000" dirty="0">
                          <a:effectLst/>
                        </a:rPr>
                        <a:t>DTG or boosted PI-containing regimens  at standard doses</a:t>
                      </a:r>
                      <a:r>
                        <a:rPr lang="en-US" sz="2000" baseline="30000" dirty="0">
                          <a:effectLst/>
                        </a:rPr>
                        <a:t> </a:t>
                      </a:r>
                      <a:r>
                        <a:rPr lang="en-US" sz="2000" baseline="30000" dirty="0" smtClean="0">
                          <a:effectLst/>
                        </a:rPr>
                        <a:t>ac</a:t>
                      </a:r>
                      <a:endParaRPr lang="en-US" sz="2000" b="0" dirty="0">
                        <a:effectLst/>
                        <a:latin typeface="+mn-lt"/>
                        <a:ea typeface="SimSun"/>
                        <a:cs typeface="Arial"/>
                      </a:endParaRPr>
                    </a:p>
                  </a:txBody>
                  <a:tcPr marL="0" marR="0" marT="0" marB="0" anchor="ctr"/>
                </a:tc>
              </a:tr>
              <a:tr h="817137">
                <a:tc>
                  <a:txBody>
                    <a:bodyPr/>
                    <a:lstStyle/>
                    <a:p>
                      <a:pPr marL="92075">
                        <a:lnSpc>
                          <a:spcPct val="115000"/>
                        </a:lnSpc>
                        <a:spcBef>
                          <a:spcPts val="380"/>
                        </a:spcBef>
                        <a:spcAft>
                          <a:spcPts val="0"/>
                        </a:spcAft>
                      </a:pPr>
                      <a:r>
                        <a:rPr lang="en-US" sz="2000" dirty="0">
                          <a:effectLst/>
                        </a:rPr>
                        <a:t>HIV and HBV</a:t>
                      </a:r>
                    </a:p>
                    <a:p>
                      <a:pPr marL="92075">
                        <a:lnSpc>
                          <a:spcPct val="115000"/>
                        </a:lnSpc>
                        <a:spcBef>
                          <a:spcPts val="65"/>
                        </a:spcBef>
                        <a:spcAft>
                          <a:spcPts val="0"/>
                        </a:spcAft>
                      </a:pPr>
                      <a:r>
                        <a:rPr lang="en-US" sz="2000" dirty="0">
                          <a:effectLst/>
                        </a:rPr>
                        <a:t>coinfection</a:t>
                      </a:r>
                      <a:endParaRPr lang="en-US" sz="2000" dirty="0">
                        <a:effectLst/>
                        <a:latin typeface="Times New Roman"/>
                        <a:ea typeface="SimSun"/>
                        <a:cs typeface="Arial"/>
                      </a:endParaRPr>
                    </a:p>
                  </a:txBody>
                  <a:tcPr marL="0" marR="0" marT="0" marB="0" anchor="ctr"/>
                </a:tc>
                <a:tc gridSpan="2">
                  <a:txBody>
                    <a:bodyPr/>
                    <a:lstStyle/>
                    <a:p>
                      <a:pPr marL="70485">
                        <a:lnSpc>
                          <a:spcPct val="115000"/>
                        </a:lnSpc>
                        <a:spcBef>
                          <a:spcPts val="380"/>
                        </a:spcBef>
                        <a:spcAft>
                          <a:spcPts val="0"/>
                        </a:spcAft>
                      </a:pPr>
                      <a:r>
                        <a:rPr lang="en-US" sz="2000" dirty="0">
                          <a:effectLst/>
                        </a:rPr>
                        <a:t>AZT + TDF + 3TC (or FTC) +  (</a:t>
                      </a:r>
                      <a:r>
                        <a:rPr lang="en-US" sz="2000" dirty="0">
                          <a:solidFill>
                            <a:srgbClr val="FF0000"/>
                          </a:solidFill>
                          <a:effectLst/>
                        </a:rPr>
                        <a:t>DTG</a:t>
                      </a:r>
                      <a:r>
                        <a:rPr lang="en-US" sz="2000" dirty="0">
                          <a:effectLst/>
                        </a:rPr>
                        <a:t>  or ATV/r or LPV/r) </a:t>
                      </a:r>
                      <a:r>
                        <a:rPr lang="en-US" sz="2000" baseline="30000" dirty="0" err="1" smtClean="0">
                          <a:effectLst/>
                        </a:rPr>
                        <a:t>bd</a:t>
                      </a:r>
                      <a:endParaRPr lang="en-US" sz="2000" b="0" dirty="0">
                        <a:effectLst/>
                        <a:latin typeface="Times New Roman"/>
                        <a:ea typeface="SimSun"/>
                        <a:cs typeface="Arial"/>
                      </a:endParaRPr>
                    </a:p>
                  </a:txBody>
                  <a:tcPr marL="0" marR="0" marT="0" marB="0" anchor="ctr"/>
                </a:tc>
                <a:tc hMerge="1">
                  <a:txBody>
                    <a:bodyPr/>
                    <a:lstStyle/>
                    <a:p>
                      <a:endParaRPr lang="en-US"/>
                    </a:p>
                  </a:txBody>
                  <a:tcPr/>
                </a:tc>
              </a:tr>
            </a:tbl>
          </a:graphicData>
        </a:graphic>
      </p:graphicFrame>
      <p:sp>
        <p:nvSpPr>
          <p:cNvPr id="5" name="Rectangle 4"/>
          <p:cNvSpPr/>
          <p:nvPr/>
        </p:nvSpPr>
        <p:spPr>
          <a:xfrm>
            <a:off x="753856" y="5206282"/>
            <a:ext cx="10140127" cy="1169549"/>
          </a:xfrm>
          <a:prstGeom prst="rect">
            <a:avLst/>
          </a:prstGeom>
        </p:spPr>
        <p:txBody>
          <a:bodyPr wrap="square" lIns="91438" tIns="45719" rIns="91438" bIns="45719">
            <a:spAutoFit/>
          </a:bodyPr>
          <a:lstStyle/>
          <a:p>
            <a:r>
              <a:rPr lang="en-US" sz="1400" dirty="0">
                <a:solidFill>
                  <a:prstClr val="black"/>
                </a:solidFill>
              </a:rPr>
              <a:t>a If  TDF + 3TC (or FTC) was used as the NRTI backbone  in the 1st line failing regimen, AZT+3TC should be used in 2nd line and vice-versa. </a:t>
            </a:r>
          </a:p>
          <a:p>
            <a:r>
              <a:rPr lang="en-US" sz="1400" dirty="0">
                <a:solidFill>
                  <a:prstClr val="black"/>
                </a:solidFill>
              </a:rPr>
              <a:t>b DRV/r can be used as an alternative PI option. </a:t>
            </a:r>
          </a:p>
          <a:p>
            <a:r>
              <a:rPr lang="en-US" sz="1400" dirty="0">
                <a:solidFill>
                  <a:prstClr val="black"/>
                </a:solidFill>
              </a:rPr>
              <a:t>c In childbearing age women an adolescent girls,  DTG can be used if she is  on reliable contraception and fully informed and benefit outweighs the risk.</a:t>
            </a:r>
          </a:p>
          <a:p>
            <a:r>
              <a:rPr lang="en-US" sz="1400" dirty="0">
                <a:solidFill>
                  <a:prstClr val="black"/>
                </a:solidFill>
              </a:rPr>
              <a:t>d Standard LPV dose  with an adjusted dose of RTV (that is, LPV400mg/ RTV 400mg  twice daily) can be used as alternative options.</a:t>
            </a:r>
          </a:p>
        </p:txBody>
      </p:sp>
      <p:sp>
        <p:nvSpPr>
          <p:cNvPr id="6" name="Title 1"/>
          <p:cNvSpPr>
            <a:spLocks noGrp="1"/>
          </p:cNvSpPr>
          <p:nvPr>
            <p:ph type="title"/>
          </p:nvPr>
        </p:nvSpPr>
        <p:spPr>
          <a:xfrm>
            <a:off x="583327" y="331077"/>
            <a:ext cx="10770484" cy="1359618"/>
          </a:xfrm>
        </p:spPr>
        <p:txBody>
          <a:bodyPr>
            <a:normAutofit/>
          </a:bodyPr>
          <a:lstStyle/>
          <a:p>
            <a:pPr algn="ctr"/>
            <a:r>
              <a:rPr lang="en-GB" sz="4000" b="1" dirty="0">
                <a:solidFill>
                  <a:srgbClr val="0070C0"/>
                </a:solidFill>
              </a:rPr>
              <a:t>Preferred and alternative second-line ART regimens for TB </a:t>
            </a:r>
            <a:r>
              <a:rPr lang="en-GB" sz="4000" b="1" dirty="0" smtClean="0">
                <a:solidFill>
                  <a:srgbClr val="0070C0"/>
                </a:solidFill>
              </a:rPr>
              <a:t>and </a:t>
            </a:r>
            <a:r>
              <a:rPr lang="en-GB" sz="4000" b="1" dirty="0">
                <a:solidFill>
                  <a:srgbClr val="0070C0"/>
                </a:solidFill>
              </a:rPr>
              <a:t>HBV co-infections</a:t>
            </a:r>
            <a:endParaRPr lang="en-US" dirty="0">
              <a:solidFill>
                <a:srgbClr val="0070C0"/>
              </a:solidFill>
            </a:endParaRPr>
          </a:p>
        </p:txBody>
      </p:sp>
    </p:spTree>
    <p:extLst>
      <p:ext uri="{BB962C8B-B14F-4D97-AF65-F5344CB8AC3E}">
        <p14:creationId xmlns:p14="http://schemas.microsoft.com/office/powerpoint/2010/main" val="2251364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3699</TotalTime>
  <Words>2598</Words>
  <Application>Microsoft Office PowerPoint</Application>
  <PresentationFormat>Widescreen</PresentationFormat>
  <Paragraphs>457</Paragraphs>
  <Slides>27</Slides>
  <Notes>5</Notes>
  <HiddenSlides>1</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27</vt:i4>
      </vt:variant>
    </vt:vector>
  </HeadingPairs>
  <TitlesOfParts>
    <vt:vector size="58" baseType="lpstr">
      <vt:lpstr>Arial Unicode MS</vt:lpstr>
      <vt:lpstr>MS Mincho</vt:lpstr>
      <vt:lpstr>MS PGothic</vt:lpstr>
      <vt:lpstr>MS PGothic</vt:lpstr>
      <vt:lpstr>SimSun</vt:lpstr>
      <vt:lpstr>Arial</vt:lpstr>
      <vt:lpstr>Arial Narrow</vt:lpstr>
      <vt:lpstr>Calibri</vt:lpstr>
      <vt:lpstr>Calibri Light</vt:lpstr>
      <vt:lpstr>Cambria</vt:lpstr>
      <vt:lpstr>Courier New</vt:lpstr>
      <vt:lpstr>Ebrima</vt:lpstr>
      <vt:lpstr>Times New Roman</vt:lpstr>
      <vt:lpstr>Wingdings</vt:lpstr>
      <vt:lpstr>ヒラギノ角ゴ Pro W3</vt:lpstr>
      <vt:lpstr>Office Theme</vt:lpstr>
      <vt:lpstr>7_master</vt:lpstr>
      <vt:lpstr>8_master</vt:lpstr>
      <vt:lpstr>3_Office Theme</vt:lpstr>
      <vt:lpstr>11_Office Theme</vt:lpstr>
      <vt:lpstr>13_Office Theme</vt:lpstr>
      <vt:lpstr>15_Office Theme</vt:lpstr>
      <vt:lpstr>16_Office Theme</vt:lpstr>
      <vt:lpstr>4_Office Theme</vt:lpstr>
      <vt:lpstr>2_Office Theme</vt:lpstr>
      <vt:lpstr>12_Office Theme</vt:lpstr>
      <vt:lpstr>17_Office Theme</vt:lpstr>
      <vt:lpstr>18_Office Theme</vt:lpstr>
      <vt:lpstr>20_Office Theme</vt:lpstr>
      <vt:lpstr>21_Office Theme</vt:lpstr>
      <vt:lpstr>22_Office Theme</vt:lpstr>
      <vt:lpstr>Updated WHO Treatment Guidelines  &amp;  Data from other cohorts and regions to guide decisions around the use of DTG </vt:lpstr>
      <vt:lpstr>New findings informed DTG safety profile among women of child bearing potential </vt:lpstr>
      <vt:lpstr>PowerPoint Presentation</vt:lpstr>
      <vt:lpstr>New recommendations first-line ARV regimens </vt:lpstr>
      <vt:lpstr>Safety and Efficacy of DTG and EFV600 in 1st line ART   (summary 2018 WHO Sys Review &amp; NMA)</vt:lpstr>
      <vt:lpstr>Note of caution for using DTG in women and adolescent girls of childbearing potential</vt:lpstr>
      <vt:lpstr>DTG 50 mg BID with rifampicin resulted in DTG concentrations similar to DTG 50 mg QD</vt:lpstr>
      <vt:lpstr>PowerPoint Presentation</vt:lpstr>
      <vt:lpstr>Preferred and alternative second-line ART regimens for TB and HBV co-infections</vt:lpstr>
      <vt:lpstr>2018 WHO RECOMMENDATIONS: SECOND-LINE ARV DRUG REGIMENS </vt:lpstr>
      <vt:lpstr>Preferred and alternative second-line ART regimens for adults, and adolescents  (including pregnant / breastfeeding women)</vt:lpstr>
      <vt:lpstr>Sequencing options for preferred first-, second- and third-line ART regimens in adults and adolescents (including pregnant women and women childbearing potential)</vt:lpstr>
      <vt:lpstr>PowerPoint Presentation</vt:lpstr>
      <vt:lpstr>PowerPoint Presentation</vt:lpstr>
      <vt:lpstr>PowerPoint Presentation</vt:lpstr>
      <vt:lpstr>PowerPoint Presentation</vt:lpstr>
      <vt:lpstr>Types of Data available</vt:lpstr>
      <vt:lpstr>DTG uptake by countries </vt:lpstr>
      <vt:lpstr>PowerPoint Presentation</vt:lpstr>
      <vt:lpstr>DTG transition as 1st line: plans and guidance revision</vt:lpstr>
      <vt:lpstr>Countries Guidance revision on DTG 1st line: WLHIV initiating DTF based regimen </vt:lpstr>
      <vt:lpstr>Country Challenges post Alert</vt:lpstr>
      <vt:lpstr>WHO technical support for  HIVDR and toxicity monitoring   and safe introduction of DTG and other new ARVs</vt:lpstr>
      <vt:lpstr> Timeline to review future data 2018-2019 </vt:lpstr>
      <vt:lpstr>Conclusions</vt:lpstr>
      <vt:lpstr>Join us on Friday @ AIDS 2018</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PENAZZATO, Martina</dc:creator>
  <cp:lastModifiedBy>Saal</cp:lastModifiedBy>
  <cp:revision>202</cp:revision>
  <cp:lastPrinted>2018-07-17T12:11:36Z</cp:lastPrinted>
  <dcterms:created xsi:type="dcterms:W3CDTF">2018-07-15T08:57:12Z</dcterms:created>
  <dcterms:modified xsi:type="dcterms:W3CDTF">2018-07-24T14:20:11Z</dcterms:modified>
</cp:coreProperties>
</file>