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9" r:id="rId1"/>
  </p:sldMasterIdLst>
  <p:notesMasterIdLst>
    <p:notesMasterId r:id="rId85"/>
  </p:notesMasterIdLst>
  <p:handoutMasterIdLst>
    <p:handoutMasterId r:id="rId86"/>
  </p:handoutMasterIdLst>
  <p:sldIdLst>
    <p:sldId id="256" r:id="rId2"/>
    <p:sldId id="360" r:id="rId3"/>
    <p:sldId id="361" r:id="rId4"/>
    <p:sldId id="362" r:id="rId5"/>
    <p:sldId id="1977" r:id="rId6"/>
    <p:sldId id="358" r:id="rId7"/>
    <p:sldId id="1979" r:id="rId8"/>
    <p:sldId id="453" r:id="rId9"/>
    <p:sldId id="2009" r:id="rId10"/>
    <p:sldId id="338" r:id="rId11"/>
    <p:sldId id="1972" r:id="rId12"/>
    <p:sldId id="1973" r:id="rId13"/>
    <p:sldId id="2033" r:id="rId14"/>
    <p:sldId id="312" r:id="rId15"/>
    <p:sldId id="2032" r:id="rId16"/>
    <p:sldId id="2030" r:id="rId17"/>
    <p:sldId id="565" r:id="rId18"/>
    <p:sldId id="566" r:id="rId19"/>
    <p:sldId id="2024" r:id="rId20"/>
    <p:sldId id="573" r:id="rId21"/>
    <p:sldId id="2027" r:id="rId22"/>
    <p:sldId id="2028" r:id="rId23"/>
    <p:sldId id="2031" r:id="rId24"/>
    <p:sldId id="2034" r:id="rId25"/>
    <p:sldId id="1974" r:id="rId26"/>
    <p:sldId id="1989" r:id="rId27"/>
    <p:sldId id="353" r:id="rId28"/>
    <p:sldId id="354" r:id="rId29"/>
    <p:sldId id="355" r:id="rId30"/>
    <p:sldId id="2029" r:id="rId31"/>
    <p:sldId id="1975" r:id="rId32"/>
    <p:sldId id="278" r:id="rId33"/>
    <p:sldId id="1949" r:id="rId34"/>
    <p:sldId id="1950" r:id="rId35"/>
    <p:sldId id="1951" r:id="rId36"/>
    <p:sldId id="1955" r:id="rId37"/>
    <p:sldId id="1965" r:id="rId38"/>
    <p:sldId id="1966" r:id="rId39"/>
    <p:sldId id="262" r:id="rId40"/>
    <p:sldId id="280" r:id="rId41"/>
    <p:sldId id="1969" r:id="rId42"/>
    <p:sldId id="1970" r:id="rId43"/>
    <p:sldId id="291" r:id="rId44"/>
    <p:sldId id="323" r:id="rId45"/>
    <p:sldId id="263" r:id="rId46"/>
    <p:sldId id="266" r:id="rId47"/>
    <p:sldId id="344" r:id="rId48"/>
    <p:sldId id="359" r:id="rId49"/>
    <p:sldId id="288" r:id="rId50"/>
    <p:sldId id="275" r:id="rId51"/>
    <p:sldId id="366" r:id="rId52"/>
    <p:sldId id="1924" r:id="rId53"/>
    <p:sldId id="377" r:id="rId54"/>
    <p:sldId id="374" r:id="rId55"/>
    <p:sldId id="1945" r:id="rId56"/>
    <p:sldId id="1946" r:id="rId57"/>
    <p:sldId id="1947" r:id="rId58"/>
    <p:sldId id="363" r:id="rId59"/>
    <p:sldId id="1948" r:id="rId60"/>
    <p:sldId id="279" r:id="rId61"/>
    <p:sldId id="364" r:id="rId62"/>
    <p:sldId id="282" r:id="rId63"/>
    <p:sldId id="321" r:id="rId64"/>
    <p:sldId id="2035" r:id="rId65"/>
    <p:sldId id="909" r:id="rId66"/>
    <p:sldId id="2036" r:id="rId67"/>
    <p:sldId id="289" r:id="rId68"/>
    <p:sldId id="318" r:id="rId69"/>
    <p:sldId id="1922" r:id="rId70"/>
    <p:sldId id="1923" r:id="rId71"/>
    <p:sldId id="1967" r:id="rId72"/>
    <p:sldId id="1968" r:id="rId73"/>
    <p:sldId id="1976" r:id="rId74"/>
    <p:sldId id="1961" r:id="rId75"/>
    <p:sldId id="1962" r:id="rId76"/>
    <p:sldId id="313" r:id="rId77"/>
    <p:sldId id="273" r:id="rId78"/>
    <p:sldId id="1964" r:id="rId79"/>
    <p:sldId id="319" r:id="rId80"/>
    <p:sldId id="378" r:id="rId81"/>
    <p:sldId id="276" r:id="rId82"/>
    <p:sldId id="332" r:id="rId83"/>
    <p:sldId id="325" r:id="rId84"/>
  </p:sldIdLst>
  <p:sldSz cx="12192000" cy="6858000"/>
  <p:notesSz cx="9874250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4"/>
    <p:restoredTop sz="94557"/>
  </p:normalViewPr>
  <p:slideViewPr>
    <p:cSldViewPr snapToGrid="0">
      <p:cViewPr varScale="1">
        <p:scale>
          <a:sx n="95" d="100"/>
          <a:sy n="95" d="100"/>
        </p:scale>
        <p:origin x="200" y="2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3872"/>
    </p:cViewPr>
  </p:sorterViewPr>
  <p:notesViewPr>
    <p:cSldViewPr snapToGrid="0">
      <p:cViewPr varScale="1">
        <p:scale>
          <a:sx n="66" d="100"/>
          <a:sy n="66" d="100"/>
        </p:scale>
        <p:origin x="0" y="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4-3745-8FFD-5AB0E3D368CD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F4-3745-8FFD-5AB0E3D368CD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F4-3745-8FFD-5AB0E3D36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102104160"/>
        <c:axId val="-1007738688"/>
        <c:axId val="0"/>
      </c:bar3DChart>
      <c:catAx>
        <c:axId val="-110210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-1007738688"/>
        <c:crosses val="autoZero"/>
        <c:auto val="1"/>
        <c:lblAlgn val="ctr"/>
        <c:lblOffset val="100"/>
        <c:noMultiLvlLbl val="0"/>
      </c:catAx>
      <c:valAx>
        <c:axId val="-100773868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-110210416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>
            <a:extLst>
              <a:ext uri="{FF2B5EF4-FFF2-40B4-BE49-F238E27FC236}">
                <a16:creationId xmlns:a16="http://schemas.microsoft.com/office/drawing/2014/main" id="{3CF007EE-EC35-BF42-8277-068067A903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5" name="Rectangle 3">
            <a:extLst>
              <a:ext uri="{FF2B5EF4-FFF2-40B4-BE49-F238E27FC236}">
                <a16:creationId xmlns:a16="http://schemas.microsoft.com/office/drawing/2014/main" id="{B37A255C-5098-994C-B4D6-2C9C01DED63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6" name="Rectangle 4">
            <a:extLst>
              <a:ext uri="{FF2B5EF4-FFF2-40B4-BE49-F238E27FC236}">
                <a16:creationId xmlns:a16="http://schemas.microsoft.com/office/drawing/2014/main" id="{EBA2170F-E28C-8A49-9222-FAECE33D6B6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29157" name="Rectangle 5">
            <a:extLst>
              <a:ext uri="{FF2B5EF4-FFF2-40B4-BE49-F238E27FC236}">
                <a16:creationId xmlns:a16="http://schemas.microsoft.com/office/drawing/2014/main" id="{733CF75C-14B1-5841-BE33-DD8877ADFA8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/>
            </a:lvl1pPr>
          </a:lstStyle>
          <a:p>
            <a:fld id="{E9DB3977-AF85-0C48-BBF8-D5BFCD22088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5545A45E-EC51-AA49-85E7-DF7420A580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defTabSz="919163"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F9889FE4-F876-9042-A78F-AF68A1575E4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94350" y="0"/>
            <a:ext cx="42783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>
            <a:lvl1pPr algn="r" defTabSz="919163"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BA22FA72-D76F-4646-8AA2-9E841395937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74938" y="508000"/>
            <a:ext cx="4532312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25957" name="Rectangle 5">
            <a:extLst>
              <a:ext uri="{FF2B5EF4-FFF2-40B4-BE49-F238E27FC236}">
                <a16:creationId xmlns:a16="http://schemas.microsoft.com/office/drawing/2014/main" id="{63493C2C-D5C8-DF4B-A874-4A989A4BA78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2663" y="3230563"/>
            <a:ext cx="7908925" cy="305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25958" name="Rectangle 6">
            <a:extLst>
              <a:ext uri="{FF2B5EF4-FFF2-40B4-BE49-F238E27FC236}">
                <a16:creationId xmlns:a16="http://schemas.microsoft.com/office/drawing/2014/main" id="{438C5F77-FB2C-164F-BB52-A46119EA35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67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defTabSz="919163"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5959" name="Rectangle 7">
            <a:extLst>
              <a:ext uri="{FF2B5EF4-FFF2-40B4-BE49-F238E27FC236}">
                <a16:creationId xmlns:a16="http://schemas.microsoft.com/office/drawing/2014/main" id="{71E107FA-E979-5A41-9C8C-D4FD43902A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350" y="6456363"/>
            <a:ext cx="42783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16" tIns="45958" rIns="91916" bIns="45958" numCol="1" anchor="b" anchorCtr="0" compatLnSpc="1">
            <a:prstTxWarp prst="textNoShape">
              <a:avLst/>
            </a:prstTxWarp>
          </a:bodyPr>
          <a:lstStyle>
            <a:lvl1pPr algn="r" defTabSz="919163">
              <a:defRPr/>
            </a:lvl1pPr>
          </a:lstStyle>
          <a:p>
            <a:fld id="{719E8F95-F771-5C4F-ACF0-5E545EAE035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00EC31-7CBC-D44D-BF7E-88B96D8DD6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558584-384F-9044-A28B-1DFF8A3542E4}" type="slidenum">
              <a:rPr lang="fr-FR" altLang="fr-FR"/>
              <a:pPr eaLnBrk="1" hangingPunct="1"/>
              <a:t>1</a:t>
            </a:fld>
            <a:endParaRPr lang="fr-FR" altLang="fr-FR"/>
          </a:p>
        </p:txBody>
      </p:sp>
      <p:sp>
        <p:nvSpPr>
          <p:cNvPr id="3449858" name="Rectangle 1026">
            <a:extLst>
              <a:ext uri="{FF2B5EF4-FFF2-40B4-BE49-F238E27FC236}">
                <a16:creationId xmlns:a16="http://schemas.microsoft.com/office/drawing/2014/main" id="{CB7DBA9E-2EBF-B648-AA72-7D54E4918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49859" name="Rectangle 1027">
            <a:extLst>
              <a:ext uri="{FF2B5EF4-FFF2-40B4-BE49-F238E27FC236}">
                <a16:creationId xmlns:a16="http://schemas.microsoft.com/office/drawing/2014/main" id="{23B0AB75-1DF5-4447-B2FB-599CBEA6F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8F6A1D-D80D-5943-AF2B-C1070B6C5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6B21C17-BFDD-2742-8420-9269A17B7852}" type="slidenum">
              <a:rPr lang="fr-FR" altLang="fr-FR"/>
              <a:pPr eaLnBrk="1" hangingPunct="1"/>
              <a:t>40</a:t>
            </a:fld>
            <a:endParaRPr lang="fr-FR" altLang="fr-FR"/>
          </a:p>
        </p:txBody>
      </p:sp>
      <p:sp>
        <p:nvSpPr>
          <p:cNvPr id="3503106" name="Rectangle 2">
            <a:extLst>
              <a:ext uri="{FF2B5EF4-FFF2-40B4-BE49-F238E27FC236}">
                <a16:creationId xmlns:a16="http://schemas.microsoft.com/office/drawing/2014/main" id="{F5A4DDB4-9221-F94A-B137-E3F1CE93C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03107" name="Rectangle 3">
            <a:extLst>
              <a:ext uri="{FF2B5EF4-FFF2-40B4-BE49-F238E27FC236}">
                <a16:creationId xmlns:a16="http://schemas.microsoft.com/office/drawing/2014/main" id="{056D6053-D586-4A4E-AF80-1487BFE32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965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E8F95-F771-5C4F-ACF0-5E545EAE0356}" type="slidenum">
              <a:rPr lang="fr-FR" altLang="fr-FR" smtClean="0"/>
              <a:pPr/>
              <a:t>42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7275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AC9F7CB-F023-4343-8D11-8025B67D44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AFFD871-2A89-9D40-838F-11163FA2DE9A}" type="slidenum">
              <a:rPr lang="fr-FR" altLang="fr-FR"/>
              <a:pPr eaLnBrk="1" hangingPunct="1"/>
              <a:t>43</a:t>
            </a:fld>
            <a:endParaRPr lang="fr-FR" altLang="fr-FR"/>
          </a:p>
        </p:txBody>
      </p:sp>
      <p:sp>
        <p:nvSpPr>
          <p:cNvPr id="3561474" name="Rectangle 2">
            <a:extLst>
              <a:ext uri="{FF2B5EF4-FFF2-40B4-BE49-F238E27FC236}">
                <a16:creationId xmlns:a16="http://schemas.microsoft.com/office/drawing/2014/main" id="{C7289741-0548-6846-8B42-9729BE9333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61475" name="Rectangle 3">
            <a:extLst>
              <a:ext uri="{FF2B5EF4-FFF2-40B4-BE49-F238E27FC236}">
                <a16:creationId xmlns:a16="http://schemas.microsoft.com/office/drawing/2014/main" id="{3DEAD9AD-EC73-9A40-B0A4-1600EA000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54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A47F2F-ECB0-974E-A9C6-285FB585E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649C019-D75C-F641-B01D-436D200C44E9}" type="slidenum">
              <a:rPr lang="fr-FR" altLang="fr-FR"/>
              <a:pPr eaLnBrk="1" hangingPunct="1"/>
              <a:t>45</a:t>
            </a:fld>
            <a:endParaRPr lang="fr-FR" altLang="fr-FR"/>
          </a:p>
        </p:txBody>
      </p:sp>
      <p:sp>
        <p:nvSpPr>
          <p:cNvPr id="3462146" name="Rectangle 2">
            <a:extLst>
              <a:ext uri="{FF2B5EF4-FFF2-40B4-BE49-F238E27FC236}">
                <a16:creationId xmlns:a16="http://schemas.microsoft.com/office/drawing/2014/main" id="{068A50EE-915F-D845-891F-94ED1970DA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62147" name="Rectangle 3">
            <a:extLst>
              <a:ext uri="{FF2B5EF4-FFF2-40B4-BE49-F238E27FC236}">
                <a16:creationId xmlns:a16="http://schemas.microsoft.com/office/drawing/2014/main" id="{68E4E1E2-08F7-BA41-BD29-FA86CBF32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17625" y="3230563"/>
            <a:ext cx="7239000" cy="30591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fr-FR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45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931B08-723F-DB4E-BAB1-2321E2F1A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E5D5187-31BA-4643-ADC3-2788CA030796}" type="slidenum">
              <a:rPr lang="fr-FR" altLang="fr-FR"/>
              <a:pPr eaLnBrk="1" hangingPunct="1"/>
              <a:t>46</a:t>
            </a:fld>
            <a:endParaRPr lang="fr-FR" altLang="fr-FR"/>
          </a:p>
        </p:txBody>
      </p:sp>
      <p:sp>
        <p:nvSpPr>
          <p:cNvPr id="3470338" name="Rectangle 2">
            <a:extLst>
              <a:ext uri="{FF2B5EF4-FFF2-40B4-BE49-F238E27FC236}">
                <a16:creationId xmlns:a16="http://schemas.microsoft.com/office/drawing/2014/main" id="{CA1B7226-E0F9-FE4F-9CC9-59670840DF9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70339" name="Rectangle 3">
            <a:extLst>
              <a:ext uri="{FF2B5EF4-FFF2-40B4-BE49-F238E27FC236}">
                <a16:creationId xmlns:a16="http://schemas.microsoft.com/office/drawing/2014/main" id="{52C4B3C7-412D-594D-8613-750468057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fr-FR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27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50F7AA-0107-464C-83B0-4C5F90171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7A26C8-5E1D-1441-A4F1-1BD9B63BFBEB}" type="slidenum">
              <a:rPr lang="fr-FR" altLang="fr-FR"/>
              <a:pPr eaLnBrk="1" hangingPunct="1"/>
              <a:t>49</a:t>
            </a:fld>
            <a:endParaRPr lang="fr-FR" altLang="fr-FR"/>
          </a:p>
        </p:txBody>
      </p:sp>
      <p:sp>
        <p:nvSpPr>
          <p:cNvPr id="3564546" name="Rectangle 2">
            <a:extLst>
              <a:ext uri="{FF2B5EF4-FFF2-40B4-BE49-F238E27FC236}">
                <a16:creationId xmlns:a16="http://schemas.microsoft.com/office/drawing/2014/main" id="{29840639-81A4-AD42-B806-68A0DD47AE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64547" name="Rectangle 3">
            <a:extLst>
              <a:ext uri="{FF2B5EF4-FFF2-40B4-BE49-F238E27FC236}">
                <a16:creationId xmlns:a16="http://schemas.microsoft.com/office/drawing/2014/main" id="{90EEE22B-117F-354B-BA52-B55CEF3E0C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740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D7AADB-6938-E84D-9034-AADC490BC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9148D92-B9F7-894B-AAF3-45E7988CEACD}" type="slidenum">
              <a:rPr lang="fr-FR" altLang="fr-FR"/>
              <a:pPr eaLnBrk="1" hangingPunct="1"/>
              <a:t>50</a:t>
            </a:fld>
            <a:endParaRPr lang="fr-FR" altLang="fr-FR"/>
          </a:p>
        </p:txBody>
      </p:sp>
      <p:sp>
        <p:nvSpPr>
          <p:cNvPr id="3508226" name="Rectangle 2">
            <a:extLst>
              <a:ext uri="{FF2B5EF4-FFF2-40B4-BE49-F238E27FC236}">
                <a16:creationId xmlns:a16="http://schemas.microsoft.com/office/drawing/2014/main" id="{5869099D-7235-1549-9EEE-3260C85AB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08227" name="Rectangle 3">
            <a:extLst>
              <a:ext uri="{FF2B5EF4-FFF2-40B4-BE49-F238E27FC236}">
                <a16:creationId xmlns:a16="http://schemas.microsoft.com/office/drawing/2014/main" id="{38D8E143-4E36-5D47-97BE-25458F2B7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28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74938" y="508000"/>
            <a:ext cx="4532312" cy="25511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311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74938" y="508000"/>
            <a:ext cx="4532312" cy="25511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E8F95-F771-5C4F-ACF0-5E545EAE0356}" type="slidenum">
              <a:rPr lang="fr-FR" altLang="fr-FR" smtClean="0"/>
              <a:pPr/>
              <a:t>55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4179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2E20CD-608A-C449-B696-4B4DA1E4C1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5199CC8-E5BF-C249-9E18-E8A4CACE82DD}" type="slidenum">
              <a:rPr lang="fr-FR" altLang="fr-FR"/>
              <a:pPr eaLnBrk="1" hangingPunct="1"/>
              <a:t>60</a:t>
            </a:fld>
            <a:endParaRPr lang="fr-FR" altLang="fr-FR"/>
          </a:p>
        </p:txBody>
      </p:sp>
      <p:sp>
        <p:nvSpPr>
          <p:cNvPr id="3502082" name="Rectangle 2">
            <a:extLst>
              <a:ext uri="{FF2B5EF4-FFF2-40B4-BE49-F238E27FC236}">
                <a16:creationId xmlns:a16="http://schemas.microsoft.com/office/drawing/2014/main" id="{D64AB000-4FC3-CA4B-B611-73B14B61D7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02083" name="Rectangle 3">
            <a:extLst>
              <a:ext uri="{FF2B5EF4-FFF2-40B4-BE49-F238E27FC236}">
                <a16:creationId xmlns:a16="http://schemas.microsoft.com/office/drawing/2014/main" id="{67EA6B8B-DAB7-1F42-A8CB-8FDDD3F66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442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B8898C-C1FD-B14F-B4E7-8CE8D7BC62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90CD8E-129F-9546-9888-48961D1F04B3}" type="slidenum">
              <a:rPr lang="fr-FR" altLang="fr-FR"/>
              <a:pPr eaLnBrk="1" hangingPunct="1"/>
              <a:t>2</a:t>
            </a:fld>
            <a:endParaRPr lang="fr-FR" altLang="fr-FR"/>
          </a:p>
        </p:txBody>
      </p:sp>
      <p:sp>
        <p:nvSpPr>
          <p:cNvPr id="3450882" name="Rectangle 2">
            <a:extLst>
              <a:ext uri="{FF2B5EF4-FFF2-40B4-BE49-F238E27FC236}">
                <a16:creationId xmlns:a16="http://schemas.microsoft.com/office/drawing/2014/main" id="{C85687DD-1F56-224A-9E96-BF46CB068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50883" name="Rectangle 3">
            <a:extLst>
              <a:ext uri="{FF2B5EF4-FFF2-40B4-BE49-F238E27FC236}">
                <a16:creationId xmlns:a16="http://schemas.microsoft.com/office/drawing/2014/main" id="{D2A18B53-8F27-9640-9C0D-2A437285E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A2A37E-CC98-964A-8AC6-BF41FF1272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341ACD-2D5D-E447-9B28-476D942903C5}" type="slidenum">
              <a:rPr lang="fr-FR" altLang="fr-FR"/>
              <a:pPr eaLnBrk="1" hangingPunct="1"/>
              <a:t>62</a:t>
            </a:fld>
            <a:endParaRPr lang="fr-FR" altLang="fr-FR"/>
          </a:p>
        </p:txBody>
      </p:sp>
      <p:sp>
        <p:nvSpPr>
          <p:cNvPr id="3504130" name="Rectangle 2">
            <a:extLst>
              <a:ext uri="{FF2B5EF4-FFF2-40B4-BE49-F238E27FC236}">
                <a16:creationId xmlns:a16="http://schemas.microsoft.com/office/drawing/2014/main" id="{DF52F11D-4C66-D846-B712-FA669F7673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04131" name="Rectangle 3">
            <a:extLst>
              <a:ext uri="{FF2B5EF4-FFF2-40B4-BE49-F238E27FC236}">
                <a16:creationId xmlns:a16="http://schemas.microsoft.com/office/drawing/2014/main" id="{2C310BF9-E844-1E4E-A015-CD07795EF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02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E254EA-D811-D84B-87BB-E0A9099B43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2307C5C-3174-2244-947C-79C0C1A751D0}" type="slidenum">
              <a:rPr lang="fr-FR" altLang="fr-FR"/>
              <a:pPr eaLnBrk="1" hangingPunct="1"/>
              <a:t>67</a:t>
            </a:fld>
            <a:endParaRPr lang="fr-FR" altLang="fr-FR"/>
          </a:p>
        </p:txBody>
      </p:sp>
      <p:sp>
        <p:nvSpPr>
          <p:cNvPr id="3568642" name="Rectangle 2">
            <a:extLst>
              <a:ext uri="{FF2B5EF4-FFF2-40B4-BE49-F238E27FC236}">
                <a16:creationId xmlns:a16="http://schemas.microsoft.com/office/drawing/2014/main" id="{681887BC-E5D2-1747-AA87-5A6A2F7FBF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AFDFBC68-4DF7-EA47-B4BE-BE78F5791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094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6206AF-3A5B-4945-9DCA-BF313DE0CB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2159C0A-0DF3-5745-A17D-5A80E61DAF00}" type="slidenum">
              <a:rPr lang="fr-FR" altLang="fr-FR"/>
              <a:pPr eaLnBrk="1" hangingPunct="1"/>
              <a:t>68</a:t>
            </a:fld>
            <a:endParaRPr lang="fr-FR" altLang="fr-FR"/>
          </a:p>
        </p:txBody>
      </p:sp>
      <p:sp>
        <p:nvSpPr>
          <p:cNvPr id="3578882" name="Rectangle 2">
            <a:extLst>
              <a:ext uri="{FF2B5EF4-FFF2-40B4-BE49-F238E27FC236}">
                <a16:creationId xmlns:a16="http://schemas.microsoft.com/office/drawing/2014/main" id="{AE539F8F-5AFF-214C-9BA7-A7D726E277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78883" name="Rectangle 3">
            <a:extLst>
              <a:ext uri="{FF2B5EF4-FFF2-40B4-BE49-F238E27FC236}">
                <a16:creationId xmlns:a16="http://schemas.microsoft.com/office/drawing/2014/main" id="{9E6DDFBB-4F15-0F46-9AF7-0EEDC4045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387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74938" y="508000"/>
            <a:ext cx="4532312" cy="25511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Schéma : Effet antiviral dans l’étude LATTE-2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71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2E280B1-1929-F74A-B411-C483FC3DED5F}" type="slidenum">
              <a:rPr lang="fr-FR" altLang="x-none">
                <a:latin typeface="Arial" charset="0"/>
              </a:rPr>
              <a:pPr eaLnBrk="1" hangingPunct="1">
                <a:spcBef>
                  <a:spcPct val="0"/>
                </a:spcBef>
              </a:pPr>
              <a:t>78</a:t>
            </a:fld>
            <a:endParaRPr lang="fr-FR" altLang="x-none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74938" y="508000"/>
            <a:ext cx="4532312" cy="2551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001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FF719B-CB4A-C942-96F7-B64BB980B2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CC1C52C-2E27-9847-9643-5EE0710823E7}" type="slidenum">
              <a:rPr lang="fr-FR" altLang="fr-FR"/>
              <a:pPr eaLnBrk="1" hangingPunct="1"/>
              <a:t>79</a:t>
            </a:fld>
            <a:endParaRPr lang="fr-FR" altLang="fr-FR"/>
          </a:p>
        </p:txBody>
      </p:sp>
      <p:sp>
        <p:nvSpPr>
          <p:cNvPr id="3579906" name="Rectangle 2">
            <a:extLst>
              <a:ext uri="{FF2B5EF4-FFF2-40B4-BE49-F238E27FC236}">
                <a16:creationId xmlns:a16="http://schemas.microsoft.com/office/drawing/2014/main" id="{D0E2A05F-70E7-644F-B1AB-BF6C2B9338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79907" name="Rectangle 3">
            <a:extLst>
              <a:ext uri="{FF2B5EF4-FFF2-40B4-BE49-F238E27FC236}">
                <a16:creationId xmlns:a16="http://schemas.microsoft.com/office/drawing/2014/main" id="{DDDAAABA-287B-634B-BD69-E7D7B5A26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8A86AF-BDFA-7247-BD14-B53E863404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9FEA63-FC51-5745-8AC7-5E8FEF64ACB9}" type="slidenum">
              <a:rPr lang="fr-FR" altLang="fr-FR"/>
              <a:pPr eaLnBrk="1" hangingPunct="1"/>
              <a:t>80</a:t>
            </a:fld>
            <a:endParaRPr lang="fr-FR" altLang="fr-FR"/>
          </a:p>
        </p:txBody>
      </p:sp>
      <p:sp>
        <p:nvSpPr>
          <p:cNvPr id="3579906" name="Rectangle 2">
            <a:extLst>
              <a:ext uri="{FF2B5EF4-FFF2-40B4-BE49-F238E27FC236}">
                <a16:creationId xmlns:a16="http://schemas.microsoft.com/office/drawing/2014/main" id="{A7120697-4DA7-DB4F-B8DF-3AC26614D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79907" name="Rectangle 3">
            <a:extLst>
              <a:ext uri="{FF2B5EF4-FFF2-40B4-BE49-F238E27FC236}">
                <a16:creationId xmlns:a16="http://schemas.microsoft.com/office/drawing/2014/main" id="{18370C3F-0A44-3343-935E-158E22631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6CCDCF-5682-F54A-9CC0-D92A0B811D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69E383-7EBB-EB4F-8890-9F3C23B9B77C}" type="slidenum">
              <a:rPr lang="fr-FR" altLang="fr-FR"/>
              <a:pPr eaLnBrk="1" hangingPunct="1"/>
              <a:t>81</a:t>
            </a:fld>
            <a:endParaRPr lang="fr-FR" altLang="fr-FR"/>
          </a:p>
        </p:txBody>
      </p:sp>
      <p:sp>
        <p:nvSpPr>
          <p:cNvPr id="3510274" name="Rectangle 2">
            <a:extLst>
              <a:ext uri="{FF2B5EF4-FFF2-40B4-BE49-F238E27FC236}">
                <a16:creationId xmlns:a16="http://schemas.microsoft.com/office/drawing/2014/main" id="{75B02DDC-A3A2-8A40-9D92-F339BBE440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10275" name="Rectangle 3">
            <a:extLst>
              <a:ext uri="{FF2B5EF4-FFF2-40B4-BE49-F238E27FC236}">
                <a16:creationId xmlns:a16="http://schemas.microsoft.com/office/drawing/2014/main" id="{ED41DD78-7A6F-D64E-817C-37E3DFCD7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>
            <a:extLst>
              <a:ext uri="{FF2B5EF4-FFF2-40B4-BE49-F238E27FC236}">
                <a16:creationId xmlns:a16="http://schemas.microsoft.com/office/drawing/2014/main" id="{2A7D24E1-2084-DC42-A8AB-EA86CF2E49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E4859F8-00DF-904E-AE10-C3B66FBBA7FC}" type="slidenum">
              <a:rPr lang="fr-FR" altLang="fr-FR"/>
              <a:pPr eaLnBrk="1" hangingPunct="1"/>
              <a:t>82</a:t>
            </a:fld>
            <a:endParaRPr lang="fr-FR" altLang="fr-FR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A91A30E4-4C32-B841-BE79-237D3495D7D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15C6C259-40C9-E44E-A76E-100B54C37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86AB544-EE1F-9E42-A44E-A1142CA1C8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1DBEA4F-34ED-434D-88E0-82B123D911EE}" type="slidenum">
              <a:rPr lang="fr-FR" altLang="fr-FR"/>
              <a:pPr eaLnBrk="1" hangingPunct="1"/>
              <a:t>3</a:t>
            </a:fld>
            <a:endParaRPr lang="fr-FR" altLang="fr-FR"/>
          </a:p>
        </p:txBody>
      </p:sp>
      <p:sp>
        <p:nvSpPr>
          <p:cNvPr id="3500034" name="Rectangle 2">
            <a:extLst>
              <a:ext uri="{FF2B5EF4-FFF2-40B4-BE49-F238E27FC236}">
                <a16:creationId xmlns:a16="http://schemas.microsoft.com/office/drawing/2014/main" id="{472A023B-DB6F-CD40-971A-572F9B67D8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00035" name="Rectangle 3">
            <a:extLst>
              <a:ext uri="{FF2B5EF4-FFF2-40B4-BE49-F238E27FC236}">
                <a16:creationId xmlns:a16="http://schemas.microsoft.com/office/drawing/2014/main" id="{B86354E2-9062-AC44-8F4A-9F05BCEF9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16978" indent="-275761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03043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544260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1985478" indent="-220608" defTabSz="880904"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426695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867912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309130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750347" indent="-220608" defTabSz="880904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FEBC1E51-DF4B-4139-A94A-4438360107BA}" type="slidenum">
              <a:rPr lang="fr-FR" sz="1200" b="0">
                <a:solidFill>
                  <a:prstClr val="black"/>
                </a:solidFill>
              </a:rPr>
              <a:pPr/>
              <a:t>7</a:t>
            </a:fld>
            <a:endParaRPr lang="fr-FR" sz="1200" b="0">
              <a:solidFill>
                <a:prstClr val="black"/>
              </a:solidFill>
            </a:endParaRPr>
          </a:p>
        </p:txBody>
      </p:sp>
      <p:sp>
        <p:nvSpPr>
          <p:cNvPr id="2" name="Espace réservé des commentair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Explication à la baisse entre 2019 et 2020</a:t>
            </a:r>
          </a:p>
          <a:p>
            <a:pPr marL="171450" indent="-171450">
              <a:buFontTx/>
              <a:buChar char="-"/>
            </a:pPr>
            <a:r>
              <a:rPr lang="fr-FR" dirty="0"/>
              <a:t>Moins de dépistage lié au COVID ++/</a:t>
            </a:r>
          </a:p>
          <a:p>
            <a:pPr marL="171450" indent="-171450">
              <a:buFontTx/>
              <a:buChar char="-"/>
            </a:pPr>
            <a:r>
              <a:rPr lang="fr-FR" dirty="0"/>
              <a:t>Diminution de l’exposition chez les plus à risque ? (Démontré chez les HSH pour le 1</a:t>
            </a:r>
            <a:r>
              <a:rPr lang="fr-FR" baseline="30000" dirty="0"/>
              <a:t>er</a:t>
            </a:r>
            <a:r>
              <a:rPr lang="fr-FR" dirty="0"/>
              <a:t> confinement)</a:t>
            </a:r>
          </a:p>
          <a:p>
            <a:pPr marL="171450" indent="-171450">
              <a:buFontTx/>
              <a:buChar char="-"/>
            </a:pPr>
            <a:r>
              <a:rPr lang="fr-FR" dirty="0"/>
              <a:t>Diminution des flux migratoires ?</a:t>
            </a:r>
          </a:p>
        </p:txBody>
      </p:sp>
    </p:spTree>
    <p:extLst>
      <p:ext uri="{BB962C8B-B14F-4D97-AF65-F5344CB8AC3E}">
        <p14:creationId xmlns:p14="http://schemas.microsoft.com/office/powerpoint/2010/main" val="1489853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9FA-9DB2-48FB-B76A-EB55F6C2D38A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225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74938" y="508000"/>
            <a:ext cx="4532312" cy="25511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1FD0D-71F1-8E4E-B942-1CED0CCAA50C}" type="slidenum">
              <a:rPr lang="fr-FR" altLang="x-none" smtClean="0"/>
              <a:pPr>
                <a:defRPr/>
              </a:pPr>
              <a:t>18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4575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576A-CDC8-6C49-85E7-B429A788B04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263617-A210-C24B-B185-B7B4087763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CE03D7E-41E1-9E43-977D-F0BCEAEEA4B9}" type="slidenum">
              <a:rPr lang="fr-FR" altLang="fr-FR"/>
              <a:pPr eaLnBrk="1" hangingPunct="1"/>
              <a:t>32</a:t>
            </a:fld>
            <a:endParaRPr lang="fr-FR" altLang="fr-FR"/>
          </a:p>
        </p:txBody>
      </p:sp>
      <p:sp>
        <p:nvSpPr>
          <p:cNvPr id="3501058" name="Rectangle 2">
            <a:extLst>
              <a:ext uri="{FF2B5EF4-FFF2-40B4-BE49-F238E27FC236}">
                <a16:creationId xmlns:a16="http://schemas.microsoft.com/office/drawing/2014/main" id="{6B968A8A-03C0-154D-BD63-18EF5CC15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01059" name="Rectangle 3">
            <a:extLst>
              <a:ext uri="{FF2B5EF4-FFF2-40B4-BE49-F238E27FC236}">
                <a16:creationId xmlns:a16="http://schemas.microsoft.com/office/drawing/2014/main" id="{6E14F318-2F8E-6E47-B950-9A0639EEA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683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430225-2268-E642-AF8E-FB70AFE731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2B3601-E90D-024C-A814-2AFC308C6D66}" type="slidenum">
              <a:rPr lang="fr-FR" altLang="fr-FR"/>
              <a:pPr eaLnBrk="1" hangingPunct="1"/>
              <a:t>39</a:t>
            </a:fld>
            <a:endParaRPr lang="fr-FR" altLang="fr-FR"/>
          </a:p>
        </p:txBody>
      </p:sp>
      <p:sp>
        <p:nvSpPr>
          <p:cNvPr id="3459074" name="Rectangle 2">
            <a:extLst>
              <a:ext uri="{FF2B5EF4-FFF2-40B4-BE49-F238E27FC236}">
                <a16:creationId xmlns:a16="http://schemas.microsoft.com/office/drawing/2014/main" id="{1B34C943-496A-C140-8BDD-C44496E7551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674938" y="508000"/>
            <a:ext cx="4532312" cy="2551113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59075" name="Rectangle 3">
            <a:extLst>
              <a:ext uri="{FF2B5EF4-FFF2-40B4-BE49-F238E27FC236}">
                <a16:creationId xmlns:a16="http://schemas.microsoft.com/office/drawing/2014/main" id="{42097F7E-9CD5-DD47-8E88-6C5D559EC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1" y="2386744"/>
            <a:ext cx="8991601" cy="1645920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8018-2BF9-FB45-8BDA-6F4B79762FA9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7F58A9-2C0B-3647-A35E-890EC728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4" y="190218"/>
            <a:ext cx="2587251" cy="16459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DC6978-4795-B240-93A9-760CAA4E4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353" y="271401"/>
            <a:ext cx="2642118" cy="145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05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75E5-4BBC-F54A-B9DE-A7DFD2C463F5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5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9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CEC-A65F-2B4C-873D-6F9DECF184AD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30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</p:spPr>
        <p:txBody>
          <a:bodyPr/>
          <a:lstStyle>
            <a:lvl1pPr marL="411510" indent="-41151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097359" indent="-548679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286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49548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400"/>
            </a:lvl1pPr>
            <a:lvl2pPr>
              <a:spcBef>
                <a:spcPts val="533"/>
              </a:spcBef>
              <a:buClr>
                <a:srgbClr val="DC5A20"/>
              </a:buClr>
              <a:defRPr sz="2133"/>
            </a:lvl2pPr>
            <a:lvl3pPr>
              <a:spcBef>
                <a:spcPts val="533"/>
              </a:spcBef>
              <a:buClr>
                <a:srgbClr val="DC5A20"/>
              </a:buClr>
              <a:defRPr sz="1867"/>
            </a:lvl3pPr>
            <a:lvl4pPr>
              <a:buClr>
                <a:srgbClr val="DC5A20"/>
              </a:buClr>
              <a:defRPr sz="1867"/>
            </a:lvl4pPr>
            <a:lvl5pPr>
              <a:buClr>
                <a:srgbClr val="DC5A20"/>
              </a:buCl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249550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67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249550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4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49551" y="120469"/>
            <a:ext cx="10028052" cy="6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>
              <a:lnSpc>
                <a:spcPts val="2933"/>
              </a:lnSpc>
              <a:defRPr sz="2667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Titre </a:t>
            </a:r>
            <a:r>
              <a:rPr lang="fr-FR" dirty="0" err="1"/>
              <a:t>Xxxxxx</a:t>
            </a:r>
            <a:br>
              <a:rPr lang="fr-FR" dirty="0"/>
            </a:br>
            <a:r>
              <a:rPr lang="fr-FR" dirty="0" err="1"/>
              <a:t>xxxxxxx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6777409" y="2167467"/>
            <a:ext cx="5277566" cy="301413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2400"/>
            </a:lvl1pPr>
            <a:lvl2pPr>
              <a:spcBef>
                <a:spcPts val="533"/>
              </a:spcBef>
              <a:buClr>
                <a:srgbClr val="DC5A20"/>
              </a:buClr>
              <a:defRPr sz="2133"/>
            </a:lvl2pPr>
            <a:lvl3pPr>
              <a:spcBef>
                <a:spcPts val="533"/>
              </a:spcBef>
              <a:buClr>
                <a:srgbClr val="DC5A20"/>
              </a:buClr>
              <a:defRPr sz="1867"/>
            </a:lvl3pPr>
            <a:lvl4pPr>
              <a:buClr>
                <a:srgbClr val="DC5A20"/>
              </a:buClr>
              <a:defRPr sz="1867"/>
            </a:lvl4pPr>
            <a:lvl5pPr>
              <a:buClr>
                <a:srgbClr val="DC5A20"/>
              </a:buCl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/>
          </p:nvPr>
        </p:nvSpPr>
        <p:spPr>
          <a:xfrm>
            <a:off x="6777411" y="1270001"/>
            <a:ext cx="5277567" cy="635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67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6777411" y="5588000"/>
            <a:ext cx="5277567" cy="53181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24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20"/>
          </p:nvPr>
        </p:nvSpPr>
        <p:spPr>
          <a:xfrm>
            <a:off x="11506200" y="241936"/>
            <a:ext cx="5080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E70B439-7B01-A546-9DB9-C47E9AB2067D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528304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B039D8F5-9C08-0B46-8637-8EF5DA09D3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3407557" y="2976039"/>
            <a:ext cx="7378943" cy="3111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422" b="1" dirty="0">
                <a:solidFill>
                  <a:schemeClr val="bg1"/>
                </a:solidFill>
              </a:rPr>
              <a:t>Initiation au traitement antirétroviral – DIU thérapeutique anti-infectieuse 2018-2019</a:t>
            </a:r>
          </a:p>
        </p:txBody>
      </p:sp>
    </p:spTree>
    <p:extLst>
      <p:ext uri="{BB962C8B-B14F-4D97-AF65-F5344CB8AC3E}">
        <p14:creationId xmlns:p14="http://schemas.microsoft.com/office/powerpoint/2010/main" val="453241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2"/>
          </p:nvPr>
        </p:nvSpPr>
        <p:spPr>
          <a:xfrm>
            <a:off x="702732" y="1143000"/>
            <a:ext cx="526694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213516" y="1143000"/>
            <a:ext cx="5275000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E529353-6826-48FB-9584-5D3C26DAF1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1039" y="5486400"/>
            <a:ext cx="10789919" cy="574088"/>
          </a:xfrm>
        </p:spPr>
        <p:txBody>
          <a:bodyPr anchor="b"/>
          <a:lstStyle>
            <a:lvl1pPr marL="0" indent="0" algn="l">
              <a:buNone/>
              <a:defRPr sz="800">
                <a:solidFill>
                  <a:schemeClr val="tx1"/>
                </a:solidFill>
              </a:defRPr>
            </a:lvl1pPr>
            <a:lvl2pPr marL="259715" indent="0" algn="l">
              <a:buNone/>
              <a:defRPr/>
            </a:lvl2pPr>
            <a:lvl3pPr marL="550926" indent="0" algn="l">
              <a:buNone/>
              <a:defRPr/>
            </a:lvl3pPr>
            <a:lvl4pPr marL="723074" indent="0" algn="l">
              <a:buNone/>
              <a:defRPr/>
            </a:lvl4pPr>
            <a:lvl5pPr marL="898398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E1FE1D5-E18F-4536-AF30-C008FDF5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152400"/>
            <a:ext cx="10789920" cy="86868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33DDD4-904D-4266-BB17-3F957D7EE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5400" y="6409677"/>
            <a:ext cx="6385558" cy="219723"/>
          </a:xfrm>
        </p:spPr>
        <p:txBody>
          <a:bodyPr/>
          <a:lstStyle>
            <a:lvl1pPr marL="0" indent="0" algn="r">
              <a:buNone/>
              <a:defRPr sz="800">
                <a:solidFill>
                  <a:schemeClr val="tx1"/>
                </a:solidFill>
              </a:defRPr>
            </a:lvl1pPr>
            <a:lvl2pPr marL="25971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97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0C38-DA62-594E-B065-0CE237D227A1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5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1" y="2386744"/>
            <a:ext cx="8991601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1">
                <a:solidFill>
                  <a:schemeClr val="tx1"/>
                </a:solidFill>
              </a:defRPr>
            </a:lvl1pPr>
            <a:lvl2pPr marL="457232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EB7-CF6D-0449-A30D-969F476B2CF5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74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4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FBF79-FFA1-DC4E-902E-9302B33F3E0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7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32" indent="0">
              <a:buNone/>
              <a:defRPr sz="19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32" indent="0">
              <a:buNone/>
              <a:defRPr sz="19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8D06-4FB6-8B42-9A77-09B03065623E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02A0-786D-CA4E-A9AC-73E1358419B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7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5898-B4D2-1D4D-97DF-4CD8E84EFA2A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9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1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B80AB-9E49-A348-8922-C37104141140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4" y="6236208"/>
            <a:ext cx="5124796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5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1"/>
            </a:lvl4pPr>
            <a:lvl5pPr marL="1828931" indent="0">
              <a:buNone/>
              <a:defRPr sz="2001"/>
            </a:lvl5pPr>
            <a:lvl6pPr marL="2286164" indent="0">
              <a:buNone/>
              <a:defRPr sz="2001"/>
            </a:lvl6pPr>
            <a:lvl7pPr marL="2743397" indent="0">
              <a:buNone/>
              <a:defRPr sz="2001"/>
            </a:lvl7pPr>
            <a:lvl8pPr marL="3200630" indent="0">
              <a:buNone/>
              <a:defRPr sz="2001"/>
            </a:lvl8pPr>
            <a:lvl9pPr marL="3657863" indent="0">
              <a:buNone/>
              <a:defRPr sz="2001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2EEB593-3FCB-A746-BE74-DE714CDAEB82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4" y="6236208"/>
            <a:ext cx="5124796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72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695739" y="322227"/>
            <a:ext cx="10863469" cy="1188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739" y="1779106"/>
            <a:ext cx="10933044" cy="431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30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05F4D08-9894-E74D-9D0B-020D82A6C85E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741" y="6236208"/>
            <a:ext cx="680565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1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6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</p:sldLayoutIdLst>
  <p:hf hdr="0" ftr="0"/>
  <p:txStyles>
    <p:titleStyle>
      <a:lvl1pPr algn="ctr" defTabSz="914466" rtl="0" eaLnBrk="1" latinLnBrk="0" hangingPunct="1">
        <a:lnSpc>
          <a:spcPct val="90000"/>
        </a:lnSpc>
        <a:spcBef>
          <a:spcPct val="0"/>
        </a:spcBef>
        <a:buNone/>
        <a:defRPr sz="2801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17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32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49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66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82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957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419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469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911" indent="-228617" algn="l" defTabSz="91446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orevih-bretagne.fr/ckfinder/userfiles/files/presentation-du-corevih/institutionnels/Rapport-Yeni_2010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MED13/reamalinf/Documents%20and%20Settings/Phil/Donnees/Job/VIHHep_3%20(D)/Pres%20-%20CTamWebBar%20Interet%20geno%20res%20ds%20trt%20avec%20IP.ppt#-1,8,Maturation des virions nouvellement produits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36/bmjgh-2017-000571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786" name="Rectangle 2">
            <a:extLst>
              <a:ext uri="{FF2B5EF4-FFF2-40B4-BE49-F238E27FC236}">
                <a16:creationId xmlns:a16="http://schemas.microsoft.com/office/drawing/2014/main" id="{E0B4F2BC-356D-BF49-90C3-BEA395A81D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74326" y="3287889"/>
            <a:ext cx="10823052" cy="135466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/>
              <a:t>Initiation au traitement antirétroviral</a:t>
            </a:r>
            <a:br>
              <a:rPr lang="fr-FR" altLang="fr-FR" dirty="0"/>
            </a:br>
            <a:r>
              <a:rPr lang="fr-FR" altLang="fr-FR" sz="3319" i="1" dirty="0"/>
              <a:t> - DIU thérapeutique anti-infectieuse -</a:t>
            </a:r>
            <a:br>
              <a:rPr lang="fr-FR" altLang="fr-FR" sz="3319" i="1" dirty="0"/>
            </a:br>
            <a:r>
              <a:rPr lang="fr-FR" altLang="fr-FR" sz="3319" i="1" dirty="0"/>
              <a:t>- 2022 -</a:t>
            </a:r>
            <a:endParaRPr lang="fr-FR" altLang="fr-FR" i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49184A-6994-274E-9086-D06A6E4E3380}"/>
              </a:ext>
            </a:extLst>
          </p:cNvPr>
          <p:cNvSpPr txBox="1"/>
          <p:nvPr/>
        </p:nvSpPr>
        <p:spPr>
          <a:xfrm>
            <a:off x="3277456" y="6441897"/>
            <a:ext cx="6034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Dr Cédric Arvieux – Maladies infectieuses et Réanimation médicale – CHU de Rennes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543DA-D807-3844-9033-D3DE1C82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altLang="fr-FR" sz="3793" b="1" dirty="0">
                <a:latin typeface="Calibri" panose="020F0502020204030204" pitchFamily="34" charset="0"/>
                <a:cs typeface="Calibri" panose="020F0502020204030204" pitchFamily="34" charset="0"/>
              </a:rPr>
              <a:t>Conséquence : un dépistage à des stades tardifs</a:t>
            </a:r>
            <a:endParaRPr lang="fr-FR" altLang="fr-FR" sz="651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004D027F-DADD-3B41-9B52-DDE081E16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73" y="2005015"/>
            <a:ext cx="11500110" cy="129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5026" tIns="62514" rIns="125026" bIns="6251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793" dirty="0">
                <a:solidFill>
                  <a:srgbClr val="FF0000"/>
                </a:solidFill>
                <a:latin typeface="Arial Narrow" panose="020B0604020202020204" pitchFamily="34" charset="0"/>
              </a:rPr>
              <a:t>30%  diagnostics tardifs (CD4 &lt; 200 ou SIDA) </a:t>
            </a:r>
          </a:p>
          <a:p>
            <a:pPr algn="ctr" eaLnBrk="1" hangingPunct="1"/>
            <a:r>
              <a:rPr lang="fr-FR" altLang="fr-FR" sz="3793" dirty="0">
                <a:solidFill>
                  <a:srgbClr val="009900"/>
                </a:solidFill>
                <a:latin typeface="Arial Narrow" panose="020B0604020202020204" pitchFamily="34" charset="0"/>
              </a:rPr>
              <a:t>Seulement 25% de diagnostics précoces (CD4 &gt; 500 ou primo)</a:t>
            </a:r>
          </a:p>
        </p:txBody>
      </p:sp>
      <p:sp>
        <p:nvSpPr>
          <p:cNvPr id="19462" name="Rectangle 14">
            <a:extLst>
              <a:ext uri="{FF2B5EF4-FFF2-40B4-BE49-F238E27FC236}">
                <a16:creationId xmlns:a16="http://schemas.microsoft.com/office/drawing/2014/main" id="{D7496411-4102-2549-B194-A43DB106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2784"/>
            <a:ext cx="9264415" cy="32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026" tIns="62514" rIns="125026" bIns="62514">
            <a:spAutoFit/>
          </a:bodyPr>
          <a:lstStyle>
            <a:lvl1pPr marL="328613" indent="-328613" defTabSz="877888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77888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77888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77888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77888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fr-FR" altLang="fr-FR" sz="1422" i="1" dirty="0">
                <a:solidFill>
                  <a:srgbClr val="000000"/>
                </a:solidFill>
                <a:latin typeface="Arial Narrow" panose="020B0604020202020204" pitchFamily="34" charset="0"/>
              </a:rPr>
              <a:t>Source : D. </a:t>
            </a:r>
            <a:r>
              <a:rPr lang="fr-FR" altLang="fr-FR" sz="1422" i="1" dirty="0" err="1">
                <a:solidFill>
                  <a:srgbClr val="000000"/>
                </a:solidFill>
                <a:latin typeface="Arial Narrow" panose="020B0604020202020204" pitchFamily="34" charset="0"/>
              </a:rPr>
              <a:t>Costagliola</a:t>
            </a:r>
            <a:r>
              <a:rPr lang="fr-FR" altLang="fr-FR" sz="1422" i="1" dirty="0">
                <a:solidFill>
                  <a:srgbClr val="000000"/>
                </a:solidFill>
                <a:latin typeface="Arial Narrow" panose="020B0604020202020204" pitchFamily="34" charset="0"/>
              </a:rPr>
              <a:t>, INSERM – Données de la base FHDH 2020, découvertes VIH en France de 2012 à 2020 et Données </a:t>
            </a:r>
            <a:r>
              <a:rPr lang="fr-FR" altLang="fr-FR" sz="1422" i="1" dirty="0" err="1">
                <a:solidFill>
                  <a:srgbClr val="000000"/>
                </a:solidFill>
                <a:latin typeface="Arial Narrow" panose="020B0604020202020204" pitchFamily="34" charset="0"/>
              </a:rPr>
              <a:t>SpF</a:t>
            </a:r>
            <a:r>
              <a:rPr lang="fr-FR" altLang="fr-FR" sz="1422" i="1" dirty="0">
                <a:solidFill>
                  <a:srgbClr val="000000"/>
                </a:solidFill>
                <a:latin typeface="Arial Narrow" panose="020B0604020202020204" pitchFamily="34" charset="0"/>
              </a:rPr>
              <a:t> 2021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03C359-5F96-F74B-840D-AAD6DF3E5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D79-5CAF-FD48-A5F7-793D1E45C9AD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00E642-AE31-D34B-AAD4-BCF9257E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120C88-3F66-7E40-A1D1-71377793B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384" y="3559366"/>
            <a:ext cx="4704178" cy="276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84EA5-5331-814C-8680-263D3554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4 vies du traitement antirétroviral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1226F1-86E9-284D-9C79-FCD39D553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52E032-8CA3-3A42-AC18-37B388D0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D448-91CF-5448-9A66-971B6631205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B5F045-FA97-8F4D-A9AF-E363AA73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3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97C90-10F7-D94E-92E8-E47F8019F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Utilité des antirétroviraux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C158F3-F390-054B-99D5-D17952F9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2289036"/>
            <a:ext cx="10637896" cy="3108065"/>
          </a:xfrm>
        </p:spPr>
        <p:txBody>
          <a:bodyPr/>
          <a:lstStyle/>
          <a:p>
            <a:r>
              <a:rPr lang="fr-FR" dirty="0"/>
              <a:t>La prévention </a:t>
            </a:r>
            <a:r>
              <a:rPr lang="fr-FR" dirty="0" err="1"/>
              <a:t>Pré-Exposition</a:t>
            </a:r>
            <a:r>
              <a:rPr lang="fr-FR" dirty="0"/>
              <a:t> (PrEP)</a:t>
            </a:r>
          </a:p>
          <a:p>
            <a:r>
              <a:rPr lang="fr-FR" dirty="0"/>
              <a:t>La Prévention Post-Exposition</a:t>
            </a:r>
          </a:p>
          <a:p>
            <a:r>
              <a:rPr lang="fr-FR" dirty="0"/>
              <a:t>Le traitement des personnes vivant avec le VIH</a:t>
            </a:r>
          </a:p>
          <a:p>
            <a:r>
              <a:rPr lang="fr-FR" dirty="0"/>
              <a:t>L’effet  « Traitement comme Prévention » (</a:t>
            </a:r>
            <a:r>
              <a:rPr lang="fr-FR" dirty="0" err="1"/>
              <a:t>TasP</a:t>
            </a:r>
            <a:r>
              <a:rPr lang="fr-FR" dirty="0"/>
              <a:t>) 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BD8B7FB-AA69-9343-B2AE-377C008B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1161-DFAF-4546-9236-EE0D6197830F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CB8788-820F-9E4F-ABC6-C2AFF7D5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6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2B3171-CB1C-2F45-A941-7F5F1F7FE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A67EF2-5158-A54A-A456-87E38B283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Kevin vient vous voir car il pense avoir « pris des risques »</a:t>
            </a:r>
          </a:p>
          <a:p>
            <a:r>
              <a:rPr lang="fr-FR" dirty="0"/>
              <a:t>En discutant avec lui, il s’avère que:</a:t>
            </a:r>
          </a:p>
          <a:p>
            <a:pPr lvl="1"/>
            <a:r>
              <a:rPr lang="fr-FR" dirty="0"/>
              <a:t>Il a une dizaine de partenaires ≠ par mois</a:t>
            </a:r>
          </a:p>
          <a:p>
            <a:pPr lvl="1"/>
            <a:r>
              <a:rPr lang="fr-FR" dirty="0"/>
              <a:t>Hommes et femmes</a:t>
            </a:r>
          </a:p>
          <a:p>
            <a:pPr lvl="1"/>
            <a:r>
              <a:rPr lang="fr-FR" dirty="0"/>
              <a:t>Peu d’utilisation du préservatif</a:t>
            </a:r>
          </a:p>
          <a:p>
            <a:pPr lvl="1"/>
            <a:endParaRPr lang="fr-FR" dirty="0"/>
          </a:p>
          <a:p>
            <a:pPr marL="228615" lvl="1" indent="0">
              <a:buNone/>
            </a:pPr>
            <a:r>
              <a:rPr lang="fr-FR" dirty="0"/>
              <a:t>Que peut-on lui proposer pour limiter le risque d’infection par le VIH 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2C2554-D955-5B45-8D84-A644FEEBE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0C38-DA62-594E-B065-0CE237D227A1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3EDC15-6B2C-C549-8736-5F276957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5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63084" y="4514851"/>
            <a:ext cx="10363200" cy="1513416"/>
          </a:xfrm>
        </p:spPr>
        <p:txBody>
          <a:bodyPr/>
          <a:lstStyle/>
          <a:p>
            <a:pPr>
              <a:defRPr/>
            </a:pPr>
            <a:r>
              <a:rPr lang="fr-FR" dirty="0"/>
              <a:t>La « PrEP »</a:t>
            </a:r>
          </a:p>
        </p:txBody>
      </p:sp>
      <p:sp>
        <p:nvSpPr>
          <p:cNvPr id="70658" name="Espace réservé du texte 4"/>
          <p:cNvSpPr>
            <a:spLocks noGrp="1"/>
          </p:cNvSpPr>
          <p:nvPr>
            <p:ph type="body" idx="1"/>
          </p:nvPr>
        </p:nvSpPr>
        <p:spPr>
          <a:xfrm>
            <a:off x="963084" y="2849035"/>
            <a:ext cx="10363200" cy="1665817"/>
          </a:xfrm>
        </p:spPr>
        <p:txBody>
          <a:bodyPr/>
          <a:lstStyle/>
          <a:p>
            <a:endParaRPr lang="x-none" altLang="x-none"/>
          </a:p>
        </p:txBody>
      </p:sp>
      <p:pic>
        <p:nvPicPr>
          <p:cNvPr id="1026" name="Picture 2" descr="Image associée">
            <a:extLst>
              <a:ext uri="{FF2B5EF4-FFF2-40B4-BE49-F238E27FC236}">
                <a16:creationId xmlns:a16="http://schemas.microsoft.com/office/drawing/2014/main" id="{4C2F52C9-8082-8E4E-9D14-F0786D6C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175">
            <a:off x="6144685" y="2512778"/>
            <a:ext cx="4330279" cy="324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3A0AF8-80D6-1C48-9504-FE0C6117B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177A-1AF2-7F48-8B5E-AD6EC89E7F8B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88818E-E590-8C49-83F1-E9924D00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9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E61856C-A64D-A344-B119-0649738C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Donner un traitement antiviral pour </a:t>
            </a:r>
            <a:r>
              <a:rPr lang="fr-FR" dirty="0" err="1"/>
              <a:t>eviter</a:t>
            </a:r>
            <a:r>
              <a:rPr lang="fr-FR" dirty="0"/>
              <a:t> le développement d’une infection chronique malgré l’exposition répétée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CE8D6C3-C09D-8545-BE66-45997F5D4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42" y="3076922"/>
            <a:ext cx="10933044" cy="1127983"/>
          </a:xfrm>
        </p:spPr>
        <p:txBody>
          <a:bodyPr/>
          <a:lstStyle/>
          <a:p>
            <a:r>
              <a:rPr lang="fr-FR" dirty="0"/>
              <a:t>Même principe que la prophylaxie médicamenteuse du paludisme</a:t>
            </a:r>
          </a:p>
          <a:p>
            <a:r>
              <a:rPr lang="fr-FR" dirty="0"/>
              <a:t>Parallèle avec la pilule contraceptive pour éviter les grossesses non désirées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EB9804-B5F6-754F-93EC-08AA7A7B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EB7-CF6D-0449-A30D-969F476B2CF5}" type="datetime10">
              <a:rPr lang="fr-FR" smtClean="0"/>
              <a:t>08:21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06DDC3-9DB6-8D42-B74A-E4B3486D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2" descr="Image associée">
            <a:extLst>
              <a:ext uri="{FF2B5EF4-FFF2-40B4-BE49-F238E27FC236}">
                <a16:creationId xmlns:a16="http://schemas.microsoft.com/office/drawing/2014/main" id="{DDA5C3C9-417D-674F-A290-DDD070E8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31642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3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7C7EE58-63C6-C649-B487-198FE1C0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Peu de choix actuellement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DCC7741-5435-0542-AF29-F0D118B7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966" y="2198914"/>
            <a:ext cx="4838080" cy="4384766"/>
          </a:xfrm>
        </p:spPr>
        <p:txBody>
          <a:bodyPr>
            <a:normAutofit/>
          </a:bodyPr>
          <a:lstStyle/>
          <a:p>
            <a:r>
              <a:rPr lang="fr-FR" dirty="0"/>
              <a:t>Association </a:t>
            </a:r>
            <a:r>
              <a:rPr lang="fr-FR" b="1" dirty="0"/>
              <a:t>Emtricitabine 200 / Ténofovir 245 mg </a:t>
            </a:r>
            <a:r>
              <a:rPr lang="fr-FR" dirty="0"/>
              <a:t>(un comprimé)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Futur proche : </a:t>
            </a:r>
            <a:r>
              <a:rPr lang="fr-FR" b="1" dirty="0"/>
              <a:t>Cabotégravir</a:t>
            </a:r>
            <a:r>
              <a:rPr lang="fr-FR" dirty="0"/>
              <a:t> injectable par voie IM tous les deux mois (pas d’AMM en France en prévention)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07CE8D-18FE-A54B-B96A-498275BF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1EB7-CF6D-0449-A30D-969F476B2CF5}" type="datetime10">
              <a:rPr lang="fr-FR" smtClean="0"/>
              <a:t>08:22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B89A15-2A42-BD4F-9E8C-E444E851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D90218-EB29-814C-BD38-F597AA1C6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259" y="1672633"/>
            <a:ext cx="3998851" cy="491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Image associée">
            <a:extLst>
              <a:ext uri="{FF2B5EF4-FFF2-40B4-BE49-F238E27FC236}">
                <a16:creationId xmlns:a16="http://schemas.microsoft.com/office/drawing/2014/main" id="{EDAB7E65-2B27-D64E-955E-D7CCFE77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48895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68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650" y="441789"/>
            <a:ext cx="4178739" cy="5640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33" y="441789"/>
            <a:ext cx="4287648" cy="56229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197100" y="6354347"/>
            <a:ext cx="1564216" cy="338554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dirty="0">
                <a:ea typeface="+mn-ea"/>
              </a:rPr>
              <a:t>PROUD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198349" y="6249551"/>
            <a:ext cx="1498600" cy="338554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dirty="0">
                <a:ea typeface="+mn-ea"/>
              </a:rPr>
              <a:t>IPERGAY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5F4DBFE-B539-2640-9B05-5D2DF421E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EF645-CE97-A64B-B18E-DBBC0ED19087}" type="datetime10">
              <a:rPr lang="fr-FR" smtClean="0"/>
              <a:t>08:22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C5CD73-30AC-4C49-82F1-0F35EB7F2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2" descr="Image associée">
            <a:extLst>
              <a:ext uri="{FF2B5EF4-FFF2-40B4-BE49-F238E27FC236}">
                <a16:creationId xmlns:a16="http://schemas.microsoft.com/office/drawing/2014/main" id="{A5256A93-A83B-7242-834A-98051EBD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31642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12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3BF79E1-F92C-CA42-A52A-88DEA4BD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793" dirty="0"/>
              <a:t>PrEP : deux essais essentiels chez les HSH</a:t>
            </a:r>
          </a:p>
        </p:txBody>
      </p:sp>
      <p:sp>
        <p:nvSpPr>
          <p:cNvPr id="72705" name="Espace réservé du contenu 11"/>
          <p:cNvSpPr>
            <a:spLocks noGrp="1"/>
          </p:cNvSpPr>
          <p:nvPr>
            <p:ph idx="1"/>
          </p:nvPr>
        </p:nvSpPr>
        <p:spPr>
          <a:xfrm>
            <a:off x="601353" y="2398368"/>
            <a:ext cx="4990895" cy="2724495"/>
          </a:xfrm>
          <a:ln>
            <a:solidFill>
              <a:srgbClr val="C0504D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fr-FR" altLang="x-none" dirty="0"/>
              <a:t>Ténofovir/emtricitabine </a:t>
            </a:r>
          </a:p>
          <a:p>
            <a:r>
              <a:rPr lang="fr-FR" altLang="x-none" dirty="0"/>
              <a:t>Randomisée</a:t>
            </a:r>
          </a:p>
          <a:p>
            <a:r>
              <a:rPr lang="fr-FR" altLang="x-none" dirty="0"/>
              <a:t>Placebo</a:t>
            </a:r>
          </a:p>
          <a:p>
            <a:r>
              <a:rPr lang="fr-FR" altLang="x-none" dirty="0"/>
              <a:t>France/Québec</a:t>
            </a:r>
          </a:p>
          <a:p>
            <a:r>
              <a:rPr lang="fr-FR" altLang="x-none" dirty="0"/>
              <a:t>PrEP discontinue ou « 2-1-1 »</a:t>
            </a:r>
          </a:p>
        </p:txBody>
      </p:sp>
      <p:sp>
        <p:nvSpPr>
          <p:cNvPr id="72706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611671" y="1857920"/>
            <a:ext cx="4990895" cy="540448"/>
          </a:xfrm>
        </p:spPr>
        <p:txBody>
          <a:bodyPr/>
          <a:lstStyle/>
          <a:p>
            <a:pPr algn="ctr"/>
            <a:r>
              <a:rPr lang="fr-FR" altLang="x-none" dirty="0"/>
              <a:t>IPERGAY</a:t>
            </a:r>
          </a:p>
        </p:txBody>
      </p:sp>
      <p:sp>
        <p:nvSpPr>
          <p:cNvPr id="72707" name="Espace réservé du texte 12"/>
          <p:cNvSpPr>
            <a:spLocks noGrp="1"/>
          </p:cNvSpPr>
          <p:nvPr>
            <p:ph type="body" sz="quarter" idx="4294967295"/>
          </p:nvPr>
        </p:nvSpPr>
        <p:spPr>
          <a:xfrm>
            <a:off x="1078777" y="5235230"/>
            <a:ext cx="4105275" cy="14351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fr-FR" altLang="x-none" sz="2000" dirty="0"/>
              <a:t>Ça marche très bien !</a:t>
            </a:r>
          </a:p>
          <a:p>
            <a:pPr lvl="1">
              <a:buFont typeface="Arial" charset="0"/>
              <a:buChar char="•"/>
            </a:pPr>
            <a:r>
              <a:rPr lang="fr-FR" altLang="x-none" sz="2000" dirty="0"/>
              <a:t>- 86% d</a:t>
            </a:r>
            <a:r>
              <a:rPr lang="fr-FR" altLang="fr-FR" sz="2000" dirty="0"/>
              <a:t>’</a:t>
            </a:r>
            <a:r>
              <a:rPr lang="fr-FR" altLang="x-none" sz="2000" dirty="0"/>
              <a:t>infection VIH</a:t>
            </a:r>
          </a:p>
          <a:p>
            <a:pPr lvl="1">
              <a:buFont typeface="Arial" charset="0"/>
              <a:buChar char="•"/>
            </a:pPr>
            <a:r>
              <a:rPr lang="fr-FR" altLang="x-none" sz="2000" dirty="0"/>
              <a:t>NPT = 18</a:t>
            </a:r>
          </a:p>
        </p:txBody>
      </p:sp>
      <p:sp>
        <p:nvSpPr>
          <p:cNvPr id="72710" name="Espace réservé du contenu 13"/>
          <p:cNvSpPr>
            <a:spLocks noGrp="1"/>
          </p:cNvSpPr>
          <p:nvPr>
            <p:ph idx="4294967295"/>
          </p:nvPr>
        </p:nvSpPr>
        <p:spPr>
          <a:xfrm>
            <a:off x="6187972" y="2398368"/>
            <a:ext cx="5371236" cy="2724495"/>
          </a:xfrm>
          <a:ln>
            <a:solidFill>
              <a:srgbClr val="C0504D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fr-FR" altLang="x-none" dirty="0"/>
              <a:t>Ténofovir/emtricitabine </a:t>
            </a:r>
          </a:p>
          <a:p>
            <a:r>
              <a:rPr lang="fr-FR" altLang="x-none" dirty="0"/>
              <a:t>Randomisée</a:t>
            </a:r>
          </a:p>
          <a:p>
            <a:r>
              <a:rPr lang="fr-FR" altLang="x-none" dirty="0"/>
              <a:t>PrEP immédiate versus retardée</a:t>
            </a:r>
          </a:p>
          <a:p>
            <a:r>
              <a:rPr lang="fr-FR" altLang="x-none" dirty="0"/>
              <a:t>UK</a:t>
            </a:r>
          </a:p>
          <a:p>
            <a:r>
              <a:rPr lang="fr-FR" altLang="x-none" b="1" dirty="0"/>
              <a:t>PrEP continue</a:t>
            </a:r>
          </a:p>
          <a:p>
            <a:pPr lvl="1">
              <a:buFont typeface="Arial" charset="0"/>
              <a:buChar char="•"/>
            </a:pPr>
            <a:endParaRPr lang="fr-FR" altLang="x-none" dirty="0"/>
          </a:p>
        </p:txBody>
      </p:sp>
      <p:sp>
        <p:nvSpPr>
          <p:cNvPr id="72711" name="Espace réservé du texte 14"/>
          <p:cNvSpPr>
            <a:spLocks noGrp="1"/>
          </p:cNvSpPr>
          <p:nvPr>
            <p:ph type="body" sz="quarter" idx="4294967295"/>
          </p:nvPr>
        </p:nvSpPr>
        <p:spPr>
          <a:xfrm>
            <a:off x="6187971" y="1857920"/>
            <a:ext cx="5371235" cy="704850"/>
          </a:xfrm>
        </p:spPr>
        <p:txBody>
          <a:bodyPr/>
          <a:lstStyle/>
          <a:p>
            <a:pPr algn="ctr"/>
            <a:r>
              <a:rPr lang="fr-FR" altLang="x-none" dirty="0"/>
              <a:t>PROUD</a:t>
            </a:r>
          </a:p>
        </p:txBody>
      </p:sp>
      <p:sp>
        <p:nvSpPr>
          <p:cNvPr id="72712" name="Espace réservé du texte 15"/>
          <p:cNvSpPr>
            <a:spLocks noGrp="1"/>
          </p:cNvSpPr>
          <p:nvPr>
            <p:ph type="body" sz="quarter" idx="4294967295"/>
          </p:nvPr>
        </p:nvSpPr>
        <p:spPr>
          <a:xfrm>
            <a:off x="7542558" y="5381154"/>
            <a:ext cx="3487737" cy="1289175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fr-FR" altLang="x-none" sz="2000" dirty="0"/>
              <a:t>Ça marche très bien !</a:t>
            </a:r>
          </a:p>
          <a:p>
            <a:pPr lvl="1">
              <a:buFont typeface="Arial" charset="0"/>
              <a:buChar char="•"/>
            </a:pPr>
            <a:r>
              <a:rPr lang="fr-FR" altLang="x-none" sz="2000" dirty="0"/>
              <a:t>- 86% d</a:t>
            </a:r>
            <a:r>
              <a:rPr lang="fr-FR" altLang="fr-FR" sz="2000" dirty="0"/>
              <a:t>’</a:t>
            </a:r>
            <a:r>
              <a:rPr lang="fr-FR" altLang="x-none" sz="2000" dirty="0"/>
              <a:t>infection VIH</a:t>
            </a:r>
          </a:p>
          <a:p>
            <a:pPr lvl="1">
              <a:buFont typeface="Arial" charset="0"/>
              <a:buChar char="•"/>
            </a:pPr>
            <a:r>
              <a:rPr lang="fr-FR" altLang="x-none" sz="2000" dirty="0"/>
              <a:t>NPT = 13</a:t>
            </a:r>
          </a:p>
          <a:p>
            <a:pPr>
              <a:buFontTx/>
              <a:buChar char="•"/>
            </a:pPr>
            <a:endParaRPr lang="fr-FR" altLang="x-none" sz="2000" dirty="0"/>
          </a:p>
        </p:txBody>
      </p:sp>
      <p:pic>
        <p:nvPicPr>
          <p:cNvPr id="9" name="Picture 2" descr="Image associée">
            <a:extLst>
              <a:ext uri="{FF2B5EF4-FFF2-40B4-BE49-F238E27FC236}">
                <a16:creationId xmlns:a16="http://schemas.microsoft.com/office/drawing/2014/main" id="{9AFFB0C9-15AD-5147-81BC-DD5FCFFE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31642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75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7ED6E8C-023C-4845-B763-6940157D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pratique, le schéma continu concerne essentiellement les HSH (rapport anal)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B3BD693-79DA-1D48-B3F0-89F029B5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743200"/>
            <a:ext cx="3876261" cy="3349487"/>
          </a:xfrm>
        </p:spPr>
        <p:txBody>
          <a:bodyPr/>
          <a:lstStyle/>
          <a:p>
            <a:r>
              <a:rPr lang="fr-FR" dirty="0"/>
              <a:t>On commence avec 2 comprimés en une prise : protection</a:t>
            </a:r>
          </a:p>
          <a:p>
            <a:r>
              <a:rPr lang="fr-FR" dirty="0"/>
              <a:t>Puis un comprimé par jour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FA9D920-ADC9-4A46-91B9-51E3E2BF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76400"/>
            <a:ext cx="6959600" cy="4614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C90CAC4F-65F7-9640-BABF-F5C3BA14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31477" y="6451128"/>
            <a:ext cx="2753746" cy="323968"/>
          </a:xfrm>
        </p:spPr>
        <p:txBody>
          <a:bodyPr/>
          <a:lstStyle/>
          <a:p>
            <a:fld id="{7737735D-DE78-A646-93BA-7FA34E0484DC}" type="datetime10">
              <a:rPr lang="fr-FR" smtClean="0"/>
              <a:t>08:22</a:t>
            </a:fld>
            <a:endParaRPr lang="en-US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19CAC3A-687E-994A-8FAA-00E492F3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927" y="6437946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2" descr="Image associée">
            <a:extLst>
              <a:ext uri="{FF2B5EF4-FFF2-40B4-BE49-F238E27FC236}">
                <a16:creationId xmlns:a16="http://schemas.microsoft.com/office/drawing/2014/main" id="{548E35E5-94B6-9C4E-BF9F-C6C013D5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31642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3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7810" name="Rectangle 2">
            <a:extLst>
              <a:ext uri="{FF2B5EF4-FFF2-40B4-BE49-F238E27FC236}">
                <a16:creationId xmlns:a16="http://schemas.microsoft.com/office/drawing/2014/main" id="{66F4964F-56A8-8A43-87D8-42AB363E8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cs typeface="+mj-cs"/>
              </a:rPr>
              <a:t>Objectifs</a:t>
            </a:r>
          </a:p>
        </p:txBody>
      </p:sp>
      <p:sp>
        <p:nvSpPr>
          <p:cNvPr id="3447811" name="Rectangle 3">
            <a:extLst>
              <a:ext uri="{FF2B5EF4-FFF2-40B4-BE49-F238E27FC236}">
                <a16:creationId xmlns:a16="http://schemas.microsoft.com/office/drawing/2014/main" id="{D869E9ED-8F4C-E343-A686-ECD67C790B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3112" y="2060674"/>
            <a:ext cx="10637896" cy="4894223"/>
          </a:xfrm>
        </p:spPr>
        <p:txBody>
          <a:bodyPr/>
          <a:lstStyle/>
          <a:p>
            <a:r>
              <a:rPr lang="fr-FR" altLang="fr-FR" sz="3319" dirty="0">
                <a:latin typeface="Calibri" panose="020F0502020204030204" pitchFamily="34" charset="0"/>
              </a:rPr>
              <a:t>Pour informer correctement le patient, connaître les principes de la prescription du traitement antirétroviral en préventif et curatif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Savoir quand proposer un traitement antirétroviral (ARV) au cours de l’infection par le VIH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Savoir gérer les étapes préalables à la mise en place du traitement ARV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7F9CF5-FEE9-BE44-AB60-6A04EA1F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DC0F-094D-E844-A79E-A68F454FD5A1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3A4B249-70BB-B748-8934-2A7D5590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A5254C6-781C-FA4B-867F-A0D42BF8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arrêter le schéma discontinu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F2E7060-521D-F445-9A40-6241A11F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971800"/>
            <a:ext cx="3647661" cy="3120887"/>
          </a:xfrm>
        </p:spPr>
        <p:txBody>
          <a:bodyPr/>
          <a:lstStyle/>
          <a:p>
            <a:r>
              <a:rPr lang="fr-FR" dirty="0"/>
              <a:t>On n’arrête pas avant d’avoir pris deux prises après la dernière exposition à risque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CC1111-7CDE-6244-A2BB-60D430615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601" y="1981200"/>
            <a:ext cx="6882407" cy="3803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09D619-3F40-CC44-80C8-7316FEE3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D5DF4-1974-8D4E-AF8C-5D6D305FBCDB}" type="datetime10">
              <a:rPr lang="fr-FR" smtClean="0"/>
              <a:t>08:22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3EF0305-CB5E-8F48-A668-620D3E6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2" descr="Image associée">
            <a:extLst>
              <a:ext uri="{FF2B5EF4-FFF2-40B4-BE49-F238E27FC236}">
                <a16:creationId xmlns:a16="http://schemas.microsoft.com/office/drawing/2014/main" id="{4BBDBC82-63BE-F54D-BEEC-5CED41CF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31642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49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7ED6E8C-023C-4845-B763-6940157D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schéma continu concerne hommes et femmes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B3BD693-79DA-1D48-B3F0-89F029B5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521" y="1838588"/>
            <a:ext cx="3550679" cy="4313583"/>
          </a:xfrm>
        </p:spPr>
        <p:txBody>
          <a:bodyPr/>
          <a:lstStyle/>
          <a:p>
            <a:r>
              <a:rPr lang="fr-FR" dirty="0"/>
              <a:t>On commence avec 1 comprimé* en une prise</a:t>
            </a:r>
          </a:p>
          <a:p>
            <a:r>
              <a:rPr lang="fr-FR" dirty="0"/>
              <a:t>Puis un comprimé par jour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sz="2000" i="1" dirty="0"/>
              <a:t>*Les hommes peuvent commencer avec 2 </a:t>
            </a:r>
            <a:r>
              <a:rPr lang="fr-FR" sz="2000" i="1" dirty="0" err="1"/>
              <a:t>cps</a:t>
            </a:r>
            <a:r>
              <a:rPr lang="fr-FR" sz="2000" i="1" dirty="0"/>
              <a:t> pour une protection plus rapide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1FEF2D-1DAD-AA46-A70B-900778B4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236" y="1905000"/>
            <a:ext cx="6740408" cy="4180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18C562-0B70-134B-9C8A-22B76440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33E4-B837-D74B-8CEF-9A2303BC8FCF}" type="datetime10">
              <a:rPr lang="fr-FR" smtClean="0"/>
              <a:t>08:22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2E614-4F27-444B-9773-6DABAFE6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2" descr="Image associée">
            <a:extLst>
              <a:ext uri="{FF2B5EF4-FFF2-40B4-BE49-F238E27FC236}">
                <a16:creationId xmlns:a16="http://schemas.microsoft.com/office/drawing/2014/main" id="{087312C3-BFD3-7748-BDE7-271D7C4F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31642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4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A5254C6-781C-FA4B-867F-A0D42BF8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arrêter le schéma continu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F2E7060-521D-F445-9A40-6241A11F6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971800"/>
            <a:ext cx="3342861" cy="3120887"/>
          </a:xfrm>
        </p:spPr>
        <p:txBody>
          <a:bodyPr/>
          <a:lstStyle/>
          <a:p>
            <a:r>
              <a:rPr lang="fr-FR" dirty="0"/>
              <a:t>On n’arrête pas avant d’avoir pris 7 prises après la dernière exposition à risque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421977-6608-9048-B188-A16168D0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24" y="1752600"/>
            <a:ext cx="7248330" cy="449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0E8036-4C47-0944-A35F-EE80BDAD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6560-6906-A848-B476-A0895317A8FB}" type="datetime10">
              <a:rPr lang="fr-FR" smtClean="0"/>
              <a:t>08:22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6C435B-EEE0-0842-83E3-C4E30730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2" descr="Image associée">
            <a:extLst>
              <a:ext uri="{FF2B5EF4-FFF2-40B4-BE49-F238E27FC236}">
                <a16:creationId xmlns:a16="http://schemas.microsoft.com/office/drawing/2014/main" id="{4F8BCA8D-737F-854F-B095-BB8A72A2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31642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5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36744-2270-644C-BE89-2875D1EF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Surveillance « simple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0F18A7-4E4F-8441-9C05-470983DAF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2813538"/>
            <a:ext cx="10933044" cy="3279151"/>
          </a:xfrm>
        </p:spPr>
        <p:txBody>
          <a:bodyPr/>
          <a:lstStyle/>
          <a:p>
            <a:r>
              <a:rPr lang="fr-FR" dirty="0"/>
              <a:t>Créatininémie (ténofovir)</a:t>
            </a:r>
          </a:p>
          <a:p>
            <a:r>
              <a:rPr lang="fr-FR" dirty="0"/>
              <a:t>Dépistage IST régulier</a:t>
            </a:r>
          </a:p>
          <a:p>
            <a:r>
              <a:rPr lang="fr-FR" dirty="0"/>
              <a:t>Sérologie VIH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7BD596-B280-6D4E-8A5C-5AB0DF5E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0C38-DA62-594E-B065-0CE237D227A1}" type="datetime10">
              <a:rPr lang="fr-FR" smtClean="0"/>
              <a:t>08:22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B3621A-3C0C-1444-9D13-4EAAF121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2" descr="Image associée">
            <a:extLst>
              <a:ext uri="{FF2B5EF4-FFF2-40B4-BE49-F238E27FC236}">
                <a16:creationId xmlns:a16="http://schemas.microsoft.com/office/drawing/2014/main" id="{7C84B0E2-01A2-DD42-8EC4-B63DD87C5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889" y1="69436" x2="74222" y2="68843"/>
                        <a14:backgroundMark x1="27556" y1="31454" x2="71778" y2="3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9165">
            <a:off x="-158959" y="31642"/>
            <a:ext cx="1709398" cy="128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6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A4920-F76B-A647-BC64-FBA168D5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DE63E7-B802-5641-84F1-A5053E5E0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Antoine, homme de 28 ans, vient vous consulter car il a eu hier un rapport sexuel anal réceptif , non protégé par préservatif, avec un autre homme qu’il ne connait pas.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Que peut-on proposer pour limiter le risque d’infection par le VIH 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C0106-6535-9642-A833-B0C36803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0C38-DA62-594E-B065-0CE237D227A1}" type="datetime10">
              <a:rPr lang="fr-FR" smtClean="0"/>
              <a:t>08:22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FDDEFA-5FCA-3E44-B9E1-D36BE299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3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34EC4A-0447-AB4A-81A2-36258323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tRAITEMENT</a:t>
            </a:r>
            <a:r>
              <a:rPr lang="fr-FR" dirty="0"/>
              <a:t> POST-EXPOSITION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678655-F9AA-D349-8C2E-6BE8710A2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D943EB-6CA4-7641-A071-B34CB553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9652-6175-C547-956B-C9C5ED187F11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F37790A-08E6-654C-9160-082C4A6F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5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EF4177-C6DF-7948-B81C-3D1A7A6E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post exposition (TPE)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488F968-7ECE-4B42-A8EE-FAF4A896C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sz="3200" dirty="0"/>
              <a:t>Principe</a:t>
            </a:r>
          </a:p>
          <a:p>
            <a:pPr lvl="1"/>
            <a:r>
              <a:rPr lang="fr-FR" sz="2800" dirty="0"/>
              <a:t>Donner un traitement après l’exposition</a:t>
            </a:r>
            <a:br>
              <a:rPr lang="fr-FR" sz="2800" dirty="0"/>
            </a:br>
            <a:r>
              <a:rPr lang="fr-FR" sz="2800" dirty="0"/>
              <a:t>pour faire « avorter » l’infection</a:t>
            </a:r>
          </a:p>
          <a:p>
            <a:r>
              <a:rPr lang="fr-FR" sz="3200" dirty="0"/>
              <a:t>Rationnel de preuve</a:t>
            </a:r>
          </a:p>
          <a:p>
            <a:pPr lvl="1"/>
            <a:r>
              <a:rPr lang="fr-FR" sz="2800" dirty="0"/>
              <a:t>Etudes chez les primates non-humains</a:t>
            </a:r>
          </a:p>
          <a:p>
            <a:pPr lvl="1"/>
            <a:r>
              <a:rPr lang="fr-FR" sz="2800" dirty="0"/>
              <a:t>Prévention de la transmission mère enfant / AZT</a:t>
            </a:r>
          </a:p>
          <a:p>
            <a:pPr lvl="1"/>
            <a:r>
              <a:rPr lang="fr-FR" sz="2800" dirty="0"/>
              <a:t>Prévention de la transmission après AEV sanguin professionnel</a:t>
            </a:r>
          </a:p>
          <a:p>
            <a:pPr lvl="1"/>
            <a:r>
              <a:rPr lang="fr-FR" sz="2800" dirty="0"/>
              <a:t>Pas de preuves de l’efficacité chez l’humain pour la transmission sexuelle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D632B7-9841-9A4B-B433-CCA38E53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2AF7-5270-B145-87E8-EB8E80891868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F130E2-C41E-3A47-978C-084B5D6D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7725CB-BCCD-FB48-8F2C-63952EE7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579" y="916587"/>
            <a:ext cx="2432629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2C775C-0A53-0544-8783-01918783F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49183">
            <a:off x="285296" y="433774"/>
            <a:ext cx="1100386" cy="1198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261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5739" y="663953"/>
            <a:ext cx="1086346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60" dirty="0"/>
              <a:t>L</a:t>
            </a:r>
            <a:r>
              <a:rPr lang="fr-FR" sz="3200" spc="-60" dirty="0"/>
              <a:t>E </a:t>
            </a:r>
            <a:r>
              <a:rPr sz="3200" spc="35" dirty="0" err="1"/>
              <a:t>traitement</a:t>
            </a:r>
            <a:r>
              <a:rPr sz="3200" spc="-250" dirty="0"/>
              <a:t> </a:t>
            </a:r>
            <a:r>
              <a:rPr sz="3200" spc="5" dirty="0"/>
              <a:t>Post-Exposition</a:t>
            </a:r>
            <a:r>
              <a:rPr sz="3200" spc="-250" dirty="0"/>
              <a:t> </a:t>
            </a:r>
            <a:r>
              <a:rPr lang="fr-FR" sz="3200" spc="-250" dirty="0"/>
              <a:t> (</a:t>
            </a:r>
            <a:r>
              <a:rPr sz="3200" spc="-195" dirty="0"/>
              <a:t>TPE</a:t>
            </a:r>
            <a:r>
              <a:rPr lang="fr-FR" sz="3200" spc="-195" dirty="0"/>
              <a:t>)</a:t>
            </a:r>
            <a:endParaRPr sz="3200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299198BD-8A19-1346-8C3F-0CE8AE892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0" indent="-349250">
              <a:spcBef>
                <a:spcPts val="1260"/>
              </a:spcBef>
              <a:buClr>
                <a:srgbClr val="F3C341"/>
              </a:buClr>
              <a:buSzPct val="105000"/>
              <a:buFont typeface="Apple Symbols"/>
              <a:buChar char="◉"/>
              <a:tabLst>
                <a:tab pos="361315" algn="l"/>
                <a:tab pos="361950" algn="l"/>
              </a:tabLst>
              <a:defRPr/>
            </a:pPr>
            <a:r>
              <a:rPr lang="fr-FR" sz="2800" spc="-5" dirty="0">
                <a:solidFill>
                  <a:srgbClr val="151C21"/>
                </a:solidFill>
                <a:latin typeface="Arial"/>
                <a:cs typeface="Arial"/>
              </a:rPr>
              <a:t>Exposition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35" dirty="0">
                <a:solidFill>
                  <a:srgbClr val="151C21"/>
                </a:solidFill>
                <a:latin typeface="Arial"/>
                <a:cs typeface="Arial"/>
              </a:rPr>
              <a:t>sexuelle,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35" dirty="0">
                <a:solidFill>
                  <a:srgbClr val="151C21"/>
                </a:solidFill>
                <a:latin typeface="Arial"/>
                <a:cs typeface="Arial"/>
              </a:rPr>
              <a:t>sanguine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35" dirty="0">
                <a:solidFill>
                  <a:srgbClr val="151C21"/>
                </a:solidFill>
                <a:latin typeface="Arial"/>
                <a:cs typeface="Arial"/>
              </a:rPr>
              <a:t>ou</a:t>
            </a:r>
            <a:r>
              <a:rPr lang="fr-FR" sz="2800" spc="-155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5" dirty="0">
                <a:solidFill>
                  <a:srgbClr val="151C21"/>
                </a:solidFill>
                <a:latin typeface="Arial"/>
                <a:cs typeface="Arial"/>
              </a:rPr>
              <a:t>professionnelle</a:t>
            </a:r>
            <a:endParaRPr lang="fr-FR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1950" lvl="0" indent="-349250">
              <a:spcBef>
                <a:spcPts val="1320"/>
              </a:spcBef>
              <a:buClr>
                <a:srgbClr val="F3C341"/>
              </a:buClr>
              <a:buSzPct val="105000"/>
              <a:buFont typeface="Apple Symbols"/>
              <a:buChar char="◉"/>
              <a:tabLst>
                <a:tab pos="361315" algn="l"/>
                <a:tab pos="361950" algn="l"/>
              </a:tabLst>
              <a:defRPr/>
            </a:pPr>
            <a:r>
              <a:rPr lang="fr-FR" sz="2800" spc="10" dirty="0">
                <a:solidFill>
                  <a:srgbClr val="151C21"/>
                </a:solidFill>
                <a:latin typeface="Arial"/>
                <a:cs typeface="Arial"/>
              </a:rPr>
              <a:t>Traitement</a:t>
            </a:r>
            <a:r>
              <a:rPr lang="fr-FR" sz="2800" spc="-165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15" dirty="0">
                <a:solidFill>
                  <a:srgbClr val="151C21"/>
                </a:solidFill>
                <a:latin typeface="Arial"/>
                <a:cs typeface="Arial"/>
              </a:rPr>
              <a:t>post-exposition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120" dirty="0">
                <a:solidFill>
                  <a:srgbClr val="151C21"/>
                </a:solidFill>
                <a:latin typeface="Arial"/>
                <a:cs typeface="Arial"/>
              </a:rPr>
              <a:t>: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20" dirty="0">
                <a:solidFill>
                  <a:srgbClr val="151C21"/>
                </a:solidFill>
                <a:latin typeface="Arial"/>
                <a:cs typeface="Arial"/>
              </a:rPr>
              <a:t>urgence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5" dirty="0">
                <a:solidFill>
                  <a:srgbClr val="151C21"/>
                </a:solidFill>
                <a:latin typeface="Arial"/>
                <a:cs typeface="Arial"/>
              </a:rPr>
              <a:t>thérapeutique</a:t>
            </a:r>
            <a:endParaRPr lang="fr-FR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1950" lvl="0" indent="0">
              <a:spcBef>
                <a:spcPts val="295"/>
              </a:spcBef>
              <a:buClrTx/>
              <a:buNone/>
              <a:defRPr/>
            </a:pPr>
            <a:r>
              <a:rPr lang="fr-FR" dirty="0">
                <a:solidFill>
                  <a:srgbClr val="F3C341"/>
                </a:solidFill>
                <a:latin typeface="Arial"/>
                <a:cs typeface="Arial"/>
              </a:rPr>
              <a:t>→</a:t>
            </a:r>
            <a:r>
              <a:rPr lang="fr-FR" spc="480" dirty="0">
                <a:solidFill>
                  <a:srgbClr val="F3C341"/>
                </a:solidFill>
                <a:latin typeface="Arial"/>
                <a:cs typeface="Arial"/>
              </a:rPr>
              <a:t> </a:t>
            </a:r>
            <a:r>
              <a:rPr lang="fr-FR" spc="-15" dirty="0">
                <a:solidFill>
                  <a:srgbClr val="525D65"/>
                </a:solidFill>
                <a:latin typeface="Arial"/>
                <a:cs typeface="Arial"/>
              </a:rPr>
              <a:t>Idéalement</a:t>
            </a:r>
            <a:r>
              <a:rPr lang="fr-FR" spc="-145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spc="-5" dirty="0">
                <a:solidFill>
                  <a:srgbClr val="525D65"/>
                </a:solidFill>
                <a:latin typeface="Arial"/>
                <a:cs typeface="Arial"/>
              </a:rPr>
              <a:t>débuté</a:t>
            </a:r>
            <a:r>
              <a:rPr lang="fr-FR" spc="-130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spc="-40" dirty="0">
                <a:solidFill>
                  <a:srgbClr val="525D65"/>
                </a:solidFill>
                <a:latin typeface="Arial"/>
                <a:cs typeface="Arial"/>
              </a:rPr>
              <a:t>dans</a:t>
            </a:r>
            <a:r>
              <a:rPr lang="fr-FR" spc="-145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spc="-25" dirty="0">
                <a:solidFill>
                  <a:srgbClr val="525D65"/>
                </a:solidFill>
                <a:latin typeface="Arial"/>
                <a:cs typeface="Arial"/>
              </a:rPr>
              <a:t>les</a:t>
            </a:r>
            <a:r>
              <a:rPr lang="fr-FR" spc="-145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spc="-10" dirty="0">
                <a:solidFill>
                  <a:srgbClr val="525D65"/>
                </a:solidFill>
                <a:latin typeface="Arial"/>
                <a:cs typeface="Arial"/>
              </a:rPr>
              <a:t>4</a:t>
            </a:r>
            <a:r>
              <a:rPr lang="fr-FR" spc="-145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spc="-25" dirty="0">
                <a:solidFill>
                  <a:srgbClr val="525D65"/>
                </a:solidFill>
                <a:latin typeface="Arial"/>
                <a:cs typeface="Arial"/>
              </a:rPr>
              <a:t>heures.</a:t>
            </a:r>
            <a:r>
              <a:rPr lang="fr-FR" spc="-140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u="sng" spc="-25" dirty="0">
                <a:solidFill>
                  <a:srgbClr val="525D65"/>
                </a:solidFill>
                <a:latin typeface="Arial"/>
                <a:cs typeface="Arial"/>
              </a:rPr>
              <a:t>Toujours</a:t>
            </a:r>
            <a:r>
              <a:rPr lang="fr-FR" u="sng" spc="-140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u="sng" spc="-40" dirty="0">
                <a:solidFill>
                  <a:srgbClr val="525D65"/>
                </a:solidFill>
                <a:latin typeface="Arial"/>
                <a:cs typeface="Arial"/>
              </a:rPr>
              <a:t>dans</a:t>
            </a:r>
            <a:r>
              <a:rPr lang="fr-FR" u="sng" spc="-145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u="sng" spc="-25" dirty="0">
                <a:solidFill>
                  <a:srgbClr val="525D65"/>
                </a:solidFill>
                <a:latin typeface="Arial"/>
                <a:cs typeface="Arial"/>
              </a:rPr>
              <a:t>les</a:t>
            </a:r>
            <a:r>
              <a:rPr lang="fr-FR" u="sng" spc="-145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u="sng" spc="-40" dirty="0">
                <a:solidFill>
                  <a:srgbClr val="525D65"/>
                </a:solidFill>
                <a:latin typeface="Arial"/>
                <a:cs typeface="Arial"/>
              </a:rPr>
              <a:t>48</a:t>
            </a:r>
            <a:r>
              <a:rPr lang="fr-FR" u="sng" spc="-140" dirty="0">
                <a:solidFill>
                  <a:srgbClr val="525D65"/>
                </a:solidFill>
                <a:latin typeface="Arial"/>
                <a:cs typeface="Arial"/>
              </a:rPr>
              <a:t> </a:t>
            </a:r>
            <a:r>
              <a:rPr lang="fr-FR" u="sng" spc="-25" dirty="0">
                <a:solidFill>
                  <a:srgbClr val="525D65"/>
                </a:solidFill>
                <a:latin typeface="Arial"/>
                <a:cs typeface="Arial"/>
              </a:rPr>
              <a:t>heures</a:t>
            </a:r>
            <a:endParaRPr lang="fr-FR" u="sng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1950" lvl="0" indent="0">
              <a:spcBef>
                <a:spcPts val="335"/>
              </a:spcBef>
              <a:buClrTx/>
              <a:buNone/>
              <a:defRPr/>
            </a:pPr>
            <a:r>
              <a:rPr lang="fr-FR" dirty="0">
                <a:solidFill>
                  <a:srgbClr val="F3C341"/>
                </a:solidFill>
                <a:latin typeface="Arial"/>
                <a:cs typeface="Arial"/>
              </a:rPr>
              <a:t>→</a:t>
            </a:r>
            <a:r>
              <a:rPr lang="fr-FR" spc="-95" dirty="0">
                <a:solidFill>
                  <a:srgbClr val="F3C341"/>
                </a:solidFill>
                <a:latin typeface="Arial"/>
                <a:cs typeface="Arial"/>
              </a:rPr>
              <a:t> </a:t>
            </a:r>
            <a:r>
              <a:rPr lang="fr-FR" spc="5" dirty="0">
                <a:solidFill>
                  <a:srgbClr val="525D65"/>
                </a:solidFill>
                <a:latin typeface="Arial"/>
                <a:cs typeface="Arial"/>
              </a:rPr>
              <a:t>Trithérapie </a:t>
            </a:r>
            <a:r>
              <a:rPr lang="fr-FR" spc="15" dirty="0">
                <a:solidFill>
                  <a:srgbClr val="525D65"/>
                </a:solidFill>
                <a:latin typeface="Arial"/>
                <a:cs typeface="Arial"/>
              </a:rPr>
              <a:t>antirétrovirale </a:t>
            </a:r>
            <a:r>
              <a:rPr lang="fr-FR" spc="-10" dirty="0">
                <a:solidFill>
                  <a:srgbClr val="525D65"/>
                </a:solidFill>
                <a:latin typeface="Arial"/>
                <a:cs typeface="Arial"/>
              </a:rPr>
              <a:t>pendant 4 </a:t>
            </a:r>
            <a:r>
              <a:rPr lang="fr-FR" spc="-30" dirty="0">
                <a:solidFill>
                  <a:srgbClr val="525D65"/>
                </a:solidFill>
                <a:latin typeface="Arial"/>
                <a:cs typeface="Arial"/>
              </a:rPr>
              <a:t>semaines</a:t>
            </a:r>
            <a:endParaRPr lang="fr-FR" dirty="0">
              <a:solidFill>
                <a:prstClr val="black"/>
              </a:solidFill>
              <a:latin typeface="Arial"/>
              <a:cs typeface="Arial"/>
            </a:endParaRPr>
          </a:p>
          <a:p>
            <a:pPr marL="361950" lvl="0" indent="-349250">
              <a:spcBef>
                <a:spcPts val="1240"/>
              </a:spcBef>
              <a:buClr>
                <a:srgbClr val="F3C341"/>
              </a:buClr>
              <a:buSzPct val="105000"/>
              <a:buFont typeface="Apple Symbols"/>
              <a:buChar char="◉"/>
              <a:tabLst>
                <a:tab pos="361315" algn="l"/>
                <a:tab pos="361950" algn="l"/>
              </a:tabLst>
              <a:defRPr/>
            </a:pPr>
            <a:r>
              <a:rPr lang="fr-FR" sz="2800" spc="-35" dirty="0">
                <a:solidFill>
                  <a:srgbClr val="151C21"/>
                </a:solidFill>
                <a:latin typeface="Arial"/>
                <a:cs typeface="Arial"/>
              </a:rPr>
              <a:t>Urgences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55" dirty="0">
                <a:solidFill>
                  <a:srgbClr val="151C21"/>
                </a:solidFill>
                <a:latin typeface="Arial"/>
                <a:cs typeface="Arial"/>
              </a:rPr>
              <a:t>(week</a:t>
            </a:r>
            <a:r>
              <a:rPr lang="fr-FR" sz="2800" spc="-155" dirty="0">
                <a:solidFill>
                  <a:srgbClr val="151C21"/>
                </a:solidFill>
                <a:latin typeface="Arial"/>
                <a:cs typeface="Arial"/>
              </a:rPr>
              <a:t>-</a:t>
            </a:r>
            <a:r>
              <a:rPr lang="fr-FR" sz="2800" spc="-40" dirty="0">
                <a:solidFill>
                  <a:srgbClr val="151C21"/>
                </a:solidFill>
                <a:latin typeface="Arial"/>
                <a:cs typeface="Arial"/>
              </a:rPr>
              <a:t>ends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60" dirty="0">
                <a:solidFill>
                  <a:srgbClr val="151C21"/>
                </a:solidFill>
                <a:latin typeface="Arial"/>
                <a:cs typeface="Arial"/>
              </a:rPr>
              <a:t>et</a:t>
            </a:r>
            <a:r>
              <a:rPr lang="fr-FR" sz="2800" spc="-155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10" dirty="0">
                <a:solidFill>
                  <a:srgbClr val="151C21"/>
                </a:solidFill>
                <a:latin typeface="Arial"/>
                <a:cs typeface="Arial"/>
              </a:rPr>
              <a:t>nuits),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30" dirty="0">
                <a:solidFill>
                  <a:srgbClr val="151C21"/>
                </a:solidFill>
                <a:latin typeface="Arial"/>
                <a:cs typeface="Arial"/>
              </a:rPr>
              <a:t>Services</a:t>
            </a:r>
            <a:r>
              <a:rPr lang="fr-FR" sz="2800" spc="-155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15" dirty="0">
                <a:solidFill>
                  <a:srgbClr val="151C21"/>
                </a:solidFill>
                <a:latin typeface="Arial"/>
                <a:cs typeface="Arial"/>
              </a:rPr>
              <a:t>spécialisés</a:t>
            </a:r>
            <a:r>
              <a:rPr lang="fr-FR" sz="2800" spc="-155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60" dirty="0">
                <a:solidFill>
                  <a:srgbClr val="151C21"/>
                </a:solidFill>
                <a:latin typeface="Arial"/>
                <a:cs typeface="Arial"/>
              </a:rPr>
              <a:t>et</a:t>
            </a:r>
            <a:r>
              <a:rPr lang="fr-FR" sz="2800" spc="-155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55" dirty="0">
                <a:solidFill>
                  <a:srgbClr val="151C21"/>
                </a:solidFill>
                <a:latin typeface="Arial"/>
                <a:cs typeface="Arial"/>
              </a:rPr>
              <a:t>Centres de dépistage</a:t>
            </a:r>
            <a:r>
              <a:rPr lang="fr-FR" sz="2800" spc="-155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45" dirty="0">
                <a:solidFill>
                  <a:srgbClr val="151C21"/>
                </a:solidFill>
                <a:latin typeface="Arial"/>
                <a:cs typeface="Arial"/>
              </a:rPr>
              <a:t>(CeGIDD - heures</a:t>
            </a:r>
            <a:r>
              <a:rPr lang="fr-FR" sz="2800" spc="-160" dirty="0">
                <a:solidFill>
                  <a:srgbClr val="151C21"/>
                </a:solidFill>
                <a:latin typeface="Arial"/>
                <a:cs typeface="Arial"/>
              </a:rPr>
              <a:t> </a:t>
            </a:r>
            <a:r>
              <a:rPr lang="fr-FR" sz="2800" spc="-40" dirty="0">
                <a:solidFill>
                  <a:srgbClr val="151C21"/>
                </a:solidFill>
                <a:latin typeface="Arial"/>
                <a:cs typeface="Arial"/>
              </a:rPr>
              <a:t>ouvrables)</a:t>
            </a:r>
            <a:endParaRPr lang="fr-FR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82685E63-2B14-A149-883F-10BE6C16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893EC-F20C-364A-816F-5C459B69515A}" type="datetime10">
              <a:rPr lang="fr-FR" smtClean="0"/>
              <a:t>08:25</a:t>
            </a:fld>
            <a:endParaRPr lang="en-US"/>
          </a:p>
        </p:txBody>
      </p:sp>
      <p:sp>
        <p:nvSpPr>
          <p:cNvPr id="9" name="object 9"/>
          <p:cNvSpPr txBox="1"/>
          <p:nvPr/>
        </p:nvSpPr>
        <p:spPr>
          <a:xfrm>
            <a:off x="352856" y="6466264"/>
            <a:ext cx="2527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14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SFLS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6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prévention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diversifiée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VIH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FD0013F9-DD22-7E43-8AD6-FF18CB51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AE5AD2-036B-8E49-98A7-E8FD37275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49183">
            <a:off x="285296" y="433774"/>
            <a:ext cx="1100386" cy="1198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8419" y="562356"/>
            <a:ext cx="10492036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5" dirty="0"/>
              <a:t>Indications</a:t>
            </a:r>
            <a:r>
              <a:rPr sz="3200" spc="-260" dirty="0"/>
              <a:t> </a:t>
            </a:r>
            <a:r>
              <a:rPr lang="fr-FR" sz="3200" spc="-260" dirty="0"/>
              <a:t> </a:t>
            </a:r>
            <a:r>
              <a:rPr sz="3200" spc="-190" dirty="0"/>
              <a:t>TPE</a:t>
            </a:r>
            <a:r>
              <a:rPr sz="3200" spc="-260" dirty="0"/>
              <a:t> </a:t>
            </a:r>
            <a:r>
              <a:rPr lang="fr-FR" sz="3200" spc="-260" dirty="0"/>
              <a:t> </a:t>
            </a:r>
            <a:r>
              <a:rPr sz="3200" spc="-45" dirty="0"/>
              <a:t>après</a:t>
            </a:r>
            <a:r>
              <a:rPr sz="3200" spc="-260" dirty="0"/>
              <a:t> </a:t>
            </a:r>
            <a:r>
              <a:rPr sz="3200" spc="10" dirty="0"/>
              <a:t>exposition</a:t>
            </a:r>
            <a:r>
              <a:rPr sz="3200" spc="-260" dirty="0"/>
              <a:t> </a:t>
            </a:r>
            <a:r>
              <a:rPr sz="3200" spc="-55" dirty="0"/>
              <a:t>sexuelle</a:t>
            </a:r>
            <a:endParaRPr sz="3200" dirty="0"/>
          </a:p>
        </p:txBody>
      </p:sp>
      <p:sp>
        <p:nvSpPr>
          <p:cNvPr id="11" name="object 11"/>
          <p:cNvSpPr txBox="1"/>
          <p:nvPr/>
        </p:nvSpPr>
        <p:spPr>
          <a:xfrm>
            <a:off x="1328419" y="6281928"/>
            <a:ext cx="2527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14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SFLS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6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prévention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diversifiée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94A1A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VIH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331594" y="1532234"/>
          <a:ext cx="10370819" cy="36277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8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63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b="1" spc="-85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POSITIF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BADA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b="1" spc="-11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INCONNU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BADA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1440" marR="332105">
                        <a:lnSpc>
                          <a:spcPct val="101400"/>
                        </a:lnSpc>
                        <a:spcBef>
                          <a:spcPts val="325"/>
                        </a:spcBef>
                      </a:pPr>
                      <a:r>
                        <a:rPr sz="1400" b="1" spc="-8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Risque </a:t>
                      </a:r>
                      <a:r>
                        <a:rPr sz="1400" b="1" spc="2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sz="1400" b="1" spc="-275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4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nature </a:t>
                      </a:r>
                      <a:r>
                        <a:rPr sz="1400" b="1" spc="-5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de  </a:t>
                      </a:r>
                      <a:r>
                        <a:rPr sz="1400" b="1" spc="-6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l’exposition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DDED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b="1" spc="-12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Cv</a:t>
                      </a:r>
                      <a:r>
                        <a:rPr sz="1400" b="1" spc="-125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détectable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113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DDEDF0"/>
                    </a:solidFill>
                  </a:tcPr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b="1" spc="-12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Cv </a:t>
                      </a:r>
                      <a:r>
                        <a:rPr sz="1400" b="1" spc="-135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&lt; </a:t>
                      </a:r>
                      <a:r>
                        <a:rPr sz="1400" b="1" spc="-15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50 </a:t>
                      </a:r>
                      <a:r>
                        <a:rPr sz="1400" b="1" spc="-3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copies/ml</a:t>
                      </a:r>
                      <a:r>
                        <a:rPr sz="1400" b="1" spc="-215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1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113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DDEDF0"/>
                    </a:solidFill>
                  </a:tcPr>
                </a:tc>
                <a:tc>
                  <a:txBody>
                    <a:bodyPr/>
                    <a:lstStyle/>
                    <a:p>
                      <a:pPr marL="705485" marR="245110" indent="-453390">
                        <a:lnSpc>
                          <a:spcPct val="101400"/>
                        </a:lnSpc>
                        <a:spcBef>
                          <a:spcPts val="325"/>
                        </a:spcBef>
                      </a:pPr>
                      <a:r>
                        <a:rPr sz="1400" b="1" spc="-9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Groupe </a:t>
                      </a:r>
                      <a:r>
                        <a:rPr sz="1400" b="1" spc="-5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à</a:t>
                      </a:r>
                      <a:r>
                        <a:rPr sz="1400" b="1" spc="-215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prévalence  </a:t>
                      </a:r>
                      <a:r>
                        <a:rPr sz="1400" b="1" spc="-4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élevée</a:t>
                      </a:r>
                      <a:r>
                        <a:rPr sz="1400" b="1" spc="-12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1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**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DDEDF0"/>
                    </a:solidFill>
                  </a:tcPr>
                </a:tc>
                <a:tc>
                  <a:txBody>
                    <a:bodyPr/>
                    <a:lstStyle/>
                    <a:p>
                      <a:pPr marL="336550" marR="245110" indent="-84455">
                        <a:lnSpc>
                          <a:spcPct val="101400"/>
                        </a:lnSpc>
                        <a:spcBef>
                          <a:spcPts val="325"/>
                        </a:spcBef>
                      </a:pPr>
                      <a:r>
                        <a:rPr sz="1400" b="1" spc="-9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Groupe </a:t>
                      </a:r>
                      <a:r>
                        <a:rPr sz="1400" b="1" spc="-5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à</a:t>
                      </a:r>
                      <a:r>
                        <a:rPr sz="1400" b="1" spc="-215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prévalence  </a:t>
                      </a:r>
                      <a:r>
                        <a:rPr sz="1400" b="1" spc="-3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faible </a:t>
                      </a:r>
                      <a:r>
                        <a:rPr sz="1400" b="1" spc="-9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ou</a:t>
                      </a:r>
                      <a:r>
                        <a:rPr sz="1400" b="1" spc="-229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70" dirty="0">
                          <a:solidFill>
                            <a:srgbClr val="006690"/>
                          </a:solidFill>
                          <a:latin typeface="Arial"/>
                          <a:cs typeface="Arial"/>
                        </a:rPr>
                        <a:t>inconnue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DD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1012825">
                        <a:lnSpc>
                          <a:spcPts val="1390"/>
                        </a:lnSpc>
                        <a:spcBef>
                          <a:spcPts val="445"/>
                        </a:spcBef>
                      </a:pP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Rapport</a:t>
                      </a:r>
                      <a:r>
                        <a:rPr sz="1200" spc="-16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anal  </a:t>
                      </a:r>
                      <a:r>
                        <a:rPr sz="1200" spc="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réceptif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FF00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1012825">
                        <a:lnSpc>
                          <a:spcPts val="1390"/>
                        </a:lnSpc>
                        <a:spcBef>
                          <a:spcPts val="445"/>
                        </a:spcBef>
                      </a:pP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Rapport</a:t>
                      </a:r>
                      <a:r>
                        <a:rPr sz="1200" spc="-16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anal  </a:t>
                      </a:r>
                      <a:r>
                        <a:rPr sz="1200" spc="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insertif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FF00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821055">
                        <a:lnSpc>
                          <a:spcPts val="1390"/>
                        </a:lnSpc>
                        <a:spcBef>
                          <a:spcPts val="445"/>
                        </a:spcBef>
                      </a:pP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Rapport</a:t>
                      </a:r>
                      <a:r>
                        <a:rPr sz="1200" spc="-15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vaginal  </a:t>
                      </a:r>
                      <a:r>
                        <a:rPr sz="1200" spc="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réceptif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FF00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821055">
                        <a:lnSpc>
                          <a:spcPts val="1390"/>
                        </a:lnSpc>
                        <a:spcBef>
                          <a:spcPts val="445"/>
                        </a:spcBef>
                      </a:pP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Rapport</a:t>
                      </a:r>
                      <a:r>
                        <a:rPr sz="1200" spc="-15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vaginal  </a:t>
                      </a:r>
                      <a:r>
                        <a:rPr sz="1200" spc="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insertif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FF00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275590">
                        <a:lnSpc>
                          <a:spcPts val="1390"/>
                        </a:lnSpc>
                        <a:spcBef>
                          <a:spcPts val="445"/>
                        </a:spcBef>
                      </a:pPr>
                      <a:r>
                        <a:rPr sz="1200" spc="-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Fellation </a:t>
                      </a:r>
                      <a:r>
                        <a:rPr sz="1200" spc="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réceptive</a:t>
                      </a:r>
                      <a:r>
                        <a:rPr sz="1200" spc="-254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avec  </a:t>
                      </a:r>
                      <a:r>
                        <a:rPr sz="1200" spc="-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éjaculation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FF00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200" b="1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280035">
                        <a:lnSpc>
                          <a:spcPts val="1390"/>
                        </a:lnSpc>
                        <a:spcBef>
                          <a:spcPts val="445"/>
                        </a:spcBef>
                      </a:pPr>
                      <a:r>
                        <a:rPr sz="1200" spc="-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Fellation </a:t>
                      </a:r>
                      <a:r>
                        <a:rPr sz="1200" spc="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réceptive</a:t>
                      </a:r>
                      <a:r>
                        <a:rPr sz="1200" spc="-2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sans  </a:t>
                      </a:r>
                      <a:r>
                        <a:rPr sz="1200" spc="-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éjaculation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ou</a:t>
                      </a:r>
                      <a:r>
                        <a:rPr sz="1200" spc="-2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insertive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DDEDF0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FF00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E7DF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b="1" spc="-7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200" b="1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200" b="1" spc="-1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849625" y="1209547"/>
            <a:ext cx="3303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Statut</a:t>
            </a:r>
            <a:r>
              <a:rPr kumimoji="0" sz="1800" b="1" i="0" u="none" strike="noStrike" kern="1200" cap="none" spc="-145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VIH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800" b="1" i="0" u="none" strike="noStrike" kern="1200" cap="none" spc="-150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srgbClr val="0066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9860" y="5227828"/>
            <a:ext cx="101771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955" marR="83820" lvl="0" indent="-13525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1000" b="0" i="0" u="none" strike="noStrike" kern="1200" cap="none" spc="28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Dans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cas </a:t>
            </a:r>
            <a:r>
              <a:rPr kumimoji="0" sz="1000" b="0" i="0" u="none" strike="noStrike" kern="1200" cap="none" spc="-3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d’une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connue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infectée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VIH,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suivie </a:t>
            </a:r>
            <a:r>
              <a:rPr kumimoji="0" sz="1000" b="0" i="0" u="none" strike="noStrike" kern="1200" cap="none" spc="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traitée, dont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charge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virale plasmatique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régulièrement indétectable, 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légitime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 pas  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traiter.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recommandé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contrôler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charge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virale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dernier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contrôle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biologique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notant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9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CV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indétectable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six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mois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existent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 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doutes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bonne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observance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aux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8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ARV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source.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Dans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situations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TPE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peut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être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instauré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urgence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devra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être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interrompu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à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48-96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heures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lorsque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référent 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reverra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exposée,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000" b="0" i="0" u="none" strike="noStrike" kern="1200" cap="none" spc="-8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charge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virale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s’avère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toujours</a:t>
            </a:r>
            <a:r>
              <a:rPr kumimoji="0" sz="1000" b="0" i="0" u="none" strike="noStrike" kern="1200" cap="none" spc="-8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indétectable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(contrôle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fait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après</a:t>
            </a:r>
            <a:r>
              <a:rPr kumimoji="0" sz="1000" b="0" i="0" u="none" strike="noStrike" kern="1200" cap="none" spc="-8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l’exposition).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47955" marR="5080" lvl="0" indent="-1352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**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3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à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prévalence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élevée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6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HSH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multipartenaires,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travailleurs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sexe,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originaire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région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à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prévalence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VIH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&gt;1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4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(Afrique,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Caraïbes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Antilles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françaises,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Amérique 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Sud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dont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Guyane,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Asie),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usager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drogue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injectable.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23057D2-F57C-8A44-9DBB-2445CA94E60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8B72C-41BF-AB44-AEE4-46A78AB14F91}" type="datetime10">
              <a:rPr lang="fr-FR" smtClean="0"/>
              <a:pPr/>
              <a:t>08:25</a:t>
            </a:fld>
            <a:endParaRPr lang="en-US" dirty="0"/>
          </a:p>
        </p:txBody>
      </p:sp>
      <p:sp>
        <p:nvSpPr>
          <p:cNvPr id="10" name="Rectangle à coins arrondis 3">
            <a:extLst>
              <a:ext uri="{FF2B5EF4-FFF2-40B4-BE49-F238E27FC236}">
                <a16:creationId xmlns:a16="http://schemas.microsoft.com/office/drawing/2014/main" id="{15FF24F1-06FA-FD41-BAD4-3CAEC511A381}"/>
              </a:ext>
            </a:extLst>
          </p:cNvPr>
          <p:cNvSpPr/>
          <p:nvPr/>
        </p:nvSpPr>
        <p:spPr>
          <a:xfrm>
            <a:off x="5343701" y="1698060"/>
            <a:ext cx="2066749" cy="3529768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endParaRPr lang="fr-FR" sz="1013">
              <a:solidFill>
                <a:prstClr val="white"/>
              </a:solidFill>
            </a:endParaRPr>
          </a:p>
        </p:txBody>
      </p:sp>
      <p:sp>
        <p:nvSpPr>
          <p:cNvPr id="14" name="Rectangle à coins arrondis 3">
            <a:extLst>
              <a:ext uri="{FF2B5EF4-FFF2-40B4-BE49-F238E27FC236}">
                <a16:creationId xmlns:a16="http://schemas.microsoft.com/office/drawing/2014/main" id="{8CCE23BC-10AE-864C-99C1-1C1DE2ADB0A8}"/>
              </a:ext>
            </a:extLst>
          </p:cNvPr>
          <p:cNvSpPr/>
          <p:nvPr/>
        </p:nvSpPr>
        <p:spPr>
          <a:xfrm>
            <a:off x="9550608" y="1735583"/>
            <a:ext cx="2066749" cy="3529768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endParaRPr lang="fr-FR" sz="1013">
              <a:solidFill>
                <a:prstClr val="white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4A167F7-DAF8-B547-AD56-51AF4C4C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49183">
            <a:off x="285296" y="433774"/>
            <a:ext cx="1100386" cy="1198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7142" y="562356"/>
            <a:ext cx="10931703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5" dirty="0"/>
              <a:t>Indications</a:t>
            </a:r>
            <a:r>
              <a:rPr sz="3200" spc="-265" dirty="0"/>
              <a:t> </a:t>
            </a:r>
            <a:r>
              <a:rPr sz="3200" spc="-55" dirty="0"/>
              <a:t>de</a:t>
            </a:r>
            <a:r>
              <a:rPr sz="3200" spc="-265" dirty="0"/>
              <a:t> </a:t>
            </a:r>
            <a:r>
              <a:rPr lang="fr-FR" sz="3200" spc="-265" dirty="0"/>
              <a:t> </a:t>
            </a:r>
            <a:r>
              <a:rPr sz="3200" spc="-190" dirty="0"/>
              <a:t>TPE</a:t>
            </a:r>
            <a:r>
              <a:rPr lang="fr-FR" sz="3200" spc="-190" dirty="0"/>
              <a:t> </a:t>
            </a:r>
            <a:r>
              <a:rPr sz="3200" spc="-265" dirty="0"/>
              <a:t> </a:t>
            </a:r>
            <a:r>
              <a:rPr sz="3200" spc="-45" dirty="0"/>
              <a:t>après</a:t>
            </a:r>
            <a:r>
              <a:rPr sz="3200" spc="-260" dirty="0"/>
              <a:t> </a:t>
            </a:r>
            <a:r>
              <a:rPr lang="fr-FR" sz="3200" spc="-260" dirty="0"/>
              <a:t> </a:t>
            </a:r>
            <a:r>
              <a:rPr sz="3200" spc="10" dirty="0"/>
              <a:t>exposition</a:t>
            </a:r>
            <a:r>
              <a:rPr lang="fr-FR" sz="3200" spc="10" dirty="0"/>
              <a:t> </a:t>
            </a:r>
            <a:r>
              <a:rPr sz="3200" spc="-265" dirty="0"/>
              <a:t> </a:t>
            </a:r>
            <a:r>
              <a:rPr sz="3200" spc="-105" dirty="0"/>
              <a:t>au</a:t>
            </a:r>
            <a:r>
              <a:rPr sz="3200" spc="-265" dirty="0"/>
              <a:t> </a:t>
            </a:r>
            <a:r>
              <a:rPr lang="fr-FR" sz="3200" spc="-265" dirty="0"/>
              <a:t> </a:t>
            </a:r>
            <a:r>
              <a:rPr sz="3200" spc="-85" dirty="0"/>
              <a:t>sang</a:t>
            </a:r>
            <a:endParaRPr sz="3200"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331594" y="1751851"/>
          <a:ext cx="10370185" cy="33132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7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7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93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8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Risque </a:t>
                      </a:r>
                      <a:r>
                        <a:rPr sz="1400" b="1" spc="2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sz="1400" b="1" spc="-28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4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nature </a:t>
                      </a:r>
                      <a:r>
                        <a:rPr sz="1400" b="1" spc="-5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400" b="1" spc="-6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l’exposition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b="1" spc="-10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POSITIF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46050" algn="ctr">
                        <a:lnSpc>
                          <a:spcPct val="100000"/>
                        </a:lnSpc>
                        <a:spcBef>
                          <a:spcPts val="1040"/>
                        </a:spcBef>
                        <a:tabLst>
                          <a:tab pos="2207260" algn="l"/>
                        </a:tabLst>
                      </a:pPr>
                      <a:r>
                        <a:rPr sz="1400" b="1" spc="-125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CV</a:t>
                      </a:r>
                      <a:r>
                        <a:rPr sz="1400" b="1" spc="-11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détectable	</a:t>
                      </a:r>
                      <a:r>
                        <a:rPr sz="1400" b="1" spc="-125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CV </a:t>
                      </a:r>
                      <a:r>
                        <a:rPr sz="1400" b="1" spc="-135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&lt; </a:t>
                      </a:r>
                      <a:r>
                        <a:rPr sz="1400" b="1" spc="-15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sz="1400" b="1" spc="-10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copies/ml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C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125" dirty="0">
                          <a:solidFill>
                            <a:srgbClr val="FF4607"/>
                          </a:solidFill>
                          <a:latin typeface="Arial"/>
                          <a:cs typeface="Arial"/>
                        </a:rPr>
                        <a:t>INCONNU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C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38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b="1" spc="-40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Important</a:t>
                      </a:r>
                      <a:r>
                        <a:rPr sz="1400" b="1" spc="-120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30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6695" marR="191135" indent="-135255">
                        <a:lnSpc>
                          <a:spcPts val="1390"/>
                        </a:lnSpc>
                        <a:spcBef>
                          <a:spcPts val="120"/>
                        </a:spcBef>
                        <a:buChar char="•"/>
                        <a:tabLst>
                          <a:tab pos="226695" algn="l"/>
                        </a:tabLst>
                      </a:pPr>
                      <a:r>
                        <a:rPr sz="1200" spc="-2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Piqure</a:t>
                      </a:r>
                      <a:r>
                        <a:rPr sz="1200" spc="-9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profonde,</a:t>
                      </a:r>
                      <a:r>
                        <a:rPr sz="1200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aiguille</a:t>
                      </a:r>
                      <a:r>
                        <a:rPr sz="1200" spc="-9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creuse</a:t>
                      </a:r>
                      <a:r>
                        <a:rPr sz="1200" spc="-9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sz="1200" spc="-8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intra-vasculaire  </a:t>
                      </a:r>
                      <a:r>
                        <a:rPr sz="1200" spc="-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(artérielle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ou</a:t>
                      </a:r>
                      <a:r>
                        <a:rPr sz="1200" spc="-204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veineuse)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8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400" b="1" spc="-13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6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sz="1400" b="1" spc="-8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400" b="1" spc="-9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 </a:t>
                      </a:r>
                      <a:r>
                        <a:rPr sz="1400" b="1" spc="-6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r>
                        <a:rPr sz="1400" b="1" spc="-2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1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FFF00">
                        <a:alpha val="5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8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400" b="1" spc="-13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6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spc="-35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Intermédiaire</a:t>
                      </a:r>
                      <a:r>
                        <a:rPr sz="1400" b="1" spc="-114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30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6695" indent="-135255">
                        <a:lnSpc>
                          <a:spcPts val="1430"/>
                        </a:lnSpc>
                        <a:spcBef>
                          <a:spcPts val="10"/>
                        </a:spcBef>
                        <a:buChar char="•"/>
                        <a:tabLst>
                          <a:tab pos="226695" algn="l"/>
                        </a:tabLst>
                      </a:pPr>
                      <a:r>
                        <a:rPr sz="1200" spc="-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Coupure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avec</a:t>
                      </a:r>
                      <a:r>
                        <a:rPr sz="1200" spc="-16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bistouri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6695" indent="-135255">
                        <a:lnSpc>
                          <a:spcPts val="1430"/>
                        </a:lnSpc>
                        <a:buChar char="•"/>
                        <a:tabLst>
                          <a:tab pos="226695" algn="l"/>
                        </a:tabLst>
                      </a:pP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Piqûre</a:t>
                      </a:r>
                      <a:r>
                        <a:rPr sz="1200" spc="-10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avec</a:t>
                      </a:r>
                      <a:r>
                        <a:rPr sz="1200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aiguille</a:t>
                      </a:r>
                      <a:r>
                        <a:rPr sz="1200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8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IM</a:t>
                      </a:r>
                      <a:r>
                        <a:rPr sz="1200" spc="-9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ou</a:t>
                      </a:r>
                      <a:r>
                        <a:rPr sz="1200" spc="-10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SC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6695" indent="-135255">
                        <a:lnSpc>
                          <a:spcPts val="1415"/>
                        </a:lnSpc>
                        <a:spcBef>
                          <a:spcPts val="45"/>
                        </a:spcBef>
                        <a:buChar char="•"/>
                        <a:tabLst>
                          <a:tab pos="226695" algn="l"/>
                        </a:tabLst>
                      </a:pP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Piqûre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avec </a:t>
                      </a: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aiguille</a:t>
                      </a:r>
                      <a:r>
                        <a:rPr sz="1200" spc="-26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pleine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6695" marR="508634" indent="-135255">
                        <a:lnSpc>
                          <a:spcPts val="1420"/>
                        </a:lnSpc>
                        <a:spcBef>
                          <a:spcPts val="40"/>
                        </a:spcBef>
                        <a:buChar char="•"/>
                        <a:tabLst>
                          <a:tab pos="226695" algn="l"/>
                        </a:tabLst>
                      </a:pPr>
                      <a:r>
                        <a:rPr sz="1200" spc="-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Exposition</a:t>
                      </a:r>
                      <a:r>
                        <a:rPr sz="1200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cutanéo-muqueuse</a:t>
                      </a:r>
                      <a:r>
                        <a:rPr sz="1200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avec</a:t>
                      </a:r>
                      <a:r>
                        <a:rPr sz="1200" spc="-10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temps</a:t>
                      </a:r>
                      <a:r>
                        <a:rPr sz="1200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de  </a:t>
                      </a:r>
                      <a:r>
                        <a:rPr sz="1200" spc="2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contact </a:t>
                      </a:r>
                      <a:r>
                        <a:rPr sz="1200" spc="-10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&gt; </a:t>
                      </a:r>
                      <a:r>
                        <a:rPr sz="1200" spc="-15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15</a:t>
                      </a:r>
                      <a:r>
                        <a:rPr sz="1200" spc="-2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minutes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8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</a:t>
                      </a:r>
                      <a:r>
                        <a:rPr sz="1400" b="1" spc="-13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6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sz="1400" b="1" spc="-8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400" b="1" spc="-9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 </a:t>
                      </a:r>
                      <a:r>
                        <a:rPr sz="1400" b="1" spc="-6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r>
                        <a:rPr sz="1400" b="1" spc="-21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1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8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400" b="1" spc="-9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400" b="1" spc="-17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6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AE7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38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spc="-55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Faible</a:t>
                      </a:r>
                      <a:r>
                        <a:rPr sz="1400" b="1" spc="-114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30" dirty="0">
                          <a:solidFill>
                            <a:srgbClr val="D9A20E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6695" indent="-135255">
                        <a:lnSpc>
                          <a:spcPts val="1430"/>
                        </a:lnSpc>
                        <a:spcBef>
                          <a:spcPts val="10"/>
                        </a:spcBef>
                        <a:buChar char="•"/>
                        <a:tabLst>
                          <a:tab pos="226695" algn="l"/>
                        </a:tabLst>
                      </a:pPr>
                      <a:r>
                        <a:rPr sz="1200" spc="-2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Piqûres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avec </a:t>
                      </a:r>
                      <a:r>
                        <a:rPr sz="1200" spc="-2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seringues</a:t>
                      </a:r>
                      <a:r>
                        <a:rPr sz="1200" spc="-254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abandonnées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6695" indent="-135255">
                        <a:lnSpc>
                          <a:spcPts val="1430"/>
                        </a:lnSpc>
                        <a:buChar char="•"/>
                        <a:tabLst>
                          <a:tab pos="226695" algn="l"/>
                        </a:tabLst>
                      </a:pPr>
                      <a:r>
                        <a:rPr sz="1200" spc="-2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Crachats,</a:t>
                      </a:r>
                      <a:r>
                        <a:rPr sz="1200" spc="-11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morsures</a:t>
                      </a:r>
                      <a:r>
                        <a:rPr sz="1200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ou</a:t>
                      </a:r>
                      <a:r>
                        <a:rPr sz="1200" spc="-10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griffures,</a:t>
                      </a:r>
                      <a:r>
                        <a:rPr sz="1200" spc="-10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autres</a:t>
                      </a:r>
                      <a:r>
                        <a:rPr sz="1200" spc="-10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cas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8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TPE </a:t>
                      </a:r>
                      <a:r>
                        <a:rPr sz="1400" b="1" spc="-9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400" b="1" spc="-155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60" dirty="0">
                          <a:solidFill>
                            <a:srgbClr val="151C20"/>
                          </a:solidFill>
                          <a:latin typeface="Arial"/>
                          <a:cs typeface="Arial"/>
                        </a:rPr>
                        <a:t>recommandé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28575">
                      <a:solidFill>
                        <a:srgbClr val="FEFFFF"/>
                      </a:solidFill>
                      <a:prstDash val="solid"/>
                    </a:lnL>
                    <a:lnR w="28575">
                      <a:solidFill>
                        <a:srgbClr val="FEFFFF"/>
                      </a:solidFill>
                      <a:prstDash val="solid"/>
                    </a:lnR>
                    <a:lnT w="28575">
                      <a:solidFill>
                        <a:srgbClr val="FEFFFF"/>
                      </a:solidFill>
                      <a:prstDash val="solid"/>
                    </a:lnT>
                    <a:lnB w="28575">
                      <a:solidFill>
                        <a:srgbClr val="FEFFFF"/>
                      </a:solidFill>
                      <a:prstDash val="solid"/>
                    </a:lnB>
                    <a:solidFill>
                      <a:srgbClr val="FDF3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7221071" y="1263783"/>
            <a:ext cx="3303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Statut</a:t>
            </a:r>
            <a:r>
              <a:rPr kumimoji="0" sz="1800" b="1" i="0" u="none" strike="noStrike" kern="1200" cap="none" spc="-145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VIH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800" b="1" i="0" u="none" strike="noStrike" kern="1200" cap="none" spc="-150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</a:t>
            </a:r>
            <a:r>
              <a:rPr kumimoji="0" sz="1800" b="1" i="0" u="none" strike="noStrike" kern="1200" cap="none" spc="-140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srgbClr val="FF46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9860" y="5236972"/>
            <a:ext cx="1014793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lvl="0" indent="-9080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3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d’une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connue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infectée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VIH,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suivie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traitée,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charge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virale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plasmatique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régulièrement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indétectable,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légitime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traiter. 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recommandé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contrôler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charge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virale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dernier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contrôle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biologique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notant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9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CV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indétectable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six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mois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existent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doutes 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bonne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observance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aux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8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ARV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3505" marR="127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Dans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situations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6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TPE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peut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être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instauré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urgence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devra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être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interrompu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à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48-96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heures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lorsque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référent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reverra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exposée,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charge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virale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000" b="0" i="0" u="none" strike="noStrike" kern="1200" cap="none" spc="-6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sz="1000" b="0" i="0" u="none" strike="noStrike" kern="1200" cap="none" spc="-7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personne 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s’avère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toujours</a:t>
            </a:r>
            <a:r>
              <a:rPr kumimoji="0" sz="1000" b="0" i="0" u="none" strike="noStrike" kern="1200" cap="none" spc="-8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indétectable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(contrôle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3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fait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juste</a:t>
            </a:r>
            <a:r>
              <a:rPr kumimoji="0" sz="1000" b="0" i="0" u="none" strike="noStrike" kern="1200" cap="none" spc="-7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après</a:t>
            </a:r>
            <a:r>
              <a:rPr kumimoji="0" sz="1000" b="0" i="0" u="none" strike="noStrike" kern="1200" cap="none" spc="-8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srgbClr val="525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l’exposition).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D8763463-7A19-014B-8EEE-4FAAAD0C8B5E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8B72C-41BF-AB44-AEE4-46A78AB14F91}" type="datetime10">
              <a:rPr lang="fr-FR" smtClean="0"/>
              <a:pPr/>
              <a:t>08:25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DFDC76-9C8C-0B47-8B95-927C68E80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49183">
            <a:off x="285296" y="433774"/>
            <a:ext cx="1100386" cy="1198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9794" name="Rectangle 2">
            <a:extLst>
              <a:ext uri="{FF2B5EF4-FFF2-40B4-BE49-F238E27FC236}">
                <a16:creationId xmlns:a16="http://schemas.microsoft.com/office/drawing/2014/main" id="{BE8848C7-29A0-7546-A4B2-D70E0DBFA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 sz="3793"/>
              <a:t>Les enjeux majeurs que nous allons détailler</a:t>
            </a:r>
          </a:p>
        </p:txBody>
      </p:sp>
      <p:sp>
        <p:nvSpPr>
          <p:cNvPr id="3489795" name="Rectangle 3">
            <a:extLst>
              <a:ext uri="{FF2B5EF4-FFF2-40B4-BE49-F238E27FC236}">
                <a16:creationId xmlns:a16="http://schemas.microsoft.com/office/drawing/2014/main" id="{04495C58-F761-FF4A-99A4-D682F30745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5452" y="1698038"/>
            <a:ext cx="11271955" cy="5256859"/>
          </a:xfrm>
        </p:spPr>
        <p:txBody>
          <a:bodyPr/>
          <a:lstStyle/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Connaitre les rôles préventifs du traitement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Mettre en place un traitement </a:t>
            </a:r>
            <a:r>
              <a:rPr lang="fr-FR" altLang="fr-FR" sz="3319" dirty="0" err="1">
                <a:latin typeface="Calibri" panose="020F0502020204030204" pitchFamily="34" charset="0"/>
              </a:rPr>
              <a:t>virologiquement</a:t>
            </a:r>
            <a:r>
              <a:rPr lang="fr-FR" altLang="fr-FR" sz="3319" dirty="0">
                <a:latin typeface="Calibri" panose="020F0502020204030204" pitchFamily="34" charset="0"/>
              </a:rPr>
              <a:t> efficace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Adapter le traitement au mode de vie du patient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L’enjeu d’</a:t>
            </a:r>
            <a:r>
              <a:rPr lang="fr-FR" altLang="ja-JP" sz="3319" dirty="0">
                <a:latin typeface="Calibri" panose="020F0502020204030204" pitchFamily="34" charset="0"/>
              </a:rPr>
              <a:t>un traitement à vie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Lutter contre l’émergence de virus résistants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« Faire avec » des molécules dont on ne connaît pas les effets secondaires à moyen et long terme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Limiter les coûts de prise en charge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AE0942-3B70-0043-AB3B-8A3FDA218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3C43-224B-7C46-832B-EC67370956D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C672E8-D6D2-744E-A96D-80C91322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D779E-EBA7-594C-8687-144800796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L’avenir du TPE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04DAB4-55AB-574E-871E-3FFE71711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64" y="2097156"/>
            <a:ext cx="7892194" cy="4438617"/>
          </a:xfrm>
        </p:spPr>
        <p:txBody>
          <a:bodyPr>
            <a:normAutofit/>
          </a:bodyPr>
          <a:lstStyle/>
          <a:p>
            <a:r>
              <a:rPr lang="fr-FR" b="1" dirty="0"/>
              <a:t>Action n°15 : Renforcer l’accessibilité du Traitement Post Exposition (TPE) </a:t>
            </a:r>
            <a:endParaRPr lang="fr-FR" dirty="0"/>
          </a:p>
          <a:p>
            <a:r>
              <a:rPr lang="fr-FR" b="1" dirty="0"/>
              <a:t>2022</a:t>
            </a:r>
            <a:r>
              <a:rPr lang="fr-FR" dirty="0"/>
              <a:t> : Permettre aux médecins de premier recours et aux médecins scolaires la délivrance du TPE, sous forme de starter kit ou de délivrance complète ; </a:t>
            </a:r>
          </a:p>
          <a:p>
            <a:r>
              <a:rPr lang="fr-FR" dirty="0"/>
              <a:t>Début </a:t>
            </a:r>
            <a:r>
              <a:rPr lang="fr-FR" b="1" dirty="0"/>
              <a:t>2024</a:t>
            </a:r>
            <a:r>
              <a:rPr lang="fr-FR" dirty="0"/>
              <a:t> : Poursuivre l’accessibilité au TPE en permettant aux pharmaciens et aux infirmiers scolaires de délivrer un starter kit TPE, ces professionnels étant habilités à délivrer la contraception d’urgence. 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51024C-812A-A042-816D-09A362CB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4D08-1779-5842-8047-69995538488B}" type="datetime10">
              <a:rPr lang="fr-FR" smtClean="0"/>
              <a:t>08:25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3E8729-24E5-FA4D-87E0-11A609C62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153" y="1828800"/>
            <a:ext cx="2561683" cy="3607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3B54B2F6-577A-A248-8531-1182FA2B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DEAC29-6A0C-1B4F-AB21-E8E2EEFD2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49183">
            <a:off x="285296" y="433774"/>
            <a:ext cx="1100386" cy="1198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682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2CBFD-0295-3E41-835E-8622C3DF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267" dirty="0"/>
              <a:t>Le traitement des personnes vivant avec le VIH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C04729-3BAE-944A-BD19-C0E4A4793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1861DE-9AE5-734A-8F51-ADEE7CDE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A0D7-2444-C844-AFDD-19A9A2CE4B10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ED0236-ECD1-A945-8508-6CB541B6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1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820" name="Rectangle 4">
            <a:extLst>
              <a:ext uri="{FF2B5EF4-FFF2-40B4-BE49-F238E27FC236}">
                <a16:creationId xmlns:a16="http://schemas.microsoft.com/office/drawing/2014/main" id="{8C7E8CB3-B139-994D-A4A3-285C151C63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fr-FR" altLang="fr-FR"/>
              <a:t>Les forces en présence</a:t>
            </a:r>
          </a:p>
        </p:txBody>
      </p:sp>
      <p:sp>
        <p:nvSpPr>
          <p:cNvPr id="3490821" name="Rectangle 5">
            <a:extLst>
              <a:ext uri="{FF2B5EF4-FFF2-40B4-BE49-F238E27FC236}">
                <a16:creationId xmlns:a16="http://schemas.microsoft.com/office/drawing/2014/main" id="{985724CF-F000-3F4C-B1E5-74EF135F26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fr-FR"/>
              <a:t>Le patient</a:t>
            </a:r>
          </a:p>
          <a:p>
            <a:pPr eaLnBrk="1" hangingPunct="1">
              <a:defRPr/>
            </a:pPr>
            <a:r>
              <a:rPr lang="fr-FR"/>
              <a:t>Le virus</a:t>
            </a:r>
          </a:p>
          <a:p>
            <a:pPr eaLnBrk="1" hangingPunct="1">
              <a:defRPr/>
            </a:pPr>
            <a:r>
              <a:rPr lang="fr-FR"/>
              <a:t>Le traitement</a:t>
            </a:r>
          </a:p>
        </p:txBody>
      </p:sp>
    </p:spTree>
    <p:extLst>
      <p:ext uri="{BB962C8B-B14F-4D97-AF65-F5344CB8AC3E}">
        <p14:creationId xmlns:p14="http://schemas.microsoft.com/office/powerpoint/2010/main" val="33528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F2FB2E0-D2EB-BE4D-A488-FD2C4A94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du traitement antirétroviral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3D5A31-A482-CC48-B9F5-AFB4209FA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655B36-0173-FA47-9011-35412110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5375-6904-7249-B58C-3E154F40026A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F9D8D57-FBF8-8446-9C6F-EB1DDC70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36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9D7F290-3E38-7A4D-93C7-7BF237CB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Principaux objectifs 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0905B22-69E2-044E-A37D-DA6B089E1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179" y="2636409"/>
            <a:ext cx="10637896" cy="1950215"/>
          </a:xfrm>
        </p:spPr>
        <p:txBody>
          <a:bodyPr/>
          <a:lstStyle/>
          <a:p>
            <a:r>
              <a:rPr lang="fr-FR" dirty="0"/>
              <a:t>Diminuer la </a:t>
            </a:r>
            <a:r>
              <a:rPr lang="fr-FR" dirty="0" err="1"/>
              <a:t>morbi</a:t>
            </a:r>
            <a:r>
              <a:rPr lang="fr-FR" dirty="0"/>
              <a:t>-mortalité liée au VIH</a:t>
            </a:r>
          </a:p>
          <a:p>
            <a:r>
              <a:rPr lang="fr-FR" dirty="0"/>
              <a:t>Améliorer la qualité de vie</a:t>
            </a:r>
          </a:p>
          <a:p>
            <a:r>
              <a:rPr lang="fr-FR" dirty="0"/>
              <a:t>Diminuer le risque de transmission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50D370-F92F-BA45-9B99-9DCCA9F0A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69027-D8CD-CF46-B208-B9587A1C0ADE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12D6B9-3BCC-AA4C-A86E-6D86D4E0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9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136F01D-273D-D747-B572-6CD0BE48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modalités de suivi de l’efficacité des traitements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4DD7CE5-1AEF-324C-B290-7C500538C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49A0A3-E0FD-3147-8494-8A6C6BF8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655AF-D507-3A42-940C-D4C69672002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3166746-6E89-1E48-9D2B-37035D76A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0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6C150941-0241-ED41-BDF9-B4BEA7120885}"/>
              </a:ext>
            </a:extLst>
          </p:cNvPr>
          <p:cNvSpPr/>
          <p:nvPr/>
        </p:nvSpPr>
        <p:spPr>
          <a:xfrm>
            <a:off x="1625600" y="1649871"/>
            <a:ext cx="10150969" cy="4316871"/>
          </a:xfrm>
          <a:custGeom>
            <a:avLst/>
            <a:gdLst>
              <a:gd name="connsiteX0" fmla="*/ 0 w 8046720"/>
              <a:gd name="connsiteY0" fmla="*/ 0 h 3619500"/>
              <a:gd name="connsiteX1" fmla="*/ 281940 w 8046720"/>
              <a:gd name="connsiteY1" fmla="*/ 1943100 h 3619500"/>
              <a:gd name="connsiteX2" fmla="*/ 624840 w 8046720"/>
              <a:gd name="connsiteY2" fmla="*/ 2453640 h 3619500"/>
              <a:gd name="connsiteX3" fmla="*/ 1402080 w 8046720"/>
              <a:gd name="connsiteY3" fmla="*/ 2773680 h 3619500"/>
              <a:gd name="connsiteX4" fmla="*/ 3002280 w 8046720"/>
              <a:gd name="connsiteY4" fmla="*/ 3154680 h 3619500"/>
              <a:gd name="connsiteX5" fmla="*/ 4991100 w 8046720"/>
              <a:gd name="connsiteY5" fmla="*/ 3528060 h 3619500"/>
              <a:gd name="connsiteX6" fmla="*/ 8046720 w 8046720"/>
              <a:gd name="connsiteY6" fmla="*/ 3619500 h 3619500"/>
              <a:gd name="connsiteX7" fmla="*/ 8046720 w 8046720"/>
              <a:gd name="connsiteY7" fmla="*/ 361950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46720" h="3619500">
                <a:moveTo>
                  <a:pt x="0" y="0"/>
                </a:moveTo>
                <a:cubicBezTo>
                  <a:pt x="88900" y="767080"/>
                  <a:pt x="177800" y="1534160"/>
                  <a:pt x="281940" y="1943100"/>
                </a:cubicBezTo>
                <a:cubicBezTo>
                  <a:pt x="386080" y="2352040"/>
                  <a:pt x="438150" y="2315210"/>
                  <a:pt x="624840" y="2453640"/>
                </a:cubicBezTo>
                <a:cubicBezTo>
                  <a:pt x="811530" y="2592070"/>
                  <a:pt x="1005840" y="2656840"/>
                  <a:pt x="1402080" y="2773680"/>
                </a:cubicBezTo>
                <a:cubicBezTo>
                  <a:pt x="1798320" y="2890520"/>
                  <a:pt x="2404110" y="3028950"/>
                  <a:pt x="3002280" y="3154680"/>
                </a:cubicBezTo>
                <a:cubicBezTo>
                  <a:pt x="3600450" y="3280410"/>
                  <a:pt x="4150360" y="3450590"/>
                  <a:pt x="4991100" y="3528060"/>
                </a:cubicBezTo>
                <a:cubicBezTo>
                  <a:pt x="5831840" y="3605530"/>
                  <a:pt x="8046720" y="3619500"/>
                  <a:pt x="8046720" y="3619500"/>
                </a:cubicBezTo>
                <a:lnTo>
                  <a:pt x="8046720" y="361950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22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A35F402-2D58-6045-9F62-3191C54B3F26}"/>
              </a:ext>
            </a:extLst>
          </p:cNvPr>
          <p:cNvCxnSpPr>
            <a:cxnSpLocks/>
          </p:cNvCxnSpPr>
          <p:nvPr/>
        </p:nvCxnSpPr>
        <p:spPr>
          <a:xfrm flipV="1">
            <a:off x="1146951" y="1649871"/>
            <a:ext cx="0" cy="4885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295E98B-7D8E-E949-AB76-0F717553B971}"/>
              </a:ext>
            </a:extLst>
          </p:cNvPr>
          <p:cNvCxnSpPr>
            <a:cxnSpLocks/>
          </p:cNvCxnSpPr>
          <p:nvPr/>
        </p:nvCxnSpPr>
        <p:spPr>
          <a:xfrm>
            <a:off x="1146951" y="6526671"/>
            <a:ext cx="102051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1658952-1787-9947-8069-EC60CD7C9DA3}"/>
              </a:ext>
            </a:extLst>
          </p:cNvPr>
          <p:cNvCxnSpPr>
            <a:cxnSpLocks/>
          </p:cNvCxnSpPr>
          <p:nvPr/>
        </p:nvCxnSpPr>
        <p:spPr>
          <a:xfrm>
            <a:off x="1146951" y="5578404"/>
            <a:ext cx="10015502" cy="6321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Forme libre 9">
            <a:extLst>
              <a:ext uri="{FF2B5EF4-FFF2-40B4-BE49-F238E27FC236}">
                <a16:creationId xmlns:a16="http://schemas.microsoft.com/office/drawing/2014/main" id="{25F5AF03-6E42-C141-9C27-CF8A33C0CB0A}"/>
              </a:ext>
            </a:extLst>
          </p:cNvPr>
          <p:cNvSpPr/>
          <p:nvPr/>
        </p:nvSpPr>
        <p:spPr>
          <a:xfrm>
            <a:off x="1634631" y="1640840"/>
            <a:ext cx="10042594" cy="4325902"/>
          </a:xfrm>
          <a:custGeom>
            <a:avLst/>
            <a:gdLst>
              <a:gd name="connsiteX0" fmla="*/ 0 w 8016240"/>
              <a:gd name="connsiteY0" fmla="*/ 0 h 3634763"/>
              <a:gd name="connsiteX1" fmla="*/ 861060 w 8016240"/>
              <a:gd name="connsiteY1" fmla="*/ 1813560 h 3634763"/>
              <a:gd name="connsiteX2" fmla="*/ 1584960 w 8016240"/>
              <a:gd name="connsiteY2" fmla="*/ 2362200 h 3634763"/>
              <a:gd name="connsiteX3" fmla="*/ 3406140 w 8016240"/>
              <a:gd name="connsiteY3" fmla="*/ 2948940 h 3634763"/>
              <a:gd name="connsiteX4" fmla="*/ 5196840 w 8016240"/>
              <a:gd name="connsiteY4" fmla="*/ 3345180 h 3634763"/>
              <a:gd name="connsiteX5" fmla="*/ 7277100 w 8016240"/>
              <a:gd name="connsiteY5" fmla="*/ 3589020 h 3634763"/>
              <a:gd name="connsiteX6" fmla="*/ 8016240 w 8016240"/>
              <a:gd name="connsiteY6" fmla="*/ 3634740 h 3634763"/>
              <a:gd name="connsiteX7" fmla="*/ 8016240 w 8016240"/>
              <a:gd name="connsiteY7" fmla="*/ 3634740 h 363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6240" h="3634763">
                <a:moveTo>
                  <a:pt x="0" y="0"/>
                </a:moveTo>
                <a:cubicBezTo>
                  <a:pt x="298450" y="709930"/>
                  <a:pt x="596900" y="1419860"/>
                  <a:pt x="861060" y="1813560"/>
                </a:cubicBezTo>
                <a:cubicBezTo>
                  <a:pt x="1125220" y="2207260"/>
                  <a:pt x="1160780" y="2172970"/>
                  <a:pt x="1584960" y="2362200"/>
                </a:cubicBezTo>
                <a:cubicBezTo>
                  <a:pt x="2009140" y="2551430"/>
                  <a:pt x="2804160" y="2785110"/>
                  <a:pt x="3406140" y="2948940"/>
                </a:cubicBezTo>
                <a:cubicBezTo>
                  <a:pt x="4008120" y="3112770"/>
                  <a:pt x="4551680" y="3238500"/>
                  <a:pt x="5196840" y="3345180"/>
                </a:cubicBezTo>
                <a:cubicBezTo>
                  <a:pt x="5842000" y="3451860"/>
                  <a:pt x="6807200" y="3540760"/>
                  <a:pt x="7277100" y="3589020"/>
                </a:cubicBezTo>
                <a:cubicBezTo>
                  <a:pt x="7747000" y="3637280"/>
                  <a:pt x="8016240" y="3634740"/>
                  <a:pt x="8016240" y="3634740"/>
                </a:cubicBezTo>
                <a:lnTo>
                  <a:pt x="8016240" y="3634740"/>
                </a:lnTo>
              </a:path>
            </a:pathLst>
          </a:custGeom>
          <a:ln>
            <a:solidFill>
              <a:srgbClr val="FF99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22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C05C5AC4-F034-8B45-A165-F7AE07712FEA}"/>
              </a:ext>
            </a:extLst>
          </p:cNvPr>
          <p:cNvSpPr/>
          <p:nvPr/>
        </p:nvSpPr>
        <p:spPr>
          <a:xfrm>
            <a:off x="1661725" y="1658902"/>
            <a:ext cx="10114844" cy="4307840"/>
          </a:xfrm>
          <a:custGeom>
            <a:avLst/>
            <a:gdLst>
              <a:gd name="connsiteX0" fmla="*/ 0 w 8534400"/>
              <a:gd name="connsiteY0" fmla="*/ 0 h 3634740"/>
              <a:gd name="connsiteX1" fmla="*/ 960120 w 8534400"/>
              <a:gd name="connsiteY1" fmla="*/ 1135380 h 3634740"/>
              <a:gd name="connsiteX2" fmla="*/ 2065020 w 8534400"/>
              <a:gd name="connsiteY2" fmla="*/ 2026920 h 3634740"/>
              <a:gd name="connsiteX3" fmla="*/ 3787140 w 8534400"/>
              <a:gd name="connsiteY3" fmla="*/ 2644140 h 3634740"/>
              <a:gd name="connsiteX4" fmla="*/ 7170420 w 8534400"/>
              <a:gd name="connsiteY4" fmla="*/ 3360420 h 3634740"/>
              <a:gd name="connsiteX5" fmla="*/ 8534400 w 8534400"/>
              <a:gd name="connsiteY5" fmla="*/ 3634740 h 3634740"/>
              <a:gd name="connsiteX6" fmla="*/ 8534400 w 8534400"/>
              <a:gd name="connsiteY6" fmla="*/ 3634740 h 363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34400" h="3634740">
                <a:moveTo>
                  <a:pt x="0" y="0"/>
                </a:moveTo>
                <a:cubicBezTo>
                  <a:pt x="307975" y="398780"/>
                  <a:pt x="615950" y="797560"/>
                  <a:pt x="960120" y="1135380"/>
                </a:cubicBezTo>
                <a:cubicBezTo>
                  <a:pt x="1304290" y="1473200"/>
                  <a:pt x="1593850" y="1775460"/>
                  <a:pt x="2065020" y="2026920"/>
                </a:cubicBezTo>
                <a:cubicBezTo>
                  <a:pt x="2536190" y="2278380"/>
                  <a:pt x="2936240" y="2421890"/>
                  <a:pt x="3787140" y="2644140"/>
                </a:cubicBezTo>
                <a:cubicBezTo>
                  <a:pt x="4638040" y="2866390"/>
                  <a:pt x="7170420" y="3360420"/>
                  <a:pt x="7170420" y="3360420"/>
                </a:cubicBezTo>
                <a:lnTo>
                  <a:pt x="8534400" y="3634740"/>
                </a:lnTo>
                <a:lnTo>
                  <a:pt x="8534400" y="3634740"/>
                </a:lnTo>
              </a:path>
            </a:pathLst>
          </a:custGeom>
          <a:ln>
            <a:solidFill>
              <a:srgbClr val="CC3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22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D24D375-758F-264F-932A-03E6E16E887F}"/>
              </a:ext>
            </a:extLst>
          </p:cNvPr>
          <p:cNvCxnSpPr/>
          <p:nvPr/>
        </p:nvCxnSpPr>
        <p:spPr>
          <a:xfrm flipH="1" flipV="1">
            <a:off x="10313529" y="2038210"/>
            <a:ext cx="81280" cy="447943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FD6B3D8-1990-A644-9D65-2CE4692E6E11}"/>
              </a:ext>
            </a:extLst>
          </p:cNvPr>
          <p:cNvSpPr txBox="1"/>
          <p:nvPr/>
        </p:nvSpPr>
        <p:spPr>
          <a:xfrm>
            <a:off x="10313529" y="1658903"/>
            <a:ext cx="437940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/>
              <a:t>M6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49FDB57-8419-7841-8F4F-1DFD46E8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la charge virale sous traitement antirétroviral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45CC84-B489-9943-BAED-D0D134F4413F}"/>
              </a:ext>
            </a:extLst>
          </p:cNvPr>
          <p:cNvSpPr txBox="1"/>
          <p:nvPr/>
        </p:nvSpPr>
        <p:spPr>
          <a:xfrm>
            <a:off x="1661725" y="4756997"/>
            <a:ext cx="3725700" cy="3111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1422" dirty="0"/>
              <a:t>Inhibiteurs d’intégrase, inhibiteur capsidique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848041-250B-4D47-8C12-897837730CEF}"/>
              </a:ext>
            </a:extLst>
          </p:cNvPr>
          <p:cNvSpPr txBox="1"/>
          <p:nvPr/>
        </p:nvSpPr>
        <p:spPr>
          <a:xfrm>
            <a:off x="2185524" y="3998384"/>
            <a:ext cx="1905567" cy="475258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r>
              <a:rPr lang="fr-FR" sz="1244" dirty="0">
                <a:solidFill>
                  <a:schemeClr val="bg1"/>
                </a:solidFill>
              </a:rPr>
              <a:t>Inhibiteurs non nucléosidique de la 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F88AC95-A0F4-9040-BA0E-79344A609F4B}"/>
              </a:ext>
            </a:extLst>
          </p:cNvPr>
          <p:cNvSpPr txBox="1"/>
          <p:nvPr/>
        </p:nvSpPr>
        <p:spPr>
          <a:xfrm>
            <a:off x="4651724" y="4244605"/>
            <a:ext cx="2037737" cy="311175"/>
          </a:xfrm>
          <a:prstGeom prst="rect">
            <a:avLst/>
          </a:prstGeom>
          <a:solidFill>
            <a:srgbClr val="C00000"/>
          </a:solidFill>
          <a:ln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fr-FR" sz="1422" dirty="0">
                <a:solidFill>
                  <a:schemeClr val="bg1"/>
                </a:solidFill>
              </a:rPr>
              <a:t>Inhibiteurs de protéase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8B25CB4-4E93-8B4D-83FD-DB571644BAAA}"/>
              </a:ext>
            </a:extLst>
          </p:cNvPr>
          <p:cNvSpPr txBox="1"/>
          <p:nvPr/>
        </p:nvSpPr>
        <p:spPr>
          <a:xfrm>
            <a:off x="1634629" y="5607386"/>
            <a:ext cx="1393330" cy="274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85" i="1" dirty="0"/>
              <a:t>Seuil de détection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D960519-AD4F-C843-B73E-7CA6C672002C}"/>
              </a:ext>
            </a:extLst>
          </p:cNvPr>
          <p:cNvSpPr txBox="1"/>
          <p:nvPr/>
        </p:nvSpPr>
        <p:spPr>
          <a:xfrm rot="16200000">
            <a:off x="64945" y="3648203"/>
            <a:ext cx="1715534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/>
              <a:t>Log</a:t>
            </a:r>
            <a:r>
              <a:rPr lang="fr-FR" sz="1422" baseline="-25000" dirty="0"/>
              <a:t>10</a:t>
            </a:r>
            <a:r>
              <a:rPr lang="fr-FR" sz="1422" dirty="0"/>
              <a:t> charge virale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D72E0FE-5DEA-2148-AA26-B031C370AF65}"/>
              </a:ext>
            </a:extLst>
          </p:cNvPr>
          <p:cNvSpPr txBox="1"/>
          <p:nvPr/>
        </p:nvSpPr>
        <p:spPr>
          <a:xfrm>
            <a:off x="576062" y="5424999"/>
            <a:ext cx="437940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/>
              <a:t>1,5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BD6DD83-4A3D-3A4C-953D-A40775D74114}"/>
              </a:ext>
            </a:extLst>
          </p:cNvPr>
          <p:cNvSpPr txBox="1"/>
          <p:nvPr/>
        </p:nvSpPr>
        <p:spPr>
          <a:xfrm>
            <a:off x="603155" y="1604839"/>
            <a:ext cx="285656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/>
              <a:t>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55E597-4886-9246-8E6F-3BC0247AA570}"/>
              </a:ext>
            </a:extLst>
          </p:cNvPr>
          <p:cNvSpPr txBox="1"/>
          <p:nvPr/>
        </p:nvSpPr>
        <p:spPr>
          <a:xfrm>
            <a:off x="5446463" y="6577100"/>
            <a:ext cx="649537" cy="274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85" i="1" dirty="0"/>
              <a:t>Temps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B3C3F4-0BB7-7447-855C-7960660B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2D97-775F-6F40-8804-2774577280F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AC6DEF-3E9D-4043-A276-BD56A60A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0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2280C4-E562-D048-B1BE-9BBC5ECD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L’évolution des CD4 est beaucoup plus aléatoire !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DC3328B-DBE8-1A46-931F-82D563B9B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967" y="1794673"/>
            <a:ext cx="8306774" cy="47411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275A6E-6431-8743-B527-161CA8947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67" y="1794673"/>
            <a:ext cx="8547690" cy="48786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60750F-F274-1A4B-B226-CE60A8B64D6A}"/>
              </a:ext>
            </a:extLst>
          </p:cNvPr>
          <p:cNvSpPr txBox="1"/>
          <p:nvPr/>
        </p:nvSpPr>
        <p:spPr>
          <a:xfrm>
            <a:off x="1558967" y="1124195"/>
            <a:ext cx="9199954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/>
              <a:t>Jean Claude, né en 1948, traité depuis janvier 1997, initialement en bithérapie, très observant de son traitement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E6BBB3-CD96-BA49-85F1-DE7E8BD75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6544-EDE6-ED4A-ABA0-03BED6A2464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BB8846-BE0A-9640-8DAA-3F20BE588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46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DE19F-9132-894A-AAD0-1441259A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322227"/>
            <a:ext cx="10863469" cy="748259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rgbClr val="000000"/>
                </a:solidFill>
              </a:rPr>
              <a:t>L’évolution des CD4 est beaucoup plus aléatoire !</a:t>
            </a:r>
            <a:endParaRPr lang="fr-FR" sz="24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4BC49B1-DF27-314D-9B56-9A50192C7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942" y="1954950"/>
            <a:ext cx="7790235" cy="44462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F6D1AF-02F2-E646-94BB-0839B9800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42" y="2037425"/>
            <a:ext cx="7790236" cy="44462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BA4AEE-45E2-FA4F-ACF2-67D39B561517}"/>
              </a:ext>
            </a:extLst>
          </p:cNvPr>
          <p:cNvSpPr txBox="1"/>
          <p:nvPr/>
        </p:nvSpPr>
        <p:spPr>
          <a:xfrm>
            <a:off x="982070" y="1357130"/>
            <a:ext cx="9425978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/>
              <a:t>Nicolas, né en 1968, traité en bithérapie, puis trithérapie à partir de 1997, très observant de son traitement antiviral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BF47D6-B8FE-3445-9ECF-8F43A75D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4D56-3DA2-3C42-9341-52BAD947A94A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BF06B3-17D0-D74E-9348-7D1D6565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4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050" name="Rectangle 2">
            <a:extLst>
              <a:ext uri="{FF2B5EF4-FFF2-40B4-BE49-F238E27FC236}">
                <a16:creationId xmlns:a16="http://schemas.microsoft.com/office/drawing/2014/main" id="{9BDA79B3-97AF-6E4F-9B54-FD8D47C37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Pour </a:t>
            </a:r>
            <a:r>
              <a:rPr lang="fr-FR" altLang="ja-JP"/>
              <a:t>être efficace</a:t>
            </a:r>
            <a:r>
              <a:rPr lang="fr-FR" altLang="ja-JP">
                <a:latin typeface="Arial" panose="020B0604020202020204" pitchFamily="34" charset="0"/>
              </a:rPr>
              <a:t>…</a:t>
            </a:r>
            <a:endParaRPr lang="fr-FR" altLang="fr-FR"/>
          </a:p>
        </p:txBody>
      </p:sp>
      <p:sp>
        <p:nvSpPr>
          <p:cNvPr id="3458051" name="Rectangle 3">
            <a:extLst>
              <a:ext uri="{FF2B5EF4-FFF2-40B4-BE49-F238E27FC236}">
                <a16:creationId xmlns:a16="http://schemas.microsoft.com/office/drawing/2014/main" id="{45BC1001-55D1-C04E-92B2-BBE3D2B7DE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Tout patient ayant des sympt</a:t>
            </a:r>
            <a:r>
              <a:rPr lang="fr-FR" altLang="ja-JP" dirty="0">
                <a:latin typeface="Calibri" panose="020F0502020204030204" pitchFamily="34" charset="0"/>
              </a:rPr>
              <a:t>ômes en rapport avec le VIH avant traitement aurait dû être traité plus tôt</a:t>
            </a:r>
          </a:p>
          <a:p>
            <a:pPr eaLnBrk="1" hangingPunct="1"/>
            <a:r>
              <a:rPr lang="fr-FR" altLang="ja-JP" dirty="0">
                <a:latin typeface="Calibri" panose="020F0502020204030204" pitchFamily="34" charset="0"/>
              </a:rPr>
              <a:t>Il ne faut pas démarrer «</a:t>
            </a:r>
            <a:r>
              <a:rPr lang="fr-FR" altLang="ja-JP" dirty="0">
                <a:latin typeface="Arial" panose="020B0604020202020204" pitchFamily="34" charset="0"/>
              </a:rPr>
              <a:t> </a:t>
            </a:r>
            <a:r>
              <a:rPr lang="fr-FR" altLang="ja-JP" dirty="0">
                <a:latin typeface="Calibri" panose="020F0502020204030204" pitchFamily="34" charset="0"/>
              </a:rPr>
              <a:t>trop tard</a:t>
            </a:r>
            <a:r>
              <a:rPr lang="fr-FR" altLang="ja-JP" dirty="0">
                <a:latin typeface="Arial" panose="020B0604020202020204" pitchFamily="34" charset="0"/>
              </a:rPr>
              <a:t> »</a:t>
            </a:r>
            <a:endParaRPr lang="fr-FR" altLang="ja-JP" dirty="0">
              <a:latin typeface="Calibri" panose="020F0502020204030204" pitchFamily="34" charset="0"/>
            </a:endParaRP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Moins bonne restauration immunitaire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Plus de complications des traitements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Activation inflammatoire persistante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Syndrome de restauration immune +++</a:t>
            </a:r>
          </a:p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Il faut que la charge virale soit indétectable après 6 mois de traitement…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158AC4-C823-D647-8409-AA43CB70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1B3-DE1D-7F41-9ECA-6B52108155C5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76563D-5B65-D449-AC47-161E9D68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27ED1-9CE7-C347-B55D-87D03DDF4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06405" indent="-406405">
              <a:spcBef>
                <a:spcPct val="20000"/>
              </a:spcBef>
            </a:pPr>
            <a:r>
              <a:rPr lang="fr-FR" altLang="fr-FR" sz="2370" dirty="0">
                <a:solidFill>
                  <a:srgbClr val="000000"/>
                </a:solidFill>
                <a:latin typeface="Calibri" panose="020F0502020204030204" pitchFamily="34" charset="0"/>
              </a:rPr>
              <a:t>Quels sont les deux intrus</a:t>
            </a:r>
            <a:r>
              <a:rPr lang="is-IS" altLang="fr-FR" sz="2370" dirty="0">
                <a:solidFill>
                  <a:srgbClr val="000000"/>
                </a:solidFill>
                <a:latin typeface="Calibri" panose="020F0502020204030204" pitchFamily="34" charset="0"/>
              </a:rPr>
              <a:t>… qui ne sont pas des antirétroviraux </a:t>
            </a:r>
            <a:r>
              <a:rPr lang="fr-FR" altLang="fr-FR" sz="237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  <a:endParaRPr lang="fr-FR" altLang="fr-FR" sz="2844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117A3C-4DED-1D47-AB5D-F456E9B2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8F57-E65A-2C4D-AF85-4E28D091DCC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BE410B-22AE-2C4D-9DE3-F0546BB7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B23612B-22A8-EB4E-86BF-FBBBD3A38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737" y="2023883"/>
            <a:ext cx="2268096" cy="3736181"/>
          </a:xfrm>
        </p:spPr>
        <p:txBody>
          <a:bodyPr>
            <a:normAutofit/>
          </a:bodyPr>
          <a:lstStyle/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ea typeface="Calibri" charset="0"/>
                <a:cs typeface="Calibri" charset="0"/>
              </a:rPr>
              <a:t>Zidovudine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ea typeface="Calibri" charset="0"/>
                <a:cs typeface="Calibri" charset="0"/>
              </a:rPr>
              <a:t>Lamivudine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ea typeface="Calibri" charset="0"/>
                <a:cs typeface="Calibri" charset="0"/>
              </a:rPr>
              <a:t>Didanosine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ea typeface="Calibri" charset="0"/>
                <a:cs typeface="Calibri" charset="0"/>
              </a:rPr>
              <a:t>Emtricitabine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ea typeface="Calibri" charset="0"/>
                <a:cs typeface="Calibri" charset="0"/>
              </a:rPr>
              <a:t>Doravirine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ea typeface="Calibri" charset="0"/>
                <a:cs typeface="Calibri" charset="0"/>
              </a:rPr>
              <a:t>Zalcitabine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latin typeface="Calibri" charset="0"/>
                <a:ea typeface="Calibri" charset="0"/>
                <a:cs typeface="Calibri" charset="0"/>
              </a:rPr>
              <a:t>Pomedapine</a:t>
            </a:r>
            <a:endParaRPr lang="fr-FR" altLang="x-none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ea typeface="Calibri" charset="0"/>
                <a:cs typeface="Calibri" charset="0"/>
              </a:rPr>
              <a:t>Etravirine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latin typeface="Calibri" charset="0"/>
                <a:ea typeface="Calibri" charset="0"/>
                <a:cs typeface="Calibri" charset="0"/>
              </a:rPr>
              <a:t>Rilpivirine</a:t>
            </a:r>
            <a:endParaRPr lang="fr-FR" altLang="x-none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ea typeface="Calibri" charset="0"/>
                <a:cs typeface="Calibri" charset="0"/>
              </a:rPr>
              <a:t>Névirapine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latin typeface="Calibri" charset="0"/>
                <a:ea typeface="Calibri" charset="0"/>
                <a:cs typeface="Calibri" charset="0"/>
              </a:rPr>
              <a:t>Stavudine</a:t>
            </a:r>
            <a:endParaRPr lang="fr-FR" altLang="x-none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8EC9772-3178-CD4B-9D9A-CD43C6332955}"/>
              </a:ext>
            </a:extLst>
          </p:cNvPr>
          <p:cNvSpPr txBox="1">
            <a:spLocks/>
          </p:cNvSpPr>
          <p:nvPr/>
        </p:nvSpPr>
        <p:spPr bwMode="auto">
          <a:xfrm>
            <a:off x="4519960" y="1996343"/>
            <a:ext cx="2270232" cy="373618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71318" tIns="35659" rIns="71318" bIns="3565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latin typeface="Calibri" charset="0"/>
                <a:ea typeface="Calibri" charset="0"/>
                <a:cs typeface="Calibri" charset="0"/>
              </a:rPr>
              <a:t>Ténofovir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latin typeface="Calibri" charset="0"/>
                <a:ea typeface="Calibri" charset="0"/>
                <a:cs typeface="Calibri" charset="0"/>
              </a:rPr>
              <a:t>Fosamprenavir</a:t>
            </a: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latin typeface="Calibri" charset="0"/>
                <a:ea typeface="Calibri" charset="0"/>
                <a:cs typeface="Calibri" charset="0"/>
              </a:rPr>
              <a:t>Saquinavir</a:t>
            </a: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latin typeface="Calibri" charset="0"/>
                <a:ea typeface="Calibri" charset="0"/>
                <a:cs typeface="Calibri" charset="0"/>
              </a:rPr>
              <a:t>Amprénavir</a:t>
            </a: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latin typeface="Calibri" charset="0"/>
                <a:ea typeface="Calibri" charset="0"/>
                <a:cs typeface="Calibri" charset="0"/>
              </a:rPr>
              <a:t>Indinavir</a:t>
            </a: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latin typeface="Calibri" charset="0"/>
                <a:ea typeface="Calibri" charset="0"/>
                <a:cs typeface="Calibri" charset="0"/>
              </a:rPr>
              <a:t>Petinavir</a:t>
            </a: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latin typeface="Calibri" charset="0"/>
                <a:ea typeface="Calibri" charset="0"/>
                <a:cs typeface="Calibri" charset="0"/>
              </a:rPr>
              <a:t>Raltégravir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latin typeface="Calibri" charset="0"/>
                <a:ea typeface="Calibri" charset="0"/>
                <a:cs typeface="Calibri" charset="0"/>
              </a:rPr>
              <a:t>Atazanavir</a:t>
            </a: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latin typeface="Calibri" charset="0"/>
                <a:ea typeface="Calibri" charset="0"/>
                <a:cs typeface="Calibri" charset="0"/>
              </a:rPr>
              <a:t>Dolutégravir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latin typeface="Calibri" charset="0"/>
                <a:ea typeface="Calibri" charset="0"/>
                <a:cs typeface="Calibri" charset="0"/>
              </a:rPr>
              <a:t>Elvitégravir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latin typeface="Calibri" charset="0"/>
                <a:ea typeface="Calibri" charset="0"/>
                <a:cs typeface="Calibri" charset="0"/>
              </a:rPr>
              <a:t>Cabotégravir</a:t>
            </a: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latin typeface="Calibri" charset="0"/>
                <a:ea typeface="Calibri" charset="0"/>
                <a:cs typeface="Calibri" charset="0"/>
              </a:rPr>
              <a:t>Bictégravir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latin typeface="Calibri" charset="0"/>
                <a:ea typeface="Calibri" charset="0"/>
                <a:cs typeface="Calibri" charset="0"/>
              </a:rPr>
              <a:t>Islatravir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latin typeface="Calibri" charset="0"/>
                <a:ea typeface="Calibri" charset="0"/>
                <a:cs typeface="Calibri" charset="0"/>
              </a:rPr>
              <a:t>Fostemsavir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altLang="x-none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Lénacapavir</a:t>
            </a:r>
            <a:endParaRPr lang="fr-FR" altLang="x-none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spcBef>
                <a:spcPts val="225"/>
              </a:spcBef>
              <a:spcAft>
                <a:spcPts val="75"/>
              </a:spcAft>
              <a:buNone/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D62E561-9FD5-7541-B01E-FA495EBC5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333" y="2023883"/>
            <a:ext cx="230226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latin typeface="Calibri" charset="0"/>
                <a:cs typeface="Calibri" charset="0"/>
              </a:rPr>
              <a:t>Efavirenz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Maraviroc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Enfuvirtide</a:t>
            </a:r>
            <a:endParaRPr lang="fr-FR" altLang="x-none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Ibalizumab</a:t>
            </a:r>
            <a:endParaRPr lang="fr-FR" altLang="x-none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elipovimab</a:t>
            </a:r>
            <a:endParaRPr lang="fr-FR" altLang="x-none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MK-8507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GSK3640254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3BNC117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2" descr="Quizz des éducateurs !! | En Avant Saint Renan">
            <a:extLst>
              <a:ext uri="{FF2B5EF4-FFF2-40B4-BE49-F238E27FC236}">
                <a16:creationId xmlns:a16="http://schemas.microsoft.com/office/drawing/2014/main" id="{3D4813DD-0883-984E-8B5B-F77F4609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967">
            <a:off x="145282" y="168522"/>
            <a:ext cx="2137025" cy="11887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890" name="Rectangle 2">
            <a:extLst>
              <a:ext uri="{FF2B5EF4-FFF2-40B4-BE49-F238E27FC236}">
                <a16:creationId xmlns:a16="http://schemas.microsoft.com/office/drawing/2014/main" id="{30A36FE6-B6D1-CB43-89D9-69E39FA1F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>
                <a:cs typeface="+mj-cs"/>
              </a:rPr>
              <a:t>Le virus : pourquoi c’est compliqué…</a:t>
            </a:r>
          </a:p>
        </p:txBody>
      </p:sp>
      <p:sp>
        <p:nvSpPr>
          <p:cNvPr id="3493891" name="Rectangle 3">
            <a:extLst>
              <a:ext uri="{FF2B5EF4-FFF2-40B4-BE49-F238E27FC236}">
                <a16:creationId xmlns:a16="http://schemas.microsoft.com/office/drawing/2014/main" id="{2A9E5205-560F-B044-9988-683B4264EF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latin typeface="Calibri" panose="020F0502020204030204" pitchFamily="34" charset="0"/>
              </a:rPr>
              <a:t>Très haut niveau de réplication</a:t>
            </a:r>
          </a:p>
          <a:p>
            <a:pPr lvl="1" eaLnBrk="1" hangingPunct="1"/>
            <a:r>
              <a:rPr lang="fr-FR" altLang="fr-FR">
                <a:latin typeface="Calibri" panose="020F0502020204030204" pitchFamily="34" charset="0"/>
              </a:rPr>
              <a:t>Réplication &gt; 10</a:t>
            </a:r>
            <a:r>
              <a:rPr lang="fr-FR" altLang="fr-FR" baseline="30000">
                <a:latin typeface="Calibri" panose="020F0502020204030204" pitchFamily="34" charset="0"/>
              </a:rPr>
              <a:t>9</a:t>
            </a:r>
            <a:r>
              <a:rPr lang="fr-FR" altLang="fr-FR">
                <a:latin typeface="Calibri" panose="020F0502020204030204" pitchFamily="34" charset="0"/>
              </a:rPr>
              <a:t> virions/j</a:t>
            </a:r>
          </a:p>
          <a:p>
            <a:pPr eaLnBrk="1" hangingPunct="1"/>
            <a:r>
              <a:rPr lang="fr-FR" altLang="fr-FR">
                <a:latin typeface="Calibri" panose="020F0502020204030204" pitchFamily="34" charset="0"/>
              </a:rPr>
              <a:t>Très faible fidélité de réplication</a:t>
            </a:r>
          </a:p>
          <a:p>
            <a:pPr lvl="1" eaLnBrk="1" hangingPunct="1"/>
            <a:r>
              <a:rPr lang="fr-FR" altLang="fr-FR">
                <a:latin typeface="Calibri" panose="020F0502020204030204" pitchFamily="34" charset="0"/>
              </a:rPr>
              <a:t>Haut niveau de production de mutants</a:t>
            </a:r>
          </a:p>
          <a:p>
            <a:pPr eaLnBrk="1" hangingPunct="1"/>
            <a:r>
              <a:rPr lang="fr-FR" altLang="fr-FR">
                <a:latin typeface="Calibri" panose="020F0502020204030204" pitchFamily="34" charset="0"/>
              </a:rPr>
              <a:t>Intégration de l’ARN proviral</a:t>
            </a:r>
          </a:p>
          <a:p>
            <a:pPr lvl="1" eaLnBrk="1" hangingPunct="1"/>
            <a:r>
              <a:rPr lang="fr-FR" altLang="fr-FR">
                <a:latin typeface="Calibri" panose="020F0502020204030204" pitchFamily="34" charset="0"/>
              </a:rPr>
              <a:t>Virus « natif », le + souvent sensible</a:t>
            </a:r>
          </a:p>
          <a:p>
            <a:pPr lvl="1" eaLnBrk="1" hangingPunct="1"/>
            <a:r>
              <a:rPr lang="fr-FR" altLang="fr-FR">
                <a:latin typeface="Calibri" panose="020F0502020204030204" pitchFamily="34" charset="0"/>
              </a:rPr>
              <a:t>Virus « émergent » sous traitement, résistant</a:t>
            </a:r>
          </a:p>
          <a:p>
            <a:pPr eaLnBrk="1" hangingPunct="1"/>
            <a:endParaRPr lang="fr-FR" altLang="fr-FR">
              <a:latin typeface="Calibri" panose="020F0502020204030204" pitchFamily="34" charset="0"/>
            </a:endParaRPr>
          </a:p>
          <a:p>
            <a:pPr eaLnBrk="1" hangingPunct="1"/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7481AD-DB70-9C49-AA3C-FEEDFC55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CC73-25E5-7D42-865E-5B8A55D12D9A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532A1C-A2A9-084A-8895-EE4327E8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5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D7BAD-6C34-8347-A876-3C857D82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65" y="218860"/>
            <a:ext cx="10863469" cy="663735"/>
          </a:xfrm>
        </p:spPr>
        <p:txBody>
          <a:bodyPr>
            <a:normAutofit fontScale="90000"/>
          </a:bodyPr>
          <a:lstStyle/>
          <a:p>
            <a:r>
              <a:rPr lang="fr-FR" dirty="0"/>
              <a:t>Principe directeur du traitement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5C6C67-8400-3240-B886-E696FE68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5" y="1216550"/>
            <a:ext cx="10637896" cy="516848"/>
          </a:xfrm>
        </p:spPr>
        <p:txBody>
          <a:bodyPr>
            <a:normAutofit/>
          </a:bodyPr>
          <a:lstStyle/>
          <a:p>
            <a:r>
              <a:rPr lang="fr-FR" sz="2000" dirty="0"/>
              <a:t>Pourquoi faut-il un haut niveau d’observance pour garantir l’efficacité à long terme des ARV ?</a:t>
            </a:r>
          </a:p>
        </p:txBody>
      </p:sp>
      <p:grpSp>
        <p:nvGrpSpPr>
          <p:cNvPr id="3857" name="Groupe 3856">
            <a:extLst>
              <a:ext uri="{FF2B5EF4-FFF2-40B4-BE49-F238E27FC236}">
                <a16:creationId xmlns:a16="http://schemas.microsoft.com/office/drawing/2014/main" id="{A1421946-E7B2-FE45-882E-51378ED52609}"/>
              </a:ext>
            </a:extLst>
          </p:cNvPr>
          <p:cNvGrpSpPr/>
          <p:nvPr/>
        </p:nvGrpSpPr>
        <p:grpSpPr>
          <a:xfrm>
            <a:off x="4238192" y="1966768"/>
            <a:ext cx="3626630" cy="4774596"/>
            <a:chOff x="3560618" y="2523978"/>
            <a:chExt cx="3059969" cy="4028565"/>
          </a:xfrm>
        </p:grpSpPr>
        <p:sp>
          <p:nvSpPr>
            <p:cNvPr id="2333" name="Cadre 2332">
              <a:extLst>
                <a:ext uri="{FF2B5EF4-FFF2-40B4-BE49-F238E27FC236}">
                  <a16:creationId xmlns:a16="http://schemas.microsoft.com/office/drawing/2014/main" id="{539A56AF-7AE0-5E44-B8D8-22DC97C4315B}"/>
                </a:ext>
              </a:extLst>
            </p:cNvPr>
            <p:cNvSpPr/>
            <p:nvPr/>
          </p:nvSpPr>
          <p:spPr bwMode="auto">
            <a:xfrm>
              <a:off x="3560618" y="3083869"/>
              <a:ext cx="3059969" cy="3468674"/>
            </a:xfrm>
            <a:prstGeom prst="frame">
              <a:avLst>
                <a:gd name="adj1" fmla="val 426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0" name="Soleil 2339">
              <a:extLst>
                <a:ext uri="{FF2B5EF4-FFF2-40B4-BE49-F238E27FC236}">
                  <a16:creationId xmlns:a16="http://schemas.microsoft.com/office/drawing/2014/main" id="{2AA36CA5-F663-9141-9FDB-9C9287DB551D}"/>
                </a:ext>
              </a:extLst>
            </p:cNvPr>
            <p:cNvSpPr/>
            <p:nvPr/>
          </p:nvSpPr>
          <p:spPr bwMode="auto">
            <a:xfrm>
              <a:off x="4253346" y="424828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1" name="Soleil 2340">
              <a:extLst>
                <a:ext uri="{FF2B5EF4-FFF2-40B4-BE49-F238E27FC236}">
                  <a16:creationId xmlns:a16="http://schemas.microsoft.com/office/drawing/2014/main" id="{FC56D316-3F5C-5C47-A29D-64BDE09A28CF}"/>
                </a:ext>
              </a:extLst>
            </p:cNvPr>
            <p:cNvSpPr/>
            <p:nvPr/>
          </p:nvSpPr>
          <p:spPr bwMode="auto">
            <a:xfrm>
              <a:off x="4405746" y="440068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6" name="Soleil 2345">
              <a:extLst>
                <a:ext uri="{FF2B5EF4-FFF2-40B4-BE49-F238E27FC236}">
                  <a16:creationId xmlns:a16="http://schemas.microsoft.com/office/drawing/2014/main" id="{03E9817E-4F24-CA4A-998C-8151637777DF}"/>
                </a:ext>
              </a:extLst>
            </p:cNvPr>
            <p:cNvSpPr/>
            <p:nvPr/>
          </p:nvSpPr>
          <p:spPr bwMode="auto">
            <a:xfrm>
              <a:off x="4209264" y="440949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7" name="Soleil 2346">
              <a:extLst>
                <a:ext uri="{FF2B5EF4-FFF2-40B4-BE49-F238E27FC236}">
                  <a16:creationId xmlns:a16="http://schemas.microsoft.com/office/drawing/2014/main" id="{38BFA9C1-A8E4-C440-9982-64DDA79E5863}"/>
                </a:ext>
              </a:extLst>
            </p:cNvPr>
            <p:cNvSpPr/>
            <p:nvPr/>
          </p:nvSpPr>
          <p:spPr bwMode="auto">
            <a:xfrm>
              <a:off x="4361664" y="456189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9" name="Soleil 2348">
              <a:extLst>
                <a:ext uri="{FF2B5EF4-FFF2-40B4-BE49-F238E27FC236}">
                  <a16:creationId xmlns:a16="http://schemas.microsoft.com/office/drawing/2014/main" id="{E75F2D88-C422-5945-B5B9-7A66B43D41E3}"/>
                </a:ext>
              </a:extLst>
            </p:cNvPr>
            <p:cNvSpPr/>
            <p:nvPr/>
          </p:nvSpPr>
          <p:spPr bwMode="auto">
            <a:xfrm>
              <a:off x="4752109" y="401779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0" name="Soleil 2349">
              <a:extLst>
                <a:ext uri="{FF2B5EF4-FFF2-40B4-BE49-F238E27FC236}">
                  <a16:creationId xmlns:a16="http://schemas.microsoft.com/office/drawing/2014/main" id="{28AC882C-042A-524A-A356-20AFE9EDE90C}"/>
                </a:ext>
              </a:extLst>
            </p:cNvPr>
            <p:cNvSpPr/>
            <p:nvPr/>
          </p:nvSpPr>
          <p:spPr bwMode="auto">
            <a:xfrm>
              <a:off x="4327657" y="405746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62" name="Soleil 2361">
              <a:extLst>
                <a:ext uri="{FF2B5EF4-FFF2-40B4-BE49-F238E27FC236}">
                  <a16:creationId xmlns:a16="http://schemas.microsoft.com/office/drawing/2014/main" id="{47E2D9A5-35AD-AF4B-9C0C-174FE5AD4325}"/>
                </a:ext>
              </a:extLst>
            </p:cNvPr>
            <p:cNvSpPr/>
            <p:nvPr/>
          </p:nvSpPr>
          <p:spPr bwMode="auto">
            <a:xfrm>
              <a:off x="4219339" y="484906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63" name="Soleil 2362">
              <a:extLst>
                <a:ext uri="{FF2B5EF4-FFF2-40B4-BE49-F238E27FC236}">
                  <a16:creationId xmlns:a16="http://schemas.microsoft.com/office/drawing/2014/main" id="{C47F68DC-B2D6-374A-9D7B-7FC91E06C8D3}"/>
                </a:ext>
              </a:extLst>
            </p:cNvPr>
            <p:cNvSpPr/>
            <p:nvPr/>
          </p:nvSpPr>
          <p:spPr bwMode="auto">
            <a:xfrm>
              <a:off x="4371739" y="500146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64" name="Soleil 2363">
              <a:extLst>
                <a:ext uri="{FF2B5EF4-FFF2-40B4-BE49-F238E27FC236}">
                  <a16:creationId xmlns:a16="http://schemas.microsoft.com/office/drawing/2014/main" id="{C18088E2-87DC-1E45-A7F6-5D2D5FC73FEB}"/>
                </a:ext>
              </a:extLst>
            </p:cNvPr>
            <p:cNvSpPr/>
            <p:nvPr/>
          </p:nvSpPr>
          <p:spPr bwMode="auto">
            <a:xfrm>
              <a:off x="4419601" y="463872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65" name="Soleil 2364">
              <a:extLst>
                <a:ext uri="{FF2B5EF4-FFF2-40B4-BE49-F238E27FC236}">
                  <a16:creationId xmlns:a16="http://schemas.microsoft.com/office/drawing/2014/main" id="{7093E181-2086-B145-8B42-139415D16752}"/>
                </a:ext>
              </a:extLst>
            </p:cNvPr>
            <p:cNvSpPr/>
            <p:nvPr/>
          </p:nvSpPr>
          <p:spPr bwMode="auto">
            <a:xfrm>
              <a:off x="4572001" y="479112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66" name="Soleil 2365">
              <a:extLst>
                <a:ext uri="{FF2B5EF4-FFF2-40B4-BE49-F238E27FC236}">
                  <a16:creationId xmlns:a16="http://schemas.microsoft.com/office/drawing/2014/main" id="{C1833E82-2A9A-F149-94B1-67F74F450CD7}"/>
                </a:ext>
              </a:extLst>
            </p:cNvPr>
            <p:cNvSpPr/>
            <p:nvPr/>
          </p:nvSpPr>
          <p:spPr bwMode="auto">
            <a:xfrm>
              <a:off x="4724401" y="494352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68" name="Soleil 2367">
              <a:extLst>
                <a:ext uri="{FF2B5EF4-FFF2-40B4-BE49-F238E27FC236}">
                  <a16:creationId xmlns:a16="http://schemas.microsoft.com/office/drawing/2014/main" id="{52A3E598-880A-6C42-84D5-E52E59E2A756}"/>
                </a:ext>
              </a:extLst>
            </p:cNvPr>
            <p:cNvSpPr/>
            <p:nvPr/>
          </p:nvSpPr>
          <p:spPr bwMode="auto">
            <a:xfrm>
              <a:off x="4175257" y="501028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69" name="Soleil 2368">
              <a:extLst>
                <a:ext uri="{FF2B5EF4-FFF2-40B4-BE49-F238E27FC236}">
                  <a16:creationId xmlns:a16="http://schemas.microsoft.com/office/drawing/2014/main" id="{C9865A69-D449-104D-A214-E1FE92EC1663}"/>
                </a:ext>
              </a:extLst>
            </p:cNvPr>
            <p:cNvSpPr/>
            <p:nvPr/>
          </p:nvSpPr>
          <p:spPr bwMode="auto">
            <a:xfrm>
              <a:off x="4327657" y="516268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72" name="Soleil 2371">
              <a:extLst>
                <a:ext uri="{FF2B5EF4-FFF2-40B4-BE49-F238E27FC236}">
                  <a16:creationId xmlns:a16="http://schemas.microsoft.com/office/drawing/2014/main" id="{766CF218-18E8-0745-8D34-0802342E7C25}"/>
                </a:ext>
              </a:extLst>
            </p:cNvPr>
            <p:cNvSpPr/>
            <p:nvPr/>
          </p:nvSpPr>
          <p:spPr bwMode="auto">
            <a:xfrm>
              <a:off x="4293650" y="465825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73" name="Soleil 2372">
              <a:extLst>
                <a:ext uri="{FF2B5EF4-FFF2-40B4-BE49-F238E27FC236}">
                  <a16:creationId xmlns:a16="http://schemas.microsoft.com/office/drawing/2014/main" id="{8B2B60A7-E6A9-6342-B629-509E490BB1B4}"/>
                </a:ext>
              </a:extLst>
            </p:cNvPr>
            <p:cNvSpPr/>
            <p:nvPr/>
          </p:nvSpPr>
          <p:spPr bwMode="auto">
            <a:xfrm>
              <a:off x="4446050" y="481065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5" name="Soleil 2384">
              <a:extLst>
                <a:ext uri="{FF2B5EF4-FFF2-40B4-BE49-F238E27FC236}">
                  <a16:creationId xmlns:a16="http://schemas.microsoft.com/office/drawing/2014/main" id="{9CBD4142-9F93-0741-8AA6-D7165395F282}"/>
                </a:ext>
              </a:extLst>
            </p:cNvPr>
            <p:cNvSpPr/>
            <p:nvPr/>
          </p:nvSpPr>
          <p:spPr bwMode="auto">
            <a:xfrm>
              <a:off x="4160142" y="524329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" name="Soleil 2385">
              <a:extLst>
                <a:ext uri="{FF2B5EF4-FFF2-40B4-BE49-F238E27FC236}">
                  <a16:creationId xmlns:a16="http://schemas.microsoft.com/office/drawing/2014/main" id="{309721E6-9C34-D041-A6AE-026981473FEE}"/>
                </a:ext>
              </a:extLst>
            </p:cNvPr>
            <p:cNvSpPr/>
            <p:nvPr/>
          </p:nvSpPr>
          <p:spPr bwMode="auto">
            <a:xfrm>
              <a:off x="4208004" y="488055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95" name="Soleil 2394">
              <a:extLst>
                <a:ext uri="{FF2B5EF4-FFF2-40B4-BE49-F238E27FC236}">
                  <a16:creationId xmlns:a16="http://schemas.microsoft.com/office/drawing/2014/main" id="{03D15AE3-147D-7440-9320-73A03462FA68}"/>
                </a:ext>
              </a:extLst>
            </p:cNvPr>
            <p:cNvSpPr/>
            <p:nvPr/>
          </p:nvSpPr>
          <p:spPr bwMode="auto">
            <a:xfrm>
              <a:off x="4234453" y="505247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02" name="Soleil 2401">
              <a:extLst>
                <a:ext uri="{FF2B5EF4-FFF2-40B4-BE49-F238E27FC236}">
                  <a16:creationId xmlns:a16="http://schemas.microsoft.com/office/drawing/2014/main" id="{B2C5C236-E26E-F746-9786-27369D8B3C5A}"/>
                </a:ext>
              </a:extLst>
            </p:cNvPr>
            <p:cNvSpPr/>
            <p:nvPr/>
          </p:nvSpPr>
          <p:spPr bwMode="auto">
            <a:xfrm>
              <a:off x="4208003" y="544481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06" name="Soleil 2405">
              <a:extLst>
                <a:ext uri="{FF2B5EF4-FFF2-40B4-BE49-F238E27FC236}">
                  <a16:creationId xmlns:a16="http://schemas.microsoft.com/office/drawing/2014/main" id="{D79AFD0E-A9B2-984A-80D6-39D1B6C4EE20}"/>
                </a:ext>
              </a:extLst>
            </p:cNvPr>
            <p:cNvSpPr/>
            <p:nvPr/>
          </p:nvSpPr>
          <p:spPr bwMode="auto">
            <a:xfrm>
              <a:off x="4257124" y="541584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12" name="Soleil 2411">
              <a:extLst>
                <a:ext uri="{FF2B5EF4-FFF2-40B4-BE49-F238E27FC236}">
                  <a16:creationId xmlns:a16="http://schemas.microsoft.com/office/drawing/2014/main" id="{C46287D8-307B-E44D-A8CB-F09600F0D4D6}"/>
                </a:ext>
              </a:extLst>
            </p:cNvPr>
            <p:cNvSpPr/>
            <p:nvPr/>
          </p:nvSpPr>
          <p:spPr bwMode="auto">
            <a:xfrm>
              <a:off x="4789894" y="568978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13" name="Soleil 2412">
              <a:extLst>
                <a:ext uri="{FF2B5EF4-FFF2-40B4-BE49-F238E27FC236}">
                  <a16:creationId xmlns:a16="http://schemas.microsoft.com/office/drawing/2014/main" id="{BAA57F00-A9A4-7548-8C0F-8219F3DF0CF9}"/>
                </a:ext>
              </a:extLst>
            </p:cNvPr>
            <p:cNvSpPr/>
            <p:nvPr/>
          </p:nvSpPr>
          <p:spPr bwMode="auto">
            <a:xfrm>
              <a:off x="4942294" y="584218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15" name="Soleil 2414">
              <a:extLst>
                <a:ext uri="{FF2B5EF4-FFF2-40B4-BE49-F238E27FC236}">
                  <a16:creationId xmlns:a16="http://schemas.microsoft.com/office/drawing/2014/main" id="{C9A45102-81E6-724E-9A67-D918E8926293}"/>
                </a:ext>
              </a:extLst>
            </p:cNvPr>
            <p:cNvSpPr/>
            <p:nvPr/>
          </p:nvSpPr>
          <p:spPr bwMode="auto">
            <a:xfrm>
              <a:off x="4179035" y="507262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16" name="Soleil 2415">
              <a:extLst>
                <a:ext uri="{FF2B5EF4-FFF2-40B4-BE49-F238E27FC236}">
                  <a16:creationId xmlns:a16="http://schemas.microsoft.com/office/drawing/2014/main" id="{03601130-BF83-5E4F-85A2-7D5381BFD499}"/>
                </a:ext>
              </a:extLst>
            </p:cNvPr>
            <p:cNvSpPr/>
            <p:nvPr/>
          </p:nvSpPr>
          <p:spPr bwMode="auto">
            <a:xfrm>
              <a:off x="4331435" y="522502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24" name="Soleil 2423">
              <a:extLst>
                <a:ext uri="{FF2B5EF4-FFF2-40B4-BE49-F238E27FC236}">
                  <a16:creationId xmlns:a16="http://schemas.microsoft.com/office/drawing/2014/main" id="{58F48F68-80F1-2E4B-8293-62CEB6946536}"/>
                </a:ext>
              </a:extLst>
            </p:cNvPr>
            <p:cNvSpPr/>
            <p:nvPr/>
          </p:nvSpPr>
          <p:spPr bwMode="auto">
            <a:xfrm>
              <a:off x="5034237" y="588248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30" name="Soleil 2429">
              <a:extLst>
                <a:ext uri="{FF2B5EF4-FFF2-40B4-BE49-F238E27FC236}">
                  <a16:creationId xmlns:a16="http://schemas.microsoft.com/office/drawing/2014/main" id="{F9320A76-BA32-4348-8D71-EE37C8C7762B}"/>
                </a:ext>
              </a:extLst>
            </p:cNvPr>
            <p:cNvSpPr/>
            <p:nvPr/>
          </p:nvSpPr>
          <p:spPr bwMode="auto">
            <a:xfrm>
              <a:off x="4769742" y="565829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31" name="Soleil 2430">
              <a:extLst>
                <a:ext uri="{FF2B5EF4-FFF2-40B4-BE49-F238E27FC236}">
                  <a16:creationId xmlns:a16="http://schemas.microsoft.com/office/drawing/2014/main" id="{05DA16A7-68DB-F949-9B9F-08D932529335}"/>
                </a:ext>
              </a:extLst>
            </p:cNvPr>
            <p:cNvSpPr/>
            <p:nvPr/>
          </p:nvSpPr>
          <p:spPr bwMode="auto">
            <a:xfrm>
              <a:off x="4922142" y="581069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32" name="Soleil 2431">
              <a:extLst>
                <a:ext uri="{FF2B5EF4-FFF2-40B4-BE49-F238E27FC236}">
                  <a16:creationId xmlns:a16="http://schemas.microsoft.com/office/drawing/2014/main" id="{3EEC5541-8B04-7D46-92D8-6124025567DB}"/>
                </a:ext>
              </a:extLst>
            </p:cNvPr>
            <p:cNvSpPr/>
            <p:nvPr/>
          </p:nvSpPr>
          <p:spPr bwMode="auto">
            <a:xfrm>
              <a:off x="5074542" y="596309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39" name="Soleil 2438">
              <a:extLst>
                <a:ext uri="{FF2B5EF4-FFF2-40B4-BE49-F238E27FC236}">
                  <a16:creationId xmlns:a16="http://schemas.microsoft.com/office/drawing/2014/main" id="{769B9B35-2A35-AE47-9191-12C37FFC08CC}"/>
                </a:ext>
              </a:extLst>
            </p:cNvPr>
            <p:cNvSpPr/>
            <p:nvPr/>
          </p:nvSpPr>
          <p:spPr bwMode="auto">
            <a:xfrm>
              <a:off x="4796191" y="583021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46" name="Soleil 2445">
              <a:extLst>
                <a:ext uri="{FF2B5EF4-FFF2-40B4-BE49-F238E27FC236}">
                  <a16:creationId xmlns:a16="http://schemas.microsoft.com/office/drawing/2014/main" id="{21B216CF-0DCB-8146-B776-9D9DDDB507DA}"/>
                </a:ext>
              </a:extLst>
            </p:cNvPr>
            <p:cNvSpPr/>
            <p:nvPr/>
          </p:nvSpPr>
          <p:spPr bwMode="auto">
            <a:xfrm>
              <a:off x="4769741" y="622255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51" name="Soleil 2450">
              <a:extLst>
                <a:ext uri="{FF2B5EF4-FFF2-40B4-BE49-F238E27FC236}">
                  <a16:creationId xmlns:a16="http://schemas.microsoft.com/office/drawing/2014/main" id="{9DBDBF8A-C433-1E4A-BCD4-CA5FE9680A2D}"/>
                </a:ext>
              </a:extLst>
            </p:cNvPr>
            <p:cNvSpPr/>
            <p:nvPr/>
          </p:nvSpPr>
          <p:spPr bwMode="auto">
            <a:xfrm>
              <a:off x="5847877" y="587745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56" name="Soleil 2455">
              <a:extLst>
                <a:ext uri="{FF2B5EF4-FFF2-40B4-BE49-F238E27FC236}">
                  <a16:creationId xmlns:a16="http://schemas.microsoft.com/office/drawing/2014/main" id="{A5A0588E-D8B5-204C-ABAE-AC7E138B0554}"/>
                </a:ext>
              </a:extLst>
            </p:cNvPr>
            <p:cNvSpPr/>
            <p:nvPr/>
          </p:nvSpPr>
          <p:spPr bwMode="auto">
            <a:xfrm>
              <a:off x="5651395" y="588626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57" name="Soleil 2456">
              <a:extLst>
                <a:ext uri="{FF2B5EF4-FFF2-40B4-BE49-F238E27FC236}">
                  <a16:creationId xmlns:a16="http://schemas.microsoft.com/office/drawing/2014/main" id="{3EB78E96-F66F-4743-B5CD-B1B02DF3B39C}"/>
                </a:ext>
              </a:extLst>
            </p:cNvPr>
            <p:cNvSpPr/>
            <p:nvPr/>
          </p:nvSpPr>
          <p:spPr bwMode="auto">
            <a:xfrm>
              <a:off x="5803795" y="603866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63" name="Soleil 2462">
              <a:extLst>
                <a:ext uri="{FF2B5EF4-FFF2-40B4-BE49-F238E27FC236}">
                  <a16:creationId xmlns:a16="http://schemas.microsoft.com/office/drawing/2014/main" id="{FD6C8062-C685-F44E-B4FF-F7C0E14F5CCB}"/>
                </a:ext>
              </a:extLst>
            </p:cNvPr>
            <p:cNvSpPr/>
            <p:nvPr/>
          </p:nvSpPr>
          <p:spPr bwMode="auto">
            <a:xfrm>
              <a:off x="4352847" y="541080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66" name="Soleil 2465">
              <a:extLst>
                <a:ext uri="{FF2B5EF4-FFF2-40B4-BE49-F238E27FC236}">
                  <a16:creationId xmlns:a16="http://schemas.microsoft.com/office/drawing/2014/main" id="{C62FE06F-E0F1-3648-9FB1-82F6AB8A1ADC}"/>
                </a:ext>
              </a:extLst>
            </p:cNvPr>
            <p:cNvSpPr/>
            <p:nvPr/>
          </p:nvSpPr>
          <p:spPr bwMode="auto">
            <a:xfrm>
              <a:off x="5386899" y="582832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67" name="Soleil 2466">
              <a:extLst>
                <a:ext uri="{FF2B5EF4-FFF2-40B4-BE49-F238E27FC236}">
                  <a16:creationId xmlns:a16="http://schemas.microsoft.com/office/drawing/2014/main" id="{C0A464E8-2B76-5A4F-8A97-FDB62243E7FC}"/>
                </a:ext>
              </a:extLst>
            </p:cNvPr>
            <p:cNvSpPr/>
            <p:nvPr/>
          </p:nvSpPr>
          <p:spPr bwMode="auto">
            <a:xfrm>
              <a:off x="5539299" y="598072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68" name="Soleil 2467">
              <a:extLst>
                <a:ext uri="{FF2B5EF4-FFF2-40B4-BE49-F238E27FC236}">
                  <a16:creationId xmlns:a16="http://schemas.microsoft.com/office/drawing/2014/main" id="{7B79649B-DA54-0848-A2ED-2DD0BD800433}"/>
                </a:ext>
              </a:extLst>
            </p:cNvPr>
            <p:cNvSpPr/>
            <p:nvPr/>
          </p:nvSpPr>
          <p:spPr bwMode="auto">
            <a:xfrm>
              <a:off x="5895738" y="607897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72" name="Soleil 2471">
              <a:extLst>
                <a:ext uri="{FF2B5EF4-FFF2-40B4-BE49-F238E27FC236}">
                  <a16:creationId xmlns:a16="http://schemas.microsoft.com/office/drawing/2014/main" id="{C429E118-D901-1C4D-B949-08E1D3AA31B5}"/>
                </a:ext>
              </a:extLst>
            </p:cNvPr>
            <p:cNvSpPr/>
            <p:nvPr/>
          </p:nvSpPr>
          <p:spPr bwMode="auto">
            <a:xfrm>
              <a:off x="5771047" y="500713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74" name="Soleil 2473">
              <a:extLst>
                <a:ext uri="{FF2B5EF4-FFF2-40B4-BE49-F238E27FC236}">
                  <a16:creationId xmlns:a16="http://schemas.microsoft.com/office/drawing/2014/main" id="{582E3528-F504-A64B-96C1-7F5F6400AB66}"/>
                </a:ext>
              </a:extLst>
            </p:cNvPr>
            <p:cNvSpPr/>
            <p:nvPr/>
          </p:nvSpPr>
          <p:spPr bwMode="auto">
            <a:xfrm>
              <a:off x="5971309" y="479679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75" name="Soleil 2474">
              <a:extLst>
                <a:ext uri="{FF2B5EF4-FFF2-40B4-BE49-F238E27FC236}">
                  <a16:creationId xmlns:a16="http://schemas.microsoft.com/office/drawing/2014/main" id="{0FDC70A7-9EF0-3746-ABF4-1C8BA5C09E5B}"/>
                </a:ext>
              </a:extLst>
            </p:cNvPr>
            <p:cNvSpPr/>
            <p:nvPr/>
          </p:nvSpPr>
          <p:spPr bwMode="auto">
            <a:xfrm>
              <a:off x="5898257" y="490637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76" name="Soleil 2475">
              <a:extLst>
                <a:ext uri="{FF2B5EF4-FFF2-40B4-BE49-F238E27FC236}">
                  <a16:creationId xmlns:a16="http://schemas.microsoft.com/office/drawing/2014/main" id="{52D0189F-8488-C046-97DA-3B3787C357E9}"/>
                </a:ext>
              </a:extLst>
            </p:cNvPr>
            <p:cNvSpPr/>
            <p:nvPr/>
          </p:nvSpPr>
          <p:spPr bwMode="auto">
            <a:xfrm>
              <a:off x="6050657" y="505877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77" name="Soleil 2476">
              <a:extLst>
                <a:ext uri="{FF2B5EF4-FFF2-40B4-BE49-F238E27FC236}">
                  <a16:creationId xmlns:a16="http://schemas.microsoft.com/office/drawing/2014/main" id="{05EDC4F3-7E0C-8A4C-B6E1-05DCE1FC5EFC}"/>
                </a:ext>
              </a:extLst>
            </p:cNvPr>
            <p:cNvSpPr/>
            <p:nvPr/>
          </p:nvSpPr>
          <p:spPr bwMode="auto">
            <a:xfrm>
              <a:off x="5574565" y="501594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81" name="Soleil 2480">
              <a:extLst>
                <a:ext uri="{FF2B5EF4-FFF2-40B4-BE49-F238E27FC236}">
                  <a16:creationId xmlns:a16="http://schemas.microsoft.com/office/drawing/2014/main" id="{273300EC-F062-594F-9D05-DDBBBFF3950E}"/>
                </a:ext>
              </a:extLst>
            </p:cNvPr>
            <p:cNvSpPr/>
            <p:nvPr/>
          </p:nvSpPr>
          <p:spPr bwMode="auto">
            <a:xfrm>
              <a:off x="5692958" y="466391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82" name="Soleil 2481">
              <a:extLst>
                <a:ext uri="{FF2B5EF4-FFF2-40B4-BE49-F238E27FC236}">
                  <a16:creationId xmlns:a16="http://schemas.microsoft.com/office/drawing/2014/main" id="{3CC5324C-D408-4241-BE24-50EDE41142C6}"/>
                </a:ext>
              </a:extLst>
            </p:cNvPr>
            <p:cNvSpPr/>
            <p:nvPr/>
          </p:nvSpPr>
          <p:spPr bwMode="auto">
            <a:xfrm>
              <a:off x="5845358" y="481631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83" name="Soleil 2482">
              <a:extLst>
                <a:ext uri="{FF2B5EF4-FFF2-40B4-BE49-F238E27FC236}">
                  <a16:creationId xmlns:a16="http://schemas.microsoft.com/office/drawing/2014/main" id="{CED05775-09A6-A44D-B341-1DA165844D20}"/>
                </a:ext>
              </a:extLst>
            </p:cNvPr>
            <p:cNvSpPr/>
            <p:nvPr/>
          </p:nvSpPr>
          <p:spPr bwMode="auto">
            <a:xfrm>
              <a:off x="5772306" y="492589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85" name="Soleil 2484">
              <a:extLst>
                <a:ext uri="{FF2B5EF4-FFF2-40B4-BE49-F238E27FC236}">
                  <a16:creationId xmlns:a16="http://schemas.microsoft.com/office/drawing/2014/main" id="{50DBE06C-CCAE-994E-962D-4E2A865FAB40}"/>
                </a:ext>
              </a:extLst>
            </p:cNvPr>
            <p:cNvSpPr/>
            <p:nvPr/>
          </p:nvSpPr>
          <p:spPr bwMode="auto">
            <a:xfrm>
              <a:off x="4428417" y="469288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87" name="Soleil 2486">
              <a:extLst>
                <a:ext uri="{FF2B5EF4-FFF2-40B4-BE49-F238E27FC236}">
                  <a16:creationId xmlns:a16="http://schemas.microsoft.com/office/drawing/2014/main" id="{4700C310-028A-EF40-B2FB-9DD441B2DD58}"/>
                </a:ext>
              </a:extLst>
            </p:cNvPr>
            <p:cNvSpPr/>
            <p:nvPr/>
          </p:nvSpPr>
          <p:spPr bwMode="auto">
            <a:xfrm>
              <a:off x="4733217" y="484528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88" name="Soleil 2487">
              <a:extLst>
                <a:ext uri="{FF2B5EF4-FFF2-40B4-BE49-F238E27FC236}">
                  <a16:creationId xmlns:a16="http://schemas.microsoft.com/office/drawing/2014/main" id="{CAB6C866-7CCF-E843-A426-ACFB54A358A2}"/>
                </a:ext>
              </a:extLst>
            </p:cNvPr>
            <p:cNvSpPr/>
            <p:nvPr/>
          </p:nvSpPr>
          <p:spPr bwMode="auto">
            <a:xfrm>
              <a:off x="5462469" y="511041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3" name="Soleil 2492">
              <a:extLst>
                <a:ext uri="{FF2B5EF4-FFF2-40B4-BE49-F238E27FC236}">
                  <a16:creationId xmlns:a16="http://schemas.microsoft.com/office/drawing/2014/main" id="{5700DED5-C16B-7B46-A865-53E63294FEE4}"/>
                </a:ext>
              </a:extLst>
            </p:cNvPr>
            <p:cNvSpPr/>
            <p:nvPr/>
          </p:nvSpPr>
          <p:spPr bwMode="auto">
            <a:xfrm>
              <a:off x="5663989" y="410658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4" name="Soleil 2493">
              <a:extLst>
                <a:ext uri="{FF2B5EF4-FFF2-40B4-BE49-F238E27FC236}">
                  <a16:creationId xmlns:a16="http://schemas.microsoft.com/office/drawing/2014/main" id="{52B452F6-BB5C-4B43-B144-BA5A5E4AC4FA}"/>
                </a:ext>
              </a:extLst>
            </p:cNvPr>
            <p:cNvSpPr/>
            <p:nvPr/>
          </p:nvSpPr>
          <p:spPr bwMode="auto">
            <a:xfrm>
              <a:off x="5816389" y="425898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5" name="Soleil 2494">
              <a:extLst>
                <a:ext uri="{FF2B5EF4-FFF2-40B4-BE49-F238E27FC236}">
                  <a16:creationId xmlns:a16="http://schemas.microsoft.com/office/drawing/2014/main" id="{061A2ADA-EC42-AB4F-8075-21A35701F85F}"/>
                </a:ext>
              </a:extLst>
            </p:cNvPr>
            <p:cNvSpPr/>
            <p:nvPr/>
          </p:nvSpPr>
          <p:spPr bwMode="auto">
            <a:xfrm>
              <a:off x="5968789" y="441138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6" name="Soleil 2495">
              <a:extLst>
                <a:ext uri="{FF2B5EF4-FFF2-40B4-BE49-F238E27FC236}">
                  <a16:creationId xmlns:a16="http://schemas.microsoft.com/office/drawing/2014/main" id="{BB38CF07-908A-064E-996D-0CB530BA565D}"/>
                </a:ext>
              </a:extLst>
            </p:cNvPr>
            <p:cNvSpPr/>
            <p:nvPr/>
          </p:nvSpPr>
          <p:spPr bwMode="auto">
            <a:xfrm>
              <a:off x="5791199" y="400582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7" name="Soleil 2496">
              <a:extLst>
                <a:ext uri="{FF2B5EF4-FFF2-40B4-BE49-F238E27FC236}">
                  <a16:creationId xmlns:a16="http://schemas.microsoft.com/office/drawing/2014/main" id="{7E90BDBC-85AA-0547-BECB-E4C615A4A608}"/>
                </a:ext>
              </a:extLst>
            </p:cNvPr>
            <p:cNvSpPr/>
            <p:nvPr/>
          </p:nvSpPr>
          <p:spPr bwMode="auto">
            <a:xfrm>
              <a:off x="5943599" y="415822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" name="Soleil 2497">
              <a:extLst>
                <a:ext uri="{FF2B5EF4-FFF2-40B4-BE49-F238E27FC236}">
                  <a16:creationId xmlns:a16="http://schemas.microsoft.com/office/drawing/2014/main" id="{8139C0F2-8BC8-4B4B-BCA8-D50A259665D2}"/>
                </a:ext>
              </a:extLst>
            </p:cNvPr>
            <p:cNvSpPr/>
            <p:nvPr/>
          </p:nvSpPr>
          <p:spPr bwMode="auto">
            <a:xfrm>
              <a:off x="6095999" y="431062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00" name="Soleil 2499">
              <a:extLst>
                <a:ext uri="{FF2B5EF4-FFF2-40B4-BE49-F238E27FC236}">
                  <a16:creationId xmlns:a16="http://schemas.microsoft.com/office/drawing/2014/main" id="{F962251C-3AB6-9C41-BA91-68BB04D35064}"/>
                </a:ext>
              </a:extLst>
            </p:cNvPr>
            <p:cNvSpPr/>
            <p:nvPr/>
          </p:nvSpPr>
          <p:spPr bwMode="auto">
            <a:xfrm>
              <a:off x="5772307" y="442020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01" name="Soleil 2500">
              <a:extLst>
                <a:ext uri="{FF2B5EF4-FFF2-40B4-BE49-F238E27FC236}">
                  <a16:creationId xmlns:a16="http://schemas.microsoft.com/office/drawing/2014/main" id="{A80A37AE-D410-7349-B320-1A3308B555DB}"/>
                </a:ext>
              </a:extLst>
            </p:cNvPr>
            <p:cNvSpPr/>
            <p:nvPr/>
          </p:nvSpPr>
          <p:spPr bwMode="auto">
            <a:xfrm>
              <a:off x="5924707" y="457260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03" name="Soleil 2502">
              <a:extLst>
                <a:ext uri="{FF2B5EF4-FFF2-40B4-BE49-F238E27FC236}">
                  <a16:creationId xmlns:a16="http://schemas.microsoft.com/office/drawing/2014/main" id="{B0941773-B052-0F49-84F7-10D30ABBE6D4}"/>
                </a:ext>
              </a:extLst>
            </p:cNvPr>
            <p:cNvSpPr/>
            <p:nvPr/>
          </p:nvSpPr>
          <p:spPr bwMode="auto">
            <a:xfrm>
              <a:off x="5738300" y="391577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04" name="Soleil 2503">
              <a:extLst>
                <a:ext uri="{FF2B5EF4-FFF2-40B4-BE49-F238E27FC236}">
                  <a16:creationId xmlns:a16="http://schemas.microsoft.com/office/drawing/2014/main" id="{F8AEAB6A-CF2D-0F47-B5D4-A545FEDC1603}"/>
                </a:ext>
              </a:extLst>
            </p:cNvPr>
            <p:cNvSpPr/>
            <p:nvPr/>
          </p:nvSpPr>
          <p:spPr bwMode="auto">
            <a:xfrm>
              <a:off x="5890700" y="406817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05" name="Soleil 2504">
              <a:extLst>
                <a:ext uri="{FF2B5EF4-FFF2-40B4-BE49-F238E27FC236}">
                  <a16:creationId xmlns:a16="http://schemas.microsoft.com/office/drawing/2014/main" id="{2A65A822-67AD-654F-A808-F10693FD6576}"/>
                </a:ext>
              </a:extLst>
            </p:cNvPr>
            <p:cNvSpPr/>
            <p:nvPr/>
          </p:nvSpPr>
          <p:spPr bwMode="auto">
            <a:xfrm>
              <a:off x="5817648" y="417774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12" name="Soleil 2511">
              <a:extLst>
                <a:ext uri="{FF2B5EF4-FFF2-40B4-BE49-F238E27FC236}">
                  <a16:creationId xmlns:a16="http://schemas.microsoft.com/office/drawing/2014/main" id="{452A5F1A-5BA7-E547-A2E3-6A7C3067CBD0}"/>
                </a:ext>
              </a:extLst>
            </p:cNvPr>
            <p:cNvSpPr/>
            <p:nvPr/>
          </p:nvSpPr>
          <p:spPr bwMode="auto">
            <a:xfrm>
              <a:off x="5791198" y="457008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13" name="Soleil 2512">
              <a:extLst>
                <a:ext uri="{FF2B5EF4-FFF2-40B4-BE49-F238E27FC236}">
                  <a16:creationId xmlns:a16="http://schemas.microsoft.com/office/drawing/2014/main" id="{EDC2E5EF-5D42-0C4D-AF0C-C7C84B36DBBB}"/>
                </a:ext>
              </a:extLst>
            </p:cNvPr>
            <p:cNvSpPr/>
            <p:nvPr/>
          </p:nvSpPr>
          <p:spPr bwMode="auto">
            <a:xfrm>
              <a:off x="4860426" y="331058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14" name="Soleil 2513">
              <a:extLst>
                <a:ext uri="{FF2B5EF4-FFF2-40B4-BE49-F238E27FC236}">
                  <a16:creationId xmlns:a16="http://schemas.microsoft.com/office/drawing/2014/main" id="{CDF146D5-B80E-4041-9952-B8C3499AA3E4}"/>
                </a:ext>
              </a:extLst>
            </p:cNvPr>
            <p:cNvSpPr/>
            <p:nvPr/>
          </p:nvSpPr>
          <p:spPr bwMode="auto">
            <a:xfrm>
              <a:off x="5012826" y="346298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19" name="Soleil 2518">
              <a:extLst>
                <a:ext uri="{FF2B5EF4-FFF2-40B4-BE49-F238E27FC236}">
                  <a16:creationId xmlns:a16="http://schemas.microsoft.com/office/drawing/2014/main" id="{2028594D-98C8-A448-B776-E63488BB9937}"/>
                </a:ext>
              </a:extLst>
            </p:cNvPr>
            <p:cNvSpPr/>
            <p:nvPr/>
          </p:nvSpPr>
          <p:spPr bwMode="auto">
            <a:xfrm>
              <a:off x="5670288" y="370984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20" name="Soleil 2519">
              <a:extLst>
                <a:ext uri="{FF2B5EF4-FFF2-40B4-BE49-F238E27FC236}">
                  <a16:creationId xmlns:a16="http://schemas.microsoft.com/office/drawing/2014/main" id="{0F3DAD83-5544-E24C-BF2D-E286446ABAB7}"/>
                </a:ext>
              </a:extLst>
            </p:cNvPr>
            <p:cNvSpPr/>
            <p:nvPr/>
          </p:nvSpPr>
          <p:spPr bwMode="auto">
            <a:xfrm>
              <a:off x="5822688" y="386224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31" name="Soleil 2530">
              <a:extLst>
                <a:ext uri="{FF2B5EF4-FFF2-40B4-BE49-F238E27FC236}">
                  <a16:creationId xmlns:a16="http://schemas.microsoft.com/office/drawing/2014/main" id="{462730E6-61CC-FA46-9CA0-0196BA35F02F}"/>
                </a:ext>
              </a:extLst>
            </p:cNvPr>
            <p:cNvSpPr/>
            <p:nvPr/>
          </p:nvSpPr>
          <p:spPr bwMode="auto">
            <a:xfrm>
              <a:off x="4856648" y="371866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32" name="Soleil 2531">
              <a:extLst>
                <a:ext uri="{FF2B5EF4-FFF2-40B4-BE49-F238E27FC236}">
                  <a16:creationId xmlns:a16="http://schemas.microsoft.com/office/drawing/2014/main" id="{6511678B-210A-8349-BF5D-66A923C92E31}"/>
                </a:ext>
              </a:extLst>
            </p:cNvPr>
            <p:cNvSpPr/>
            <p:nvPr/>
          </p:nvSpPr>
          <p:spPr bwMode="auto">
            <a:xfrm>
              <a:off x="5009048" y="387106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35" name="Soleil 2534">
              <a:extLst>
                <a:ext uri="{FF2B5EF4-FFF2-40B4-BE49-F238E27FC236}">
                  <a16:creationId xmlns:a16="http://schemas.microsoft.com/office/drawing/2014/main" id="{E5AE0BCE-8B26-3F4B-AFD0-8E297A7DD8BB}"/>
                </a:ext>
              </a:extLst>
            </p:cNvPr>
            <p:cNvSpPr/>
            <p:nvPr/>
          </p:nvSpPr>
          <p:spPr bwMode="auto">
            <a:xfrm>
              <a:off x="5797497" y="328035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36" name="Soleil 2535">
              <a:extLst>
                <a:ext uri="{FF2B5EF4-FFF2-40B4-BE49-F238E27FC236}">
                  <a16:creationId xmlns:a16="http://schemas.microsoft.com/office/drawing/2014/main" id="{8B64E323-C87D-DE46-9ED1-C2E30EFEFFA3}"/>
                </a:ext>
              </a:extLst>
            </p:cNvPr>
            <p:cNvSpPr/>
            <p:nvPr/>
          </p:nvSpPr>
          <p:spPr bwMode="auto">
            <a:xfrm>
              <a:off x="5949897" y="343275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37" name="Soleil 2536">
              <a:extLst>
                <a:ext uri="{FF2B5EF4-FFF2-40B4-BE49-F238E27FC236}">
                  <a16:creationId xmlns:a16="http://schemas.microsoft.com/office/drawing/2014/main" id="{7FBA9180-1F25-1242-AE84-5E48520F2CCA}"/>
                </a:ext>
              </a:extLst>
            </p:cNvPr>
            <p:cNvSpPr/>
            <p:nvPr/>
          </p:nvSpPr>
          <p:spPr bwMode="auto">
            <a:xfrm>
              <a:off x="5876845" y="354233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38" name="Soleil 2537">
              <a:extLst>
                <a:ext uri="{FF2B5EF4-FFF2-40B4-BE49-F238E27FC236}">
                  <a16:creationId xmlns:a16="http://schemas.microsoft.com/office/drawing/2014/main" id="{D43949FC-BB67-2641-A10B-59B1DF328812}"/>
                </a:ext>
              </a:extLst>
            </p:cNvPr>
            <p:cNvSpPr/>
            <p:nvPr/>
          </p:nvSpPr>
          <p:spPr bwMode="auto">
            <a:xfrm>
              <a:off x="6029245" y="369473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39" name="Soleil 2538">
              <a:extLst>
                <a:ext uri="{FF2B5EF4-FFF2-40B4-BE49-F238E27FC236}">
                  <a16:creationId xmlns:a16="http://schemas.microsoft.com/office/drawing/2014/main" id="{CC880001-4F00-8C44-891B-F32D82BB9343}"/>
                </a:ext>
              </a:extLst>
            </p:cNvPr>
            <p:cNvSpPr/>
            <p:nvPr/>
          </p:nvSpPr>
          <p:spPr bwMode="auto">
            <a:xfrm>
              <a:off x="6181645" y="384713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0" name="Soleil 2539">
              <a:extLst>
                <a:ext uri="{FF2B5EF4-FFF2-40B4-BE49-F238E27FC236}">
                  <a16:creationId xmlns:a16="http://schemas.microsoft.com/office/drawing/2014/main" id="{338C399F-5AF8-2346-AD27-99FD61534D98}"/>
                </a:ext>
              </a:extLst>
            </p:cNvPr>
            <p:cNvSpPr/>
            <p:nvPr/>
          </p:nvSpPr>
          <p:spPr bwMode="auto">
            <a:xfrm>
              <a:off x="6229507" y="348439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1" name="Soleil 2540">
              <a:extLst>
                <a:ext uri="{FF2B5EF4-FFF2-40B4-BE49-F238E27FC236}">
                  <a16:creationId xmlns:a16="http://schemas.microsoft.com/office/drawing/2014/main" id="{7A88DBBA-3AD3-494A-82D7-DE6A9DD8BADB}"/>
                </a:ext>
              </a:extLst>
            </p:cNvPr>
            <p:cNvSpPr/>
            <p:nvPr/>
          </p:nvSpPr>
          <p:spPr bwMode="auto">
            <a:xfrm>
              <a:off x="6381907" y="363679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2" name="Soleil 2541">
              <a:extLst>
                <a:ext uri="{FF2B5EF4-FFF2-40B4-BE49-F238E27FC236}">
                  <a16:creationId xmlns:a16="http://schemas.microsoft.com/office/drawing/2014/main" id="{584A1F04-26E3-B243-A778-CD2E69ED5EE1}"/>
                </a:ext>
              </a:extLst>
            </p:cNvPr>
            <p:cNvSpPr/>
            <p:nvPr/>
          </p:nvSpPr>
          <p:spPr bwMode="auto">
            <a:xfrm>
              <a:off x="6330268" y="391010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3" name="Soleil 2542">
              <a:extLst>
                <a:ext uri="{FF2B5EF4-FFF2-40B4-BE49-F238E27FC236}">
                  <a16:creationId xmlns:a16="http://schemas.microsoft.com/office/drawing/2014/main" id="{C6804819-252B-BE48-AD48-0BA652E1DE2E}"/>
                </a:ext>
              </a:extLst>
            </p:cNvPr>
            <p:cNvSpPr/>
            <p:nvPr/>
          </p:nvSpPr>
          <p:spPr bwMode="auto">
            <a:xfrm>
              <a:off x="5832763" y="37035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4" name="Soleil 2543">
              <a:extLst>
                <a:ext uri="{FF2B5EF4-FFF2-40B4-BE49-F238E27FC236}">
                  <a16:creationId xmlns:a16="http://schemas.microsoft.com/office/drawing/2014/main" id="{D5B0D9DF-50FA-1F4A-BE57-237318C8B55D}"/>
                </a:ext>
              </a:extLst>
            </p:cNvPr>
            <p:cNvSpPr/>
            <p:nvPr/>
          </p:nvSpPr>
          <p:spPr bwMode="auto">
            <a:xfrm>
              <a:off x="5985163" y="38559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5" name="Soleil 2544">
              <a:extLst>
                <a:ext uri="{FF2B5EF4-FFF2-40B4-BE49-F238E27FC236}">
                  <a16:creationId xmlns:a16="http://schemas.microsoft.com/office/drawing/2014/main" id="{2B4161AC-8DF7-8D47-8E1E-EE544DA29BFA}"/>
                </a:ext>
              </a:extLst>
            </p:cNvPr>
            <p:cNvSpPr/>
            <p:nvPr/>
          </p:nvSpPr>
          <p:spPr bwMode="auto">
            <a:xfrm>
              <a:off x="6137563" y="40083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6" name="Soleil 2545">
              <a:extLst>
                <a:ext uri="{FF2B5EF4-FFF2-40B4-BE49-F238E27FC236}">
                  <a16:creationId xmlns:a16="http://schemas.microsoft.com/office/drawing/2014/main" id="{34E34A2A-1A9D-8343-9258-30EF9840BE53}"/>
                </a:ext>
              </a:extLst>
            </p:cNvPr>
            <p:cNvSpPr/>
            <p:nvPr/>
          </p:nvSpPr>
          <p:spPr bwMode="auto">
            <a:xfrm>
              <a:off x="6024208" y="324193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7" name="Soleil 2546">
              <a:extLst>
                <a:ext uri="{FF2B5EF4-FFF2-40B4-BE49-F238E27FC236}">
                  <a16:creationId xmlns:a16="http://schemas.microsoft.com/office/drawing/2014/main" id="{F261F4E7-FAB8-7549-9D4D-079E1ABFB9B2}"/>
                </a:ext>
              </a:extLst>
            </p:cNvPr>
            <p:cNvSpPr/>
            <p:nvPr/>
          </p:nvSpPr>
          <p:spPr bwMode="auto">
            <a:xfrm>
              <a:off x="5951156" y="335151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8" name="Soleil 2547">
              <a:extLst>
                <a:ext uri="{FF2B5EF4-FFF2-40B4-BE49-F238E27FC236}">
                  <a16:creationId xmlns:a16="http://schemas.microsoft.com/office/drawing/2014/main" id="{6573C16E-D8AF-134E-B2C7-9C265EB8159A}"/>
                </a:ext>
              </a:extLst>
            </p:cNvPr>
            <p:cNvSpPr/>
            <p:nvPr/>
          </p:nvSpPr>
          <p:spPr bwMode="auto">
            <a:xfrm>
              <a:off x="6103556" y="350391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49" name="Soleil 2548">
              <a:extLst>
                <a:ext uri="{FF2B5EF4-FFF2-40B4-BE49-F238E27FC236}">
                  <a16:creationId xmlns:a16="http://schemas.microsoft.com/office/drawing/2014/main" id="{B1D73976-FFCC-3D47-99F3-44D464F52BAD}"/>
                </a:ext>
              </a:extLst>
            </p:cNvPr>
            <p:cNvSpPr/>
            <p:nvPr/>
          </p:nvSpPr>
          <p:spPr bwMode="auto">
            <a:xfrm>
              <a:off x="6255956" y="365631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50" name="Soleil 2549">
              <a:extLst>
                <a:ext uri="{FF2B5EF4-FFF2-40B4-BE49-F238E27FC236}">
                  <a16:creationId xmlns:a16="http://schemas.microsoft.com/office/drawing/2014/main" id="{7149780F-E9AD-D942-B512-B17D6FAD4249}"/>
                </a:ext>
              </a:extLst>
            </p:cNvPr>
            <p:cNvSpPr/>
            <p:nvPr/>
          </p:nvSpPr>
          <p:spPr bwMode="auto">
            <a:xfrm>
              <a:off x="5963753" y="359019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53" name="Soleil 2552">
              <a:extLst>
                <a:ext uri="{FF2B5EF4-FFF2-40B4-BE49-F238E27FC236}">
                  <a16:creationId xmlns:a16="http://schemas.microsoft.com/office/drawing/2014/main" id="{F2DD4E24-B8D9-0E42-9C55-11D83C28EEFF}"/>
                </a:ext>
              </a:extLst>
            </p:cNvPr>
            <p:cNvSpPr/>
            <p:nvPr/>
          </p:nvSpPr>
          <p:spPr bwMode="auto">
            <a:xfrm>
              <a:off x="5793719" y="368843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54" name="Soleil 2553">
              <a:extLst>
                <a:ext uri="{FF2B5EF4-FFF2-40B4-BE49-F238E27FC236}">
                  <a16:creationId xmlns:a16="http://schemas.microsoft.com/office/drawing/2014/main" id="{0FA97BEC-71C3-E14B-AC5B-028C5DFB4059}"/>
                </a:ext>
              </a:extLst>
            </p:cNvPr>
            <p:cNvSpPr/>
            <p:nvPr/>
          </p:nvSpPr>
          <p:spPr bwMode="auto">
            <a:xfrm>
              <a:off x="5946119" y="384083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55" name="Soleil 2554">
              <a:extLst>
                <a:ext uri="{FF2B5EF4-FFF2-40B4-BE49-F238E27FC236}">
                  <a16:creationId xmlns:a16="http://schemas.microsoft.com/office/drawing/2014/main" id="{88EE9D1C-701C-9C41-89E1-72D6BB25CABF}"/>
                </a:ext>
              </a:extLst>
            </p:cNvPr>
            <p:cNvSpPr/>
            <p:nvPr/>
          </p:nvSpPr>
          <p:spPr bwMode="auto">
            <a:xfrm>
              <a:off x="5873067" y="395040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56" name="Soleil 2555">
              <a:extLst>
                <a:ext uri="{FF2B5EF4-FFF2-40B4-BE49-F238E27FC236}">
                  <a16:creationId xmlns:a16="http://schemas.microsoft.com/office/drawing/2014/main" id="{C7A6C2E3-2A89-374D-A74B-CA176E361DAF}"/>
                </a:ext>
              </a:extLst>
            </p:cNvPr>
            <p:cNvSpPr/>
            <p:nvPr/>
          </p:nvSpPr>
          <p:spPr bwMode="auto">
            <a:xfrm>
              <a:off x="6229506" y="404865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57" name="Soleil 2556">
              <a:extLst>
                <a:ext uri="{FF2B5EF4-FFF2-40B4-BE49-F238E27FC236}">
                  <a16:creationId xmlns:a16="http://schemas.microsoft.com/office/drawing/2014/main" id="{03D90BB1-948C-F14E-A133-CA91F0F6C4CB}"/>
                </a:ext>
              </a:extLst>
            </p:cNvPr>
            <p:cNvSpPr/>
            <p:nvPr/>
          </p:nvSpPr>
          <p:spPr bwMode="auto">
            <a:xfrm>
              <a:off x="5944859" y="590641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58" name="Soleil 2557">
              <a:extLst>
                <a:ext uri="{FF2B5EF4-FFF2-40B4-BE49-F238E27FC236}">
                  <a16:creationId xmlns:a16="http://schemas.microsoft.com/office/drawing/2014/main" id="{FF8E01C4-C146-6543-86B6-35AAF19CBD04}"/>
                </a:ext>
              </a:extLst>
            </p:cNvPr>
            <p:cNvSpPr/>
            <p:nvPr/>
          </p:nvSpPr>
          <p:spPr bwMode="auto">
            <a:xfrm>
              <a:off x="5871807" y="601599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61" name="Soleil 2560">
              <a:extLst>
                <a:ext uri="{FF2B5EF4-FFF2-40B4-BE49-F238E27FC236}">
                  <a16:creationId xmlns:a16="http://schemas.microsoft.com/office/drawing/2014/main" id="{ED53B6A6-106D-644F-88D2-C1EE3AF06DAA}"/>
                </a:ext>
              </a:extLst>
            </p:cNvPr>
            <p:cNvSpPr/>
            <p:nvPr/>
          </p:nvSpPr>
          <p:spPr bwMode="auto">
            <a:xfrm>
              <a:off x="6224469" y="595805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62" name="Soleil 2561">
              <a:extLst>
                <a:ext uri="{FF2B5EF4-FFF2-40B4-BE49-F238E27FC236}">
                  <a16:creationId xmlns:a16="http://schemas.microsoft.com/office/drawing/2014/main" id="{22EADCDF-6CFB-2042-BF73-768A31246B33}"/>
                </a:ext>
              </a:extLst>
            </p:cNvPr>
            <p:cNvSpPr/>
            <p:nvPr/>
          </p:nvSpPr>
          <p:spPr bwMode="auto">
            <a:xfrm>
              <a:off x="5900777" y="606763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63" name="Soleil 2562">
              <a:extLst>
                <a:ext uri="{FF2B5EF4-FFF2-40B4-BE49-F238E27FC236}">
                  <a16:creationId xmlns:a16="http://schemas.microsoft.com/office/drawing/2014/main" id="{B7F20E2B-B5D4-064F-ADC5-A8C0AC0DA231}"/>
                </a:ext>
              </a:extLst>
            </p:cNvPr>
            <p:cNvSpPr/>
            <p:nvPr/>
          </p:nvSpPr>
          <p:spPr bwMode="auto">
            <a:xfrm>
              <a:off x="6053177" y="622003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65" name="Soleil 2564">
              <a:extLst>
                <a:ext uri="{FF2B5EF4-FFF2-40B4-BE49-F238E27FC236}">
                  <a16:creationId xmlns:a16="http://schemas.microsoft.com/office/drawing/2014/main" id="{F92715A3-2AA5-F045-B673-803F093D0BA7}"/>
                </a:ext>
              </a:extLst>
            </p:cNvPr>
            <p:cNvSpPr/>
            <p:nvPr/>
          </p:nvSpPr>
          <p:spPr bwMode="auto">
            <a:xfrm>
              <a:off x="5946118" y="582518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66" name="Soleil 2565">
              <a:extLst>
                <a:ext uri="{FF2B5EF4-FFF2-40B4-BE49-F238E27FC236}">
                  <a16:creationId xmlns:a16="http://schemas.microsoft.com/office/drawing/2014/main" id="{C88917AF-19AB-2F48-9987-94106E632B60}"/>
                </a:ext>
              </a:extLst>
            </p:cNvPr>
            <p:cNvSpPr/>
            <p:nvPr/>
          </p:nvSpPr>
          <p:spPr bwMode="auto">
            <a:xfrm>
              <a:off x="6145120" y="626033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69" name="Soleil 2568">
              <a:extLst>
                <a:ext uri="{FF2B5EF4-FFF2-40B4-BE49-F238E27FC236}">
                  <a16:creationId xmlns:a16="http://schemas.microsoft.com/office/drawing/2014/main" id="{C3DCE05D-25DE-1D47-B6CB-694C88FB99D3}"/>
                </a:ext>
              </a:extLst>
            </p:cNvPr>
            <p:cNvSpPr/>
            <p:nvPr/>
          </p:nvSpPr>
          <p:spPr bwMode="auto">
            <a:xfrm>
              <a:off x="5995239" y="493534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70" name="Soleil 2569">
              <a:extLst>
                <a:ext uri="{FF2B5EF4-FFF2-40B4-BE49-F238E27FC236}">
                  <a16:creationId xmlns:a16="http://schemas.microsoft.com/office/drawing/2014/main" id="{C433030F-E568-4641-A1EC-27EF037EC634}"/>
                </a:ext>
              </a:extLst>
            </p:cNvPr>
            <p:cNvSpPr/>
            <p:nvPr/>
          </p:nvSpPr>
          <p:spPr bwMode="auto">
            <a:xfrm>
              <a:off x="6147639" y="508774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71" name="Soleil 2570">
              <a:extLst>
                <a:ext uri="{FF2B5EF4-FFF2-40B4-BE49-F238E27FC236}">
                  <a16:creationId xmlns:a16="http://schemas.microsoft.com/office/drawing/2014/main" id="{74AF6B98-4340-7A43-A69D-58C15442AEF3}"/>
                </a:ext>
              </a:extLst>
            </p:cNvPr>
            <p:cNvSpPr/>
            <p:nvPr/>
          </p:nvSpPr>
          <p:spPr bwMode="auto">
            <a:xfrm>
              <a:off x="6300039" y="524014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74" name="Soleil 2573">
              <a:extLst>
                <a:ext uri="{FF2B5EF4-FFF2-40B4-BE49-F238E27FC236}">
                  <a16:creationId xmlns:a16="http://schemas.microsoft.com/office/drawing/2014/main" id="{F82795B3-6674-DC4B-B03D-FE5AEE985C59}"/>
                </a:ext>
              </a:extLst>
            </p:cNvPr>
            <p:cNvSpPr/>
            <p:nvPr/>
          </p:nvSpPr>
          <p:spPr bwMode="auto">
            <a:xfrm>
              <a:off x="5942340" y="484528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75" name="Soleil 2574">
              <a:extLst>
                <a:ext uri="{FF2B5EF4-FFF2-40B4-BE49-F238E27FC236}">
                  <a16:creationId xmlns:a16="http://schemas.microsoft.com/office/drawing/2014/main" id="{3206B8D5-021B-8246-B373-ACA77F169F2B}"/>
                </a:ext>
              </a:extLst>
            </p:cNvPr>
            <p:cNvSpPr/>
            <p:nvPr/>
          </p:nvSpPr>
          <p:spPr bwMode="auto">
            <a:xfrm>
              <a:off x="5869288" y="495486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76" name="Soleil 2575">
              <a:extLst>
                <a:ext uri="{FF2B5EF4-FFF2-40B4-BE49-F238E27FC236}">
                  <a16:creationId xmlns:a16="http://schemas.microsoft.com/office/drawing/2014/main" id="{7D4FD29E-2524-7145-81CD-C279107AC679}"/>
                </a:ext>
              </a:extLst>
            </p:cNvPr>
            <p:cNvSpPr/>
            <p:nvPr/>
          </p:nvSpPr>
          <p:spPr bwMode="auto">
            <a:xfrm>
              <a:off x="6021688" y="510726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78" name="Soleil 2577">
              <a:extLst>
                <a:ext uri="{FF2B5EF4-FFF2-40B4-BE49-F238E27FC236}">
                  <a16:creationId xmlns:a16="http://schemas.microsoft.com/office/drawing/2014/main" id="{4C6C3DF6-E7FD-A040-B8CC-13D18FD41951}"/>
                </a:ext>
              </a:extLst>
            </p:cNvPr>
            <p:cNvSpPr/>
            <p:nvPr/>
          </p:nvSpPr>
          <p:spPr bwMode="auto">
            <a:xfrm>
              <a:off x="5913371" y="428795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79" name="Soleil 2578">
              <a:extLst>
                <a:ext uri="{FF2B5EF4-FFF2-40B4-BE49-F238E27FC236}">
                  <a16:creationId xmlns:a16="http://schemas.microsoft.com/office/drawing/2014/main" id="{B27FD20C-757D-4E41-A93E-AA18410BE50D}"/>
                </a:ext>
              </a:extLst>
            </p:cNvPr>
            <p:cNvSpPr/>
            <p:nvPr/>
          </p:nvSpPr>
          <p:spPr bwMode="auto">
            <a:xfrm>
              <a:off x="5840319" y="439753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0" name="Soleil 2579">
              <a:extLst>
                <a:ext uri="{FF2B5EF4-FFF2-40B4-BE49-F238E27FC236}">
                  <a16:creationId xmlns:a16="http://schemas.microsoft.com/office/drawing/2014/main" id="{2267B3CC-0335-FD48-B2D8-E4526A5800FB}"/>
                </a:ext>
              </a:extLst>
            </p:cNvPr>
            <p:cNvSpPr/>
            <p:nvPr/>
          </p:nvSpPr>
          <p:spPr bwMode="auto">
            <a:xfrm>
              <a:off x="5992719" y="454993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1" name="Soleil 2580">
              <a:extLst>
                <a:ext uri="{FF2B5EF4-FFF2-40B4-BE49-F238E27FC236}">
                  <a16:creationId xmlns:a16="http://schemas.microsoft.com/office/drawing/2014/main" id="{016023D3-DBD2-3248-A817-46104123E4FF}"/>
                </a:ext>
              </a:extLst>
            </p:cNvPr>
            <p:cNvSpPr/>
            <p:nvPr/>
          </p:nvSpPr>
          <p:spPr bwMode="auto">
            <a:xfrm>
              <a:off x="6040581" y="418719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2" name="Soleil 2581">
              <a:extLst>
                <a:ext uri="{FF2B5EF4-FFF2-40B4-BE49-F238E27FC236}">
                  <a16:creationId xmlns:a16="http://schemas.microsoft.com/office/drawing/2014/main" id="{9E00242F-ACF5-8642-948D-789CEF490562}"/>
                </a:ext>
              </a:extLst>
            </p:cNvPr>
            <p:cNvSpPr/>
            <p:nvPr/>
          </p:nvSpPr>
          <p:spPr bwMode="auto">
            <a:xfrm>
              <a:off x="6192981" y="433959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3" name="Soleil 2582">
              <a:extLst>
                <a:ext uri="{FF2B5EF4-FFF2-40B4-BE49-F238E27FC236}">
                  <a16:creationId xmlns:a16="http://schemas.microsoft.com/office/drawing/2014/main" id="{05FA9175-4C00-E74B-ADB1-973B5994CEFD}"/>
                </a:ext>
              </a:extLst>
            </p:cNvPr>
            <p:cNvSpPr/>
            <p:nvPr/>
          </p:nvSpPr>
          <p:spPr bwMode="auto">
            <a:xfrm>
              <a:off x="6345381" y="449199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4" name="Soleil 2583">
              <a:extLst>
                <a:ext uri="{FF2B5EF4-FFF2-40B4-BE49-F238E27FC236}">
                  <a16:creationId xmlns:a16="http://schemas.microsoft.com/office/drawing/2014/main" id="{1B8487A3-FD0C-0847-9E9C-CB09D500F8BC}"/>
                </a:ext>
              </a:extLst>
            </p:cNvPr>
            <p:cNvSpPr/>
            <p:nvPr/>
          </p:nvSpPr>
          <p:spPr bwMode="auto">
            <a:xfrm>
              <a:off x="5796237" y="455874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5" name="Soleil 2584">
              <a:extLst>
                <a:ext uri="{FF2B5EF4-FFF2-40B4-BE49-F238E27FC236}">
                  <a16:creationId xmlns:a16="http://schemas.microsoft.com/office/drawing/2014/main" id="{898BCF1A-E077-F240-9C72-A003B4EA986F}"/>
                </a:ext>
              </a:extLst>
            </p:cNvPr>
            <p:cNvSpPr/>
            <p:nvPr/>
          </p:nvSpPr>
          <p:spPr bwMode="auto">
            <a:xfrm>
              <a:off x="5948637" y="471114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6" name="Soleil 2585">
              <a:extLst>
                <a:ext uri="{FF2B5EF4-FFF2-40B4-BE49-F238E27FC236}">
                  <a16:creationId xmlns:a16="http://schemas.microsoft.com/office/drawing/2014/main" id="{EF81ED69-9F81-C648-AEE9-1FB85E6C3197}"/>
                </a:ext>
              </a:extLst>
            </p:cNvPr>
            <p:cNvSpPr/>
            <p:nvPr/>
          </p:nvSpPr>
          <p:spPr bwMode="auto">
            <a:xfrm>
              <a:off x="5762230" y="405431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7" name="Soleil 2586">
              <a:extLst>
                <a:ext uri="{FF2B5EF4-FFF2-40B4-BE49-F238E27FC236}">
                  <a16:creationId xmlns:a16="http://schemas.microsoft.com/office/drawing/2014/main" id="{57D1E166-2EE1-B347-85AC-0360649CE7C8}"/>
                </a:ext>
              </a:extLst>
            </p:cNvPr>
            <p:cNvSpPr/>
            <p:nvPr/>
          </p:nvSpPr>
          <p:spPr bwMode="auto">
            <a:xfrm>
              <a:off x="5914630" y="420671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8" name="Soleil 2587">
              <a:extLst>
                <a:ext uri="{FF2B5EF4-FFF2-40B4-BE49-F238E27FC236}">
                  <a16:creationId xmlns:a16="http://schemas.microsoft.com/office/drawing/2014/main" id="{C9EA1AB5-1CB9-9949-A379-B777FDEE9153}"/>
                </a:ext>
              </a:extLst>
            </p:cNvPr>
            <p:cNvSpPr/>
            <p:nvPr/>
          </p:nvSpPr>
          <p:spPr bwMode="auto">
            <a:xfrm>
              <a:off x="6067030" y="435911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89" name="Soleil 2588">
              <a:extLst>
                <a:ext uri="{FF2B5EF4-FFF2-40B4-BE49-F238E27FC236}">
                  <a16:creationId xmlns:a16="http://schemas.microsoft.com/office/drawing/2014/main" id="{22277169-913A-A64A-B008-2A74ADE887BD}"/>
                </a:ext>
              </a:extLst>
            </p:cNvPr>
            <p:cNvSpPr/>
            <p:nvPr/>
          </p:nvSpPr>
          <p:spPr bwMode="auto">
            <a:xfrm>
              <a:off x="5909593" y="469603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90" name="Soleil 2589">
              <a:extLst>
                <a:ext uri="{FF2B5EF4-FFF2-40B4-BE49-F238E27FC236}">
                  <a16:creationId xmlns:a16="http://schemas.microsoft.com/office/drawing/2014/main" id="{DE110A67-64AA-DB4B-BF0B-9345F3BF75EF}"/>
                </a:ext>
              </a:extLst>
            </p:cNvPr>
            <p:cNvSpPr/>
            <p:nvPr/>
          </p:nvSpPr>
          <p:spPr bwMode="auto">
            <a:xfrm>
              <a:off x="6040580" y="475145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91" name="Soleil 2590">
              <a:extLst>
                <a:ext uri="{FF2B5EF4-FFF2-40B4-BE49-F238E27FC236}">
                  <a16:creationId xmlns:a16="http://schemas.microsoft.com/office/drawing/2014/main" id="{682D4D11-BEA7-144F-95F3-B6C286121C0C}"/>
                </a:ext>
              </a:extLst>
            </p:cNvPr>
            <p:cNvSpPr/>
            <p:nvPr/>
          </p:nvSpPr>
          <p:spPr bwMode="auto">
            <a:xfrm>
              <a:off x="5846618" y="400078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92" name="Soleil 2591">
              <a:extLst>
                <a:ext uri="{FF2B5EF4-FFF2-40B4-BE49-F238E27FC236}">
                  <a16:creationId xmlns:a16="http://schemas.microsoft.com/office/drawing/2014/main" id="{F457FC1B-BE71-1340-8BFA-F18AA97F35F0}"/>
                </a:ext>
              </a:extLst>
            </p:cNvPr>
            <p:cNvSpPr/>
            <p:nvPr/>
          </p:nvSpPr>
          <p:spPr bwMode="auto">
            <a:xfrm>
              <a:off x="6234545" y="403731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93" name="Soleil 2592">
              <a:extLst>
                <a:ext uri="{FF2B5EF4-FFF2-40B4-BE49-F238E27FC236}">
                  <a16:creationId xmlns:a16="http://schemas.microsoft.com/office/drawing/2014/main" id="{516342F1-754D-CA41-9245-D14498E9BD2F}"/>
                </a:ext>
              </a:extLst>
            </p:cNvPr>
            <p:cNvSpPr/>
            <p:nvPr/>
          </p:nvSpPr>
          <p:spPr bwMode="auto">
            <a:xfrm>
              <a:off x="6386945" y="418971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94" name="Soleil 2593">
              <a:extLst>
                <a:ext uri="{FF2B5EF4-FFF2-40B4-BE49-F238E27FC236}">
                  <a16:creationId xmlns:a16="http://schemas.microsoft.com/office/drawing/2014/main" id="{A1C524D6-B6D4-E845-9001-F46346746F50}"/>
                </a:ext>
              </a:extLst>
            </p:cNvPr>
            <p:cNvSpPr/>
            <p:nvPr/>
          </p:nvSpPr>
          <p:spPr bwMode="auto">
            <a:xfrm>
              <a:off x="5970049" y="397937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95" name="Soleil 2594">
              <a:extLst>
                <a:ext uri="{FF2B5EF4-FFF2-40B4-BE49-F238E27FC236}">
                  <a16:creationId xmlns:a16="http://schemas.microsoft.com/office/drawing/2014/main" id="{FD4002CB-1C1D-AD42-9D8D-225D79789190}"/>
                </a:ext>
              </a:extLst>
            </p:cNvPr>
            <p:cNvSpPr/>
            <p:nvPr/>
          </p:nvSpPr>
          <p:spPr bwMode="auto">
            <a:xfrm>
              <a:off x="6122449" y="413177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01" name="Soleil 2600">
              <a:extLst>
                <a:ext uri="{FF2B5EF4-FFF2-40B4-BE49-F238E27FC236}">
                  <a16:creationId xmlns:a16="http://schemas.microsoft.com/office/drawing/2014/main" id="{D5AA8435-FFB0-374B-BACE-28130C8FD9F7}"/>
                </a:ext>
              </a:extLst>
            </p:cNvPr>
            <p:cNvSpPr/>
            <p:nvPr/>
          </p:nvSpPr>
          <p:spPr bwMode="auto">
            <a:xfrm>
              <a:off x="3724353" y="530437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28" name="Soleil 2627">
              <a:extLst>
                <a:ext uri="{FF2B5EF4-FFF2-40B4-BE49-F238E27FC236}">
                  <a16:creationId xmlns:a16="http://schemas.microsoft.com/office/drawing/2014/main" id="{EC172C86-282F-F847-9DD8-B457CC828364}"/>
                </a:ext>
              </a:extLst>
            </p:cNvPr>
            <p:cNvSpPr/>
            <p:nvPr/>
          </p:nvSpPr>
          <p:spPr bwMode="auto">
            <a:xfrm>
              <a:off x="3733169" y="393277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44" name="Soleil 2643">
              <a:extLst>
                <a:ext uri="{FF2B5EF4-FFF2-40B4-BE49-F238E27FC236}">
                  <a16:creationId xmlns:a16="http://schemas.microsoft.com/office/drawing/2014/main" id="{46089688-9FE7-4B43-8912-AE8F0C8F3BB7}"/>
                </a:ext>
              </a:extLst>
            </p:cNvPr>
            <p:cNvSpPr/>
            <p:nvPr/>
          </p:nvSpPr>
          <p:spPr bwMode="auto">
            <a:xfrm>
              <a:off x="3991367" y="631323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80" name="Soleil 2679">
              <a:extLst>
                <a:ext uri="{FF2B5EF4-FFF2-40B4-BE49-F238E27FC236}">
                  <a16:creationId xmlns:a16="http://schemas.microsoft.com/office/drawing/2014/main" id="{4F8531AB-CC43-7043-AE7E-5A22EB89CF0A}"/>
                </a:ext>
              </a:extLst>
            </p:cNvPr>
            <p:cNvSpPr/>
            <p:nvPr/>
          </p:nvSpPr>
          <p:spPr bwMode="auto">
            <a:xfrm>
              <a:off x="5764750" y="589256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85" name="Soleil 2684">
              <a:extLst>
                <a:ext uri="{FF2B5EF4-FFF2-40B4-BE49-F238E27FC236}">
                  <a16:creationId xmlns:a16="http://schemas.microsoft.com/office/drawing/2014/main" id="{5FFE05DF-2D82-1A4E-B216-BCFC0DD8496C}"/>
                </a:ext>
              </a:extLst>
            </p:cNvPr>
            <p:cNvSpPr/>
            <p:nvPr/>
          </p:nvSpPr>
          <p:spPr bwMode="auto">
            <a:xfrm>
              <a:off x="5568268" y="590137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86" name="Soleil 2685">
              <a:extLst>
                <a:ext uri="{FF2B5EF4-FFF2-40B4-BE49-F238E27FC236}">
                  <a16:creationId xmlns:a16="http://schemas.microsoft.com/office/drawing/2014/main" id="{C71BBD54-A097-DB48-9238-AE6B07D6FB16}"/>
                </a:ext>
              </a:extLst>
            </p:cNvPr>
            <p:cNvSpPr/>
            <p:nvPr/>
          </p:nvSpPr>
          <p:spPr bwMode="auto">
            <a:xfrm>
              <a:off x="5720668" y="605377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91" name="Soleil 2690">
              <a:extLst>
                <a:ext uri="{FF2B5EF4-FFF2-40B4-BE49-F238E27FC236}">
                  <a16:creationId xmlns:a16="http://schemas.microsoft.com/office/drawing/2014/main" id="{AFF1C9BD-DDC7-A74C-B721-E4AD14AEBA72}"/>
                </a:ext>
              </a:extLst>
            </p:cNvPr>
            <p:cNvSpPr/>
            <p:nvPr/>
          </p:nvSpPr>
          <p:spPr bwMode="auto">
            <a:xfrm>
              <a:off x="4269720" y="542591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94" name="Soleil 2693">
              <a:extLst>
                <a:ext uri="{FF2B5EF4-FFF2-40B4-BE49-F238E27FC236}">
                  <a16:creationId xmlns:a16="http://schemas.microsoft.com/office/drawing/2014/main" id="{CDBA1D08-684F-3343-A4F8-6DF36C1B7E72}"/>
                </a:ext>
              </a:extLst>
            </p:cNvPr>
            <p:cNvSpPr/>
            <p:nvPr/>
          </p:nvSpPr>
          <p:spPr bwMode="auto">
            <a:xfrm>
              <a:off x="5303772" y="584344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95" name="Soleil 2694">
              <a:extLst>
                <a:ext uri="{FF2B5EF4-FFF2-40B4-BE49-F238E27FC236}">
                  <a16:creationId xmlns:a16="http://schemas.microsoft.com/office/drawing/2014/main" id="{DCA33A3A-3AB4-E74B-B4E7-8CA41EE08D49}"/>
                </a:ext>
              </a:extLst>
            </p:cNvPr>
            <p:cNvSpPr/>
            <p:nvPr/>
          </p:nvSpPr>
          <p:spPr bwMode="auto">
            <a:xfrm>
              <a:off x="5456172" y="599584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96" name="Soleil 2695">
              <a:extLst>
                <a:ext uri="{FF2B5EF4-FFF2-40B4-BE49-F238E27FC236}">
                  <a16:creationId xmlns:a16="http://schemas.microsoft.com/office/drawing/2014/main" id="{C16B570D-A903-2C45-8228-98FAB76A4432}"/>
                </a:ext>
              </a:extLst>
            </p:cNvPr>
            <p:cNvSpPr/>
            <p:nvPr/>
          </p:nvSpPr>
          <p:spPr bwMode="auto">
            <a:xfrm>
              <a:off x="5812611" y="609408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99" name="Soleil 2698">
              <a:extLst>
                <a:ext uri="{FF2B5EF4-FFF2-40B4-BE49-F238E27FC236}">
                  <a16:creationId xmlns:a16="http://schemas.microsoft.com/office/drawing/2014/main" id="{29B19331-7B69-DB43-A0C2-3828E337BFA7}"/>
                </a:ext>
              </a:extLst>
            </p:cNvPr>
            <p:cNvSpPr/>
            <p:nvPr/>
          </p:nvSpPr>
          <p:spPr bwMode="auto">
            <a:xfrm>
              <a:off x="5248353" y="582958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00" name="Soleil 2699">
              <a:extLst>
                <a:ext uri="{FF2B5EF4-FFF2-40B4-BE49-F238E27FC236}">
                  <a16:creationId xmlns:a16="http://schemas.microsoft.com/office/drawing/2014/main" id="{1164444B-42C1-D54F-A7DA-E291DAA299DF}"/>
                </a:ext>
              </a:extLst>
            </p:cNvPr>
            <p:cNvSpPr/>
            <p:nvPr/>
          </p:nvSpPr>
          <p:spPr bwMode="auto">
            <a:xfrm>
              <a:off x="5400753" y="598198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01" name="Soleil 2700">
              <a:extLst>
                <a:ext uri="{FF2B5EF4-FFF2-40B4-BE49-F238E27FC236}">
                  <a16:creationId xmlns:a16="http://schemas.microsoft.com/office/drawing/2014/main" id="{E5F572BA-6F53-3145-9CD3-EE508175AD5D}"/>
                </a:ext>
              </a:extLst>
            </p:cNvPr>
            <p:cNvSpPr/>
            <p:nvPr/>
          </p:nvSpPr>
          <p:spPr bwMode="auto">
            <a:xfrm>
              <a:off x="5553153" y="613438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03" name="Soleil 2702">
              <a:extLst>
                <a:ext uri="{FF2B5EF4-FFF2-40B4-BE49-F238E27FC236}">
                  <a16:creationId xmlns:a16="http://schemas.microsoft.com/office/drawing/2014/main" id="{291940BE-662A-564F-80BA-26799956E195}"/>
                </a:ext>
              </a:extLst>
            </p:cNvPr>
            <p:cNvSpPr/>
            <p:nvPr/>
          </p:nvSpPr>
          <p:spPr bwMode="auto">
            <a:xfrm>
              <a:off x="5753415" y="592405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04" name="Soleil 2703">
              <a:extLst>
                <a:ext uri="{FF2B5EF4-FFF2-40B4-BE49-F238E27FC236}">
                  <a16:creationId xmlns:a16="http://schemas.microsoft.com/office/drawing/2014/main" id="{498E6747-6DD8-B74E-A84E-697648A0ED0C}"/>
                </a:ext>
              </a:extLst>
            </p:cNvPr>
            <p:cNvSpPr/>
            <p:nvPr/>
          </p:nvSpPr>
          <p:spPr bwMode="auto">
            <a:xfrm>
              <a:off x="5905815" y="607645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05" name="Soleil 2704">
              <a:extLst>
                <a:ext uri="{FF2B5EF4-FFF2-40B4-BE49-F238E27FC236}">
                  <a16:creationId xmlns:a16="http://schemas.microsoft.com/office/drawing/2014/main" id="{BC6FFD2C-B25E-E44C-9C17-BEE69F53D0F2}"/>
                </a:ext>
              </a:extLst>
            </p:cNvPr>
            <p:cNvSpPr/>
            <p:nvPr/>
          </p:nvSpPr>
          <p:spPr bwMode="auto">
            <a:xfrm>
              <a:off x="5204271" y="599080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06" name="Soleil 2705">
              <a:extLst>
                <a:ext uri="{FF2B5EF4-FFF2-40B4-BE49-F238E27FC236}">
                  <a16:creationId xmlns:a16="http://schemas.microsoft.com/office/drawing/2014/main" id="{8245C4B8-2D5A-2A47-98C1-429A831E285D}"/>
                </a:ext>
              </a:extLst>
            </p:cNvPr>
            <p:cNvSpPr/>
            <p:nvPr/>
          </p:nvSpPr>
          <p:spPr bwMode="auto">
            <a:xfrm>
              <a:off x="5356671" y="614320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0" name="Soleil 2709">
              <a:extLst>
                <a:ext uri="{FF2B5EF4-FFF2-40B4-BE49-F238E27FC236}">
                  <a16:creationId xmlns:a16="http://schemas.microsoft.com/office/drawing/2014/main" id="{CF22AD66-7C3D-4A44-B2B5-41C65D129ADB}"/>
                </a:ext>
              </a:extLst>
            </p:cNvPr>
            <p:cNvSpPr/>
            <p:nvPr/>
          </p:nvSpPr>
          <p:spPr bwMode="auto">
            <a:xfrm>
              <a:off x="5627464" y="594357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1" name="Soleil 2710">
              <a:extLst>
                <a:ext uri="{FF2B5EF4-FFF2-40B4-BE49-F238E27FC236}">
                  <a16:creationId xmlns:a16="http://schemas.microsoft.com/office/drawing/2014/main" id="{06654069-1284-4A4C-9FE7-1A0477838403}"/>
                </a:ext>
              </a:extLst>
            </p:cNvPr>
            <p:cNvSpPr/>
            <p:nvPr/>
          </p:nvSpPr>
          <p:spPr bwMode="auto">
            <a:xfrm>
              <a:off x="5109809" y="583462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3" name="Soleil 2712">
              <a:extLst>
                <a:ext uri="{FF2B5EF4-FFF2-40B4-BE49-F238E27FC236}">
                  <a16:creationId xmlns:a16="http://schemas.microsoft.com/office/drawing/2014/main" id="{B6027E31-F211-7D4E-A7F0-9498D6104579}"/>
                </a:ext>
              </a:extLst>
            </p:cNvPr>
            <p:cNvSpPr/>
            <p:nvPr/>
          </p:nvSpPr>
          <p:spPr bwMode="auto">
            <a:xfrm>
              <a:off x="4787375" y="578046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4" name="Soleil 2713">
              <a:extLst>
                <a:ext uri="{FF2B5EF4-FFF2-40B4-BE49-F238E27FC236}">
                  <a16:creationId xmlns:a16="http://schemas.microsoft.com/office/drawing/2014/main" id="{9E8B36B3-63C1-E140-9B68-4E60F428D053}"/>
                </a:ext>
              </a:extLst>
            </p:cNvPr>
            <p:cNvSpPr/>
            <p:nvPr/>
          </p:nvSpPr>
          <p:spPr bwMode="auto">
            <a:xfrm>
              <a:off x="4939775" y="593286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5" name="Soleil 2714">
              <a:extLst>
                <a:ext uri="{FF2B5EF4-FFF2-40B4-BE49-F238E27FC236}">
                  <a16:creationId xmlns:a16="http://schemas.microsoft.com/office/drawing/2014/main" id="{3A225E22-4AD0-1541-8C67-90FA5B720AD3}"/>
                </a:ext>
              </a:extLst>
            </p:cNvPr>
            <p:cNvSpPr/>
            <p:nvPr/>
          </p:nvSpPr>
          <p:spPr bwMode="auto">
            <a:xfrm>
              <a:off x="5092175" y="608526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6" name="Soleil 2715">
              <a:extLst>
                <a:ext uri="{FF2B5EF4-FFF2-40B4-BE49-F238E27FC236}">
                  <a16:creationId xmlns:a16="http://schemas.microsoft.com/office/drawing/2014/main" id="{33B0B2CB-06C9-D44B-9251-5915E1390625}"/>
                </a:ext>
              </a:extLst>
            </p:cNvPr>
            <p:cNvSpPr/>
            <p:nvPr/>
          </p:nvSpPr>
          <p:spPr bwMode="auto">
            <a:xfrm>
              <a:off x="5244575" y="623766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7" name="Soleil 2716">
              <a:extLst>
                <a:ext uri="{FF2B5EF4-FFF2-40B4-BE49-F238E27FC236}">
                  <a16:creationId xmlns:a16="http://schemas.microsoft.com/office/drawing/2014/main" id="{6980FB8A-F13F-C247-9735-DDCCC0FB4B98}"/>
                </a:ext>
              </a:extLst>
            </p:cNvPr>
            <p:cNvSpPr/>
            <p:nvPr/>
          </p:nvSpPr>
          <p:spPr bwMode="auto">
            <a:xfrm>
              <a:off x="5192935" y="584974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8" name="Soleil 2717">
              <a:extLst>
                <a:ext uri="{FF2B5EF4-FFF2-40B4-BE49-F238E27FC236}">
                  <a16:creationId xmlns:a16="http://schemas.microsoft.com/office/drawing/2014/main" id="{C58AD962-1C4B-5D46-9D38-FC690C5ABF86}"/>
                </a:ext>
              </a:extLst>
            </p:cNvPr>
            <p:cNvSpPr/>
            <p:nvPr/>
          </p:nvSpPr>
          <p:spPr bwMode="auto">
            <a:xfrm>
              <a:off x="5345335" y="600214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19" name="Soleil 2718">
              <a:extLst>
                <a:ext uri="{FF2B5EF4-FFF2-40B4-BE49-F238E27FC236}">
                  <a16:creationId xmlns:a16="http://schemas.microsoft.com/office/drawing/2014/main" id="{A13F48F5-D44B-EB44-BB74-EBE8437064ED}"/>
                </a:ext>
              </a:extLst>
            </p:cNvPr>
            <p:cNvSpPr/>
            <p:nvPr/>
          </p:nvSpPr>
          <p:spPr bwMode="auto">
            <a:xfrm>
              <a:off x="5497735" y="615454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0" name="Soleil 2719">
              <a:extLst>
                <a:ext uri="{FF2B5EF4-FFF2-40B4-BE49-F238E27FC236}">
                  <a16:creationId xmlns:a16="http://schemas.microsoft.com/office/drawing/2014/main" id="{95ED4C02-AA84-4C45-9450-E3AC4B3A94B2}"/>
                </a:ext>
              </a:extLst>
            </p:cNvPr>
            <p:cNvSpPr/>
            <p:nvPr/>
          </p:nvSpPr>
          <p:spPr bwMode="auto">
            <a:xfrm>
              <a:off x="5850397" y="609660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2" name="Soleil 2721">
              <a:extLst>
                <a:ext uri="{FF2B5EF4-FFF2-40B4-BE49-F238E27FC236}">
                  <a16:creationId xmlns:a16="http://schemas.microsoft.com/office/drawing/2014/main" id="{15E4BD6B-6034-3F40-BF71-1305D437ACB9}"/>
                </a:ext>
              </a:extLst>
            </p:cNvPr>
            <p:cNvSpPr/>
            <p:nvPr/>
          </p:nvSpPr>
          <p:spPr bwMode="auto">
            <a:xfrm>
              <a:off x="5572046" y="596372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3" name="Soleil 2722">
              <a:extLst>
                <a:ext uri="{FF2B5EF4-FFF2-40B4-BE49-F238E27FC236}">
                  <a16:creationId xmlns:a16="http://schemas.microsoft.com/office/drawing/2014/main" id="{A4429CB2-C876-2649-B046-35C4F119516F}"/>
                </a:ext>
              </a:extLst>
            </p:cNvPr>
            <p:cNvSpPr/>
            <p:nvPr/>
          </p:nvSpPr>
          <p:spPr bwMode="auto">
            <a:xfrm>
              <a:off x="5724446" y="611612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4" name="Soleil 2723">
              <a:extLst>
                <a:ext uri="{FF2B5EF4-FFF2-40B4-BE49-F238E27FC236}">
                  <a16:creationId xmlns:a16="http://schemas.microsoft.com/office/drawing/2014/main" id="{382736B5-27A6-6849-8B4C-2A6A5210C048}"/>
                </a:ext>
              </a:extLst>
            </p:cNvPr>
            <p:cNvSpPr/>
            <p:nvPr/>
          </p:nvSpPr>
          <p:spPr bwMode="auto">
            <a:xfrm>
              <a:off x="5359191" y="615957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5" name="Soleil 2724">
              <a:extLst>
                <a:ext uri="{FF2B5EF4-FFF2-40B4-BE49-F238E27FC236}">
                  <a16:creationId xmlns:a16="http://schemas.microsoft.com/office/drawing/2014/main" id="{41CFA219-1454-7A49-81E3-3EEF218B9796}"/>
                </a:ext>
              </a:extLst>
            </p:cNvPr>
            <p:cNvSpPr/>
            <p:nvPr/>
          </p:nvSpPr>
          <p:spPr bwMode="auto">
            <a:xfrm>
              <a:off x="4884357" y="610542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6" name="Soleil 2725">
              <a:extLst>
                <a:ext uri="{FF2B5EF4-FFF2-40B4-BE49-F238E27FC236}">
                  <a16:creationId xmlns:a16="http://schemas.microsoft.com/office/drawing/2014/main" id="{9B2D4159-E380-AF4F-AC2E-3C7DED7B2E81}"/>
                </a:ext>
              </a:extLst>
            </p:cNvPr>
            <p:cNvSpPr/>
            <p:nvPr/>
          </p:nvSpPr>
          <p:spPr bwMode="auto">
            <a:xfrm>
              <a:off x="5036757" y="610541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7" name="Soleil 2726">
              <a:extLst>
                <a:ext uri="{FF2B5EF4-FFF2-40B4-BE49-F238E27FC236}">
                  <a16:creationId xmlns:a16="http://schemas.microsoft.com/office/drawing/2014/main" id="{D1D91E41-36BF-9B40-A136-4BDA321FBE63}"/>
                </a:ext>
              </a:extLst>
            </p:cNvPr>
            <p:cNvSpPr/>
            <p:nvPr/>
          </p:nvSpPr>
          <p:spPr bwMode="auto">
            <a:xfrm>
              <a:off x="4928439" y="618980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8" name="Soleil 2727">
              <a:extLst>
                <a:ext uri="{FF2B5EF4-FFF2-40B4-BE49-F238E27FC236}">
                  <a16:creationId xmlns:a16="http://schemas.microsoft.com/office/drawing/2014/main" id="{403F5015-0106-0D4A-BD85-A1B21246CC0A}"/>
                </a:ext>
              </a:extLst>
            </p:cNvPr>
            <p:cNvSpPr/>
            <p:nvPr/>
          </p:nvSpPr>
          <p:spPr bwMode="auto">
            <a:xfrm>
              <a:off x="5155150" y="615139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29" name="Soleil 2728">
              <a:extLst>
                <a:ext uri="{FF2B5EF4-FFF2-40B4-BE49-F238E27FC236}">
                  <a16:creationId xmlns:a16="http://schemas.microsoft.com/office/drawing/2014/main" id="{CA7B282C-3BB1-244F-8CD6-5A0A0ABE6DB5}"/>
                </a:ext>
              </a:extLst>
            </p:cNvPr>
            <p:cNvSpPr/>
            <p:nvPr/>
          </p:nvSpPr>
          <p:spPr bwMode="auto">
            <a:xfrm>
              <a:off x="5828984" y="600340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30" name="Soleil 2729">
              <a:extLst>
                <a:ext uri="{FF2B5EF4-FFF2-40B4-BE49-F238E27FC236}">
                  <a16:creationId xmlns:a16="http://schemas.microsoft.com/office/drawing/2014/main" id="{922DF2FA-4FCA-B642-9A67-923114AECCA2}"/>
                </a:ext>
              </a:extLst>
            </p:cNvPr>
            <p:cNvSpPr/>
            <p:nvPr/>
          </p:nvSpPr>
          <p:spPr bwMode="auto">
            <a:xfrm>
              <a:off x="5981384" y="615580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31" name="Soleil 2730">
              <a:extLst>
                <a:ext uri="{FF2B5EF4-FFF2-40B4-BE49-F238E27FC236}">
                  <a16:creationId xmlns:a16="http://schemas.microsoft.com/office/drawing/2014/main" id="{12475EC2-E9A4-0940-A543-BE41FEB8F048}"/>
                </a:ext>
              </a:extLst>
            </p:cNvPr>
            <p:cNvSpPr/>
            <p:nvPr/>
          </p:nvSpPr>
          <p:spPr bwMode="auto">
            <a:xfrm>
              <a:off x="6055695" y="596498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38" name="Soleil 2737">
              <a:extLst>
                <a:ext uri="{FF2B5EF4-FFF2-40B4-BE49-F238E27FC236}">
                  <a16:creationId xmlns:a16="http://schemas.microsoft.com/office/drawing/2014/main" id="{E44FD6AE-6EF0-9646-A6B8-2ADCA036569C}"/>
                </a:ext>
              </a:extLst>
            </p:cNvPr>
            <p:cNvSpPr/>
            <p:nvPr/>
          </p:nvSpPr>
          <p:spPr bwMode="auto">
            <a:xfrm>
              <a:off x="6053176" y="584596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39" name="Soleil 2738">
              <a:extLst>
                <a:ext uri="{FF2B5EF4-FFF2-40B4-BE49-F238E27FC236}">
                  <a16:creationId xmlns:a16="http://schemas.microsoft.com/office/drawing/2014/main" id="{8AE88721-E986-0C4B-8D2B-B1F57C0071F6}"/>
                </a:ext>
              </a:extLst>
            </p:cNvPr>
            <p:cNvSpPr/>
            <p:nvPr/>
          </p:nvSpPr>
          <p:spPr bwMode="auto">
            <a:xfrm>
              <a:off x="6205576" y="599836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41" name="Soleil 2740">
              <a:extLst>
                <a:ext uri="{FF2B5EF4-FFF2-40B4-BE49-F238E27FC236}">
                  <a16:creationId xmlns:a16="http://schemas.microsoft.com/office/drawing/2014/main" id="{FA853E67-4B67-EB4D-B03F-D46B3729459C}"/>
                </a:ext>
              </a:extLst>
            </p:cNvPr>
            <p:cNvSpPr/>
            <p:nvPr/>
          </p:nvSpPr>
          <p:spPr bwMode="auto">
            <a:xfrm>
              <a:off x="4736994" y="607393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42" name="Soleil 2741">
              <a:extLst>
                <a:ext uri="{FF2B5EF4-FFF2-40B4-BE49-F238E27FC236}">
                  <a16:creationId xmlns:a16="http://schemas.microsoft.com/office/drawing/2014/main" id="{3289E167-911F-CD4F-BA98-B231AA8F6920}"/>
                </a:ext>
              </a:extLst>
            </p:cNvPr>
            <p:cNvSpPr/>
            <p:nvPr/>
          </p:nvSpPr>
          <p:spPr bwMode="auto">
            <a:xfrm>
              <a:off x="4784856" y="57111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43" name="Soleil 2742">
              <a:extLst>
                <a:ext uri="{FF2B5EF4-FFF2-40B4-BE49-F238E27FC236}">
                  <a16:creationId xmlns:a16="http://schemas.microsoft.com/office/drawing/2014/main" id="{292695AE-9C9F-F34A-8EE9-F7155643B059}"/>
                </a:ext>
              </a:extLst>
            </p:cNvPr>
            <p:cNvSpPr/>
            <p:nvPr/>
          </p:nvSpPr>
          <p:spPr bwMode="auto">
            <a:xfrm>
              <a:off x="4937256" y="58635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44" name="Soleil 2743">
              <a:extLst>
                <a:ext uri="{FF2B5EF4-FFF2-40B4-BE49-F238E27FC236}">
                  <a16:creationId xmlns:a16="http://schemas.microsoft.com/office/drawing/2014/main" id="{3534B8EA-B418-FA43-A043-5309B9393E5E}"/>
                </a:ext>
              </a:extLst>
            </p:cNvPr>
            <p:cNvSpPr/>
            <p:nvPr/>
          </p:nvSpPr>
          <p:spPr bwMode="auto">
            <a:xfrm>
              <a:off x="5089656" y="60159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48" name="Soleil 2747">
              <a:extLst>
                <a:ext uri="{FF2B5EF4-FFF2-40B4-BE49-F238E27FC236}">
                  <a16:creationId xmlns:a16="http://schemas.microsoft.com/office/drawing/2014/main" id="{B5448AB4-680C-4049-9F74-1B860717FC1C}"/>
                </a:ext>
              </a:extLst>
            </p:cNvPr>
            <p:cNvSpPr/>
            <p:nvPr/>
          </p:nvSpPr>
          <p:spPr bwMode="auto">
            <a:xfrm>
              <a:off x="4811305" y="588311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49" name="Soleil 2748">
              <a:extLst>
                <a:ext uri="{FF2B5EF4-FFF2-40B4-BE49-F238E27FC236}">
                  <a16:creationId xmlns:a16="http://schemas.microsoft.com/office/drawing/2014/main" id="{4A498476-A135-374B-B575-1D845A7E2D20}"/>
                </a:ext>
              </a:extLst>
            </p:cNvPr>
            <p:cNvSpPr/>
            <p:nvPr/>
          </p:nvSpPr>
          <p:spPr bwMode="auto">
            <a:xfrm>
              <a:off x="4235712" y="524328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51" name="Soleil 2750">
              <a:extLst>
                <a:ext uri="{FF2B5EF4-FFF2-40B4-BE49-F238E27FC236}">
                  <a16:creationId xmlns:a16="http://schemas.microsoft.com/office/drawing/2014/main" id="{54691E32-D998-4C40-BDCF-2C4E7B642C8A}"/>
                </a:ext>
              </a:extLst>
            </p:cNvPr>
            <p:cNvSpPr/>
            <p:nvPr/>
          </p:nvSpPr>
          <p:spPr bwMode="auto">
            <a:xfrm>
              <a:off x="4191630" y="540450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52" name="Soleil 2751">
              <a:extLst>
                <a:ext uri="{FF2B5EF4-FFF2-40B4-BE49-F238E27FC236}">
                  <a16:creationId xmlns:a16="http://schemas.microsoft.com/office/drawing/2014/main" id="{EA7DF6CE-55F4-944E-A261-E0611BBF226F}"/>
                </a:ext>
              </a:extLst>
            </p:cNvPr>
            <p:cNvSpPr/>
            <p:nvPr/>
          </p:nvSpPr>
          <p:spPr bwMode="auto">
            <a:xfrm>
              <a:off x="4283573" y="544480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54" name="Soleil 2753">
              <a:extLst>
                <a:ext uri="{FF2B5EF4-FFF2-40B4-BE49-F238E27FC236}">
                  <a16:creationId xmlns:a16="http://schemas.microsoft.com/office/drawing/2014/main" id="{729CF5E6-F03F-1A43-9872-329239394737}"/>
                </a:ext>
              </a:extLst>
            </p:cNvPr>
            <p:cNvSpPr/>
            <p:nvPr/>
          </p:nvSpPr>
          <p:spPr bwMode="auto">
            <a:xfrm>
              <a:off x="4835235" y="617217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55" name="Soleil 2754">
              <a:extLst>
                <a:ext uri="{FF2B5EF4-FFF2-40B4-BE49-F238E27FC236}">
                  <a16:creationId xmlns:a16="http://schemas.microsoft.com/office/drawing/2014/main" id="{EEF689BB-474F-994A-845D-7A9AE264D231}"/>
                </a:ext>
              </a:extLst>
            </p:cNvPr>
            <p:cNvSpPr/>
            <p:nvPr/>
          </p:nvSpPr>
          <p:spPr bwMode="auto">
            <a:xfrm>
              <a:off x="4883097" y="580943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56" name="Soleil 2755">
              <a:extLst>
                <a:ext uri="{FF2B5EF4-FFF2-40B4-BE49-F238E27FC236}">
                  <a16:creationId xmlns:a16="http://schemas.microsoft.com/office/drawing/2014/main" id="{297CCC64-D458-7142-B214-6814C0D59C02}"/>
                </a:ext>
              </a:extLst>
            </p:cNvPr>
            <p:cNvSpPr/>
            <p:nvPr/>
          </p:nvSpPr>
          <p:spPr bwMode="auto">
            <a:xfrm>
              <a:off x="5035497" y="596183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57" name="Soleil 2756">
              <a:extLst>
                <a:ext uri="{FF2B5EF4-FFF2-40B4-BE49-F238E27FC236}">
                  <a16:creationId xmlns:a16="http://schemas.microsoft.com/office/drawing/2014/main" id="{C63590C5-2147-4349-AD9C-CAE153DD5C6C}"/>
                </a:ext>
              </a:extLst>
            </p:cNvPr>
            <p:cNvSpPr/>
            <p:nvPr/>
          </p:nvSpPr>
          <p:spPr bwMode="auto">
            <a:xfrm>
              <a:off x="5187897" y="611423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60" name="Soleil 2759">
              <a:extLst>
                <a:ext uri="{FF2B5EF4-FFF2-40B4-BE49-F238E27FC236}">
                  <a16:creationId xmlns:a16="http://schemas.microsoft.com/office/drawing/2014/main" id="{F0A87504-DC7D-6D42-8575-EA4AB1DD9CCB}"/>
                </a:ext>
              </a:extLst>
            </p:cNvPr>
            <p:cNvSpPr/>
            <p:nvPr/>
          </p:nvSpPr>
          <p:spPr bwMode="auto">
            <a:xfrm>
              <a:off x="4757146" y="582895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61" name="Soleil 2760">
              <a:extLst>
                <a:ext uri="{FF2B5EF4-FFF2-40B4-BE49-F238E27FC236}">
                  <a16:creationId xmlns:a16="http://schemas.microsoft.com/office/drawing/2014/main" id="{B9B0DAE2-C6DF-264D-B624-F82E0BAB2A17}"/>
                </a:ext>
              </a:extLst>
            </p:cNvPr>
            <p:cNvSpPr/>
            <p:nvPr/>
          </p:nvSpPr>
          <p:spPr bwMode="auto">
            <a:xfrm>
              <a:off x="4909546" y="598135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62" name="Soleil 2761">
              <a:extLst>
                <a:ext uri="{FF2B5EF4-FFF2-40B4-BE49-F238E27FC236}">
                  <a16:creationId xmlns:a16="http://schemas.microsoft.com/office/drawing/2014/main" id="{C3810679-0550-8649-99CD-AA3C5BD8FB4B}"/>
                </a:ext>
              </a:extLst>
            </p:cNvPr>
            <p:cNvSpPr/>
            <p:nvPr/>
          </p:nvSpPr>
          <p:spPr bwMode="auto">
            <a:xfrm>
              <a:off x="4303725" y="531130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65" name="Soleil 2764">
              <a:extLst>
                <a:ext uri="{FF2B5EF4-FFF2-40B4-BE49-F238E27FC236}">
                  <a16:creationId xmlns:a16="http://schemas.microsoft.com/office/drawing/2014/main" id="{01133C1E-AA45-E942-A8F5-9002AA30E124}"/>
                </a:ext>
              </a:extLst>
            </p:cNvPr>
            <p:cNvSpPr/>
            <p:nvPr/>
          </p:nvSpPr>
          <p:spPr bwMode="auto">
            <a:xfrm>
              <a:off x="4259643" y="547251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67" name="Soleil 2766">
              <a:extLst>
                <a:ext uri="{FF2B5EF4-FFF2-40B4-BE49-F238E27FC236}">
                  <a16:creationId xmlns:a16="http://schemas.microsoft.com/office/drawing/2014/main" id="{31928C4D-37A2-3749-B0CD-EFAEDD4C6AFC}"/>
                </a:ext>
              </a:extLst>
            </p:cNvPr>
            <p:cNvSpPr/>
            <p:nvPr/>
          </p:nvSpPr>
          <p:spPr bwMode="auto">
            <a:xfrm>
              <a:off x="4928438" y="562554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79" name="Soleil 2778">
              <a:extLst>
                <a:ext uri="{FF2B5EF4-FFF2-40B4-BE49-F238E27FC236}">
                  <a16:creationId xmlns:a16="http://schemas.microsoft.com/office/drawing/2014/main" id="{3D7A2885-C882-DC4A-91D9-73B244994D70}"/>
                </a:ext>
              </a:extLst>
            </p:cNvPr>
            <p:cNvSpPr/>
            <p:nvPr/>
          </p:nvSpPr>
          <p:spPr bwMode="auto">
            <a:xfrm>
              <a:off x="3721833" y="345668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92" name="Soleil 2791">
              <a:extLst>
                <a:ext uri="{FF2B5EF4-FFF2-40B4-BE49-F238E27FC236}">
                  <a16:creationId xmlns:a16="http://schemas.microsoft.com/office/drawing/2014/main" id="{1D39BEEC-8572-D249-9CBC-0D3C2AA5043D}"/>
                </a:ext>
              </a:extLst>
            </p:cNvPr>
            <p:cNvSpPr/>
            <p:nvPr/>
          </p:nvSpPr>
          <p:spPr bwMode="auto">
            <a:xfrm>
              <a:off x="6204315" y="471209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93" name="Soleil 2792">
              <a:extLst>
                <a:ext uri="{FF2B5EF4-FFF2-40B4-BE49-F238E27FC236}">
                  <a16:creationId xmlns:a16="http://schemas.microsoft.com/office/drawing/2014/main" id="{F6730D8A-19D0-A940-BB30-846134179539}"/>
                </a:ext>
              </a:extLst>
            </p:cNvPr>
            <p:cNvSpPr/>
            <p:nvPr/>
          </p:nvSpPr>
          <p:spPr bwMode="auto">
            <a:xfrm>
              <a:off x="4908286" y="326020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98" name="Soleil 2797">
              <a:extLst>
                <a:ext uri="{FF2B5EF4-FFF2-40B4-BE49-F238E27FC236}">
                  <a16:creationId xmlns:a16="http://schemas.microsoft.com/office/drawing/2014/main" id="{64D0A4D6-1968-104B-B9C6-DF9DBA461B82}"/>
                </a:ext>
              </a:extLst>
            </p:cNvPr>
            <p:cNvSpPr/>
            <p:nvPr/>
          </p:nvSpPr>
          <p:spPr bwMode="auto">
            <a:xfrm>
              <a:off x="4864204" y="342141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99" name="Soleil 2798">
              <a:extLst>
                <a:ext uri="{FF2B5EF4-FFF2-40B4-BE49-F238E27FC236}">
                  <a16:creationId xmlns:a16="http://schemas.microsoft.com/office/drawing/2014/main" id="{1FE89F98-16C1-944D-B998-015ED8EED846}"/>
                </a:ext>
              </a:extLst>
            </p:cNvPr>
            <p:cNvSpPr/>
            <p:nvPr/>
          </p:nvSpPr>
          <p:spPr bwMode="auto">
            <a:xfrm>
              <a:off x="5016604" y="357381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02" name="Soleil 2801">
              <a:extLst>
                <a:ext uri="{FF2B5EF4-FFF2-40B4-BE49-F238E27FC236}">
                  <a16:creationId xmlns:a16="http://schemas.microsoft.com/office/drawing/2014/main" id="{42CAE9ED-4AA2-1D4B-B0EB-500C0C28E44C}"/>
                </a:ext>
              </a:extLst>
            </p:cNvPr>
            <p:cNvSpPr/>
            <p:nvPr/>
          </p:nvSpPr>
          <p:spPr bwMode="auto">
            <a:xfrm>
              <a:off x="4769742" y="326524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04" name="Soleil 2803">
              <a:extLst>
                <a:ext uri="{FF2B5EF4-FFF2-40B4-BE49-F238E27FC236}">
                  <a16:creationId xmlns:a16="http://schemas.microsoft.com/office/drawing/2014/main" id="{C086272D-E52B-1947-909B-DBE8BA51B848}"/>
                </a:ext>
              </a:extLst>
            </p:cNvPr>
            <p:cNvSpPr/>
            <p:nvPr/>
          </p:nvSpPr>
          <p:spPr bwMode="auto">
            <a:xfrm>
              <a:off x="4752108" y="351588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05" name="Soleil 2804">
              <a:extLst>
                <a:ext uri="{FF2B5EF4-FFF2-40B4-BE49-F238E27FC236}">
                  <a16:creationId xmlns:a16="http://schemas.microsoft.com/office/drawing/2014/main" id="{D57AE7DA-C169-BE47-9C9C-3F11C59B8C67}"/>
                </a:ext>
              </a:extLst>
            </p:cNvPr>
            <p:cNvSpPr/>
            <p:nvPr/>
          </p:nvSpPr>
          <p:spPr bwMode="auto">
            <a:xfrm>
              <a:off x="4904508" y="366828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08" name="Soleil 2807">
              <a:extLst>
                <a:ext uri="{FF2B5EF4-FFF2-40B4-BE49-F238E27FC236}">
                  <a16:creationId xmlns:a16="http://schemas.microsoft.com/office/drawing/2014/main" id="{C6FB8D74-82C5-F245-9322-0ED195EA1AAA}"/>
                </a:ext>
              </a:extLst>
            </p:cNvPr>
            <p:cNvSpPr/>
            <p:nvPr/>
          </p:nvSpPr>
          <p:spPr bwMode="auto">
            <a:xfrm>
              <a:off x="5662730" y="353603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09" name="Soleil 2808">
              <a:extLst>
                <a:ext uri="{FF2B5EF4-FFF2-40B4-BE49-F238E27FC236}">
                  <a16:creationId xmlns:a16="http://schemas.microsoft.com/office/drawing/2014/main" id="{ACEE03CC-EFBD-654E-9AC2-569350961D09}"/>
                </a:ext>
              </a:extLst>
            </p:cNvPr>
            <p:cNvSpPr/>
            <p:nvPr/>
          </p:nvSpPr>
          <p:spPr bwMode="auto">
            <a:xfrm>
              <a:off x="5231979" y="325075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13" name="Soleil 2812">
              <a:extLst>
                <a:ext uri="{FF2B5EF4-FFF2-40B4-BE49-F238E27FC236}">
                  <a16:creationId xmlns:a16="http://schemas.microsoft.com/office/drawing/2014/main" id="{9E8BAF87-932D-514E-806A-A637F6A4BDCE}"/>
                </a:ext>
              </a:extLst>
            </p:cNvPr>
            <p:cNvSpPr/>
            <p:nvPr/>
          </p:nvSpPr>
          <p:spPr bwMode="auto">
            <a:xfrm>
              <a:off x="4209264" y="424702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14" name="Soleil 2813">
              <a:extLst>
                <a:ext uri="{FF2B5EF4-FFF2-40B4-BE49-F238E27FC236}">
                  <a16:creationId xmlns:a16="http://schemas.microsoft.com/office/drawing/2014/main" id="{F410DA6D-EA91-1741-A242-FBCF5C406627}"/>
                </a:ext>
              </a:extLst>
            </p:cNvPr>
            <p:cNvSpPr/>
            <p:nvPr/>
          </p:nvSpPr>
          <p:spPr bwMode="auto">
            <a:xfrm>
              <a:off x="4361664" y="439942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20" name="Soleil 2819">
              <a:extLst>
                <a:ext uri="{FF2B5EF4-FFF2-40B4-BE49-F238E27FC236}">
                  <a16:creationId xmlns:a16="http://schemas.microsoft.com/office/drawing/2014/main" id="{945FF3AB-881E-B642-8FA0-DDA43F8C128D}"/>
                </a:ext>
              </a:extLst>
            </p:cNvPr>
            <p:cNvSpPr/>
            <p:nvPr/>
          </p:nvSpPr>
          <p:spPr bwMode="auto">
            <a:xfrm>
              <a:off x="4413303" y="419664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26" name="Soleil 2825">
              <a:extLst>
                <a:ext uri="{FF2B5EF4-FFF2-40B4-BE49-F238E27FC236}">
                  <a16:creationId xmlns:a16="http://schemas.microsoft.com/office/drawing/2014/main" id="{0851766B-86C8-8640-9680-3C72B3587E24}"/>
                </a:ext>
              </a:extLst>
            </p:cNvPr>
            <p:cNvSpPr/>
            <p:nvPr/>
          </p:nvSpPr>
          <p:spPr bwMode="auto">
            <a:xfrm>
              <a:off x="5800017" y="470863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29" name="Soleil 2828">
              <a:extLst>
                <a:ext uri="{FF2B5EF4-FFF2-40B4-BE49-F238E27FC236}">
                  <a16:creationId xmlns:a16="http://schemas.microsoft.com/office/drawing/2014/main" id="{985615AE-CD26-F746-9B94-ED262BF08318}"/>
                </a:ext>
              </a:extLst>
            </p:cNvPr>
            <p:cNvSpPr/>
            <p:nvPr/>
          </p:nvSpPr>
          <p:spPr bwMode="auto">
            <a:xfrm>
              <a:off x="4826421" y="481505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33" name="Soleil 2832">
              <a:extLst>
                <a:ext uri="{FF2B5EF4-FFF2-40B4-BE49-F238E27FC236}">
                  <a16:creationId xmlns:a16="http://schemas.microsoft.com/office/drawing/2014/main" id="{ECBABAF0-FFCC-8344-B1DD-A8F16DD4DAA1}"/>
                </a:ext>
              </a:extLst>
            </p:cNvPr>
            <p:cNvSpPr/>
            <p:nvPr/>
          </p:nvSpPr>
          <p:spPr bwMode="auto">
            <a:xfrm>
              <a:off x="4427159" y="435408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36" name="Soleil 2835">
              <a:extLst>
                <a:ext uri="{FF2B5EF4-FFF2-40B4-BE49-F238E27FC236}">
                  <a16:creationId xmlns:a16="http://schemas.microsoft.com/office/drawing/2014/main" id="{D53CBE1A-8D58-5E47-9603-11AEF5FB679E}"/>
                </a:ext>
              </a:extLst>
            </p:cNvPr>
            <p:cNvSpPr/>
            <p:nvPr/>
          </p:nvSpPr>
          <p:spPr bwMode="auto">
            <a:xfrm>
              <a:off x="4257125" y="445232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37" name="Soleil 2836">
              <a:extLst>
                <a:ext uri="{FF2B5EF4-FFF2-40B4-BE49-F238E27FC236}">
                  <a16:creationId xmlns:a16="http://schemas.microsoft.com/office/drawing/2014/main" id="{0501B685-E751-6D4D-B097-A9E18D03D6CC}"/>
                </a:ext>
              </a:extLst>
            </p:cNvPr>
            <p:cNvSpPr/>
            <p:nvPr/>
          </p:nvSpPr>
          <p:spPr bwMode="auto">
            <a:xfrm>
              <a:off x="4409525" y="460472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41" name="Soleil 2840">
              <a:extLst>
                <a:ext uri="{FF2B5EF4-FFF2-40B4-BE49-F238E27FC236}">
                  <a16:creationId xmlns:a16="http://schemas.microsoft.com/office/drawing/2014/main" id="{D4D1A09F-061B-5A4B-80AD-585C1F2560EC}"/>
                </a:ext>
              </a:extLst>
            </p:cNvPr>
            <p:cNvSpPr/>
            <p:nvPr/>
          </p:nvSpPr>
          <p:spPr bwMode="auto">
            <a:xfrm>
              <a:off x="5696737" y="494793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42" name="Soleil 2841">
              <a:extLst>
                <a:ext uri="{FF2B5EF4-FFF2-40B4-BE49-F238E27FC236}">
                  <a16:creationId xmlns:a16="http://schemas.microsoft.com/office/drawing/2014/main" id="{F0AA381D-3B1D-BA40-9FD2-3A5F433E3B08}"/>
                </a:ext>
              </a:extLst>
            </p:cNvPr>
            <p:cNvSpPr/>
            <p:nvPr/>
          </p:nvSpPr>
          <p:spPr bwMode="auto">
            <a:xfrm>
              <a:off x="5744599" y="458519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43" name="Soleil 2842">
              <a:extLst>
                <a:ext uri="{FF2B5EF4-FFF2-40B4-BE49-F238E27FC236}">
                  <a16:creationId xmlns:a16="http://schemas.microsoft.com/office/drawing/2014/main" id="{CAC11D74-D972-9E4F-99F1-D139B5135269}"/>
                </a:ext>
              </a:extLst>
            </p:cNvPr>
            <p:cNvSpPr/>
            <p:nvPr/>
          </p:nvSpPr>
          <p:spPr bwMode="auto">
            <a:xfrm>
              <a:off x="5896999" y="473759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44" name="Soleil 2843">
              <a:extLst>
                <a:ext uri="{FF2B5EF4-FFF2-40B4-BE49-F238E27FC236}">
                  <a16:creationId xmlns:a16="http://schemas.microsoft.com/office/drawing/2014/main" id="{81970D86-D77D-E04F-9CA0-9014F07A2BAF}"/>
                </a:ext>
              </a:extLst>
            </p:cNvPr>
            <p:cNvSpPr/>
            <p:nvPr/>
          </p:nvSpPr>
          <p:spPr bwMode="auto">
            <a:xfrm>
              <a:off x="5823947" y="484717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46" name="Soleil 2845">
              <a:extLst>
                <a:ext uri="{FF2B5EF4-FFF2-40B4-BE49-F238E27FC236}">
                  <a16:creationId xmlns:a16="http://schemas.microsoft.com/office/drawing/2014/main" id="{910274B5-8435-9E4F-BD25-710CDDF004F2}"/>
                </a:ext>
              </a:extLst>
            </p:cNvPr>
            <p:cNvSpPr/>
            <p:nvPr/>
          </p:nvSpPr>
          <p:spPr bwMode="auto">
            <a:xfrm>
              <a:off x="5771048" y="475712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48" name="Soleil 2847">
              <a:extLst>
                <a:ext uri="{FF2B5EF4-FFF2-40B4-BE49-F238E27FC236}">
                  <a16:creationId xmlns:a16="http://schemas.microsoft.com/office/drawing/2014/main" id="{F6A17180-2479-CF49-8E4C-2D93887332BF}"/>
                </a:ext>
              </a:extLst>
            </p:cNvPr>
            <p:cNvSpPr/>
            <p:nvPr/>
          </p:nvSpPr>
          <p:spPr bwMode="auto">
            <a:xfrm>
              <a:off x="5728225" y="439123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49" name="Soleil 2848">
              <a:extLst>
                <a:ext uri="{FF2B5EF4-FFF2-40B4-BE49-F238E27FC236}">
                  <a16:creationId xmlns:a16="http://schemas.microsoft.com/office/drawing/2014/main" id="{313EBC8D-7FE7-5E43-87D8-03737A6C83C0}"/>
                </a:ext>
              </a:extLst>
            </p:cNvPr>
            <p:cNvSpPr/>
            <p:nvPr/>
          </p:nvSpPr>
          <p:spPr bwMode="auto">
            <a:xfrm>
              <a:off x="5820168" y="443153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53" name="Soleil 2852">
              <a:extLst>
                <a:ext uri="{FF2B5EF4-FFF2-40B4-BE49-F238E27FC236}">
                  <a16:creationId xmlns:a16="http://schemas.microsoft.com/office/drawing/2014/main" id="{BD59031C-51E7-4E42-A6DC-7B3AED7110DD}"/>
                </a:ext>
              </a:extLst>
            </p:cNvPr>
            <p:cNvSpPr/>
            <p:nvPr/>
          </p:nvSpPr>
          <p:spPr bwMode="auto">
            <a:xfrm>
              <a:off x="4330176" y="421175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59" name="Soleil 2858">
              <a:extLst>
                <a:ext uri="{FF2B5EF4-FFF2-40B4-BE49-F238E27FC236}">
                  <a16:creationId xmlns:a16="http://schemas.microsoft.com/office/drawing/2014/main" id="{3831B761-61EE-4B42-BA74-F70CDE63C071}"/>
                </a:ext>
              </a:extLst>
            </p:cNvPr>
            <p:cNvSpPr/>
            <p:nvPr/>
          </p:nvSpPr>
          <p:spPr bwMode="auto">
            <a:xfrm>
              <a:off x="5716890" y="472374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60" name="Soleil 2859">
              <a:extLst>
                <a:ext uri="{FF2B5EF4-FFF2-40B4-BE49-F238E27FC236}">
                  <a16:creationId xmlns:a16="http://schemas.microsoft.com/office/drawing/2014/main" id="{83AE920B-DB55-FC4C-9F48-2D83779DF2AC}"/>
                </a:ext>
              </a:extLst>
            </p:cNvPr>
            <p:cNvSpPr/>
            <p:nvPr/>
          </p:nvSpPr>
          <p:spPr bwMode="auto">
            <a:xfrm>
              <a:off x="4438494" y="452537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62" name="Soleil 2861">
              <a:extLst>
                <a:ext uri="{FF2B5EF4-FFF2-40B4-BE49-F238E27FC236}">
                  <a16:creationId xmlns:a16="http://schemas.microsoft.com/office/drawing/2014/main" id="{15D1CFEB-CD82-AD4F-BBAE-1D179BC36718}"/>
                </a:ext>
              </a:extLst>
            </p:cNvPr>
            <p:cNvSpPr/>
            <p:nvPr/>
          </p:nvSpPr>
          <p:spPr bwMode="auto">
            <a:xfrm>
              <a:off x="4743294" y="483017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66" name="Soleil 2865">
              <a:extLst>
                <a:ext uri="{FF2B5EF4-FFF2-40B4-BE49-F238E27FC236}">
                  <a16:creationId xmlns:a16="http://schemas.microsoft.com/office/drawing/2014/main" id="{D2BA5B5C-7F14-1D4C-B920-326C900679BA}"/>
                </a:ext>
              </a:extLst>
            </p:cNvPr>
            <p:cNvSpPr/>
            <p:nvPr/>
          </p:nvSpPr>
          <p:spPr bwMode="auto">
            <a:xfrm>
              <a:off x="4344032" y="43691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68" name="Soleil 2867">
              <a:extLst>
                <a:ext uri="{FF2B5EF4-FFF2-40B4-BE49-F238E27FC236}">
                  <a16:creationId xmlns:a16="http://schemas.microsoft.com/office/drawing/2014/main" id="{A218E20A-3517-374C-8827-468F392B84C6}"/>
                </a:ext>
              </a:extLst>
            </p:cNvPr>
            <p:cNvSpPr/>
            <p:nvPr/>
          </p:nvSpPr>
          <p:spPr bwMode="auto">
            <a:xfrm>
              <a:off x="4173998" y="446743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69" name="Soleil 2868">
              <a:extLst>
                <a:ext uri="{FF2B5EF4-FFF2-40B4-BE49-F238E27FC236}">
                  <a16:creationId xmlns:a16="http://schemas.microsoft.com/office/drawing/2014/main" id="{A413D21C-3EEC-BB44-97DA-29BAFC791866}"/>
                </a:ext>
              </a:extLst>
            </p:cNvPr>
            <p:cNvSpPr/>
            <p:nvPr/>
          </p:nvSpPr>
          <p:spPr bwMode="auto">
            <a:xfrm>
              <a:off x="4326398" y="461983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73" name="Soleil 2872">
              <a:extLst>
                <a:ext uri="{FF2B5EF4-FFF2-40B4-BE49-F238E27FC236}">
                  <a16:creationId xmlns:a16="http://schemas.microsoft.com/office/drawing/2014/main" id="{46E7E02E-3DF2-D649-9717-B7816A058D85}"/>
                </a:ext>
              </a:extLst>
            </p:cNvPr>
            <p:cNvSpPr/>
            <p:nvPr/>
          </p:nvSpPr>
          <p:spPr bwMode="auto">
            <a:xfrm>
              <a:off x="4270979" y="460598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74" name="Soleil 2873">
              <a:extLst>
                <a:ext uri="{FF2B5EF4-FFF2-40B4-BE49-F238E27FC236}">
                  <a16:creationId xmlns:a16="http://schemas.microsoft.com/office/drawing/2014/main" id="{F978255F-161E-7749-8427-256EA26F34B4}"/>
                </a:ext>
              </a:extLst>
            </p:cNvPr>
            <p:cNvSpPr/>
            <p:nvPr/>
          </p:nvSpPr>
          <p:spPr bwMode="auto">
            <a:xfrm>
              <a:off x="4423379" y="475838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77" name="Soleil 2876">
              <a:extLst>
                <a:ext uri="{FF2B5EF4-FFF2-40B4-BE49-F238E27FC236}">
                  <a16:creationId xmlns:a16="http://schemas.microsoft.com/office/drawing/2014/main" id="{9374FCD2-F655-874B-88D8-B83605DD4018}"/>
                </a:ext>
              </a:extLst>
            </p:cNvPr>
            <p:cNvSpPr/>
            <p:nvPr/>
          </p:nvSpPr>
          <p:spPr bwMode="auto">
            <a:xfrm>
              <a:off x="4226897" y="476719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78" name="Soleil 2877">
              <a:extLst>
                <a:ext uri="{FF2B5EF4-FFF2-40B4-BE49-F238E27FC236}">
                  <a16:creationId xmlns:a16="http://schemas.microsoft.com/office/drawing/2014/main" id="{4638400C-E2B4-D243-8ECE-7182918BB305}"/>
                </a:ext>
              </a:extLst>
            </p:cNvPr>
            <p:cNvSpPr/>
            <p:nvPr/>
          </p:nvSpPr>
          <p:spPr bwMode="auto">
            <a:xfrm>
              <a:off x="4192890" y="426276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79" name="Soleil 2878">
              <a:extLst>
                <a:ext uri="{FF2B5EF4-FFF2-40B4-BE49-F238E27FC236}">
                  <a16:creationId xmlns:a16="http://schemas.microsoft.com/office/drawing/2014/main" id="{0EEDD62A-9FA0-8A4F-B207-2F3B1BE035D8}"/>
                </a:ext>
              </a:extLst>
            </p:cNvPr>
            <p:cNvSpPr/>
            <p:nvPr/>
          </p:nvSpPr>
          <p:spPr bwMode="auto">
            <a:xfrm>
              <a:off x="4345290" y="441516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84" name="Soleil 2883">
              <a:extLst>
                <a:ext uri="{FF2B5EF4-FFF2-40B4-BE49-F238E27FC236}">
                  <a16:creationId xmlns:a16="http://schemas.microsoft.com/office/drawing/2014/main" id="{36763A42-2A81-BF45-BAA2-37926835ED4B}"/>
                </a:ext>
              </a:extLst>
            </p:cNvPr>
            <p:cNvSpPr/>
            <p:nvPr/>
          </p:nvSpPr>
          <p:spPr bwMode="auto">
            <a:xfrm>
              <a:off x="4215561" y="462613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85" name="Soleil 2884">
              <a:extLst>
                <a:ext uri="{FF2B5EF4-FFF2-40B4-BE49-F238E27FC236}">
                  <a16:creationId xmlns:a16="http://schemas.microsoft.com/office/drawing/2014/main" id="{74ADDFDC-3D21-384B-9DD6-6EDA0F1A5FA4}"/>
                </a:ext>
              </a:extLst>
            </p:cNvPr>
            <p:cNvSpPr/>
            <p:nvPr/>
          </p:nvSpPr>
          <p:spPr bwMode="auto">
            <a:xfrm>
              <a:off x="4367961" y="477853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88" name="Soleil 2887">
              <a:extLst>
                <a:ext uri="{FF2B5EF4-FFF2-40B4-BE49-F238E27FC236}">
                  <a16:creationId xmlns:a16="http://schemas.microsoft.com/office/drawing/2014/main" id="{C1563C57-55E2-9641-8FCF-234B6EF0F47C}"/>
                </a:ext>
              </a:extLst>
            </p:cNvPr>
            <p:cNvSpPr/>
            <p:nvPr/>
          </p:nvSpPr>
          <p:spPr bwMode="auto">
            <a:xfrm>
              <a:off x="5653914" y="493534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89" name="Soleil 2888">
              <a:extLst>
                <a:ext uri="{FF2B5EF4-FFF2-40B4-BE49-F238E27FC236}">
                  <a16:creationId xmlns:a16="http://schemas.microsoft.com/office/drawing/2014/main" id="{22B31247-682B-ED40-B006-5FE0C63FE428}"/>
                </a:ext>
              </a:extLst>
            </p:cNvPr>
            <p:cNvSpPr/>
            <p:nvPr/>
          </p:nvSpPr>
          <p:spPr bwMode="auto">
            <a:xfrm>
              <a:off x="5880625" y="489692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90" name="Soleil 2889">
              <a:extLst>
                <a:ext uri="{FF2B5EF4-FFF2-40B4-BE49-F238E27FC236}">
                  <a16:creationId xmlns:a16="http://schemas.microsoft.com/office/drawing/2014/main" id="{86E93AD2-800C-FB49-9F45-419AB9828B0F}"/>
                </a:ext>
              </a:extLst>
            </p:cNvPr>
            <p:cNvSpPr/>
            <p:nvPr/>
          </p:nvSpPr>
          <p:spPr bwMode="auto">
            <a:xfrm>
              <a:off x="5881884" y="436982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91" name="Soleil 2890">
              <a:extLst>
                <a:ext uri="{FF2B5EF4-FFF2-40B4-BE49-F238E27FC236}">
                  <a16:creationId xmlns:a16="http://schemas.microsoft.com/office/drawing/2014/main" id="{15C78889-91FE-1B40-87C3-A13C80E28CD5}"/>
                </a:ext>
              </a:extLst>
            </p:cNvPr>
            <p:cNvSpPr/>
            <p:nvPr/>
          </p:nvSpPr>
          <p:spPr bwMode="auto">
            <a:xfrm>
              <a:off x="5764750" y="464061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92" name="Soleil 2891">
              <a:extLst>
                <a:ext uri="{FF2B5EF4-FFF2-40B4-BE49-F238E27FC236}">
                  <a16:creationId xmlns:a16="http://schemas.microsoft.com/office/drawing/2014/main" id="{C8F39BEB-31AD-DE4B-92DF-830C8B146A4C}"/>
                </a:ext>
              </a:extLst>
            </p:cNvPr>
            <p:cNvSpPr/>
            <p:nvPr/>
          </p:nvSpPr>
          <p:spPr bwMode="auto">
            <a:xfrm>
              <a:off x="5895740" y="452726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95" name="Soleil 2894">
              <a:extLst>
                <a:ext uri="{FF2B5EF4-FFF2-40B4-BE49-F238E27FC236}">
                  <a16:creationId xmlns:a16="http://schemas.microsoft.com/office/drawing/2014/main" id="{4E9DE585-BF58-9748-8919-44DC45F03EB6}"/>
                </a:ext>
              </a:extLst>
            </p:cNvPr>
            <p:cNvSpPr/>
            <p:nvPr/>
          </p:nvSpPr>
          <p:spPr bwMode="auto">
            <a:xfrm>
              <a:off x="5725706" y="462550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96" name="Soleil 2895">
              <a:extLst>
                <a:ext uri="{FF2B5EF4-FFF2-40B4-BE49-F238E27FC236}">
                  <a16:creationId xmlns:a16="http://schemas.microsoft.com/office/drawing/2014/main" id="{281CE988-EAE1-BD4E-91D8-84FDCCD5BFE3}"/>
                </a:ext>
              </a:extLst>
            </p:cNvPr>
            <p:cNvSpPr/>
            <p:nvPr/>
          </p:nvSpPr>
          <p:spPr bwMode="auto">
            <a:xfrm>
              <a:off x="5878106" y="477790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97" name="Soleil 2896">
              <a:extLst>
                <a:ext uri="{FF2B5EF4-FFF2-40B4-BE49-F238E27FC236}">
                  <a16:creationId xmlns:a16="http://schemas.microsoft.com/office/drawing/2014/main" id="{5C02485B-3796-8845-BEC9-BC7AF0240E13}"/>
                </a:ext>
              </a:extLst>
            </p:cNvPr>
            <p:cNvSpPr/>
            <p:nvPr/>
          </p:nvSpPr>
          <p:spPr bwMode="auto">
            <a:xfrm>
              <a:off x="5805054" y="488747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04" name="Soleil 2903">
              <a:extLst>
                <a:ext uri="{FF2B5EF4-FFF2-40B4-BE49-F238E27FC236}">
                  <a16:creationId xmlns:a16="http://schemas.microsoft.com/office/drawing/2014/main" id="{83946F41-9EC7-E64B-8AE7-B499C16BA656}"/>
                </a:ext>
              </a:extLst>
            </p:cNvPr>
            <p:cNvSpPr/>
            <p:nvPr/>
          </p:nvSpPr>
          <p:spPr bwMode="auto">
            <a:xfrm>
              <a:off x="4255865" y="414248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07" name="Soleil 2906">
              <a:extLst>
                <a:ext uri="{FF2B5EF4-FFF2-40B4-BE49-F238E27FC236}">
                  <a16:creationId xmlns:a16="http://schemas.microsoft.com/office/drawing/2014/main" id="{BB6B5040-E67D-E34B-A181-22A65B019BB3}"/>
                </a:ext>
              </a:extLst>
            </p:cNvPr>
            <p:cNvSpPr/>
            <p:nvPr/>
          </p:nvSpPr>
          <p:spPr bwMode="auto">
            <a:xfrm>
              <a:off x="4599710" y="49460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08" name="Soleil 2907">
              <a:extLst>
                <a:ext uri="{FF2B5EF4-FFF2-40B4-BE49-F238E27FC236}">
                  <a16:creationId xmlns:a16="http://schemas.microsoft.com/office/drawing/2014/main" id="{A47F9178-7DAB-3A48-8D54-8D0AC651C219}"/>
                </a:ext>
              </a:extLst>
            </p:cNvPr>
            <p:cNvSpPr/>
            <p:nvPr/>
          </p:nvSpPr>
          <p:spPr bwMode="auto">
            <a:xfrm>
              <a:off x="4471241" y="49460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10" name="Soleil 2909">
              <a:extLst>
                <a:ext uri="{FF2B5EF4-FFF2-40B4-BE49-F238E27FC236}">
                  <a16:creationId xmlns:a16="http://schemas.microsoft.com/office/drawing/2014/main" id="{62787D2E-12C2-6D40-A73D-FF260D670D17}"/>
                </a:ext>
              </a:extLst>
            </p:cNvPr>
            <p:cNvSpPr/>
            <p:nvPr/>
          </p:nvSpPr>
          <p:spPr bwMode="auto">
            <a:xfrm>
              <a:off x="4859166" y="393844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13" name="Soleil 2912">
              <a:extLst>
                <a:ext uri="{FF2B5EF4-FFF2-40B4-BE49-F238E27FC236}">
                  <a16:creationId xmlns:a16="http://schemas.microsoft.com/office/drawing/2014/main" id="{2AADBFB8-3A5C-AA49-A53E-31439DD6825F}"/>
                </a:ext>
              </a:extLst>
            </p:cNvPr>
            <p:cNvSpPr/>
            <p:nvPr/>
          </p:nvSpPr>
          <p:spPr bwMode="auto">
            <a:xfrm>
              <a:off x="4274757" y="411603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14" name="Soleil 2913">
              <a:extLst>
                <a:ext uri="{FF2B5EF4-FFF2-40B4-BE49-F238E27FC236}">
                  <a16:creationId xmlns:a16="http://schemas.microsoft.com/office/drawing/2014/main" id="{F06B4CFC-FD78-0043-8B5C-CAA06414B3E6}"/>
                </a:ext>
              </a:extLst>
            </p:cNvPr>
            <p:cNvSpPr/>
            <p:nvPr/>
          </p:nvSpPr>
          <p:spPr bwMode="auto">
            <a:xfrm>
              <a:off x="4427157" y="426843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0" name="Soleil 2919">
              <a:extLst>
                <a:ext uri="{FF2B5EF4-FFF2-40B4-BE49-F238E27FC236}">
                  <a16:creationId xmlns:a16="http://schemas.microsoft.com/office/drawing/2014/main" id="{28632BC0-DA49-5C43-A682-37634CDC0476}"/>
                </a:ext>
              </a:extLst>
            </p:cNvPr>
            <p:cNvSpPr/>
            <p:nvPr/>
          </p:nvSpPr>
          <p:spPr bwMode="auto">
            <a:xfrm>
              <a:off x="5640058" y="624270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1" name="Soleil 2920">
              <a:extLst>
                <a:ext uri="{FF2B5EF4-FFF2-40B4-BE49-F238E27FC236}">
                  <a16:creationId xmlns:a16="http://schemas.microsoft.com/office/drawing/2014/main" id="{23ACCEA0-8A77-014E-986A-0A6D337647E2}"/>
                </a:ext>
              </a:extLst>
            </p:cNvPr>
            <p:cNvSpPr/>
            <p:nvPr/>
          </p:nvSpPr>
          <p:spPr bwMode="auto">
            <a:xfrm>
              <a:off x="5836540" y="625026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3" name="Soleil 2922">
              <a:extLst>
                <a:ext uri="{FF2B5EF4-FFF2-40B4-BE49-F238E27FC236}">
                  <a16:creationId xmlns:a16="http://schemas.microsoft.com/office/drawing/2014/main" id="{BE33D342-B177-534B-BB4F-A1C1A283B172}"/>
                </a:ext>
              </a:extLst>
            </p:cNvPr>
            <p:cNvSpPr/>
            <p:nvPr/>
          </p:nvSpPr>
          <p:spPr bwMode="auto">
            <a:xfrm>
              <a:off x="6300665" y="555939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4" name="Soleil 2923">
              <a:extLst>
                <a:ext uri="{FF2B5EF4-FFF2-40B4-BE49-F238E27FC236}">
                  <a16:creationId xmlns:a16="http://schemas.microsoft.com/office/drawing/2014/main" id="{5CDECFAC-94D7-D340-87CF-D57743B1C926}"/>
                </a:ext>
              </a:extLst>
            </p:cNvPr>
            <p:cNvSpPr/>
            <p:nvPr/>
          </p:nvSpPr>
          <p:spPr bwMode="auto">
            <a:xfrm>
              <a:off x="4880579" y="43162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5" name="Soleil 2924">
              <a:extLst>
                <a:ext uri="{FF2B5EF4-FFF2-40B4-BE49-F238E27FC236}">
                  <a16:creationId xmlns:a16="http://schemas.microsoft.com/office/drawing/2014/main" id="{3B38AE65-EB2C-A14D-BE0B-0ADF49112546}"/>
                </a:ext>
              </a:extLst>
            </p:cNvPr>
            <p:cNvSpPr/>
            <p:nvPr/>
          </p:nvSpPr>
          <p:spPr bwMode="auto">
            <a:xfrm>
              <a:off x="5032979" y="44686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6" name="Soleil 2925">
              <a:extLst>
                <a:ext uri="{FF2B5EF4-FFF2-40B4-BE49-F238E27FC236}">
                  <a16:creationId xmlns:a16="http://schemas.microsoft.com/office/drawing/2014/main" id="{1891BFDA-F522-CE43-948A-40C31436A977}"/>
                </a:ext>
              </a:extLst>
            </p:cNvPr>
            <p:cNvSpPr/>
            <p:nvPr/>
          </p:nvSpPr>
          <p:spPr bwMode="auto">
            <a:xfrm>
              <a:off x="4836497" y="447751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7" name="Soleil 2926">
              <a:extLst>
                <a:ext uri="{FF2B5EF4-FFF2-40B4-BE49-F238E27FC236}">
                  <a16:creationId xmlns:a16="http://schemas.microsoft.com/office/drawing/2014/main" id="{E9E8216A-434A-724E-9F11-9B4C7BB34F95}"/>
                </a:ext>
              </a:extLst>
            </p:cNvPr>
            <p:cNvSpPr/>
            <p:nvPr/>
          </p:nvSpPr>
          <p:spPr bwMode="auto">
            <a:xfrm>
              <a:off x="4988897" y="462991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8" name="Soleil 2927">
              <a:extLst>
                <a:ext uri="{FF2B5EF4-FFF2-40B4-BE49-F238E27FC236}">
                  <a16:creationId xmlns:a16="http://schemas.microsoft.com/office/drawing/2014/main" id="{5F3A7C84-FE09-AA41-8C1D-D7124112BDDE}"/>
                </a:ext>
              </a:extLst>
            </p:cNvPr>
            <p:cNvSpPr/>
            <p:nvPr/>
          </p:nvSpPr>
          <p:spPr bwMode="auto">
            <a:xfrm>
              <a:off x="4954890" y="412547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9" name="Soleil 2928">
              <a:extLst>
                <a:ext uri="{FF2B5EF4-FFF2-40B4-BE49-F238E27FC236}">
                  <a16:creationId xmlns:a16="http://schemas.microsoft.com/office/drawing/2014/main" id="{BB35D4E3-1647-5744-87A5-39036B3A3111}"/>
                </a:ext>
              </a:extLst>
            </p:cNvPr>
            <p:cNvSpPr/>
            <p:nvPr/>
          </p:nvSpPr>
          <p:spPr bwMode="auto">
            <a:xfrm>
              <a:off x="4846572" y="491707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0" name="Soleil 2929">
              <a:extLst>
                <a:ext uri="{FF2B5EF4-FFF2-40B4-BE49-F238E27FC236}">
                  <a16:creationId xmlns:a16="http://schemas.microsoft.com/office/drawing/2014/main" id="{1E04A2EE-3BCD-7E4B-8EEC-9A10B561539D}"/>
                </a:ext>
              </a:extLst>
            </p:cNvPr>
            <p:cNvSpPr/>
            <p:nvPr/>
          </p:nvSpPr>
          <p:spPr bwMode="auto">
            <a:xfrm>
              <a:off x="4998972" y="506947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1" name="Soleil 2930">
              <a:extLst>
                <a:ext uri="{FF2B5EF4-FFF2-40B4-BE49-F238E27FC236}">
                  <a16:creationId xmlns:a16="http://schemas.microsoft.com/office/drawing/2014/main" id="{4D9EC89B-601F-6948-BCAE-12CA96FA7DD7}"/>
                </a:ext>
              </a:extLst>
            </p:cNvPr>
            <p:cNvSpPr/>
            <p:nvPr/>
          </p:nvSpPr>
          <p:spPr bwMode="auto">
            <a:xfrm>
              <a:off x="5046834" y="470674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2" name="Soleil 2931">
              <a:extLst>
                <a:ext uri="{FF2B5EF4-FFF2-40B4-BE49-F238E27FC236}">
                  <a16:creationId xmlns:a16="http://schemas.microsoft.com/office/drawing/2014/main" id="{58D16330-75A6-924A-BB68-1FA048A508CF}"/>
                </a:ext>
              </a:extLst>
            </p:cNvPr>
            <p:cNvSpPr/>
            <p:nvPr/>
          </p:nvSpPr>
          <p:spPr bwMode="auto">
            <a:xfrm>
              <a:off x="5199234" y="485914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3" name="Soleil 2932">
              <a:extLst>
                <a:ext uri="{FF2B5EF4-FFF2-40B4-BE49-F238E27FC236}">
                  <a16:creationId xmlns:a16="http://schemas.microsoft.com/office/drawing/2014/main" id="{7FA47701-BA3D-FA4F-84FA-06FF47E7F0B1}"/>
                </a:ext>
              </a:extLst>
            </p:cNvPr>
            <p:cNvSpPr/>
            <p:nvPr/>
          </p:nvSpPr>
          <p:spPr bwMode="auto">
            <a:xfrm>
              <a:off x="5351634" y="501154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4" name="Soleil 2933">
              <a:extLst>
                <a:ext uri="{FF2B5EF4-FFF2-40B4-BE49-F238E27FC236}">
                  <a16:creationId xmlns:a16="http://schemas.microsoft.com/office/drawing/2014/main" id="{006913E8-C67E-EB47-BA9A-08DC6169931D}"/>
                </a:ext>
              </a:extLst>
            </p:cNvPr>
            <p:cNvSpPr/>
            <p:nvPr/>
          </p:nvSpPr>
          <p:spPr bwMode="auto">
            <a:xfrm>
              <a:off x="4802490" y="50782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5" name="Soleil 2934">
              <a:extLst>
                <a:ext uri="{FF2B5EF4-FFF2-40B4-BE49-F238E27FC236}">
                  <a16:creationId xmlns:a16="http://schemas.microsoft.com/office/drawing/2014/main" id="{5B78D6EF-0C16-624C-B750-938ACD4250A0}"/>
                </a:ext>
              </a:extLst>
            </p:cNvPr>
            <p:cNvSpPr/>
            <p:nvPr/>
          </p:nvSpPr>
          <p:spPr bwMode="auto">
            <a:xfrm>
              <a:off x="4954890" y="52306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6" name="Soleil 2935">
              <a:extLst>
                <a:ext uri="{FF2B5EF4-FFF2-40B4-BE49-F238E27FC236}">
                  <a16:creationId xmlns:a16="http://schemas.microsoft.com/office/drawing/2014/main" id="{B8D0BB01-CE7E-194E-B22A-76E84F2ED705}"/>
                </a:ext>
              </a:extLst>
            </p:cNvPr>
            <p:cNvSpPr/>
            <p:nvPr/>
          </p:nvSpPr>
          <p:spPr bwMode="auto">
            <a:xfrm>
              <a:off x="4920883" y="472626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7" name="Soleil 2936">
              <a:extLst>
                <a:ext uri="{FF2B5EF4-FFF2-40B4-BE49-F238E27FC236}">
                  <a16:creationId xmlns:a16="http://schemas.microsoft.com/office/drawing/2014/main" id="{2CA274EA-DFCF-2D4F-BFF9-026029E71954}"/>
                </a:ext>
              </a:extLst>
            </p:cNvPr>
            <p:cNvSpPr/>
            <p:nvPr/>
          </p:nvSpPr>
          <p:spPr bwMode="auto">
            <a:xfrm>
              <a:off x="5073283" y="487866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8" name="Soleil 2937">
              <a:extLst>
                <a:ext uri="{FF2B5EF4-FFF2-40B4-BE49-F238E27FC236}">
                  <a16:creationId xmlns:a16="http://schemas.microsoft.com/office/drawing/2014/main" id="{6AE384D8-E7B9-634F-B65B-F727A6860556}"/>
                </a:ext>
              </a:extLst>
            </p:cNvPr>
            <p:cNvSpPr/>
            <p:nvPr/>
          </p:nvSpPr>
          <p:spPr bwMode="auto">
            <a:xfrm>
              <a:off x="4787375" y="531130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39" name="Soleil 2938">
              <a:extLst>
                <a:ext uri="{FF2B5EF4-FFF2-40B4-BE49-F238E27FC236}">
                  <a16:creationId xmlns:a16="http://schemas.microsoft.com/office/drawing/2014/main" id="{E8ABDEA0-357C-3640-B534-683612C2F6F5}"/>
                </a:ext>
              </a:extLst>
            </p:cNvPr>
            <p:cNvSpPr/>
            <p:nvPr/>
          </p:nvSpPr>
          <p:spPr bwMode="auto">
            <a:xfrm>
              <a:off x="4835237" y="494856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0" name="Soleil 2939">
              <a:extLst>
                <a:ext uri="{FF2B5EF4-FFF2-40B4-BE49-F238E27FC236}">
                  <a16:creationId xmlns:a16="http://schemas.microsoft.com/office/drawing/2014/main" id="{9F3CBC44-6DF6-094A-8EA3-2999C97AE1A2}"/>
                </a:ext>
              </a:extLst>
            </p:cNvPr>
            <p:cNvSpPr/>
            <p:nvPr/>
          </p:nvSpPr>
          <p:spPr bwMode="auto">
            <a:xfrm>
              <a:off x="4861686" y="512048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1" name="Soleil 2940">
              <a:extLst>
                <a:ext uri="{FF2B5EF4-FFF2-40B4-BE49-F238E27FC236}">
                  <a16:creationId xmlns:a16="http://schemas.microsoft.com/office/drawing/2014/main" id="{9DA4FF71-825B-304C-AE6F-2670ADEAE068}"/>
                </a:ext>
              </a:extLst>
            </p:cNvPr>
            <p:cNvSpPr/>
            <p:nvPr/>
          </p:nvSpPr>
          <p:spPr bwMode="auto">
            <a:xfrm>
              <a:off x="4835236" y="551282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2" name="Soleil 2941">
              <a:extLst>
                <a:ext uri="{FF2B5EF4-FFF2-40B4-BE49-F238E27FC236}">
                  <a16:creationId xmlns:a16="http://schemas.microsoft.com/office/drawing/2014/main" id="{9FC2AA29-B94B-EF47-BB3E-FC7895DB01A8}"/>
                </a:ext>
              </a:extLst>
            </p:cNvPr>
            <p:cNvSpPr/>
            <p:nvPr/>
          </p:nvSpPr>
          <p:spPr bwMode="auto">
            <a:xfrm>
              <a:off x="4884357" y="548385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3" name="Soleil 2942">
              <a:extLst>
                <a:ext uri="{FF2B5EF4-FFF2-40B4-BE49-F238E27FC236}">
                  <a16:creationId xmlns:a16="http://schemas.microsoft.com/office/drawing/2014/main" id="{62D5457B-2893-E046-AF43-A67FEB43D6DA}"/>
                </a:ext>
              </a:extLst>
            </p:cNvPr>
            <p:cNvSpPr/>
            <p:nvPr/>
          </p:nvSpPr>
          <p:spPr bwMode="auto">
            <a:xfrm>
              <a:off x="4806268" y="514064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4" name="Soleil 2943">
              <a:extLst>
                <a:ext uri="{FF2B5EF4-FFF2-40B4-BE49-F238E27FC236}">
                  <a16:creationId xmlns:a16="http://schemas.microsoft.com/office/drawing/2014/main" id="{1BF7B6D5-6873-894A-86B6-E53BAFEF349E}"/>
                </a:ext>
              </a:extLst>
            </p:cNvPr>
            <p:cNvSpPr/>
            <p:nvPr/>
          </p:nvSpPr>
          <p:spPr bwMode="auto">
            <a:xfrm>
              <a:off x="4958668" y="529304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5" name="Soleil 2944">
              <a:extLst>
                <a:ext uri="{FF2B5EF4-FFF2-40B4-BE49-F238E27FC236}">
                  <a16:creationId xmlns:a16="http://schemas.microsoft.com/office/drawing/2014/main" id="{30C8E81E-529C-9F40-B7CC-FEA5BA377F2F}"/>
                </a:ext>
              </a:extLst>
            </p:cNvPr>
            <p:cNvSpPr/>
            <p:nvPr/>
          </p:nvSpPr>
          <p:spPr bwMode="auto">
            <a:xfrm>
              <a:off x="4980080" y="547881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6" name="Soleil 2945">
              <a:extLst>
                <a:ext uri="{FF2B5EF4-FFF2-40B4-BE49-F238E27FC236}">
                  <a16:creationId xmlns:a16="http://schemas.microsoft.com/office/drawing/2014/main" id="{594F8AAE-6220-0F47-90F5-A0842FF7400A}"/>
                </a:ext>
              </a:extLst>
            </p:cNvPr>
            <p:cNvSpPr/>
            <p:nvPr/>
          </p:nvSpPr>
          <p:spPr bwMode="auto">
            <a:xfrm>
              <a:off x="5055650" y="476090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7" name="Soleil 2946">
              <a:extLst>
                <a:ext uri="{FF2B5EF4-FFF2-40B4-BE49-F238E27FC236}">
                  <a16:creationId xmlns:a16="http://schemas.microsoft.com/office/drawing/2014/main" id="{2CAB222F-B0D2-6C43-8BBA-E3BF8C2A1AC5}"/>
                </a:ext>
              </a:extLst>
            </p:cNvPr>
            <p:cNvSpPr/>
            <p:nvPr/>
          </p:nvSpPr>
          <p:spPr bwMode="auto">
            <a:xfrm>
              <a:off x="5360450" y="4913300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8" name="Soleil 2947">
              <a:extLst>
                <a:ext uri="{FF2B5EF4-FFF2-40B4-BE49-F238E27FC236}">
                  <a16:creationId xmlns:a16="http://schemas.microsoft.com/office/drawing/2014/main" id="{CB49E9EA-6037-CF4A-92E4-F3006AFC8C7E}"/>
                </a:ext>
              </a:extLst>
            </p:cNvPr>
            <p:cNvSpPr/>
            <p:nvPr/>
          </p:nvSpPr>
          <p:spPr bwMode="auto">
            <a:xfrm>
              <a:off x="4896953" y="549393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49" name="Soleil 2948">
              <a:extLst>
                <a:ext uri="{FF2B5EF4-FFF2-40B4-BE49-F238E27FC236}">
                  <a16:creationId xmlns:a16="http://schemas.microsoft.com/office/drawing/2014/main" id="{B1B89549-CC26-1D4F-9099-1E50FAA89232}"/>
                </a:ext>
              </a:extLst>
            </p:cNvPr>
            <p:cNvSpPr/>
            <p:nvPr/>
          </p:nvSpPr>
          <p:spPr bwMode="auto">
            <a:xfrm>
              <a:off x="4862945" y="531130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0" name="Soleil 2949">
              <a:extLst>
                <a:ext uri="{FF2B5EF4-FFF2-40B4-BE49-F238E27FC236}">
                  <a16:creationId xmlns:a16="http://schemas.microsoft.com/office/drawing/2014/main" id="{6950B78B-6F3E-5E47-B536-546595E8D9E1}"/>
                </a:ext>
              </a:extLst>
            </p:cNvPr>
            <p:cNvSpPr/>
            <p:nvPr/>
          </p:nvSpPr>
          <p:spPr bwMode="auto">
            <a:xfrm>
              <a:off x="4818863" y="547251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1" name="Soleil 2950">
              <a:extLst>
                <a:ext uri="{FF2B5EF4-FFF2-40B4-BE49-F238E27FC236}">
                  <a16:creationId xmlns:a16="http://schemas.microsoft.com/office/drawing/2014/main" id="{F3695D73-B110-5A4C-AD90-E93BCCD9E6BD}"/>
                </a:ext>
              </a:extLst>
            </p:cNvPr>
            <p:cNvSpPr/>
            <p:nvPr/>
          </p:nvSpPr>
          <p:spPr bwMode="auto">
            <a:xfrm>
              <a:off x="4910806" y="5512822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2" name="Soleil 2951">
              <a:extLst>
                <a:ext uri="{FF2B5EF4-FFF2-40B4-BE49-F238E27FC236}">
                  <a16:creationId xmlns:a16="http://schemas.microsoft.com/office/drawing/2014/main" id="{3ECED43F-BBEA-BD4F-8846-18C260ABF977}"/>
                </a:ext>
              </a:extLst>
            </p:cNvPr>
            <p:cNvSpPr/>
            <p:nvPr/>
          </p:nvSpPr>
          <p:spPr bwMode="auto">
            <a:xfrm>
              <a:off x="4930958" y="537931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3" name="Soleil 2952">
              <a:extLst>
                <a:ext uri="{FF2B5EF4-FFF2-40B4-BE49-F238E27FC236}">
                  <a16:creationId xmlns:a16="http://schemas.microsoft.com/office/drawing/2014/main" id="{6DE13E5F-E9CC-7542-989D-B8DD5CE8D324}"/>
                </a:ext>
              </a:extLst>
            </p:cNvPr>
            <p:cNvSpPr/>
            <p:nvPr/>
          </p:nvSpPr>
          <p:spPr bwMode="auto">
            <a:xfrm>
              <a:off x="4886876" y="554053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4" name="Soleil 2953">
              <a:extLst>
                <a:ext uri="{FF2B5EF4-FFF2-40B4-BE49-F238E27FC236}">
                  <a16:creationId xmlns:a16="http://schemas.microsoft.com/office/drawing/2014/main" id="{1AA5A4D8-FEE4-EE43-AC5E-0110A0A6C43F}"/>
                </a:ext>
              </a:extLst>
            </p:cNvPr>
            <p:cNvSpPr/>
            <p:nvPr/>
          </p:nvSpPr>
          <p:spPr bwMode="auto">
            <a:xfrm>
              <a:off x="4836497" y="431503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5" name="Soleil 2954">
              <a:extLst>
                <a:ext uri="{FF2B5EF4-FFF2-40B4-BE49-F238E27FC236}">
                  <a16:creationId xmlns:a16="http://schemas.microsoft.com/office/drawing/2014/main" id="{4D8E897A-2DB5-6943-8685-4E700C549D97}"/>
                </a:ext>
              </a:extLst>
            </p:cNvPr>
            <p:cNvSpPr/>
            <p:nvPr/>
          </p:nvSpPr>
          <p:spPr bwMode="auto">
            <a:xfrm>
              <a:off x="4988897" y="446743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6" name="Soleil 2955">
              <a:extLst>
                <a:ext uri="{FF2B5EF4-FFF2-40B4-BE49-F238E27FC236}">
                  <a16:creationId xmlns:a16="http://schemas.microsoft.com/office/drawing/2014/main" id="{D631F4D5-BDFC-4E4E-B413-658E933F790C}"/>
                </a:ext>
              </a:extLst>
            </p:cNvPr>
            <p:cNvSpPr/>
            <p:nvPr/>
          </p:nvSpPr>
          <p:spPr bwMode="auto">
            <a:xfrm>
              <a:off x="5040536" y="426465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7" name="Soleil 2956">
              <a:extLst>
                <a:ext uri="{FF2B5EF4-FFF2-40B4-BE49-F238E27FC236}">
                  <a16:creationId xmlns:a16="http://schemas.microsoft.com/office/drawing/2014/main" id="{DD8240AB-6A96-A041-BB68-DE582648AE46}"/>
                </a:ext>
              </a:extLst>
            </p:cNvPr>
            <p:cNvSpPr/>
            <p:nvPr/>
          </p:nvSpPr>
          <p:spPr bwMode="auto">
            <a:xfrm>
              <a:off x="5453654" y="4883071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8" name="Soleil 2957">
              <a:extLst>
                <a:ext uri="{FF2B5EF4-FFF2-40B4-BE49-F238E27FC236}">
                  <a16:creationId xmlns:a16="http://schemas.microsoft.com/office/drawing/2014/main" id="{08775F8B-22D1-7F4D-BE6B-BC423166C1AE}"/>
                </a:ext>
              </a:extLst>
            </p:cNvPr>
            <p:cNvSpPr/>
            <p:nvPr/>
          </p:nvSpPr>
          <p:spPr bwMode="auto">
            <a:xfrm>
              <a:off x="5054392" y="442209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9" name="Soleil 2958">
              <a:extLst>
                <a:ext uri="{FF2B5EF4-FFF2-40B4-BE49-F238E27FC236}">
                  <a16:creationId xmlns:a16="http://schemas.microsoft.com/office/drawing/2014/main" id="{8E6344B2-52A0-DB4F-8987-DCAE8ABACD21}"/>
                </a:ext>
              </a:extLst>
            </p:cNvPr>
            <p:cNvSpPr/>
            <p:nvPr/>
          </p:nvSpPr>
          <p:spPr bwMode="auto">
            <a:xfrm>
              <a:off x="4884358" y="452033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0" name="Soleil 2959">
              <a:extLst>
                <a:ext uri="{FF2B5EF4-FFF2-40B4-BE49-F238E27FC236}">
                  <a16:creationId xmlns:a16="http://schemas.microsoft.com/office/drawing/2014/main" id="{73013548-4EB6-B740-9F7A-835F7374849E}"/>
                </a:ext>
              </a:extLst>
            </p:cNvPr>
            <p:cNvSpPr/>
            <p:nvPr/>
          </p:nvSpPr>
          <p:spPr bwMode="auto">
            <a:xfrm>
              <a:off x="5036758" y="467273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1" name="Soleil 2960">
              <a:extLst>
                <a:ext uri="{FF2B5EF4-FFF2-40B4-BE49-F238E27FC236}">
                  <a16:creationId xmlns:a16="http://schemas.microsoft.com/office/drawing/2014/main" id="{B879CB73-8943-C949-BE64-9688F8FA0762}"/>
                </a:ext>
              </a:extLst>
            </p:cNvPr>
            <p:cNvSpPr/>
            <p:nvPr/>
          </p:nvSpPr>
          <p:spPr bwMode="auto">
            <a:xfrm>
              <a:off x="4957409" y="427976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2" name="Soleil 2961">
              <a:extLst>
                <a:ext uri="{FF2B5EF4-FFF2-40B4-BE49-F238E27FC236}">
                  <a16:creationId xmlns:a16="http://schemas.microsoft.com/office/drawing/2014/main" id="{536B9B45-74CD-8D42-9C93-319E29420AAA}"/>
                </a:ext>
              </a:extLst>
            </p:cNvPr>
            <p:cNvSpPr/>
            <p:nvPr/>
          </p:nvSpPr>
          <p:spPr bwMode="auto">
            <a:xfrm>
              <a:off x="5065727" y="459338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3" name="Soleil 2962">
              <a:extLst>
                <a:ext uri="{FF2B5EF4-FFF2-40B4-BE49-F238E27FC236}">
                  <a16:creationId xmlns:a16="http://schemas.microsoft.com/office/drawing/2014/main" id="{1CF6D725-3CD6-894B-9DDB-AFDE3CFA71BB}"/>
                </a:ext>
              </a:extLst>
            </p:cNvPr>
            <p:cNvSpPr/>
            <p:nvPr/>
          </p:nvSpPr>
          <p:spPr bwMode="auto">
            <a:xfrm>
              <a:off x="5370527" y="489818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4" name="Soleil 2963">
              <a:extLst>
                <a:ext uri="{FF2B5EF4-FFF2-40B4-BE49-F238E27FC236}">
                  <a16:creationId xmlns:a16="http://schemas.microsoft.com/office/drawing/2014/main" id="{F712337A-9E1D-304D-9A26-D0481E990D52}"/>
                </a:ext>
              </a:extLst>
            </p:cNvPr>
            <p:cNvSpPr/>
            <p:nvPr/>
          </p:nvSpPr>
          <p:spPr bwMode="auto">
            <a:xfrm>
              <a:off x="4971265" y="443720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5" name="Soleil 2964">
              <a:extLst>
                <a:ext uri="{FF2B5EF4-FFF2-40B4-BE49-F238E27FC236}">
                  <a16:creationId xmlns:a16="http://schemas.microsoft.com/office/drawing/2014/main" id="{4556C7C9-CB89-0843-9D88-C1AB12890EAB}"/>
                </a:ext>
              </a:extLst>
            </p:cNvPr>
            <p:cNvSpPr/>
            <p:nvPr/>
          </p:nvSpPr>
          <p:spPr bwMode="auto">
            <a:xfrm>
              <a:off x="4801231" y="453544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6" name="Soleil 2965">
              <a:extLst>
                <a:ext uri="{FF2B5EF4-FFF2-40B4-BE49-F238E27FC236}">
                  <a16:creationId xmlns:a16="http://schemas.microsoft.com/office/drawing/2014/main" id="{58FA1091-26B9-FB40-92B8-FD33A173A9AD}"/>
                </a:ext>
              </a:extLst>
            </p:cNvPr>
            <p:cNvSpPr/>
            <p:nvPr/>
          </p:nvSpPr>
          <p:spPr bwMode="auto">
            <a:xfrm>
              <a:off x="4953631" y="4687847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7" name="Soleil 2966">
              <a:extLst>
                <a:ext uri="{FF2B5EF4-FFF2-40B4-BE49-F238E27FC236}">
                  <a16:creationId xmlns:a16="http://schemas.microsoft.com/office/drawing/2014/main" id="{E96558B0-204B-1448-8493-8909C1DEDBCC}"/>
                </a:ext>
              </a:extLst>
            </p:cNvPr>
            <p:cNvSpPr/>
            <p:nvPr/>
          </p:nvSpPr>
          <p:spPr bwMode="auto">
            <a:xfrm>
              <a:off x="4898212" y="467399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8" name="Soleil 2967">
              <a:extLst>
                <a:ext uri="{FF2B5EF4-FFF2-40B4-BE49-F238E27FC236}">
                  <a16:creationId xmlns:a16="http://schemas.microsoft.com/office/drawing/2014/main" id="{F3581ECE-07C4-A44F-A4C5-911F074A86A6}"/>
                </a:ext>
              </a:extLst>
            </p:cNvPr>
            <p:cNvSpPr/>
            <p:nvPr/>
          </p:nvSpPr>
          <p:spPr bwMode="auto">
            <a:xfrm>
              <a:off x="5050612" y="4826393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69" name="Soleil 2968">
              <a:extLst>
                <a:ext uri="{FF2B5EF4-FFF2-40B4-BE49-F238E27FC236}">
                  <a16:creationId xmlns:a16="http://schemas.microsoft.com/office/drawing/2014/main" id="{38E0353C-4F4C-0245-9BA1-5FF9BD1974C0}"/>
                </a:ext>
              </a:extLst>
            </p:cNvPr>
            <p:cNvSpPr/>
            <p:nvPr/>
          </p:nvSpPr>
          <p:spPr bwMode="auto">
            <a:xfrm>
              <a:off x="4854130" y="483520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0" name="Soleil 2969">
              <a:extLst>
                <a:ext uri="{FF2B5EF4-FFF2-40B4-BE49-F238E27FC236}">
                  <a16:creationId xmlns:a16="http://schemas.microsoft.com/office/drawing/2014/main" id="{051B6701-915E-7D47-9F64-6DA3E4EC672B}"/>
                </a:ext>
              </a:extLst>
            </p:cNvPr>
            <p:cNvSpPr/>
            <p:nvPr/>
          </p:nvSpPr>
          <p:spPr bwMode="auto">
            <a:xfrm>
              <a:off x="4820123" y="433077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1" name="Soleil 2970">
              <a:extLst>
                <a:ext uri="{FF2B5EF4-FFF2-40B4-BE49-F238E27FC236}">
                  <a16:creationId xmlns:a16="http://schemas.microsoft.com/office/drawing/2014/main" id="{DC4CA951-C6D1-D444-B69A-DA3F1145F910}"/>
                </a:ext>
              </a:extLst>
            </p:cNvPr>
            <p:cNvSpPr/>
            <p:nvPr/>
          </p:nvSpPr>
          <p:spPr bwMode="auto">
            <a:xfrm>
              <a:off x="4972523" y="4483178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2" name="Soleil 2971">
              <a:extLst>
                <a:ext uri="{FF2B5EF4-FFF2-40B4-BE49-F238E27FC236}">
                  <a16:creationId xmlns:a16="http://schemas.microsoft.com/office/drawing/2014/main" id="{4E27EE82-3D7E-4748-AF28-AB1E50A03210}"/>
                </a:ext>
              </a:extLst>
            </p:cNvPr>
            <p:cNvSpPr/>
            <p:nvPr/>
          </p:nvSpPr>
          <p:spPr bwMode="auto">
            <a:xfrm>
              <a:off x="4842794" y="469414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3" name="Soleil 2972">
              <a:extLst>
                <a:ext uri="{FF2B5EF4-FFF2-40B4-BE49-F238E27FC236}">
                  <a16:creationId xmlns:a16="http://schemas.microsoft.com/office/drawing/2014/main" id="{A1AD27B5-4BE9-7143-AF6C-0BB0F91F99D4}"/>
                </a:ext>
              </a:extLst>
            </p:cNvPr>
            <p:cNvSpPr/>
            <p:nvPr/>
          </p:nvSpPr>
          <p:spPr bwMode="auto">
            <a:xfrm>
              <a:off x="4995194" y="484654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4" name="Soleil 2973">
              <a:extLst>
                <a:ext uri="{FF2B5EF4-FFF2-40B4-BE49-F238E27FC236}">
                  <a16:creationId xmlns:a16="http://schemas.microsoft.com/office/drawing/2014/main" id="{DF059E12-DA5F-574C-931E-B7D158A23624}"/>
                </a:ext>
              </a:extLst>
            </p:cNvPr>
            <p:cNvSpPr/>
            <p:nvPr/>
          </p:nvSpPr>
          <p:spPr bwMode="auto">
            <a:xfrm>
              <a:off x="4883098" y="4210495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5" name="Soleil 2974">
              <a:extLst>
                <a:ext uri="{FF2B5EF4-FFF2-40B4-BE49-F238E27FC236}">
                  <a16:creationId xmlns:a16="http://schemas.microsoft.com/office/drawing/2014/main" id="{8FE95451-F029-954E-B983-F87118257CEA}"/>
                </a:ext>
              </a:extLst>
            </p:cNvPr>
            <p:cNvSpPr/>
            <p:nvPr/>
          </p:nvSpPr>
          <p:spPr bwMode="auto">
            <a:xfrm>
              <a:off x="5226943" y="501405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6" name="Soleil 2975">
              <a:extLst>
                <a:ext uri="{FF2B5EF4-FFF2-40B4-BE49-F238E27FC236}">
                  <a16:creationId xmlns:a16="http://schemas.microsoft.com/office/drawing/2014/main" id="{2F3D70D5-12B5-F84D-85C0-81BEDFC89843}"/>
                </a:ext>
              </a:extLst>
            </p:cNvPr>
            <p:cNvSpPr/>
            <p:nvPr/>
          </p:nvSpPr>
          <p:spPr bwMode="auto">
            <a:xfrm>
              <a:off x="5098474" y="5014059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7" name="Soleil 2976">
              <a:extLst>
                <a:ext uri="{FF2B5EF4-FFF2-40B4-BE49-F238E27FC236}">
                  <a16:creationId xmlns:a16="http://schemas.microsoft.com/office/drawing/2014/main" id="{7D2BC28C-81B4-DF4D-997E-123F4007F562}"/>
                </a:ext>
              </a:extLst>
            </p:cNvPr>
            <p:cNvSpPr/>
            <p:nvPr/>
          </p:nvSpPr>
          <p:spPr bwMode="auto">
            <a:xfrm>
              <a:off x="4901990" y="41840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8" name="Soleil 2977">
              <a:extLst>
                <a:ext uri="{FF2B5EF4-FFF2-40B4-BE49-F238E27FC236}">
                  <a16:creationId xmlns:a16="http://schemas.microsoft.com/office/drawing/2014/main" id="{5B20FB42-F07B-934C-AD66-DDAE8EC88B32}"/>
                </a:ext>
              </a:extLst>
            </p:cNvPr>
            <p:cNvSpPr/>
            <p:nvPr/>
          </p:nvSpPr>
          <p:spPr bwMode="auto">
            <a:xfrm>
              <a:off x="5054390" y="43364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39" name="ZoneTexte 1738">
              <a:extLst>
                <a:ext uri="{FF2B5EF4-FFF2-40B4-BE49-F238E27FC236}">
                  <a16:creationId xmlns:a16="http://schemas.microsoft.com/office/drawing/2014/main" id="{6489CD18-1838-8542-AE90-633EB01A5191}"/>
                </a:ext>
              </a:extLst>
            </p:cNvPr>
            <p:cNvSpPr txBox="1"/>
            <p:nvPr/>
          </p:nvSpPr>
          <p:spPr>
            <a:xfrm>
              <a:off x="3634496" y="2523978"/>
              <a:ext cx="2014573" cy="2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22" dirty="0"/>
                <a:t>Molécule 2 efficace sur </a:t>
              </a:r>
            </a:p>
          </p:txBody>
        </p:sp>
        <p:sp>
          <p:nvSpPr>
            <p:cNvPr id="1752" name="Soleil 1751">
              <a:extLst>
                <a:ext uri="{FF2B5EF4-FFF2-40B4-BE49-F238E27FC236}">
                  <a16:creationId xmlns:a16="http://schemas.microsoft.com/office/drawing/2014/main" id="{C5652F49-6ADF-5F44-B884-BFBEE06AD007}"/>
                </a:ext>
              </a:extLst>
            </p:cNvPr>
            <p:cNvSpPr/>
            <p:nvPr/>
          </p:nvSpPr>
          <p:spPr bwMode="auto">
            <a:xfrm>
              <a:off x="5421728" y="26127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856" name="Groupe 3855">
            <a:extLst>
              <a:ext uri="{FF2B5EF4-FFF2-40B4-BE49-F238E27FC236}">
                <a16:creationId xmlns:a16="http://schemas.microsoft.com/office/drawing/2014/main" id="{86F313AE-0C3F-C441-8E05-EB9E8C91C2D3}"/>
              </a:ext>
            </a:extLst>
          </p:cNvPr>
          <p:cNvGrpSpPr/>
          <p:nvPr/>
        </p:nvGrpSpPr>
        <p:grpSpPr>
          <a:xfrm>
            <a:off x="583201" y="1966768"/>
            <a:ext cx="3626630" cy="4780567"/>
            <a:chOff x="476719" y="2523978"/>
            <a:chExt cx="3059969" cy="4033603"/>
          </a:xfrm>
        </p:grpSpPr>
        <p:sp>
          <p:nvSpPr>
            <p:cNvPr id="1737" name="ZoneTexte 1736">
              <a:extLst>
                <a:ext uri="{FF2B5EF4-FFF2-40B4-BE49-F238E27FC236}">
                  <a16:creationId xmlns:a16="http://schemas.microsoft.com/office/drawing/2014/main" id="{8713B4C8-3E17-A745-91C0-86C3F3C26E40}"/>
                </a:ext>
              </a:extLst>
            </p:cNvPr>
            <p:cNvSpPr txBox="1"/>
            <p:nvPr/>
          </p:nvSpPr>
          <p:spPr>
            <a:xfrm>
              <a:off x="589016" y="2523978"/>
              <a:ext cx="1822502" cy="2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22" dirty="0"/>
                <a:t>Molécule 1 efficace sur</a:t>
              </a:r>
            </a:p>
          </p:txBody>
        </p:sp>
        <p:sp>
          <p:nvSpPr>
            <p:cNvPr id="1738" name="Soleil 1737">
              <a:extLst>
                <a:ext uri="{FF2B5EF4-FFF2-40B4-BE49-F238E27FC236}">
                  <a16:creationId xmlns:a16="http://schemas.microsoft.com/office/drawing/2014/main" id="{7114DCC3-EBC2-6549-8C0A-A404D3914351}"/>
                </a:ext>
              </a:extLst>
            </p:cNvPr>
            <p:cNvSpPr/>
            <p:nvPr/>
          </p:nvSpPr>
          <p:spPr bwMode="auto">
            <a:xfrm>
              <a:off x="2264783" y="261715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3848" name="Groupe 3847">
              <a:extLst>
                <a:ext uri="{FF2B5EF4-FFF2-40B4-BE49-F238E27FC236}">
                  <a16:creationId xmlns:a16="http://schemas.microsoft.com/office/drawing/2014/main" id="{AEB340C9-A5DA-034B-8D21-214870266FB1}"/>
                </a:ext>
              </a:extLst>
            </p:cNvPr>
            <p:cNvGrpSpPr/>
            <p:nvPr/>
          </p:nvGrpSpPr>
          <p:grpSpPr>
            <a:xfrm>
              <a:off x="476719" y="3088907"/>
              <a:ext cx="3059969" cy="3468674"/>
              <a:chOff x="476719" y="3088907"/>
              <a:chExt cx="3059969" cy="3468674"/>
            </a:xfrm>
          </p:grpSpPr>
          <p:sp>
            <p:nvSpPr>
              <p:cNvPr id="1159" name="Cadre 1158">
                <a:extLst>
                  <a:ext uri="{FF2B5EF4-FFF2-40B4-BE49-F238E27FC236}">
                    <a16:creationId xmlns:a16="http://schemas.microsoft.com/office/drawing/2014/main" id="{EA46A837-16E1-4044-AA71-086DDA5DC4C9}"/>
                  </a:ext>
                </a:extLst>
              </p:cNvPr>
              <p:cNvSpPr/>
              <p:nvPr/>
            </p:nvSpPr>
            <p:spPr bwMode="auto">
              <a:xfrm>
                <a:off x="476719" y="3088907"/>
                <a:ext cx="3059969" cy="3468674"/>
              </a:xfrm>
              <a:prstGeom prst="frame">
                <a:avLst>
                  <a:gd name="adj1" fmla="val 4262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0" name="Soleil 1159">
                <a:extLst>
                  <a:ext uri="{FF2B5EF4-FFF2-40B4-BE49-F238E27FC236}">
                    <a16:creationId xmlns:a16="http://schemas.microsoft.com/office/drawing/2014/main" id="{CBAC676B-7377-7646-B020-9A62F431ACF4}"/>
                  </a:ext>
                </a:extLst>
              </p:cNvPr>
              <p:cNvSpPr/>
              <p:nvPr/>
            </p:nvSpPr>
            <p:spPr bwMode="auto">
              <a:xfrm>
                <a:off x="831899" y="34516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1" name="Soleil 1160">
                <a:extLst>
                  <a:ext uri="{FF2B5EF4-FFF2-40B4-BE49-F238E27FC236}">
                    <a16:creationId xmlns:a16="http://schemas.microsoft.com/office/drawing/2014/main" id="{1A8544EF-41B5-A545-A1A0-FF3CCEC2A7EC}"/>
                  </a:ext>
                </a:extLst>
              </p:cNvPr>
              <p:cNvSpPr/>
              <p:nvPr/>
            </p:nvSpPr>
            <p:spPr bwMode="auto">
              <a:xfrm>
                <a:off x="984299" y="36040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2" name="Soleil 1161">
                <a:extLst>
                  <a:ext uri="{FF2B5EF4-FFF2-40B4-BE49-F238E27FC236}">
                    <a16:creationId xmlns:a16="http://schemas.microsoft.com/office/drawing/2014/main" id="{3398498D-93E2-9148-ACAA-6092D02FE023}"/>
                  </a:ext>
                </a:extLst>
              </p:cNvPr>
              <p:cNvSpPr/>
              <p:nvPr/>
            </p:nvSpPr>
            <p:spPr bwMode="auto">
              <a:xfrm>
                <a:off x="1136699" y="37564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3" name="Soleil 1162">
                <a:extLst>
                  <a:ext uri="{FF2B5EF4-FFF2-40B4-BE49-F238E27FC236}">
                    <a16:creationId xmlns:a16="http://schemas.microsoft.com/office/drawing/2014/main" id="{B0D85329-2EC4-C447-87A7-65F39160A09E}"/>
                  </a:ext>
                </a:extLst>
              </p:cNvPr>
              <p:cNvSpPr/>
              <p:nvPr/>
            </p:nvSpPr>
            <p:spPr bwMode="auto">
              <a:xfrm>
                <a:off x="1289099" y="39088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4" name="Soleil 1163">
                <a:extLst>
                  <a:ext uri="{FF2B5EF4-FFF2-40B4-BE49-F238E27FC236}">
                    <a16:creationId xmlns:a16="http://schemas.microsoft.com/office/drawing/2014/main" id="{ED932B2E-95AA-9744-BF58-5B5A877DAB27}"/>
                  </a:ext>
                </a:extLst>
              </p:cNvPr>
              <p:cNvSpPr/>
              <p:nvPr/>
            </p:nvSpPr>
            <p:spPr bwMode="auto">
              <a:xfrm>
                <a:off x="1441499" y="40612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5" name="Soleil 1164">
                <a:extLst>
                  <a:ext uri="{FF2B5EF4-FFF2-40B4-BE49-F238E27FC236}">
                    <a16:creationId xmlns:a16="http://schemas.microsoft.com/office/drawing/2014/main" id="{12B4D1FC-88E9-024F-8F0C-CE5134890B7F}"/>
                  </a:ext>
                </a:extLst>
              </p:cNvPr>
              <p:cNvSpPr/>
              <p:nvPr/>
            </p:nvSpPr>
            <p:spPr bwMode="auto">
              <a:xfrm>
                <a:off x="1593899" y="42136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6" name="Soleil 1165">
                <a:extLst>
                  <a:ext uri="{FF2B5EF4-FFF2-40B4-BE49-F238E27FC236}">
                    <a16:creationId xmlns:a16="http://schemas.microsoft.com/office/drawing/2014/main" id="{52184DF2-70E5-C94E-9F91-51368A8A57DD}"/>
                  </a:ext>
                </a:extLst>
              </p:cNvPr>
              <p:cNvSpPr/>
              <p:nvPr/>
            </p:nvSpPr>
            <p:spPr bwMode="auto">
              <a:xfrm>
                <a:off x="1746299" y="43660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7" name="Soleil 1166">
                <a:extLst>
                  <a:ext uri="{FF2B5EF4-FFF2-40B4-BE49-F238E27FC236}">
                    <a16:creationId xmlns:a16="http://schemas.microsoft.com/office/drawing/2014/main" id="{23EC5A5E-621D-234C-A346-A431B33FAE05}"/>
                  </a:ext>
                </a:extLst>
              </p:cNvPr>
              <p:cNvSpPr/>
              <p:nvPr/>
            </p:nvSpPr>
            <p:spPr bwMode="auto">
              <a:xfrm>
                <a:off x="1898699" y="45184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8" name="Soleil 1167">
                <a:extLst>
                  <a:ext uri="{FF2B5EF4-FFF2-40B4-BE49-F238E27FC236}">
                    <a16:creationId xmlns:a16="http://schemas.microsoft.com/office/drawing/2014/main" id="{513C5B32-4948-4C40-8B58-802B4A7A6A1C}"/>
                  </a:ext>
                </a:extLst>
              </p:cNvPr>
              <p:cNvSpPr/>
              <p:nvPr/>
            </p:nvSpPr>
            <p:spPr bwMode="auto">
              <a:xfrm>
                <a:off x="1946561" y="41557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9" name="Soleil 1168">
                <a:extLst>
                  <a:ext uri="{FF2B5EF4-FFF2-40B4-BE49-F238E27FC236}">
                    <a16:creationId xmlns:a16="http://schemas.microsoft.com/office/drawing/2014/main" id="{503AAA3B-973D-2E43-A1A2-4554B2C2FC42}"/>
                  </a:ext>
                </a:extLst>
              </p:cNvPr>
              <p:cNvSpPr/>
              <p:nvPr/>
            </p:nvSpPr>
            <p:spPr bwMode="auto">
              <a:xfrm>
                <a:off x="2098961" y="43081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0" name="Soleil 1169">
                <a:extLst>
                  <a:ext uri="{FF2B5EF4-FFF2-40B4-BE49-F238E27FC236}">
                    <a16:creationId xmlns:a16="http://schemas.microsoft.com/office/drawing/2014/main" id="{C74344B1-E70D-454A-854A-D35120A74462}"/>
                  </a:ext>
                </a:extLst>
              </p:cNvPr>
              <p:cNvSpPr/>
              <p:nvPr/>
            </p:nvSpPr>
            <p:spPr bwMode="auto">
              <a:xfrm>
                <a:off x="2251361" y="44605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1" name="Soleil 1170">
                <a:extLst>
                  <a:ext uri="{FF2B5EF4-FFF2-40B4-BE49-F238E27FC236}">
                    <a16:creationId xmlns:a16="http://schemas.microsoft.com/office/drawing/2014/main" id="{475B188A-F1C4-CC42-B05C-C01A024DA6DF}"/>
                  </a:ext>
                </a:extLst>
              </p:cNvPr>
              <p:cNvSpPr/>
              <p:nvPr/>
            </p:nvSpPr>
            <p:spPr bwMode="auto">
              <a:xfrm>
                <a:off x="1549817" y="437486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2" name="Soleil 1171">
                <a:extLst>
                  <a:ext uri="{FF2B5EF4-FFF2-40B4-BE49-F238E27FC236}">
                    <a16:creationId xmlns:a16="http://schemas.microsoft.com/office/drawing/2014/main" id="{62C60E07-F1D4-4E40-8D0B-068C74F5271F}"/>
                  </a:ext>
                </a:extLst>
              </p:cNvPr>
              <p:cNvSpPr/>
              <p:nvPr/>
            </p:nvSpPr>
            <p:spPr bwMode="auto">
              <a:xfrm>
                <a:off x="1702217" y="452726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3" name="Soleil 1172">
                <a:extLst>
                  <a:ext uri="{FF2B5EF4-FFF2-40B4-BE49-F238E27FC236}">
                    <a16:creationId xmlns:a16="http://schemas.microsoft.com/office/drawing/2014/main" id="{F68AC226-B707-A349-99F5-2C49B22CB85A}"/>
                  </a:ext>
                </a:extLst>
              </p:cNvPr>
              <p:cNvSpPr/>
              <p:nvPr/>
            </p:nvSpPr>
            <p:spPr bwMode="auto">
              <a:xfrm>
                <a:off x="1854617" y="467966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4" name="Soleil 1173">
                <a:extLst>
                  <a:ext uri="{FF2B5EF4-FFF2-40B4-BE49-F238E27FC236}">
                    <a16:creationId xmlns:a16="http://schemas.microsoft.com/office/drawing/2014/main" id="{DB924C0E-C520-D149-AF28-0225631D7C5B}"/>
                  </a:ext>
                </a:extLst>
              </p:cNvPr>
              <p:cNvSpPr/>
              <p:nvPr/>
            </p:nvSpPr>
            <p:spPr bwMode="auto">
              <a:xfrm>
                <a:off x="1515810" y="38704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5" name="Soleil 1174">
                <a:extLst>
                  <a:ext uri="{FF2B5EF4-FFF2-40B4-BE49-F238E27FC236}">
                    <a16:creationId xmlns:a16="http://schemas.microsoft.com/office/drawing/2014/main" id="{96DF6ECB-EE7F-1B46-AD1F-35147D1EBDCC}"/>
                  </a:ext>
                </a:extLst>
              </p:cNvPr>
              <p:cNvSpPr/>
              <p:nvPr/>
            </p:nvSpPr>
            <p:spPr bwMode="auto">
              <a:xfrm>
                <a:off x="1668210" y="40228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6" name="Soleil 1175">
                <a:extLst>
                  <a:ext uri="{FF2B5EF4-FFF2-40B4-BE49-F238E27FC236}">
                    <a16:creationId xmlns:a16="http://schemas.microsoft.com/office/drawing/2014/main" id="{70036F72-F1FE-0F4F-BF0E-2210010F3E77}"/>
                  </a:ext>
                </a:extLst>
              </p:cNvPr>
              <p:cNvSpPr/>
              <p:nvPr/>
            </p:nvSpPr>
            <p:spPr bwMode="auto">
              <a:xfrm>
                <a:off x="1820610" y="41752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7" name="Soleil 1176">
                <a:extLst>
                  <a:ext uri="{FF2B5EF4-FFF2-40B4-BE49-F238E27FC236}">
                    <a16:creationId xmlns:a16="http://schemas.microsoft.com/office/drawing/2014/main" id="{A8002A83-0A21-524C-AE89-8157E2616D6F}"/>
                  </a:ext>
                </a:extLst>
              </p:cNvPr>
              <p:cNvSpPr/>
              <p:nvPr/>
            </p:nvSpPr>
            <p:spPr bwMode="auto">
              <a:xfrm>
                <a:off x="1973010" y="43276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8" name="Soleil 1177">
                <a:extLst>
                  <a:ext uri="{FF2B5EF4-FFF2-40B4-BE49-F238E27FC236}">
                    <a16:creationId xmlns:a16="http://schemas.microsoft.com/office/drawing/2014/main" id="{05AA1AC7-57F3-9B4A-B352-83D2C140483B}"/>
                  </a:ext>
                </a:extLst>
              </p:cNvPr>
              <p:cNvSpPr/>
              <p:nvPr/>
            </p:nvSpPr>
            <p:spPr bwMode="auto">
              <a:xfrm>
                <a:off x="1455355" y="421868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9" name="Soleil 1178">
                <a:extLst>
                  <a:ext uri="{FF2B5EF4-FFF2-40B4-BE49-F238E27FC236}">
                    <a16:creationId xmlns:a16="http://schemas.microsoft.com/office/drawing/2014/main" id="{527C27A0-4434-C741-A93C-A32682E7F5B9}"/>
                  </a:ext>
                </a:extLst>
              </p:cNvPr>
              <p:cNvSpPr/>
              <p:nvPr/>
            </p:nvSpPr>
            <p:spPr bwMode="auto">
              <a:xfrm>
                <a:off x="980521" y="416452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0" name="Soleil 1179">
                <a:extLst>
                  <a:ext uri="{FF2B5EF4-FFF2-40B4-BE49-F238E27FC236}">
                    <a16:creationId xmlns:a16="http://schemas.microsoft.com/office/drawing/2014/main" id="{370F723A-21BB-FE49-9344-43B44CF77027}"/>
                  </a:ext>
                </a:extLst>
              </p:cNvPr>
              <p:cNvSpPr/>
              <p:nvPr/>
            </p:nvSpPr>
            <p:spPr bwMode="auto">
              <a:xfrm>
                <a:off x="1132921" y="41645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1" name="Soleil 1180">
                <a:extLst>
                  <a:ext uri="{FF2B5EF4-FFF2-40B4-BE49-F238E27FC236}">
                    <a16:creationId xmlns:a16="http://schemas.microsoft.com/office/drawing/2014/main" id="{FF9CE98A-485A-FD46-B9D8-B04EAC3781F6}"/>
                  </a:ext>
                </a:extLst>
              </p:cNvPr>
              <p:cNvSpPr/>
              <p:nvPr/>
            </p:nvSpPr>
            <p:spPr bwMode="auto">
              <a:xfrm>
                <a:off x="1285321" y="43169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2" name="Soleil 1181">
                <a:extLst>
                  <a:ext uri="{FF2B5EF4-FFF2-40B4-BE49-F238E27FC236}">
                    <a16:creationId xmlns:a16="http://schemas.microsoft.com/office/drawing/2014/main" id="{83DF3728-BFA9-374F-A616-BB220B524D6F}"/>
                  </a:ext>
                </a:extLst>
              </p:cNvPr>
              <p:cNvSpPr/>
              <p:nvPr/>
            </p:nvSpPr>
            <p:spPr bwMode="auto">
              <a:xfrm>
                <a:off x="1437721" y="44693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3" name="Soleil 1182">
                <a:extLst>
                  <a:ext uri="{FF2B5EF4-FFF2-40B4-BE49-F238E27FC236}">
                    <a16:creationId xmlns:a16="http://schemas.microsoft.com/office/drawing/2014/main" id="{D4B267C6-05B3-3843-9635-1AE84ED45A76}"/>
                  </a:ext>
                </a:extLst>
              </p:cNvPr>
              <p:cNvSpPr/>
              <p:nvPr/>
            </p:nvSpPr>
            <p:spPr bwMode="auto">
              <a:xfrm>
                <a:off x="1590121" y="46217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4" name="Soleil 1183">
                <a:extLst>
                  <a:ext uri="{FF2B5EF4-FFF2-40B4-BE49-F238E27FC236}">
                    <a16:creationId xmlns:a16="http://schemas.microsoft.com/office/drawing/2014/main" id="{6D94AC27-E8F5-E44A-841E-363080A15720}"/>
                  </a:ext>
                </a:extLst>
              </p:cNvPr>
              <p:cNvSpPr/>
              <p:nvPr/>
            </p:nvSpPr>
            <p:spPr bwMode="auto">
              <a:xfrm>
                <a:off x="1946560" y="47199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5" name="Soleil 1184">
                <a:extLst>
                  <a:ext uri="{FF2B5EF4-FFF2-40B4-BE49-F238E27FC236}">
                    <a16:creationId xmlns:a16="http://schemas.microsoft.com/office/drawing/2014/main" id="{1255A597-6B39-7948-82F2-E3B833128035}"/>
                  </a:ext>
                </a:extLst>
              </p:cNvPr>
              <p:cNvSpPr/>
              <p:nvPr/>
            </p:nvSpPr>
            <p:spPr bwMode="auto">
              <a:xfrm>
                <a:off x="1255092" y="45096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6" name="Soleil 1185">
                <a:extLst>
                  <a:ext uri="{FF2B5EF4-FFF2-40B4-BE49-F238E27FC236}">
                    <a16:creationId xmlns:a16="http://schemas.microsoft.com/office/drawing/2014/main" id="{CDB8A7C2-C743-DA46-901D-55192329CB1E}"/>
                  </a:ext>
                </a:extLst>
              </p:cNvPr>
              <p:cNvSpPr/>
              <p:nvPr/>
            </p:nvSpPr>
            <p:spPr bwMode="auto">
              <a:xfrm>
                <a:off x="1407492" y="46620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7" name="Soleil 1186">
                <a:extLst>
                  <a:ext uri="{FF2B5EF4-FFF2-40B4-BE49-F238E27FC236}">
                    <a16:creationId xmlns:a16="http://schemas.microsoft.com/office/drawing/2014/main" id="{C5F93DEC-57A6-B24B-88DC-A26D41959198}"/>
                  </a:ext>
                </a:extLst>
              </p:cNvPr>
              <p:cNvSpPr/>
              <p:nvPr/>
            </p:nvSpPr>
            <p:spPr bwMode="auto">
              <a:xfrm>
                <a:off x="1559892" y="48144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8" name="Soleil 1187">
                <a:extLst>
                  <a:ext uri="{FF2B5EF4-FFF2-40B4-BE49-F238E27FC236}">
                    <a16:creationId xmlns:a16="http://schemas.microsoft.com/office/drawing/2014/main" id="{E5513586-3033-8A42-B716-3081FC0F6AC3}"/>
                  </a:ext>
                </a:extLst>
              </p:cNvPr>
              <p:cNvSpPr/>
              <p:nvPr/>
            </p:nvSpPr>
            <p:spPr bwMode="auto">
              <a:xfrm>
                <a:off x="1712292" y="49668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9" name="Soleil 1188">
                <a:extLst>
                  <a:ext uri="{FF2B5EF4-FFF2-40B4-BE49-F238E27FC236}">
                    <a16:creationId xmlns:a16="http://schemas.microsoft.com/office/drawing/2014/main" id="{86BA3701-C2EC-2E42-94DF-692BF5A4881D}"/>
                  </a:ext>
                </a:extLst>
              </p:cNvPr>
              <p:cNvSpPr/>
              <p:nvPr/>
            </p:nvSpPr>
            <p:spPr bwMode="auto">
              <a:xfrm>
                <a:off x="1864692" y="51192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0" name="Soleil 1189">
                <a:extLst>
                  <a:ext uri="{FF2B5EF4-FFF2-40B4-BE49-F238E27FC236}">
                    <a16:creationId xmlns:a16="http://schemas.microsoft.com/office/drawing/2014/main" id="{4FD5CD3A-B26C-A142-9605-91EF9AD0F3AC}"/>
                  </a:ext>
                </a:extLst>
              </p:cNvPr>
              <p:cNvSpPr/>
              <p:nvPr/>
            </p:nvSpPr>
            <p:spPr bwMode="auto">
              <a:xfrm>
                <a:off x="1912554" y="47564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1" name="Soleil 1190">
                <a:extLst>
                  <a:ext uri="{FF2B5EF4-FFF2-40B4-BE49-F238E27FC236}">
                    <a16:creationId xmlns:a16="http://schemas.microsoft.com/office/drawing/2014/main" id="{F3974A38-43D9-5A45-A857-D13D0EF22B42}"/>
                  </a:ext>
                </a:extLst>
              </p:cNvPr>
              <p:cNvSpPr/>
              <p:nvPr/>
            </p:nvSpPr>
            <p:spPr bwMode="auto">
              <a:xfrm>
                <a:off x="2064954" y="49088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2" name="Soleil 1191">
                <a:extLst>
                  <a:ext uri="{FF2B5EF4-FFF2-40B4-BE49-F238E27FC236}">
                    <a16:creationId xmlns:a16="http://schemas.microsoft.com/office/drawing/2014/main" id="{1C465900-87A1-B448-B418-FBECC9734F10}"/>
                  </a:ext>
                </a:extLst>
              </p:cNvPr>
              <p:cNvSpPr/>
              <p:nvPr/>
            </p:nvSpPr>
            <p:spPr bwMode="auto">
              <a:xfrm>
                <a:off x="2217354" y="50612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3" name="Soleil 1192">
                <a:extLst>
                  <a:ext uri="{FF2B5EF4-FFF2-40B4-BE49-F238E27FC236}">
                    <a16:creationId xmlns:a16="http://schemas.microsoft.com/office/drawing/2014/main" id="{A6169194-9743-E64C-8F19-1708F6BD6CB7}"/>
                  </a:ext>
                </a:extLst>
              </p:cNvPr>
              <p:cNvSpPr/>
              <p:nvPr/>
            </p:nvSpPr>
            <p:spPr bwMode="auto">
              <a:xfrm>
                <a:off x="1515810" y="49756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4" name="Soleil 1193">
                <a:extLst>
                  <a:ext uri="{FF2B5EF4-FFF2-40B4-BE49-F238E27FC236}">
                    <a16:creationId xmlns:a16="http://schemas.microsoft.com/office/drawing/2014/main" id="{BFA4E8D4-993D-794C-AD02-B6DB7CC3B71D}"/>
                  </a:ext>
                </a:extLst>
              </p:cNvPr>
              <p:cNvSpPr/>
              <p:nvPr/>
            </p:nvSpPr>
            <p:spPr bwMode="auto">
              <a:xfrm>
                <a:off x="1668210" y="51280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5" name="Soleil 1194">
                <a:extLst>
                  <a:ext uri="{FF2B5EF4-FFF2-40B4-BE49-F238E27FC236}">
                    <a16:creationId xmlns:a16="http://schemas.microsoft.com/office/drawing/2014/main" id="{B4826302-E21F-DB42-971C-5CBC022A6A30}"/>
                  </a:ext>
                </a:extLst>
              </p:cNvPr>
              <p:cNvSpPr/>
              <p:nvPr/>
            </p:nvSpPr>
            <p:spPr bwMode="auto">
              <a:xfrm>
                <a:off x="1820610" y="52804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6" name="Soleil 1195">
                <a:extLst>
                  <a:ext uri="{FF2B5EF4-FFF2-40B4-BE49-F238E27FC236}">
                    <a16:creationId xmlns:a16="http://schemas.microsoft.com/office/drawing/2014/main" id="{D8EE47B9-FE8F-1A45-9D62-F5B0C80B5B21}"/>
                  </a:ext>
                </a:extLst>
              </p:cNvPr>
              <p:cNvSpPr/>
              <p:nvPr/>
            </p:nvSpPr>
            <p:spPr bwMode="auto">
              <a:xfrm>
                <a:off x="1481803" y="44712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7" name="Soleil 1196">
                <a:extLst>
                  <a:ext uri="{FF2B5EF4-FFF2-40B4-BE49-F238E27FC236}">
                    <a16:creationId xmlns:a16="http://schemas.microsoft.com/office/drawing/2014/main" id="{309057B7-DFAE-694A-B23D-4CE9D9FA7B46}"/>
                  </a:ext>
                </a:extLst>
              </p:cNvPr>
              <p:cNvSpPr/>
              <p:nvPr/>
            </p:nvSpPr>
            <p:spPr bwMode="auto">
              <a:xfrm>
                <a:off x="1634203" y="46236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8" name="Soleil 1197">
                <a:extLst>
                  <a:ext uri="{FF2B5EF4-FFF2-40B4-BE49-F238E27FC236}">
                    <a16:creationId xmlns:a16="http://schemas.microsoft.com/office/drawing/2014/main" id="{8F26D339-E7DD-8948-AB74-F9830637E749}"/>
                  </a:ext>
                </a:extLst>
              </p:cNvPr>
              <p:cNvSpPr/>
              <p:nvPr/>
            </p:nvSpPr>
            <p:spPr bwMode="auto">
              <a:xfrm>
                <a:off x="1786603" y="47760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9" name="Soleil 1198">
                <a:extLst>
                  <a:ext uri="{FF2B5EF4-FFF2-40B4-BE49-F238E27FC236}">
                    <a16:creationId xmlns:a16="http://schemas.microsoft.com/office/drawing/2014/main" id="{0252501B-4324-954B-B67B-FA45CF7123A5}"/>
                  </a:ext>
                </a:extLst>
              </p:cNvPr>
              <p:cNvSpPr/>
              <p:nvPr/>
            </p:nvSpPr>
            <p:spPr bwMode="auto">
              <a:xfrm>
                <a:off x="1939003" y="49284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0" name="Soleil 1199">
                <a:extLst>
                  <a:ext uri="{FF2B5EF4-FFF2-40B4-BE49-F238E27FC236}">
                    <a16:creationId xmlns:a16="http://schemas.microsoft.com/office/drawing/2014/main" id="{E73AA236-C21F-1944-A65A-6254BA7CE274}"/>
                  </a:ext>
                </a:extLst>
              </p:cNvPr>
              <p:cNvSpPr/>
              <p:nvPr/>
            </p:nvSpPr>
            <p:spPr bwMode="auto">
              <a:xfrm>
                <a:off x="1421348" y="48194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1" name="Soleil 1200">
                <a:extLst>
                  <a:ext uri="{FF2B5EF4-FFF2-40B4-BE49-F238E27FC236}">
                    <a16:creationId xmlns:a16="http://schemas.microsoft.com/office/drawing/2014/main" id="{FDCF8133-64DE-B148-BB7A-119525EBEAE5}"/>
                  </a:ext>
                </a:extLst>
              </p:cNvPr>
              <p:cNvSpPr/>
              <p:nvPr/>
            </p:nvSpPr>
            <p:spPr bwMode="auto">
              <a:xfrm>
                <a:off x="946514" y="47653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2" name="Soleil 1201">
                <a:extLst>
                  <a:ext uri="{FF2B5EF4-FFF2-40B4-BE49-F238E27FC236}">
                    <a16:creationId xmlns:a16="http://schemas.microsoft.com/office/drawing/2014/main" id="{8AF03DE7-3B82-F64D-BDB8-1062420177A0}"/>
                  </a:ext>
                </a:extLst>
              </p:cNvPr>
              <p:cNvSpPr/>
              <p:nvPr/>
            </p:nvSpPr>
            <p:spPr bwMode="auto">
              <a:xfrm>
                <a:off x="1098914" y="47653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3" name="Soleil 1202">
                <a:extLst>
                  <a:ext uri="{FF2B5EF4-FFF2-40B4-BE49-F238E27FC236}">
                    <a16:creationId xmlns:a16="http://schemas.microsoft.com/office/drawing/2014/main" id="{9A0AC127-FDC5-E14D-98B2-89F9AF98FB61}"/>
                  </a:ext>
                </a:extLst>
              </p:cNvPr>
              <p:cNvSpPr/>
              <p:nvPr/>
            </p:nvSpPr>
            <p:spPr bwMode="auto">
              <a:xfrm>
                <a:off x="1251314" y="49177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4" name="Soleil 1203">
                <a:extLst>
                  <a:ext uri="{FF2B5EF4-FFF2-40B4-BE49-F238E27FC236}">
                    <a16:creationId xmlns:a16="http://schemas.microsoft.com/office/drawing/2014/main" id="{B20A5FAD-3060-1D4C-B5F9-8A88EB54B450}"/>
                  </a:ext>
                </a:extLst>
              </p:cNvPr>
              <p:cNvSpPr/>
              <p:nvPr/>
            </p:nvSpPr>
            <p:spPr bwMode="auto">
              <a:xfrm>
                <a:off x="1403714" y="50701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5" name="Soleil 1204">
                <a:extLst>
                  <a:ext uri="{FF2B5EF4-FFF2-40B4-BE49-F238E27FC236}">
                    <a16:creationId xmlns:a16="http://schemas.microsoft.com/office/drawing/2014/main" id="{22B52CE9-27A7-4A4D-8415-4C39B67D5EC8}"/>
                  </a:ext>
                </a:extLst>
              </p:cNvPr>
              <p:cNvSpPr/>
              <p:nvPr/>
            </p:nvSpPr>
            <p:spPr bwMode="auto">
              <a:xfrm>
                <a:off x="1556114" y="52225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6" name="Soleil 1205">
                <a:extLst>
                  <a:ext uri="{FF2B5EF4-FFF2-40B4-BE49-F238E27FC236}">
                    <a16:creationId xmlns:a16="http://schemas.microsoft.com/office/drawing/2014/main" id="{5FEB4157-2D56-3D43-A830-BC7E80C1BC3C}"/>
                  </a:ext>
                </a:extLst>
              </p:cNvPr>
              <p:cNvSpPr/>
              <p:nvPr/>
            </p:nvSpPr>
            <p:spPr bwMode="auto">
              <a:xfrm>
                <a:off x="1912553" y="532074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7" name="Soleil 1206">
                <a:extLst>
                  <a:ext uri="{FF2B5EF4-FFF2-40B4-BE49-F238E27FC236}">
                    <a16:creationId xmlns:a16="http://schemas.microsoft.com/office/drawing/2014/main" id="{9C0EBD3D-CCCD-E54A-A82A-59E076076DAE}"/>
                  </a:ext>
                </a:extLst>
              </p:cNvPr>
              <p:cNvSpPr/>
              <p:nvPr/>
            </p:nvSpPr>
            <p:spPr bwMode="auto">
              <a:xfrm>
                <a:off x="1043495" y="47514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8" name="Soleil 1207">
                <a:extLst>
                  <a:ext uri="{FF2B5EF4-FFF2-40B4-BE49-F238E27FC236}">
                    <a16:creationId xmlns:a16="http://schemas.microsoft.com/office/drawing/2014/main" id="{FF097132-E70C-8D42-A3BD-E25EE893DB15}"/>
                  </a:ext>
                </a:extLst>
              </p:cNvPr>
              <p:cNvSpPr/>
              <p:nvPr/>
            </p:nvSpPr>
            <p:spPr bwMode="auto">
              <a:xfrm>
                <a:off x="1195895" y="49038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9" name="Soleil 1208">
                <a:extLst>
                  <a:ext uri="{FF2B5EF4-FFF2-40B4-BE49-F238E27FC236}">
                    <a16:creationId xmlns:a16="http://schemas.microsoft.com/office/drawing/2014/main" id="{9FD85E3C-EB4F-424E-A08C-5E100A708DD4}"/>
                  </a:ext>
                </a:extLst>
              </p:cNvPr>
              <p:cNvSpPr/>
              <p:nvPr/>
            </p:nvSpPr>
            <p:spPr bwMode="auto">
              <a:xfrm>
                <a:off x="1348295" y="50562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0" name="Soleil 1209">
                <a:extLst>
                  <a:ext uri="{FF2B5EF4-FFF2-40B4-BE49-F238E27FC236}">
                    <a16:creationId xmlns:a16="http://schemas.microsoft.com/office/drawing/2014/main" id="{8A830936-9509-544E-9C9D-232910DB15EA}"/>
                  </a:ext>
                </a:extLst>
              </p:cNvPr>
              <p:cNvSpPr/>
              <p:nvPr/>
            </p:nvSpPr>
            <p:spPr bwMode="auto">
              <a:xfrm>
                <a:off x="1500695" y="52086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1" name="Soleil 1210">
                <a:extLst>
                  <a:ext uri="{FF2B5EF4-FFF2-40B4-BE49-F238E27FC236}">
                    <a16:creationId xmlns:a16="http://schemas.microsoft.com/office/drawing/2014/main" id="{10E8B7D1-1C07-2F44-B48B-5A43EB773B11}"/>
                  </a:ext>
                </a:extLst>
              </p:cNvPr>
              <p:cNvSpPr/>
              <p:nvPr/>
            </p:nvSpPr>
            <p:spPr bwMode="auto">
              <a:xfrm>
                <a:off x="1653095" y="53610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2" name="Soleil 1211">
                <a:extLst>
                  <a:ext uri="{FF2B5EF4-FFF2-40B4-BE49-F238E27FC236}">
                    <a16:creationId xmlns:a16="http://schemas.microsoft.com/office/drawing/2014/main" id="{3C45C11E-1725-C448-875C-99E3BAEA3F45}"/>
                  </a:ext>
                </a:extLst>
              </p:cNvPr>
              <p:cNvSpPr/>
              <p:nvPr/>
            </p:nvSpPr>
            <p:spPr bwMode="auto">
              <a:xfrm>
                <a:off x="1700957" y="49983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3" name="Soleil 1212">
                <a:extLst>
                  <a:ext uri="{FF2B5EF4-FFF2-40B4-BE49-F238E27FC236}">
                    <a16:creationId xmlns:a16="http://schemas.microsoft.com/office/drawing/2014/main" id="{5F386DB3-A46C-B34A-8E06-3DDE2BE93AF7}"/>
                  </a:ext>
                </a:extLst>
              </p:cNvPr>
              <p:cNvSpPr/>
              <p:nvPr/>
            </p:nvSpPr>
            <p:spPr bwMode="auto">
              <a:xfrm>
                <a:off x="1853357" y="51507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4" name="Soleil 1213">
                <a:extLst>
                  <a:ext uri="{FF2B5EF4-FFF2-40B4-BE49-F238E27FC236}">
                    <a16:creationId xmlns:a16="http://schemas.microsoft.com/office/drawing/2014/main" id="{E640AB0F-5379-0543-B67B-72E26789734E}"/>
                  </a:ext>
                </a:extLst>
              </p:cNvPr>
              <p:cNvSpPr/>
              <p:nvPr/>
            </p:nvSpPr>
            <p:spPr bwMode="auto">
              <a:xfrm>
                <a:off x="2005757" y="53031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5" name="Soleil 1214">
                <a:extLst>
                  <a:ext uri="{FF2B5EF4-FFF2-40B4-BE49-F238E27FC236}">
                    <a16:creationId xmlns:a16="http://schemas.microsoft.com/office/drawing/2014/main" id="{0E468799-955A-E242-9684-E233938C8955}"/>
                  </a:ext>
                </a:extLst>
              </p:cNvPr>
              <p:cNvSpPr/>
              <p:nvPr/>
            </p:nvSpPr>
            <p:spPr bwMode="auto">
              <a:xfrm>
                <a:off x="1304213" y="52174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6" name="Soleil 1215">
                <a:extLst>
                  <a:ext uri="{FF2B5EF4-FFF2-40B4-BE49-F238E27FC236}">
                    <a16:creationId xmlns:a16="http://schemas.microsoft.com/office/drawing/2014/main" id="{B289B3EE-066E-AC4D-BB11-0D736DB99FC5}"/>
                  </a:ext>
                </a:extLst>
              </p:cNvPr>
              <p:cNvSpPr/>
              <p:nvPr/>
            </p:nvSpPr>
            <p:spPr bwMode="auto">
              <a:xfrm>
                <a:off x="1456613" y="53698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7" name="Soleil 1216">
                <a:extLst>
                  <a:ext uri="{FF2B5EF4-FFF2-40B4-BE49-F238E27FC236}">
                    <a16:creationId xmlns:a16="http://schemas.microsoft.com/office/drawing/2014/main" id="{386CB1E7-4031-9547-B0C2-2DBBC8F734D3}"/>
                  </a:ext>
                </a:extLst>
              </p:cNvPr>
              <p:cNvSpPr/>
              <p:nvPr/>
            </p:nvSpPr>
            <p:spPr bwMode="auto">
              <a:xfrm>
                <a:off x="1609013" y="55222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8" name="Soleil 1217">
                <a:extLst>
                  <a:ext uri="{FF2B5EF4-FFF2-40B4-BE49-F238E27FC236}">
                    <a16:creationId xmlns:a16="http://schemas.microsoft.com/office/drawing/2014/main" id="{4D45F7D4-3BC5-9A4A-A07B-8AFE5723C886}"/>
                  </a:ext>
                </a:extLst>
              </p:cNvPr>
              <p:cNvSpPr/>
              <p:nvPr/>
            </p:nvSpPr>
            <p:spPr bwMode="auto">
              <a:xfrm>
                <a:off x="1270206" y="47130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9" name="Soleil 1218">
                <a:extLst>
                  <a:ext uri="{FF2B5EF4-FFF2-40B4-BE49-F238E27FC236}">
                    <a16:creationId xmlns:a16="http://schemas.microsoft.com/office/drawing/2014/main" id="{916C6830-B918-2145-85F0-ADCA90B01FE8}"/>
                  </a:ext>
                </a:extLst>
              </p:cNvPr>
              <p:cNvSpPr/>
              <p:nvPr/>
            </p:nvSpPr>
            <p:spPr bwMode="auto">
              <a:xfrm>
                <a:off x="1422606" y="48654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0" name="Soleil 1219">
                <a:extLst>
                  <a:ext uri="{FF2B5EF4-FFF2-40B4-BE49-F238E27FC236}">
                    <a16:creationId xmlns:a16="http://schemas.microsoft.com/office/drawing/2014/main" id="{41EB9102-A00E-A94A-92B4-F3424A6D5F33}"/>
                  </a:ext>
                </a:extLst>
              </p:cNvPr>
              <p:cNvSpPr/>
              <p:nvPr/>
            </p:nvSpPr>
            <p:spPr bwMode="auto">
              <a:xfrm>
                <a:off x="1575006" y="50178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1" name="Soleil 1220">
                <a:extLst>
                  <a:ext uri="{FF2B5EF4-FFF2-40B4-BE49-F238E27FC236}">
                    <a16:creationId xmlns:a16="http://schemas.microsoft.com/office/drawing/2014/main" id="{7AABC064-744E-C840-B740-1FF070824E3B}"/>
                  </a:ext>
                </a:extLst>
              </p:cNvPr>
              <p:cNvSpPr/>
              <p:nvPr/>
            </p:nvSpPr>
            <p:spPr bwMode="auto">
              <a:xfrm>
                <a:off x="1727406" y="51702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2" name="Soleil 1221">
                <a:extLst>
                  <a:ext uri="{FF2B5EF4-FFF2-40B4-BE49-F238E27FC236}">
                    <a16:creationId xmlns:a16="http://schemas.microsoft.com/office/drawing/2014/main" id="{5A55143E-28C1-A646-AEA3-55412F4785D5}"/>
                  </a:ext>
                </a:extLst>
              </p:cNvPr>
              <p:cNvSpPr/>
              <p:nvPr/>
            </p:nvSpPr>
            <p:spPr bwMode="auto">
              <a:xfrm>
                <a:off x="1209751" y="50612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3" name="Soleil 1222">
                <a:extLst>
                  <a:ext uri="{FF2B5EF4-FFF2-40B4-BE49-F238E27FC236}">
                    <a16:creationId xmlns:a16="http://schemas.microsoft.com/office/drawing/2014/main" id="{6B274AEC-08CF-7448-B404-7F035611E019}"/>
                  </a:ext>
                </a:extLst>
              </p:cNvPr>
              <p:cNvSpPr/>
              <p:nvPr/>
            </p:nvSpPr>
            <p:spPr bwMode="auto">
              <a:xfrm>
                <a:off x="734917" y="50071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4" name="Soleil 1223">
                <a:extLst>
                  <a:ext uri="{FF2B5EF4-FFF2-40B4-BE49-F238E27FC236}">
                    <a16:creationId xmlns:a16="http://schemas.microsoft.com/office/drawing/2014/main" id="{877FFFEB-8327-1045-B93F-93D49E799396}"/>
                  </a:ext>
                </a:extLst>
              </p:cNvPr>
              <p:cNvSpPr/>
              <p:nvPr/>
            </p:nvSpPr>
            <p:spPr bwMode="auto">
              <a:xfrm>
                <a:off x="887317" y="50071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5" name="Soleil 1224">
                <a:extLst>
                  <a:ext uri="{FF2B5EF4-FFF2-40B4-BE49-F238E27FC236}">
                    <a16:creationId xmlns:a16="http://schemas.microsoft.com/office/drawing/2014/main" id="{3FDA9EB4-957F-2249-BFE2-A602BFAFED2C}"/>
                  </a:ext>
                </a:extLst>
              </p:cNvPr>
              <p:cNvSpPr/>
              <p:nvPr/>
            </p:nvSpPr>
            <p:spPr bwMode="auto">
              <a:xfrm>
                <a:off x="1039717" y="51595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6" name="Soleil 1225">
                <a:extLst>
                  <a:ext uri="{FF2B5EF4-FFF2-40B4-BE49-F238E27FC236}">
                    <a16:creationId xmlns:a16="http://schemas.microsoft.com/office/drawing/2014/main" id="{3E8FF731-C788-314E-B18C-3439A2B53AD7}"/>
                  </a:ext>
                </a:extLst>
              </p:cNvPr>
              <p:cNvSpPr/>
              <p:nvPr/>
            </p:nvSpPr>
            <p:spPr bwMode="auto">
              <a:xfrm>
                <a:off x="1192117" y="53119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7" name="Soleil 1226">
                <a:extLst>
                  <a:ext uri="{FF2B5EF4-FFF2-40B4-BE49-F238E27FC236}">
                    <a16:creationId xmlns:a16="http://schemas.microsoft.com/office/drawing/2014/main" id="{CE66D403-E30D-BF44-A554-DD06803EA39C}"/>
                  </a:ext>
                </a:extLst>
              </p:cNvPr>
              <p:cNvSpPr/>
              <p:nvPr/>
            </p:nvSpPr>
            <p:spPr bwMode="auto">
              <a:xfrm>
                <a:off x="1344517" y="54643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8" name="Soleil 1227">
                <a:extLst>
                  <a:ext uri="{FF2B5EF4-FFF2-40B4-BE49-F238E27FC236}">
                    <a16:creationId xmlns:a16="http://schemas.microsoft.com/office/drawing/2014/main" id="{2762F4D1-8225-CD48-99E8-41F6D1BE3325}"/>
                  </a:ext>
                </a:extLst>
              </p:cNvPr>
              <p:cNvSpPr/>
              <p:nvPr/>
            </p:nvSpPr>
            <p:spPr bwMode="auto">
              <a:xfrm>
                <a:off x="1700956" y="55625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9" name="Soleil 1228">
                <a:extLst>
                  <a:ext uri="{FF2B5EF4-FFF2-40B4-BE49-F238E27FC236}">
                    <a16:creationId xmlns:a16="http://schemas.microsoft.com/office/drawing/2014/main" id="{61266F9B-E022-5D4B-95AD-839A0D000F54}"/>
                  </a:ext>
                </a:extLst>
              </p:cNvPr>
              <p:cNvSpPr/>
              <p:nvPr/>
            </p:nvSpPr>
            <p:spPr bwMode="auto">
              <a:xfrm>
                <a:off x="1292877" y="50764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0" name="Soleil 1229">
                <a:extLst>
                  <a:ext uri="{FF2B5EF4-FFF2-40B4-BE49-F238E27FC236}">
                    <a16:creationId xmlns:a16="http://schemas.microsoft.com/office/drawing/2014/main" id="{C47BE6B8-BF5B-254D-9799-8F3DC1232755}"/>
                  </a:ext>
                </a:extLst>
              </p:cNvPr>
              <p:cNvSpPr/>
              <p:nvPr/>
            </p:nvSpPr>
            <p:spPr bwMode="auto">
              <a:xfrm>
                <a:off x="1445277" y="52288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1" name="Soleil 1230">
                <a:extLst>
                  <a:ext uri="{FF2B5EF4-FFF2-40B4-BE49-F238E27FC236}">
                    <a16:creationId xmlns:a16="http://schemas.microsoft.com/office/drawing/2014/main" id="{F68FCF8B-D2AF-B646-BCFE-8462BDA03004}"/>
                  </a:ext>
                </a:extLst>
              </p:cNvPr>
              <p:cNvSpPr/>
              <p:nvPr/>
            </p:nvSpPr>
            <p:spPr bwMode="auto">
              <a:xfrm>
                <a:off x="1597677" y="53812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2" name="Soleil 1231">
                <a:extLst>
                  <a:ext uri="{FF2B5EF4-FFF2-40B4-BE49-F238E27FC236}">
                    <a16:creationId xmlns:a16="http://schemas.microsoft.com/office/drawing/2014/main" id="{40329756-F44D-474E-A452-6B4AA0A8D23A}"/>
                  </a:ext>
                </a:extLst>
              </p:cNvPr>
              <p:cNvSpPr/>
              <p:nvPr/>
            </p:nvSpPr>
            <p:spPr bwMode="auto">
              <a:xfrm>
                <a:off x="1750077" y="55336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3" name="Soleil 1232">
                <a:extLst>
                  <a:ext uri="{FF2B5EF4-FFF2-40B4-BE49-F238E27FC236}">
                    <a16:creationId xmlns:a16="http://schemas.microsoft.com/office/drawing/2014/main" id="{E3627B97-634F-0643-8F71-25FCF555822B}"/>
                  </a:ext>
                </a:extLst>
              </p:cNvPr>
              <p:cNvSpPr/>
              <p:nvPr/>
            </p:nvSpPr>
            <p:spPr bwMode="auto">
              <a:xfrm>
                <a:off x="1902477" y="56860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4" name="Soleil 1233">
                <a:extLst>
                  <a:ext uri="{FF2B5EF4-FFF2-40B4-BE49-F238E27FC236}">
                    <a16:creationId xmlns:a16="http://schemas.microsoft.com/office/drawing/2014/main" id="{C3BA3882-3480-E048-84AE-6B2D6A90A287}"/>
                  </a:ext>
                </a:extLst>
              </p:cNvPr>
              <p:cNvSpPr/>
              <p:nvPr/>
            </p:nvSpPr>
            <p:spPr bwMode="auto">
              <a:xfrm>
                <a:off x="1950339" y="53232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5" name="Soleil 1234">
                <a:extLst>
                  <a:ext uri="{FF2B5EF4-FFF2-40B4-BE49-F238E27FC236}">
                    <a16:creationId xmlns:a16="http://schemas.microsoft.com/office/drawing/2014/main" id="{573A1A56-5BD1-ED47-93E6-1B477359178A}"/>
                  </a:ext>
                </a:extLst>
              </p:cNvPr>
              <p:cNvSpPr/>
              <p:nvPr/>
            </p:nvSpPr>
            <p:spPr bwMode="auto">
              <a:xfrm>
                <a:off x="2102739" y="54756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6" name="Soleil 1235">
                <a:extLst>
                  <a:ext uri="{FF2B5EF4-FFF2-40B4-BE49-F238E27FC236}">
                    <a16:creationId xmlns:a16="http://schemas.microsoft.com/office/drawing/2014/main" id="{1774945C-09C1-AB41-BBEC-7FFF4E16DEE4}"/>
                  </a:ext>
                </a:extLst>
              </p:cNvPr>
              <p:cNvSpPr/>
              <p:nvPr/>
            </p:nvSpPr>
            <p:spPr bwMode="auto">
              <a:xfrm>
                <a:off x="2255139" y="56280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7" name="Soleil 1236">
                <a:extLst>
                  <a:ext uri="{FF2B5EF4-FFF2-40B4-BE49-F238E27FC236}">
                    <a16:creationId xmlns:a16="http://schemas.microsoft.com/office/drawing/2014/main" id="{3874DA92-6E84-5644-9027-87069363B80A}"/>
                  </a:ext>
                </a:extLst>
              </p:cNvPr>
              <p:cNvSpPr/>
              <p:nvPr/>
            </p:nvSpPr>
            <p:spPr bwMode="auto">
              <a:xfrm>
                <a:off x="1553595" y="55424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8" name="Soleil 1237">
                <a:extLst>
                  <a:ext uri="{FF2B5EF4-FFF2-40B4-BE49-F238E27FC236}">
                    <a16:creationId xmlns:a16="http://schemas.microsoft.com/office/drawing/2014/main" id="{AE659E36-CCCC-DD4C-A051-13472B5DE00D}"/>
                  </a:ext>
                </a:extLst>
              </p:cNvPr>
              <p:cNvSpPr/>
              <p:nvPr/>
            </p:nvSpPr>
            <p:spPr bwMode="auto">
              <a:xfrm>
                <a:off x="1705995" y="56948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9" name="Soleil 1238">
                <a:extLst>
                  <a:ext uri="{FF2B5EF4-FFF2-40B4-BE49-F238E27FC236}">
                    <a16:creationId xmlns:a16="http://schemas.microsoft.com/office/drawing/2014/main" id="{F6CFE68B-A2A3-C84D-8CBD-C29C93679733}"/>
                  </a:ext>
                </a:extLst>
              </p:cNvPr>
              <p:cNvSpPr/>
              <p:nvPr/>
            </p:nvSpPr>
            <p:spPr bwMode="auto">
              <a:xfrm>
                <a:off x="1858395" y="58472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0" name="Soleil 1239">
                <a:extLst>
                  <a:ext uri="{FF2B5EF4-FFF2-40B4-BE49-F238E27FC236}">
                    <a16:creationId xmlns:a16="http://schemas.microsoft.com/office/drawing/2014/main" id="{C5B44451-91B6-D748-A612-64A83C964966}"/>
                  </a:ext>
                </a:extLst>
              </p:cNvPr>
              <p:cNvSpPr/>
              <p:nvPr/>
            </p:nvSpPr>
            <p:spPr bwMode="auto">
              <a:xfrm>
                <a:off x="1519588" y="50379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1" name="Soleil 1240">
                <a:extLst>
                  <a:ext uri="{FF2B5EF4-FFF2-40B4-BE49-F238E27FC236}">
                    <a16:creationId xmlns:a16="http://schemas.microsoft.com/office/drawing/2014/main" id="{7A8E3216-9E31-2A40-AC46-9E1E6899CBF7}"/>
                  </a:ext>
                </a:extLst>
              </p:cNvPr>
              <p:cNvSpPr/>
              <p:nvPr/>
            </p:nvSpPr>
            <p:spPr bwMode="auto">
              <a:xfrm>
                <a:off x="1671988" y="51903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2" name="Soleil 1241">
                <a:extLst>
                  <a:ext uri="{FF2B5EF4-FFF2-40B4-BE49-F238E27FC236}">
                    <a16:creationId xmlns:a16="http://schemas.microsoft.com/office/drawing/2014/main" id="{8A685DBC-E539-2A41-BD7A-EDE877E78675}"/>
                  </a:ext>
                </a:extLst>
              </p:cNvPr>
              <p:cNvSpPr/>
              <p:nvPr/>
            </p:nvSpPr>
            <p:spPr bwMode="auto">
              <a:xfrm>
                <a:off x="1824388" y="53427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3" name="Soleil 1242">
                <a:extLst>
                  <a:ext uri="{FF2B5EF4-FFF2-40B4-BE49-F238E27FC236}">
                    <a16:creationId xmlns:a16="http://schemas.microsoft.com/office/drawing/2014/main" id="{ACB0238C-3334-9C40-84E7-0F7BE104F8B9}"/>
                  </a:ext>
                </a:extLst>
              </p:cNvPr>
              <p:cNvSpPr/>
              <p:nvPr/>
            </p:nvSpPr>
            <p:spPr bwMode="auto">
              <a:xfrm>
                <a:off x="1976788" y="54951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4" name="Soleil 1243">
                <a:extLst>
                  <a:ext uri="{FF2B5EF4-FFF2-40B4-BE49-F238E27FC236}">
                    <a16:creationId xmlns:a16="http://schemas.microsoft.com/office/drawing/2014/main" id="{1D794D95-4574-EC42-89D3-CE650A782DD3}"/>
                  </a:ext>
                </a:extLst>
              </p:cNvPr>
              <p:cNvSpPr/>
              <p:nvPr/>
            </p:nvSpPr>
            <p:spPr bwMode="auto">
              <a:xfrm>
                <a:off x="1459133" y="53862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5" name="Soleil 1244">
                <a:extLst>
                  <a:ext uri="{FF2B5EF4-FFF2-40B4-BE49-F238E27FC236}">
                    <a16:creationId xmlns:a16="http://schemas.microsoft.com/office/drawing/2014/main" id="{A7DC7987-4908-774F-8550-1E84F57C96CB}"/>
                  </a:ext>
                </a:extLst>
              </p:cNvPr>
              <p:cNvSpPr/>
              <p:nvPr/>
            </p:nvSpPr>
            <p:spPr bwMode="auto">
              <a:xfrm>
                <a:off x="984299" y="53320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6" name="Soleil 1245">
                <a:extLst>
                  <a:ext uri="{FF2B5EF4-FFF2-40B4-BE49-F238E27FC236}">
                    <a16:creationId xmlns:a16="http://schemas.microsoft.com/office/drawing/2014/main" id="{62247D3B-CA6B-D541-BB43-47052D6B80B9}"/>
                  </a:ext>
                </a:extLst>
              </p:cNvPr>
              <p:cNvSpPr/>
              <p:nvPr/>
            </p:nvSpPr>
            <p:spPr bwMode="auto">
              <a:xfrm>
                <a:off x="1136699" y="53320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7" name="Soleil 1246">
                <a:extLst>
                  <a:ext uri="{FF2B5EF4-FFF2-40B4-BE49-F238E27FC236}">
                    <a16:creationId xmlns:a16="http://schemas.microsoft.com/office/drawing/2014/main" id="{26429458-2182-2248-8421-C629AFFA9D56}"/>
                  </a:ext>
                </a:extLst>
              </p:cNvPr>
              <p:cNvSpPr/>
              <p:nvPr/>
            </p:nvSpPr>
            <p:spPr bwMode="auto">
              <a:xfrm>
                <a:off x="1289099" y="54844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8" name="Soleil 1247">
                <a:extLst>
                  <a:ext uri="{FF2B5EF4-FFF2-40B4-BE49-F238E27FC236}">
                    <a16:creationId xmlns:a16="http://schemas.microsoft.com/office/drawing/2014/main" id="{E17CB4A4-562A-8749-A81A-7EAC6EB36E1E}"/>
                  </a:ext>
                </a:extLst>
              </p:cNvPr>
              <p:cNvSpPr/>
              <p:nvPr/>
            </p:nvSpPr>
            <p:spPr bwMode="auto">
              <a:xfrm>
                <a:off x="1441499" y="56368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9" name="Soleil 1248">
                <a:extLst>
                  <a:ext uri="{FF2B5EF4-FFF2-40B4-BE49-F238E27FC236}">
                    <a16:creationId xmlns:a16="http://schemas.microsoft.com/office/drawing/2014/main" id="{1F04BA1A-81E2-BE4E-B8BB-27182BF0E24E}"/>
                  </a:ext>
                </a:extLst>
              </p:cNvPr>
              <p:cNvSpPr/>
              <p:nvPr/>
            </p:nvSpPr>
            <p:spPr bwMode="auto">
              <a:xfrm>
                <a:off x="1593899" y="57892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0" name="Soleil 1249">
                <a:extLst>
                  <a:ext uri="{FF2B5EF4-FFF2-40B4-BE49-F238E27FC236}">
                    <a16:creationId xmlns:a16="http://schemas.microsoft.com/office/drawing/2014/main" id="{589019F2-8011-974F-BDBB-EFBCC5B3E531}"/>
                  </a:ext>
                </a:extLst>
              </p:cNvPr>
              <p:cNvSpPr/>
              <p:nvPr/>
            </p:nvSpPr>
            <p:spPr bwMode="auto">
              <a:xfrm>
                <a:off x="1950338" y="58875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1" name="Soleil 1250">
                <a:extLst>
                  <a:ext uri="{FF2B5EF4-FFF2-40B4-BE49-F238E27FC236}">
                    <a16:creationId xmlns:a16="http://schemas.microsoft.com/office/drawing/2014/main" id="{DF095B03-F3F0-A347-A30B-8453B3D3923E}"/>
                  </a:ext>
                </a:extLst>
              </p:cNvPr>
              <p:cNvSpPr/>
              <p:nvPr/>
            </p:nvSpPr>
            <p:spPr bwMode="auto">
              <a:xfrm>
                <a:off x="1028381" y="54164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2" name="Soleil 1251">
                <a:extLst>
                  <a:ext uri="{FF2B5EF4-FFF2-40B4-BE49-F238E27FC236}">
                    <a16:creationId xmlns:a16="http://schemas.microsoft.com/office/drawing/2014/main" id="{604B7E2E-FCC2-EA41-AF45-2A97E4DC9B35}"/>
                  </a:ext>
                </a:extLst>
              </p:cNvPr>
              <p:cNvSpPr/>
              <p:nvPr/>
            </p:nvSpPr>
            <p:spPr bwMode="auto">
              <a:xfrm>
                <a:off x="1180781" y="55688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3" name="Soleil 1252">
                <a:extLst>
                  <a:ext uri="{FF2B5EF4-FFF2-40B4-BE49-F238E27FC236}">
                    <a16:creationId xmlns:a16="http://schemas.microsoft.com/office/drawing/2014/main" id="{F16AF236-8768-134F-A586-D0864436B98D}"/>
                  </a:ext>
                </a:extLst>
              </p:cNvPr>
              <p:cNvSpPr/>
              <p:nvPr/>
            </p:nvSpPr>
            <p:spPr bwMode="auto">
              <a:xfrm>
                <a:off x="1333181" y="57212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4" name="Soleil 1253">
                <a:extLst>
                  <a:ext uri="{FF2B5EF4-FFF2-40B4-BE49-F238E27FC236}">
                    <a16:creationId xmlns:a16="http://schemas.microsoft.com/office/drawing/2014/main" id="{2E1E1BF8-BAAD-D645-8D0B-63F471B5E135}"/>
                  </a:ext>
                </a:extLst>
              </p:cNvPr>
              <p:cNvSpPr/>
              <p:nvPr/>
            </p:nvSpPr>
            <p:spPr bwMode="auto">
              <a:xfrm>
                <a:off x="1485581" y="58736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5" name="Soleil 1254">
                <a:extLst>
                  <a:ext uri="{FF2B5EF4-FFF2-40B4-BE49-F238E27FC236}">
                    <a16:creationId xmlns:a16="http://schemas.microsoft.com/office/drawing/2014/main" id="{0E74170E-7A63-F942-9AAF-DAB33073B91C}"/>
                  </a:ext>
                </a:extLst>
              </p:cNvPr>
              <p:cNvSpPr/>
              <p:nvPr/>
            </p:nvSpPr>
            <p:spPr bwMode="auto">
              <a:xfrm>
                <a:off x="1637981" y="60260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6" name="Soleil 1255">
                <a:extLst>
                  <a:ext uri="{FF2B5EF4-FFF2-40B4-BE49-F238E27FC236}">
                    <a16:creationId xmlns:a16="http://schemas.microsoft.com/office/drawing/2014/main" id="{95C6A3B7-70DA-CD46-9D47-A28EB8989049}"/>
                  </a:ext>
                </a:extLst>
              </p:cNvPr>
              <p:cNvSpPr/>
              <p:nvPr/>
            </p:nvSpPr>
            <p:spPr bwMode="auto">
              <a:xfrm>
                <a:off x="1685843" y="56633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7" name="Soleil 1256">
                <a:extLst>
                  <a:ext uri="{FF2B5EF4-FFF2-40B4-BE49-F238E27FC236}">
                    <a16:creationId xmlns:a16="http://schemas.microsoft.com/office/drawing/2014/main" id="{95ABB2EC-9234-8A43-995A-4368E841F800}"/>
                  </a:ext>
                </a:extLst>
              </p:cNvPr>
              <p:cNvSpPr/>
              <p:nvPr/>
            </p:nvSpPr>
            <p:spPr bwMode="auto">
              <a:xfrm>
                <a:off x="1838243" y="58157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8" name="Soleil 1257">
                <a:extLst>
                  <a:ext uri="{FF2B5EF4-FFF2-40B4-BE49-F238E27FC236}">
                    <a16:creationId xmlns:a16="http://schemas.microsoft.com/office/drawing/2014/main" id="{CB003381-0413-9C4E-A0D3-FC6B3E98B599}"/>
                  </a:ext>
                </a:extLst>
              </p:cNvPr>
              <p:cNvSpPr/>
              <p:nvPr/>
            </p:nvSpPr>
            <p:spPr bwMode="auto">
              <a:xfrm>
                <a:off x="1990643" y="59681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9" name="Soleil 1258">
                <a:extLst>
                  <a:ext uri="{FF2B5EF4-FFF2-40B4-BE49-F238E27FC236}">
                    <a16:creationId xmlns:a16="http://schemas.microsoft.com/office/drawing/2014/main" id="{3A4ED846-C03F-FF43-AC1D-1A34BA8E3A63}"/>
                  </a:ext>
                </a:extLst>
              </p:cNvPr>
              <p:cNvSpPr/>
              <p:nvPr/>
            </p:nvSpPr>
            <p:spPr bwMode="auto">
              <a:xfrm>
                <a:off x="1289099" y="58824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0" name="Soleil 1259">
                <a:extLst>
                  <a:ext uri="{FF2B5EF4-FFF2-40B4-BE49-F238E27FC236}">
                    <a16:creationId xmlns:a16="http://schemas.microsoft.com/office/drawing/2014/main" id="{13609BE0-40EB-2240-817E-5459768F468D}"/>
                  </a:ext>
                </a:extLst>
              </p:cNvPr>
              <p:cNvSpPr/>
              <p:nvPr/>
            </p:nvSpPr>
            <p:spPr bwMode="auto">
              <a:xfrm>
                <a:off x="1441499" y="60348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1" name="Soleil 1260">
                <a:extLst>
                  <a:ext uri="{FF2B5EF4-FFF2-40B4-BE49-F238E27FC236}">
                    <a16:creationId xmlns:a16="http://schemas.microsoft.com/office/drawing/2014/main" id="{589373FC-1D02-4F4E-8976-DC0578C163C1}"/>
                  </a:ext>
                </a:extLst>
              </p:cNvPr>
              <p:cNvSpPr/>
              <p:nvPr/>
            </p:nvSpPr>
            <p:spPr bwMode="auto">
              <a:xfrm>
                <a:off x="1593899" y="61872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2" name="Soleil 1261">
                <a:extLst>
                  <a:ext uri="{FF2B5EF4-FFF2-40B4-BE49-F238E27FC236}">
                    <a16:creationId xmlns:a16="http://schemas.microsoft.com/office/drawing/2014/main" id="{3FF45ECF-35E7-464C-8CD0-0CA5B096087B}"/>
                  </a:ext>
                </a:extLst>
              </p:cNvPr>
              <p:cNvSpPr/>
              <p:nvPr/>
            </p:nvSpPr>
            <p:spPr bwMode="auto">
              <a:xfrm>
                <a:off x="1255092" y="53780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3" name="Soleil 1262">
                <a:extLst>
                  <a:ext uri="{FF2B5EF4-FFF2-40B4-BE49-F238E27FC236}">
                    <a16:creationId xmlns:a16="http://schemas.microsoft.com/office/drawing/2014/main" id="{ABCD2F2C-F441-914F-BD11-B1F5193909C9}"/>
                  </a:ext>
                </a:extLst>
              </p:cNvPr>
              <p:cNvSpPr/>
              <p:nvPr/>
            </p:nvSpPr>
            <p:spPr bwMode="auto">
              <a:xfrm>
                <a:off x="1407492" y="55304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4" name="Soleil 1263">
                <a:extLst>
                  <a:ext uri="{FF2B5EF4-FFF2-40B4-BE49-F238E27FC236}">
                    <a16:creationId xmlns:a16="http://schemas.microsoft.com/office/drawing/2014/main" id="{DB018BCC-AFBA-CE4D-90BD-C0AE56779EB2}"/>
                  </a:ext>
                </a:extLst>
              </p:cNvPr>
              <p:cNvSpPr/>
              <p:nvPr/>
            </p:nvSpPr>
            <p:spPr bwMode="auto">
              <a:xfrm>
                <a:off x="1559892" y="56828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5" name="Soleil 1264">
                <a:extLst>
                  <a:ext uri="{FF2B5EF4-FFF2-40B4-BE49-F238E27FC236}">
                    <a16:creationId xmlns:a16="http://schemas.microsoft.com/office/drawing/2014/main" id="{D117AB94-9D5A-D240-A264-7D4576689F52}"/>
                  </a:ext>
                </a:extLst>
              </p:cNvPr>
              <p:cNvSpPr/>
              <p:nvPr/>
            </p:nvSpPr>
            <p:spPr bwMode="auto">
              <a:xfrm>
                <a:off x="1712292" y="58352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6" name="Soleil 1265">
                <a:extLst>
                  <a:ext uri="{FF2B5EF4-FFF2-40B4-BE49-F238E27FC236}">
                    <a16:creationId xmlns:a16="http://schemas.microsoft.com/office/drawing/2014/main" id="{E9B84CB1-C8BC-EF44-9B2A-FD7C5F7E9A92}"/>
                  </a:ext>
                </a:extLst>
              </p:cNvPr>
              <p:cNvSpPr/>
              <p:nvPr/>
            </p:nvSpPr>
            <p:spPr bwMode="auto">
              <a:xfrm>
                <a:off x="1194637" y="57263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7" name="Soleil 1266">
                <a:extLst>
                  <a:ext uri="{FF2B5EF4-FFF2-40B4-BE49-F238E27FC236}">
                    <a16:creationId xmlns:a16="http://schemas.microsoft.com/office/drawing/2014/main" id="{A799A59D-FE61-7C4B-9C40-8D7F9BE21712}"/>
                  </a:ext>
                </a:extLst>
              </p:cNvPr>
              <p:cNvSpPr/>
              <p:nvPr/>
            </p:nvSpPr>
            <p:spPr bwMode="auto">
              <a:xfrm>
                <a:off x="719803" y="56721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8" name="Soleil 1267">
                <a:extLst>
                  <a:ext uri="{FF2B5EF4-FFF2-40B4-BE49-F238E27FC236}">
                    <a16:creationId xmlns:a16="http://schemas.microsoft.com/office/drawing/2014/main" id="{E9768AE8-0806-4544-A5EE-B5398B5FDD8F}"/>
                  </a:ext>
                </a:extLst>
              </p:cNvPr>
              <p:cNvSpPr/>
              <p:nvPr/>
            </p:nvSpPr>
            <p:spPr bwMode="auto">
              <a:xfrm>
                <a:off x="872203" y="56721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9" name="Soleil 1268">
                <a:extLst>
                  <a:ext uri="{FF2B5EF4-FFF2-40B4-BE49-F238E27FC236}">
                    <a16:creationId xmlns:a16="http://schemas.microsoft.com/office/drawing/2014/main" id="{BBD067CD-1C3B-7B46-A9F8-CE53739FFDDA}"/>
                  </a:ext>
                </a:extLst>
              </p:cNvPr>
              <p:cNvSpPr/>
              <p:nvPr/>
            </p:nvSpPr>
            <p:spPr bwMode="auto">
              <a:xfrm>
                <a:off x="1024603" y="58245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0" name="Soleil 1269">
                <a:extLst>
                  <a:ext uri="{FF2B5EF4-FFF2-40B4-BE49-F238E27FC236}">
                    <a16:creationId xmlns:a16="http://schemas.microsoft.com/office/drawing/2014/main" id="{44D7EAE3-9B81-E144-92A8-EAFA2DC1A9B9}"/>
                  </a:ext>
                </a:extLst>
              </p:cNvPr>
              <p:cNvSpPr/>
              <p:nvPr/>
            </p:nvSpPr>
            <p:spPr bwMode="auto">
              <a:xfrm>
                <a:off x="1177003" y="59769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1" name="Soleil 1270">
                <a:extLst>
                  <a:ext uri="{FF2B5EF4-FFF2-40B4-BE49-F238E27FC236}">
                    <a16:creationId xmlns:a16="http://schemas.microsoft.com/office/drawing/2014/main" id="{68D29AD0-004D-3044-8E97-778F15F64A55}"/>
                  </a:ext>
                </a:extLst>
              </p:cNvPr>
              <p:cNvSpPr/>
              <p:nvPr/>
            </p:nvSpPr>
            <p:spPr bwMode="auto">
              <a:xfrm>
                <a:off x="1329403" y="61293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2" name="Soleil 1271">
                <a:extLst>
                  <a:ext uri="{FF2B5EF4-FFF2-40B4-BE49-F238E27FC236}">
                    <a16:creationId xmlns:a16="http://schemas.microsoft.com/office/drawing/2014/main" id="{A92CE621-93F7-B44A-8506-D8C02A5F5DF4}"/>
                  </a:ext>
                </a:extLst>
              </p:cNvPr>
              <p:cNvSpPr/>
              <p:nvPr/>
            </p:nvSpPr>
            <p:spPr bwMode="auto">
              <a:xfrm>
                <a:off x="1685842" y="62275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3" name="Soleil 1272">
                <a:extLst>
                  <a:ext uri="{FF2B5EF4-FFF2-40B4-BE49-F238E27FC236}">
                    <a16:creationId xmlns:a16="http://schemas.microsoft.com/office/drawing/2014/main" id="{66D3CF72-A5C1-424A-90A8-2F17C392E203}"/>
                  </a:ext>
                </a:extLst>
              </p:cNvPr>
              <p:cNvSpPr/>
              <p:nvPr/>
            </p:nvSpPr>
            <p:spPr bwMode="auto">
              <a:xfrm>
                <a:off x="2154378" y="52728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4" name="Soleil 1273">
                <a:extLst>
                  <a:ext uri="{FF2B5EF4-FFF2-40B4-BE49-F238E27FC236}">
                    <a16:creationId xmlns:a16="http://schemas.microsoft.com/office/drawing/2014/main" id="{6B01AC81-C0D9-A54A-B247-1C7BC0E48ABB}"/>
                  </a:ext>
                </a:extLst>
              </p:cNvPr>
              <p:cNvSpPr/>
              <p:nvPr/>
            </p:nvSpPr>
            <p:spPr bwMode="auto">
              <a:xfrm>
                <a:off x="2306778" y="54252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5" name="Soleil 1274">
                <a:extLst>
                  <a:ext uri="{FF2B5EF4-FFF2-40B4-BE49-F238E27FC236}">
                    <a16:creationId xmlns:a16="http://schemas.microsoft.com/office/drawing/2014/main" id="{27587929-AF82-2447-91D7-D033CCDCD01B}"/>
                  </a:ext>
                </a:extLst>
              </p:cNvPr>
              <p:cNvSpPr/>
              <p:nvPr/>
            </p:nvSpPr>
            <p:spPr bwMode="auto">
              <a:xfrm>
                <a:off x="2459178" y="55776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6" name="Soleil 1275">
                <a:extLst>
                  <a:ext uri="{FF2B5EF4-FFF2-40B4-BE49-F238E27FC236}">
                    <a16:creationId xmlns:a16="http://schemas.microsoft.com/office/drawing/2014/main" id="{F18098ED-360B-7146-A67C-04F9499A0A1C}"/>
                  </a:ext>
                </a:extLst>
              </p:cNvPr>
              <p:cNvSpPr/>
              <p:nvPr/>
            </p:nvSpPr>
            <p:spPr bwMode="auto">
              <a:xfrm>
                <a:off x="2611578" y="57300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7" name="Soleil 1276">
                <a:extLst>
                  <a:ext uri="{FF2B5EF4-FFF2-40B4-BE49-F238E27FC236}">
                    <a16:creationId xmlns:a16="http://schemas.microsoft.com/office/drawing/2014/main" id="{773940FC-E28F-7F44-B512-D55AB687121C}"/>
                  </a:ext>
                </a:extLst>
              </p:cNvPr>
              <p:cNvSpPr/>
              <p:nvPr/>
            </p:nvSpPr>
            <p:spPr bwMode="auto">
              <a:xfrm>
                <a:off x="2763978" y="58824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8" name="Soleil 1277">
                <a:extLst>
                  <a:ext uri="{FF2B5EF4-FFF2-40B4-BE49-F238E27FC236}">
                    <a16:creationId xmlns:a16="http://schemas.microsoft.com/office/drawing/2014/main" id="{9A8F747F-DE01-824F-995C-0576CB3511ED}"/>
                  </a:ext>
                </a:extLst>
              </p:cNvPr>
              <p:cNvSpPr/>
              <p:nvPr/>
            </p:nvSpPr>
            <p:spPr bwMode="auto">
              <a:xfrm>
                <a:off x="2811840" y="55197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9" name="Soleil 1278">
                <a:extLst>
                  <a:ext uri="{FF2B5EF4-FFF2-40B4-BE49-F238E27FC236}">
                    <a16:creationId xmlns:a16="http://schemas.microsoft.com/office/drawing/2014/main" id="{E7B8109D-2B6D-854D-B57D-4CB5D56F5630}"/>
                  </a:ext>
                </a:extLst>
              </p:cNvPr>
              <p:cNvSpPr/>
              <p:nvPr/>
            </p:nvSpPr>
            <p:spPr bwMode="auto">
              <a:xfrm>
                <a:off x="2738788" y="56293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0" name="Soleil 1279">
                <a:extLst>
                  <a:ext uri="{FF2B5EF4-FFF2-40B4-BE49-F238E27FC236}">
                    <a16:creationId xmlns:a16="http://schemas.microsoft.com/office/drawing/2014/main" id="{31F9C6C0-B8F1-AB4F-9FC6-CFD35953E0AA}"/>
                  </a:ext>
                </a:extLst>
              </p:cNvPr>
              <p:cNvSpPr/>
              <p:nvPr/>
            </p:nvSpPr>
            <p:spPr bwMode="auto">
              <a:xfrm>
                <a:off x="2891188" y="57817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1" name="Soleil 1280">
                <a:extLst>
                  <a:ext uri="{FF2B5EF4-FFF2-40B4-BE49-F238E27FC236}">
                    <a16:creationId xmlns:a16="http://schemas.microsoft.com/office/drawing/2014/main" id="{9AABDE96-C906-DC49-ADE3-C2300445AF98}"/>
                  </a:ext>
                </a:extLst>
              </p:cNvPr>
              <p:cNvSpPr/>
              <p:nvPr/>
            </p:nvSpPr>
            <p:spPr bwMode="auto">
              <a:xfrm>
                <a:off x="2415096" y="57389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2" name="Soleil 1281">
                <a:extLst>
                  <a:ext uri="{FF2B5EF4-FFF2-40B4-BE49-F238E27FC236}">
                    <a16:creationId xmlns:a16="http://schemas.microsoft.com/office/drawing/2014/main" id="{65722C4F-B53B-9149-8D32-94618B31C0B1}"/>
                  </a:ext>
                </a:extLst>
              </p:cNvPr>
              <p:cNvSpPr/>
              <p:nvPr/>
            </p:nvSpPr>
            <p:spPr bwMode="auto">
              <a:xfrm>
                <a:off x="2567496" y="58913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3" name="Soleil 1282">
                <a:extLst>
                  <a:ext uri="{FF2B5EF4-FFF2-40B4-BE49-F238E27FC236}">
                    <a16:creationId xmlns:a16="http://schemas.microsoft.com/office/drawing/2014/main" id="{C1114D34-5762-CC4F-97F1-0A623D670BFA}"/>
                  </a:ext>
                </a:extLst>
              </p:cNvPr>
              <p:cNvSpPr/>
              <p:nvPr/>
            </p:nvSpPr>
            <p:spPr bwMode="auto">
              <a:xfrm>
                <a:off x="2719896" y="60437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4" name="Soleil 1283">
                <a:extLst>
                  <a:ext uri="{FF2B5EF4-FFF2-40B4-BE49-F238E27FC236}">
                    <a16:creationId xmlns:a16="http://schemas.microsoft.com/office/drawing/2014/main" id="{D6AB8F56-F03A-434A-A9AC-D537AD3ABE83}"/>
                  </a:ext>
                </a:extLst>
              </p:cNvPr>
              <p:cNvSpPr/>
              <p:nvPr/>
            </p:nvSpPr>
            <p:spPr bwMode="auto">
              <a:xfrm>
                <a:off x="2381089" y="52344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5" name="Soleil 1284">
                <a:extLst>
                  <a:ext uri="{FF2B5EF4-FFF2-40B4-BE49-F238E27FC236}">
                    <a16:creationId xmlns:a16="http://schemas.microsoft.com/office/drawing/2014/main" id="{9BF7A1EB-5967-AA43-AA8D-2E7651EB032F}"/>
                  </a:ext>
                </a:extLst>
              </p:cNvPr>
              <p:cNvSpPr/>
              <p:nvPr/>
            </p:nvSpPr>
            <p:spPr bwMode="auto">
              <a:xfrm>
                <a:off x="2533489" y="53868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6" name="Soleil 1285">
                <a:extLst>
                  <a:ext uri="{FF2B5EF4-FFF2-40B4-BE49-F238E27FC236}">
                    <a16:creationId xmlns:a16="http://schemas.microsoft.com/office/drawing/2014/main" id="{8114FD15-44E8-7C40-A7E5-1C9E6EE29732}"/>
                  </a:ext>
                </a:extLst>
              </p:cNvPr>
              <p:cNvSpPr/>
              <p:nvPr/>
            </p:nvSpPr>
            <p:spPr bwMode="auto">
              <a:xfrm>
                <a:off x="2685889" y="55392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7" name="Soleil 1286">
                <a:extLst>
                  <a:ext uri="{FF2B5EF4-FFF2-40B4-BE49-F238E27FC236}">
                    <a16:creationId xmlns:a16="http://schemas.microsoft.com/office/drawing/2014/main" id="{92835B27-22F4-7240-A077-A2C470BC78D8}"/>
                  </a:ext>
                </a:extLst>
              </p:cNvPr>
              <p:cNvSpPr/>
              <p:nvPr/>
            </p:nvSpPr>
            <p:spPr bwMode="auto">
              <a:xfrm>
                <a:off x="2838289" y="56916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8" name="Soleil 1287">
                <a:extLst>
                  <a:ext uri="{FF2B5EF4-FFF2-40B4-BE49-F238E27FC236}">
                    <a16:creationId xmlns:a16="http://schemas.microsoft.com/office/drawing/2014/main" id="{5BA3D861-E601-4546-A565-946735D33877}"/>
                  </a:ext>
                </a:extLst>
              </p:cNvPr>
              <p:cNvSpPr/>
              <p:nvPr/>
            </p:nvSpPr>
            <p:spPr bwMode="auto">
              <a:xfrm>
                <a:off x="2320634" y="558272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9" name="Soleil 1288">
                <a:extLst>
                  <a:ext uri="{FF2B5EF4-FFF2-40B4-BE49-F238E27FC236}">
                    <a16:creationId xmlns:a16="http://schemas.microsoft.com/office/drawing/2014/main" id="{9995E6AB-8177-ED44-AD82-E2E124B7B055}"/>
                  </a:ext>
                </a:extLst>
              </p:cNvPr>
              <p:cNvSpPr/>
              <p:nvPr/>
            </p:nvSpPr>
            <p:spPr bwMode="auto">
              <a:xfrm>
                <a:off x="1845800" y="55285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0" name="Soleil 1289">
                <a:extLst>
                  <a:ext uri="{FF2B5EF4-FFF2-40B4-BE49-F238E27FC236}">
                    <a16:creationId xmlns:a16="http://schemas.microsoft.com/office/drawing/2014/main" id="{3F7B9FB9-F440-1D46-B219-9F1477519B0D}"/>
                  </a:ext>
                </a:extLst>
              </p:cNvPr>
              <p:cNvSpPr/>
              <p:nvPr/>
            </p:nvSpPr>
            <p:spPr bwMode="auto">
              <a:xfrm>
                <a:off x="1998200" y="55285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1" name="Soleil 1290">
                <a:extLst>
                  <a:ext uri="{FF2B5EF4-FFF2-40B4-BE49-F238E27FC236}">
                    <a16:creationId xmlns:a16="http://schemas.microsoft.com/office/drawing/2014/main" id="{65ECD4DD-1FC0-4F40-9EDB-240218FFBC0C}"/>
                  </a:ext>
                </a:extLst>
              </p:cNvPr>
              <p:cNvSpPr/>
              <p:nvPr/>
            </p:nvSpPr>
            <p:spPr bwMode="auto">
              <a:xfrm>
                <a:off x="2150600" y="56809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2" name="Soleil 1291">
                <a:extLst>
                  <a:ext uri="{FF2B5EF4-FFF2-40B4-BE49-F238E27FC236}">
                    <a16:creationId xmlns:a16="http://schemas.microsoft.com/office/drawing/2014/main" id="{BECA1044-96DC-1D43-B8F1-2D17FBBA3270}"/>
                  </a:ext>
                </a:extLst>
              </p:cNvPr>
              <p:cNvSpPr/>
              <p:nvPr/>
            </p:nvSpPr>
            <p:spPr bwMode="auto">
              <a:xfrm>
                <a:off x="2303000" y="58333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3" name="Soleil 1292">
                <a:extLst>
                  <a:ext uri="{FF2B5EF4-FFF2-40B4-BE49-F238E27FC236}">
                    <a16:creationId xmlns:a16="http://schemas.microsoft.com/office/drawing/2014/main" id="{75D413AF-E16B-6F44-89E7-D1EEB55D0EC3}"/>
                  </a:ext>
                </a:extLst>
              </p:cNvPr>
              <p:cNvSpPr/>
              <p:nvPr/>
            </p:nvSpPr>
            <p:spPr bwMode="auto">
              <a:xfrm>
                <a:off x="2455400" y="59857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4" name="Soleil 1293">
                <a:extLst>
                  <a:ext uri="{FF2B5EF4-FFF2-40B4-BE49-F238E27FC236}">
                    <a16:creationId xmlns:a16="http://schemas.microsoft.com/office/drawing/2014/main" id="{8530D0EE-B5C0-F84E-98CD-1A8310E3DAA7}"/>
                  </a:ext>
                </a:extLst>
              </p:cNvPr>
              <p:cNvSpPr/>
              <p:nvPr/>
            </p:nvSpPr>
            <p:spPr bwMode="auto">
              <a:xfrm>
                <a:off x="2811839" y="60840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5" name="Soleil 1294">
                <a:extLst>
                  <a:ext uri="{FF2B5EF4-FFF2-40B4-BE49-F238E27FC236}">
                    <a16:creationId xmlns:a16="http://schemas.microsoft.com/office/drawing/2014/main" id="{1BF97B8B-B8BF-5548-8D4A-F69562FB46B5}"/>
                  </a:ext>
                </a:extLst>
              </p:cNvPr>
              <p:cNvSpPr/>
              <p:nvPr/>
            </p:nvSpPr>
            <p:spPr bwMode="auto">
              <a:xfrm>
                <a:off x="2229948" y="45549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6" name="Soleil 1295">
                <a:extLst>
                  <a:ext uri="{FF2B5EF4-FFF2-40B4-BE49-F238E27FC236}">
                    <a16:creationId xmlns:a16="http://schemas.microsoft.com/office/drawing/2014/main" id="{532F9C91-DB8C-D94C-B829-A6445C88F9BF}"/>
                  </a:ext>
                </a:extLst>
              </p:cNvPr>
              <p:cNvSpPr/>
              <p:nvPr/>
            </p:nvSpPr>
            <p:spPr bwMode="auto">
              <a:xfrm>
                <a:off x="2382348" y="47073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7" name="Soleil 1296">
                <a:extLst>
                  <a:ext uri="{FF2B5EF4-FFF2-40B4-BE49-F238E27FC236}">
                    <a16:creationId xmlns:a16="http://schemas.microsoft.com/office/drawing/2014/main" id="{1051FF35-CB88-8344-99A6-4A567B9F3E96}"/>
                  </a:ext>
                </a:extLst>
              </p:cNvPr>
              <p:cNvSpPr/>
              <p:nvPr/>
            </p:nvSpPr>
            <p:spPr bwMode="auto">
              <a:xfrm>
                <a:off x="2534748" y="48597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8" name="Soleil 1297">
                <a:extLst>
                  <a:ext uri="{FF2B5EF4-FFF2-40B4-BE49-F238E27FC236}">
                    <a16:creationId xmlns:a16="http://schemas.microsoft.com/office/drawing/2014/main" id="{1D55E5AA-560C-934B-AD9A-9330731E5F2D}"/>
                  </a:ext>
                </a:extLst>
              </p:cNvPr>
              <p:cNvSpPr/>
              <p:nvPr/>
            </p:nvSpPr>
            <p:spPr bwMode="auto">
              <a:xfrm>
                <a:off x="2687148" y="50121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9" name="Soleil 1298">
                <a:extLst>
                  <a:ext uri="{FF2B5EF4-FFF2-40B4-BE49-F238E27FC236}">
                    <a16:creationId xmlns:a16="http://schemas.microsoft.com/office/drawing/2014/main" id="{E3C40DD8-92C2-5544-82D7-09BEBD35E7ED}"/>
                  </a:ext>
                </a:extLst>
              </p:cNvPr>
              <p:cNvSpPr/>
              <p:nvPr/>
            </p:nvSpPr>
            <p:spPr bwMode="auto">
              <a:xfrm>
                <a:off x="2839548" y="51645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0" name="Soleil 1299">
                <a:extLst>
                  <a:ext uri="{FF2B5EF4-FFF2-40B4-BE49-F238E27FC236}">
                    <a16:creationId xmlns:a16="http://schemas.microsoft.com/office/drawing/2014/main" id="{C7D77EA2-B0D4-A34B-BA9B-529EBC6E641C}"/>
                  </a:ext>
                </a:extLst>
              </p:cNvPr>
              <p:cNvSpPr/>
              <p:nvPr/>
            </p:nvSpPr>
            <p:spPr bwMode="auto">
              <a:xfrm>
                <a:off x="2887410" y="48018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1" name="Soleil 1300">
                <a:extLst>
                  <a:ext uri="{FF2B5EF4-FFF2-40B4-BE49-F238E27FC236}">
                    <a16:creationId xmlns:a16="http://schemas.microsoft.com/office/drawing/2014/main" id="{05D1E1B6-7C57-CE44-92A1-324BDDFF43D2}"/>
                  </a:ext>
                </a:extLst>
              </p:cNvPr>
              <p:cNvSpPr/>
              <p:nvPr/>
            </p:nvSpPr>
            <p:spPr bwMode="auto">
              <a:xfrm>
                <a:off x="2814358" y="49114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2" name="Soleil 1301">
                <a:extLst>
                  <a:ext uri="{FF2B5EF4-FFF2-40B4-BE49-F238E27FC236}">
                    <a16:creationId xmlns:a16="http://schemas.microsoft.com/office/drawing/2014/main" id="{445DB18F-F230-7341-82C7-11A2E91FDC5A}"/>
                  </a:ext>
                </a:extLst>
              </p:cNvPr>
              <p:cNvSpPr/>
              <p:nvPr/>
            </p:nvSpPr>
            <p:spPr bwMode="auto">
              <a:xfrm>
                <a:off x="2966758" y="50638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3" name="Soleil 1302">
                <a:extLst>
                  <a:ext uri="{FF2B5EF4-FFF2-40B4-BE49-F238E27FC236}">
                    <a16:creationId xmlns:a16="http://schemas.microsoft.com/office/drawing/2014/main" id="{3265EE9D-D90A-B747-B3F2-2A45436FB831}"/>
                  </a:ext>
                </a:extLst>
              </p:cNvPr>
              <p:cNvSpPr/>
              <p:nvPr/>
            </p:nvSpPr>
            <p:spPr bwMode="auto">
              <a:xfrm>
                <a:off x="2490666" y="50209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4" name="Soleil 1303">
                <a:extLst>
                  <a:ext uri="{FF2B5EF4-FFF2-40B4-BE49-F238E27FC236}">
                    <a16:creationId xmlns:a16="http://schemas.microsoft.com/office/drawing/2014/main" id="{1395B854-D2B9-7542-93D2-DCE31C9F3B23}"/>
                  </a:ext>
                </a:extLst>
              </p:cNvPr>
              <p:cNvSpPr/>
              <p:nvPr/>
            </p:nvSpPr>
            <p:spPr bwMode="auto">
              <a:xfrm>
                <a:off x="2643066" y="51733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5" name="Soleil 1304">
                <a:extLst>
                  <a:ext uri="{FF2B5EF4-FFF2-40B4-BE49-F238E27FC236}">
                    <a16:creationId xmlns:a16="http://schemas.microsoft.com/office/drawing/2014/main" id="{DE295C0B-EDE5-B64A-8B04-E7BE671EAE02}"/>
                  </a:ext>
                </a:extLst>
              </p:cNvPr>
              <p:cNvSpPr/>
              <p:nvPr/>
            </p:nvSpPr>
            <p:spPr bwMode="auto">
              <a:xfrm>
                <a:off x="2795466" y="53257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6" name="Soleil 1305">
                <a:extLst>
                  <a:ext uri="{FF2B5EF4-FFF2-40B4-BE49-F238E27FC236}">
                    <a16:creationId xmlns:a16="http://schemas.microsoft.com/office/drawing/2014/main" id="{DCEDA2C2-12E5-784B-A2AC-B42B62F50E3C}"/>
                  </a:ext>
                </a:extLst>
              </p:cNvPr>
              <p:cNvSpPr/>
              <p:nvPr/>
            </p:nvSpPr>
            <p:spPr bwMode="auto">
              <a:xfrm>
                <a:off x="2456659" y="45165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7" name="Soleil 1306">
                <a:extLst>
                  <a:ext uri="{FF2B5EF4-FFF2-40B4-BE49-F238E27FC236}">
                    <a16:creationId xmlns:a16="http://schemas.microsoft.com/office/drawing/2014/main" id="{04510747-090D-DE4A-9852-399A04E1B6D1}"/>
                  </a:ext>
                </a:extLst>
              </p:cNvPr>
              <p:cNvSpPr/>
              <p:nvPr/>
            </p:nvSpPr>
            <p:spPr bwMode="auto">
              <a:xfrm>
                <a:off x="2609059" y="46689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8" name="Soleil 1307">
                <a:extLst>
                  <a:ext uri="{FF2B5EF4-FFF2-40B4-BE49-F238E27FC236}">
                    <a16:creationId xmlns:a16="http://schemas.microsoft.com/office/drawing/2014/main" id="{F15F783E-3340-C142-A77C-689518603B61}"/>
                  </a:ext>
                </a:extLst>
              </p:cNvPr>
              <p:cNvSpPr/>
              <p:nvPr/>
            </p:nvSpPr>
            <p:spPr bwMode="auto">
              <a:xfrm>
                <a:off x="2761459" y="48213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9" name="Soleil 1308">
                <a:extLst>
                  <a:ext uri="{FF2B5EF4-FFF2-40B4-BE49-F238E27FC236}">
                    <a16:creationId xmlns:a16="http://schemas.microsoft.com/office/drawing/2014/main" id="{1A1E3A01-0B59-644A-9C30-B1083CFA8878}"/>
                  </a:ext>
                </a:extLst>
              </p:cNvPr>
              <p:cNvSpPr/>
              <p:nvPr/>
            </p:nvSpPr>
            <p:spPr bwMode="auto">
              <a:xfrm>
                <a:off x="2688407" y="49309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0" name="Soleil 1309">
                <a:extLst>
                  <a:ext uri="{FF2B5EF4-FFF2-40B4-BE49-F238E27FC236}">
                    <a16:creationId xmlns:a16="http://schemas.microsoft.com/office/drawing/2014/main" id="{72CE32FF-D9ED-974F-A260-3F166555AF98}"/>
                  </a:ext>
                </a:extLst>
              </p:cNvPr>
              <p:cNvSpPr/>
              <p:nvPr/>
            </p:nvSpPr>
            <p:spPr bwMode="auto">
              <a:xfrm>
                <a:off x="2396204" y="48648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1" name="Soleil 1310">
                <a:extLst>
                  <a:ext uri="{FF2B5EF4-FFF2-40B4-BE49-F238E27FC236}">
                    <a16:creationId xmlns:a16="http://schemas.microsoft.com/office/drawing/2014/main" id="{AF17FE98-74DC-8B48-9EA4-9CADF0595B78}"/>
                  </a:ext>
                </a:extLst>
              </p:cNvPr>
              <p:cNvSpPr/>
              <p:nvPr/>
            </p:nvSpPr>
            <p:spPr bwMode="auto">
              <a:xfrm>
                <a:off x="1921370" y="48106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2" name="Soleil 1311">
                <a:extLst>
                  <a:ext uri="{FF2B5EF4-FFF2-40B4-BE49-F238E27FC236}">
                    <a16:creationId xmlns:a16="http://schemas.microsoft.com/office/drawing/2014/main" id="{39BA8790-1B19-0D42-918F-E07A7F1BB02C}"/>
                  </a:ext>
                </a:extLst>
              </p:cNvPr>
              <p:cNvSpPr/>
              <p:nvPr/>
            </p:nvSpPr>
            <p:spPr bwMode="auto">
              <a:xfrm>
                <a:off x="2073770" y="48106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3" name="Soleil 1312">
                <a:extLst>
                  <a:ext uri="{FF2B5EF4-FFF2-40B4-BE49-F238E27FC236}">
                    <a16:creationId xmlns:a16="http://schemas.microsoft.com/office/drawing/2014/main" id="{1A15C17A-0D92-2245-B885-CE415212EB76}"/>
                  </a:ext>
                </a:extLst>
              </p:cNvPr>
              <p:cNvSpPr/>
              <p:nvPr/>
            </p:nvSpPr>
            <p:spPr bwMode="auto">
              <a:xfrm>
                <a:off x="2226170" y="49630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4" name="Soleil 1313">
                <a:extLst>
                  <a:ext uri="{FF2B5EF4-FFF2-40B4-BE49-F238E27FC236}">
                    <a16:creationId xmlns:a16="http://schemas.microsoft.com/office/drawing/2014/main" id="{F93A9487-E288-8A48-BE6A-E979F61D8AE5}"/>
                  </a:ext>
                </a:extLst>
              </p:cNvPr>
              <p:cNvSpPr/>
              <p:nvPr/>
            </p:nvSpPr>
            <p:spPr bwMode="auto">
              <a:xfrm>
                <a:off x="2378570" y="51154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5" name="Soleil 1314">
                <a:extLst>
                  <a:ext uri="{FF2B5EF4-FFF2-40B4-BE49-F238E27FC236}">
                    <a16:creationId xmlns:a16="http://schemas.microsoft.com/office/drawing/2014/main" id="{92A669A1-D3BB-FF4D-8A3B-0CFEE83F8551}"/>
                  </a:ext>
                </a:extLst>
              </p:cNvPr>
              <p:cNvSpPr/>
              <p:nvPr/>
            </p:nvSpPr>
            <p:spPr bwMode="auto">
              <a:xfrm>
                <a:off x="2530970" y="52678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6" name="Soleil 1315">
                <a:extLst>
                  <a:ext uri="{FF2B5EF4-FFF2-40B4-BE49-F238E27FC236}">
                    <a16:creationId xmlns:a16="http://schemas.microsoft.com/office/drawing/2014/main" id="{C0169B7A-DEE0-204A-86DD-4F7249B500F4}"/>
                  </a:ext>
                </a:extLst>
              </p:cNvPr>
              <p:cNvSpPr/>
              <p:nvPr/>
            </p:nvSpPr>
            <p:spPr bwMode="auto">
              <a:xfrm>
                <a:off x="2887409" y="53660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7" name="Soleil 1316">
                <a:extLst>
                  <a:ext uri="{FF2B5EF4-FFF2-40B4-BE49-F238E27FC236}">
                    <a16:creationId xmlns:a16="http://schemas.microsoft.com/office/drawing/2014/main" id="{F6058F89-FF86-C549-AB5D-EA68C864FBAB}"/>
                  </a:ext>
                </a:extLst>
              </p:cNvPr>
              <p:cNvSpPr/>
              <p:nvPr/>
            </p:nvSpPr>
            <p:spPr bwMode="auto">
              <a:xfrm>
                <a:off x="2275290" y="38068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8" name="Soleil 1317">
                <a:extLst>
                  <a:ext uri="{FF2B5EF4-FFF2-40B4-BE49-F238E27FC236}">
                    <a16:creationId xmlns:a16="http://schemas.microsoft.com/office/drawing/2014/main" id="{12F18EC6-8E82-7344-A38B-4E26C8C7AEC3}"/>
                  </a:ext>
                </a:extLst>
              </p:cNvPr>
              <p:cNvSpPr/>
              <p:nvPr/>
            </p:nvSpPr>
            <p:spPr bwMode="auto">
              <a:xfrm>
                <a:off x="2427690" y="39592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9" name="Soleil 1318">
                <a:extLst>
                  <a:ext uri="{FF2B5EF4-FFF2-40B4-BE49-F238E27FC236}">
                    <a16:creationId xmlns:a16="http://schemas.microsoft.com/office/drawing/2014/main" id="{1D0F3368-20F0-8743-AA17-75D2A5DE0F33}"/>
                  </a:ext>
                </a:extLst>
              </p:cNvPr>
              <p:cNvSpPr/>
              <p:nvPr/>
            </p:nvSpPr>
            <p:spPr bwMode="auto">
              <a:xfrm>
                <a:off x="2580090" y="41116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0" name="Soleil 1319">
                <a:extLst>
                  <a:ext uri="{FF2B5EF4-FFF2-40B4-BE49-F238E27FC236}">
                    <a16:creationId xmlns:a16="http://schemas.microsoft.com/office/drawing/2014/main" id="{633AA3FB-B313-5E4A-9E83-5C1D6D04F6D7}"/>
                  </a:ext>
                </a:extLst>
              </p:cNvPr>
              <p:cNvSpPr/>
              <p:nvPr/>
            </p:nvSpPr>
            <p:spPr bwMode="auto">
              <a:xfrm>
                <a:off x="2732490" y="42640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1" name="Soleil 1320">
                <a:extLst>
                  <a:ext uri="{FF2B5EF4-FFF2-40B4-BE49-F238E27FC236}">
                    <a16:creationId xmlns:a16="http://schemas.microsoft.com/office/drawing/2014/main" id="{C397FCBF-0757-3D43-976E-3253E5DAE645}"/>
                  </a:ext>
                </a:extLst>
              </p:cNvPr>
              <p:cNvSpPr/>
              <p:nvPr/>
            </p:nvSpPr>
            <p:spPr bwMode="auto">
              <a:xfrm>
                <a:off x="2884890" y="44164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2" name="Soleil 1321">
                <a:extLst>
                  <a:ext uri="{FF2B5EF4-FFF2-40B4-BE49-F238E27FC236}">
                    <a16:creationId xmlns:a16="http://schemas.microsoft.com/office/drawing/2014/main" id="{4E95876A-FD6B-9A43-BEC8-88B13D8082E4}"/>
                  </a:ext>
                </a:extLst>
              </p:cNvPr>
              <p:cNvSpPr/>
              <p:nvPr/>
            </p:nvSpPr>
            <p:spPr bwMode="auto">
              <a:xfrm>
                <a:off x="2707300" y="40108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3" name="Soleil 1322">
                <a:extLst>
                  <a:ext uri="{FF2B5EF4-FFF2-40B4-BE49-F238E27FC236}">
                    <a16:creationId xmlns:a16="http://schemas.microsoft.com/office/drawing/2014/main" id="{C53DFCDD-A6D5-4E48-B860-8A802F043281}"/>
                  </a:ext>
                </a:extLst>
              </p:cNvPr>
              <p:cNvSpPr/>
              <p:nvPr/>
            </p:nvSpPr>
            <p:spPr bwMode="auto">
              <a:xfrm>
                <a:off x="2859700" y="41632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4" name="Soleil 1323">
                <a:extLst>
                  <a:ext uri="{FF2B5EF4-FFF2-40B4-BE49-F238E27FC236}">
                    <a16:creationId xmlns:a16="http://schemas.microsoft.com/office/drawing/2014/main" id="{E7E5D4C3-BEA1-9545-8243-7418C46F6DE1}"/>
                  </a:ext>
                </a:extLst>
              </p:cNvPr>
              <p:cNvSpPr/>
              <p:nvPr/>
            </p:nvSpPr>
            <p:spPr bwMode="auto">
              <a:xfrm>
                <a:off x="3012100" y="43156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5" name="Soleil 1324">
                <a:extLst>
                  <a:ext uri="{FF2B5EF4-FFF2-40B4-BE49-F238E27FC236}">
                    <a16:creationId xmlns:a16="http://schemas.microsoft.com/office/drawing/2014/main" id="{536D5DB5-E151-D349-8575-9E69692196A9}"/>
                  </a:ext>
                </a:extLst>
              </p:cNvPr>
              <p:cNvSpPr/>
              <p:nvPr/>
            </p:nvSpPr>
            <p:spPr bwMode="auto">
              <a:xfrm>
                <a:off x="2536008" y="42728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6" name="Soleil 1325">
                <a:extLst>
                  <a:ext uri="{FF2B5EF4-FFF2-40B4-BE49-F238E27FC236}">
                    <a16:creationId xmlns:a16="http://schemas.microsoft.com/office/drawing/2014/main" id="{2957A371-8F3F-574F-919C-F3EA1AFDA409}"/>
                  </a:ext>
                </a:extLst>
              </p:cNvPr>
              <p:cNvSpPr/>
              <p:nvPr/>
            </p:nvSpPr>
            <p:spPr bwMode="auto">
              <a:xfrm>
                <a:off x="2688408" y="44252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7" name="Soleil 1326">
                <a:extLst>
                  <a:ext uri="{FF2B5EF4-FFF2-40B4-BE49-F238E27FC236}">
                    <a16:creationId xmlns:a16="http://schemas.microsoft.com/office/drawing/2014/main" id="{AA8EC4EB-2476-5347-8DCB-CB5723E46062}"/>
                  </a:ext>
                </a:extLst>
              </p:cNvPr>
              <p:cNvSpPr/>
              <p:nvPr/>
            </p:nvSpPr>
            <p:spPr bwMode="auto">
              <a:xfrm>
                <a:off x="2840808" y="45776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8" name="Soleil 1327">
                <a:extLst>
                  <a:ext uri="{FF2B5EF4-FFF2-40B4-BE49-F238E27FC236}">
                    <a16:creationId xmlns:a16="http://schemas.microsoft.com/office/drawing/2014/main" id="{135E1BDA-C800-6A4C-BF7C-EE43281EEF34}"/>
                  </a:ext>
                </a:extLst>
              </p:cNvPr>
              <p:cNvSpPr/>
              <p:nvPr/>
            </p:nvSpPr>
            <p:spPr bwMode="auto">
              <a:xfrm>
                <a:off x="2502001" y="37684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9" name="Soleil 1328">
                <a:extLst>
                  <a:ext uri="{FF2B5EF4-FFF2-40B4-BE49-F238E27FC236}">
                    <a16:creationId xmlns:a16="http://schemas.microsoft.com/office/drawing/2014/main" id="{A3D3CA69-B7E3-9D42-AF3C-032962086BD6}"/>
                  </a:ext>
                </a:extLst>
              </p:cNvPr>
              <p:cNvSpPr/>
              <p:nvPr/>
            </p:nvSpPr>
            <p:spPr bwMode="auto">
              <a:xfrm>
                <a:off x="2654401" y="39208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0" name="Soleil 1329">
                <a:extLst>
                  <a:ext uri="{FF2B5EF4-FFF2-40B4-BE49-F238E27FC236}">
                    <a16:creationId xmlns:a16="http://schemas.microsoft.com/office/drawing/2014/main" id="{746F6653-F329-B441-98D0-BD90A58A54A9}"/>
                  </a:ext>
                </a:extLst>
              </p:cNvPr>
              <p:cNvSpPr/>
              <p:nvPr/>
            </p:nvSpPr>
            <p:spPr bwMode="auto">
              <a:xfrm>
                <a:off x="2806801" y="40732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1" name="Soleil 1330">
                <a:extLst>
                  <a:ext uri="{FF2B5EF4-FFF2-40B4-BE49-F238E27FC236}">
                    <a16:creationId xmlns:a16="http://schemas.microsoft.com/office/drawing/2014/main" id="{6562EC1F-9C49-074E-A94D-66A782DFB147}"/>
                  </a:ext>
                </a:extLst>
              </p:cNvPr>
              <p:cNvSpPr/>
              <p:nvPr/>
            </p:nvSpPr>
            <p:spPr bwMode="auto">
              <a:xfrm>
                <a:off x="2733749" y="41827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2" name="Soleil 1331">
                <a:extLst>
                  <a:ext uri="{FF2B5EF4-FFF2-40B4-BE49-F238E27FC236}">
                    <a16:creationId xmlns:a16="http://schemas.microsoft.com/office/drawing/2014/main" id="{0D229BCC-8823-3A4D-BFE8-51F01E7DDBCB}"/>
                  </a:ext>
                </a:extLst>
              </p:cNvPr>
              <p:cNvSpPr/>
              <p:nvPr/>
            </p:nvSpPr>
            <p:spPr bwMode="auto">
              <a:xfrm>
                <a:off x="2441546" y="41166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3" name="Soleil 1332">
                <a:extLst>
                  <a:ext uri="{FF2B5EF4-FFF2-40B4-BE49-F238E27FC236}">
                    <a16:creationId xmlns:a16="http://schemas.microsoft.com/office/drawing/2014/main" id="{92E19846-87D4-6743-9874-4DDD694E88C3}"/>
                  </a:ext>
                </a:extLst>
              </p:cNvPr>
              <p:cNvSpPr/>
              <p:nvPr/>
            </p:nvSpPr>
            <p:spPr bwMode="auto">
              <a:xfrm>
                <a:off x="1966712" y="40625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4" name="Soleil 1333">
                <a:extLst>
                  <a:ext uri="{FF2B5EF4-FFF2-40B4-BE49-F238E27FC236}">
                    <a16:creationId xmlns:a16="http://schemas.microsoft.com/office/drawing/2014/main" id="{09662564-7651-DD4F-AD72-81C066693D9C}"/>
                  </a:ext>
                </a:extLst>
              </p:cNvPr>
              <p:cNvSpPr/>
              <p:nvPr/>
            </p:nvSpPr>
            <p:spPr bwMode="auto">
              <a:xfrm>
                <a:off x="2119112" y="40625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5" name="Soleil 1334">
                <a:extLst>
                  <a:ext uri="{FF2B5EF4-FFF2-40B4-BE49-F238E27FC236}">
                    <a16:creationId xmlns:a16="http://schemas.microsoft.com/office/drawing/2014/main" id="{4EC8558B-07FC-7442-9A50-0639C9286020}"/>
                  </a:ext>
                </a:extLst>
              </p:cNvPr>
              <p:cNvSpPr/>
              <p:nvPr/>
            </p:nvSpPr>
            <p:spPr bwMode="auto">
              <a:xfrm>
                <a:off x="2271512" y="42149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6" name="Soleil 1335">
                <a:extLst>
                  <a:ext uri="{FF2B5EF4-FFF2-40B4-BE49-F238E27FC236}">
                    <a16:creationId xmlns:a16="http://schemas.microsoft.com/office/drawing/2014/main" id="{14BDA1EA-92EB-A940-8C9E-242AA477609D}"/>
                  </a:ext>
                </a:extLst>
              </p:cNvPr>
              <p:cNvSpPr/>
              <p:nvPr/>
            </p:nvSpPr>
            <p:spPr bwMode="auto">
              <a:xfrm>
                <a:off x="2423912" y="43673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7" name="Soleil 1336">
                <a:extLst>
                  <a:ext uri="{FF2B5EF4-FFF2-40B4-BE49-F238E27FC236}">
                    <a16:creationId xmlns:a16="http://schemas.microsoft.com/office/drawing/2014/main" id="{FB1EF5F6-1D54-DB4E-AC45-845436132392}"/>
                  </a:ext>
                </a:extLst>
              </p:cNvPr>
              <p:cNvSpPr/>
              <p:nvPr/>
            </p:nvSpPr>
            <p:spPr bwMode="auto">
              <a:xfrm>
                <a:off x="2576312" y="45197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8" name="Soleil 1337">
                <a:extLst>
                  <a:ext uri="{FF2B5EF4-FFF2-40B4-BE49-F238E27FC236}">
                    <a16:creationId xmlns:a16="http://schemas.microsoft.com/office/drawing/2014/main" id="{FDC3A9ED-3E32-2F40-A299-B6F8D13EE0EF}"/>
                  </a:ext>
                </a:extLst>
              </p:cNvPr>
              <p:cNvSpPr/>
              <p:nvPr/>
            </p:nvSpPr>
            <p:spPr bwMode="auto">
              <a:xfrm>
                <a:off x="2707299" y="457512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9" name="Soleil 1338">
                <a:extLst>
                  <a:ext uri="{FF2B5EF4-FFF2-40B4-BE49-F238E27FC236}">
                    <a16:creationId xmlns:a16="http://schemas.microsoft.com/office/drawing/2014/main" id="{121D9C3B-6717-7648-A9AA-0085CFB40E56}"/>
                  </a:ext>
                </a:extLst>
              </p:cNvPr>
              <p:cNvSpPr/>
              <p:nvPr/>
            </p:nvSpPr>
            <p:spPr bwMode="auto">
              <a:xfrm>
                <a:off x="1776527" y="33156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0" name="Soleil 1339">
                <a:extLst>
                  <a:ext uri="{FF2B5EF4-FFF2-40B4-BE49-F238E27FC236}">
                    <a16:creationId xmlns:a16="http://schemas.microsoft.com/office/drawing/2014/main" id="{DF620821-05D2-3941-B4EA-F485F1692CF8}"/>
                  </a:ext>
                </a:extLst>
              </p:cNvPr>
              <p:cNvSpPr/>
              <p:nvPr/>
            </p:nvSpPr>
            <p:spPr bwMode="auto">
              <a:xfrm>
                <a:off x="1928927" y="34680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1" name="Soleil 1340">
                <a:extLst>
                  <a:ext uri="{FF2B5EF4-FFF2-40B4-BE49-F238E27FC236}">
                    <a16:creationId xmlns:a16="http://schemas.microsoft.com/office/drawing/2014/main" id="{AA5F245A-5063-7E48-B844-964D77FF7425}"/>
                  </a:ext>
                </a:extLst>
              </p:cNvPr>
              <p:cNvSpPr/>
              <p:nvPr/>
            </p:nvSpPr>
            <p:spPr bwMode="auto">
              <a:xfrm>
                <a:off x="2081327" y="36204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2" name="Soleil 1341">
                <a:extLst>
                  <a:ext uri="{FF2B5EF4-FFF2-40B4-BE49-F238E27FC236}">
                    <a16:creationId xmlns:a16="http://schemas.microsoft.com/office/drawing/2014/main" id="{8A4741FF-4DD5-ED48-B4A2-B941FBB2E2E1}"/>
                  </a:ext>
                </a:extLst>
              </p:cNvPr>
              <p:cNvSpPr/>
              <p:nvPr/>
            </p:nvSpPr>
            <p:spPr bwMode="auto">
              <a:xfrm>
                <a:off x="2233727" y="37728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3" name="Soleil 1342">
                <a:extLst>
                  <a:ext uri="{FF2B5EF4-FFF2-40B4-BE49-F238E27FC236}">
                    <a16:creationId xmlns:a16="http://schemas.microsoft.com/office/drawing/2014/main" id="{9824FEFC-1C54-6B44-AAA2-9ED81D1ACF55}"/>
                  </a:ext>
                </a:extLst>
              </p:cNvPr>
              <p:cNvSpPr/>
              <p:nvPr/>
            </p:nvSpPr>
            <p:spPr bwMode="auto">
              <a:xfrm>
                <a:off x="2386127" y="39252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4" name="Soleil 1343">
                <a:extLst>
                  <a:ext uri="{FF2B5EF4-FFF2-40B4-BE49-F238E27FC236}">
                    <a16:creationId xmlns:a16="http://schemas.microsoft.com/office/drawing/2014/main" id="{5FB5D143-50FE-3948-8D96-F8EC56D4FA26}"/>
                  </a:ext>
                </a:extLst>
              </p:cNvPr>
              <p:cNvSpPr/>
              <p:nvPr/>
            </p:nvSpPr>
            <p:spPr bwMode="auto">
              <a:xfrm>
                <a:off x="2433989" y="35624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5" name="Soleil 1344">
                <a:extLst>
                  <a:ext uri="{FF2B5EF4-FFF2-40B4-BE49-F238E27FC236}">
                    <a16:creationId xmlns:a16="http://schemas.microsoft.com/office/drawing/2014/main" id="{85452FCD-509B-B94D-93A1-0F7C056CD293}"/>
                  </a:ext>
                </a:extLst>
              </p:cNvPr>
              <p:cNvSpPr/>
              <p:nvPr/>
            </p:nvSpPr>
            <p:spPr bwMode="auto">
              <a:xfrm>
                <a:off x="2586389" y="37148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6" name="Soleil 1345">
                <a:extLst>
                  <a:ext uri="{FF2B5EF4-FFF2-40B4-BE49-F238E27FC236}">
                    <a16:creationId xmlns:a16="http://schemas.microsoft.com/office/drawing/2014/main" id="{855F2B01-DCB5-3043-96C2-77B351FC021F}"/>
                  </a:ext>
                </a:extLst>
              </p:cNvPr>
              <p:cNvSpPr/>
              <p:nvPr/>
            </p:nvSpPr>
            <p:spPr bwMode="auto">
              <a:xfrm>
                <a:off x="2738789" y="38672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7" name="Soleil 1346">
                <a:extLst>
                  <a:ext uri="{FF2B5EF4-FFF2-40B4-BE49-F238E27FC236}">
                    <a16:creationId xmlns:a16="http://schemas.microsoft.com/office/drawing/2014/main" id="{1E110AF6-A63D-C947-8D1B-3449D1CFCE0B}"/>
                  </a:ext>
                </a:extLst>
              </p:cNvPr>
              <p:cNvSpPr/>
              <p:nvPr/>
            </p:nvSpPr>
            <p:spPr bwMode="auto">
              <a:xfrm>
                <a:off x="2037245" y="378163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8" name="Soleil 1347">
                <a:extLst>
                  <a:ext uri="{FF2B5EF4-FFF2-40B4-BE49-F238E27FC236}">
                    <a16:creationId xmlns:a16="http://schemas.microsoft.com/office/drawing/2014/main" id="{0613AB17-129D-024A-B616-D8847C138CEB}"/>
                  </a:ext>
                </a:extLst>
              </p:cNvPr>
              <p:cNvSpPr/>
              <p:nvPr/>
            </p:nvSpPr>
            <p:spPr bwMode="auto">
              <a:xfrm>
                <a:off x="2189645" y="393403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9" name="Soleil 1348">
                <a:extLst>
                  <a:ext uri="{FF2B5EF4-FFF2-40B4-BE49-F238E27FC236}">
                    <a16:creationId xmlns:a16="http://schemas.microsoft.com/office/drawing/2014/main" id="{8DBF5026-5135-F842-9671-7B2E948C5F84}"/>
                  </a:ext>
                </a:extLst>
              </p:cNvPr>
              <p:cNvSpPr/>
              <p:nvPr/>
            </p:nvSpPr>
            <p:spPr bwMode="auto">
              <a:xfrm>
                <a:off x="2342045" y="408643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0" name="Soleil 1349">
                <a:extLst>
                  <a:ext uri="{FF2B5EF4-FFF2-40B4-BE49-F238E27FC236}">
                    <a16:creationId xmlns:a16="http://schemas.microsoft.com/office/drawing/2014/main" id="{184DD863-9948-CC40-ACC5-1F7BE4E2A204}"/>
                  </a:ext>
                </a:extLst>
              </p:cNvPr>
              <p:cNvSpPr/>
              <p:nvPr/>
            </p:nvSpPr>
            <p:spPr bwMode="auto">
              <a:xfrm>
                <a:off x="2003238" y="32772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1" name="Soleil 1350">
                <a:extLst>
                  <a:ext uri="{FF2B5EF4-FFF2-40B4-BE49-F238E27FC236}">
                    <a16:creationId xmlns:a16="http://schemas.microsoft.com/office/drawing/2014/main" id="{DC547A9D-B6FE-C645-A11D-6A7346C6F5FA}"/>
                  </a:ext>
                </a:extLst>
              </p:cNvPr>
              <p:cNvSpPr/>
              <p:nvPr/>
            </p:nvSpPr>
            <p:spPr bwMode="auto">
              <a:xfrm>
                <a:off x="2155638" y="34296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2" name="Soleil 1351">
                <a:extLst>
                  <a:ext uri="{FF2B5EF4-FFF2-40B4-BE49-F238E27FC236}">
                    <a16:creationId xmlns:a16="http://schemas.microsoft.com/office/drawing/2014/main" id="{00900C39-B8BA-E343-83D9-5D3940639D32}"/>
                  </a:ext>
                </a:extLst>
              </p:cNvPr>
              <p:cNvSpPr/>
              <p:nvPr/>
            </p:nvSpPr>
            <p:spPr bwMode="auto">
              <a:xfrm>
                <a:off x="2308038" y="35820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3" name="Soleil 1352">
                <a:extLst>
                  <a:ext uri="{FF2B5EF4-FFF2-40B4-BE49-F238E27FC236}">
                    <a16:creationId xmlns:a16="http://schemas.microsoft.com/office/drawing/2014/main" id="{EEB81BD3-0633-3F45-AA7A-CA8B3BCA241A}"/>
                  </a:ext>
                </a:extLst>
              </p:cNvPr>
              <p:cNvSpPr/>
              <p:nvPr/>
            </p:nvSpPr>
            <p:spPr bwMode="auto">
              <a:xfrm>
                <a:off x="2460438" y="37344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4" name="Soleil 1353">
                <a:extLst>
                  <a:ext uri="{FF2B5EF4-FFF2-40B4-BE49-F238E27FC236}">
                    <a16:creationId xmlns:a16="http://schemas.microsoft.com/office/drawing/2014/main" id="{1DC0F6D3-F5A1-1E4C-896E-6A58F01C5725}"/>
                  </a:ext>
                </a:extLst>
              </p:cNvPr>
              <p:cNvSpPr/>
              <p:nvPr/>
            </p:nvSpPr>
            <p:spPr bwMode="auto">
              <a:xfrm>
                <a:off x="1942783" y="36254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5" name="Soleil 1354">
                <a:extLst>
                  <a:ext uri="{FF2B5EF4-FFF2-40B4-BE49-F238E27FC236}">
                    <a16:creationId xmlns:a16="http://schemas.microsoft.com/office/drawing/2014/main" id="{A3A5D1A6-06C0-2F46-B67A-F4EEBCDD7475}"/>
                  </a:ext>
                </a:extLst>
              </p:cNvPr>
              <p:cNvSpPr/>
              <p:nvPr/>
            </p:nvSpPr>
            <p:spPr bwMode="auto">
              <a:xfrm>
                <a:off x="1467949" y="357129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6" name="Soleil 1355">
                <a:extLst>
                  <a:ext uri="{FF2B5EF4-FFF2-40B4-BE49-F238E27FC236}">
                    <a16:creationId xmlns:a16="http://schemas.microsoft.com/office/drawing/2014/main" id="{3DA643DB-1D3B-3142-97AE-700843D7CEFF}"/>
                  </a:ext>
                </a:extLst>
              </p:cNvPr>
              <p:cNvSpPr/>
              <p:nvPr/>
            </p:nvSpPr>
            <p:spPr bwMode="auto">
              <a:xfrm>
                <a:off x="1620349" y="357129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7" name="Soleil 1356">
                <a:extLst>
                  <a:ext uri="{FF2B5EF4-FFF2-40B4-BE49-F238E27FC236}">
                    <a16:creationId xmlns:a16="http://schemas.microsoft.com/office/drawing/2014/main" id="{0693FE37-8AE1-C341-99E9-6DBAC1C1592B}"/>
                  </a:ext>
                </a:extLst>
              </p:cNvPr>
              <p:cNvSpPr/>
              <p:nvPr/>
            </p:nvSpPr>
            <p:spPr bwMode="auto">
              <a:xfrm>
                <a:off x="1772749" y="372369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8" name="Soleil 1357">
                <a:extLst>
                  <a:ext uri="{FF2B5EF4-FFF2-40B4-BE49-F238E27FC236}">
                    <a16:creationId xmlns:a16="http://schemas.microsoft.com/office/drawing/2014/main" id="{58A045D2-4248-EA44-85F2-7D8056F0D7F1}"/>
                  </a:ext>
                </a:extLst>
              </p:cNvPr>
              <p:cNvSpPr/>
              <p:nvPr/>
            </p:nvSpPr>
            <p:spPr bwMode="auto">
              <a:xfrm>
                <a:off x="1925149" y="387609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9" name="Soleil 1358">
                <a:extLst>
                  <a:ext uri="{FF2B5EF4-FFF2-40B4-BE49-F238E27FC236}">
                    <a16:creationId xmlns:a16="http://schemas.microsoft.com/office/drawing/2014/main" id="{C1D38042-E138-CC46-8509-F52A8165B11C}"/>
                  </a:ext>
                </a:extLst>
              </p:cNvPr>
              <p:cNvSpPr/>
              <p:nvPr/>
            </p:nvSpPr>
            <p:spPr bwMode="auto">
              <a:xfrm>
                <a:off x="2077549" y="402849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0" name="Soleil 1359">
                <a:extLst>
                  <a:ext uri="{FF2B5EF4-FFF2-40B4-BE49-F238E27FC236}">
                    <a16:creationId xmlns:a16="http://schemas.microsoft.com/office/drawing/2014/main" id="{0AA04F2A-7571-AB48-8126-C456D0A1BDFD}"/>
                  </a:ext>
                </a:extLst>
              </p:cNvPr>
              <p:cNvSpPr/>
              <p:nvPr/>
            </p:nvSpPr>
            <p:spPr bwMode="auto">
              <a:xfrm>
                <a:off x="2433988" y="412673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1" name="Soleil 1360">
                <a:extLst>
                  <a:ext uri="{FF2B5EF4-FFF2-40B4-BE49-F238E27FC236}">
                    <a16:creationId xmlns:a16="http://schemas.microsoft.com/office/drawing/2014/main" id="{39590570-7285-6B42-AB35-39E255EEFE1B}"/>
                  </a:ext>
                </a:extLst>
              </p:cNvPr>
              <p:cNvSpPr/>
              <p:nvPr/>
            </p:nvSpPr>
            <p:spPr bwMode="auto">
              <a:xfrm>
                <a:off x="2713598" y="32853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2" name="Soleil 1361">
                <a:extLst>
                  <a:ext uri="{FF2B5EF4-FFF2-40B4-BE49-F238E27FC236}">
                    <a16:creationId xmlns:a16="http://schemas.microsoft.com/office/drawing/2014/main" id="{076D3DBB-9F51-3E41-96BD-8AC2E4916115}"/>
                  </a:ext>
                </a:extLst>
              </p:cNvPr>
              <p:cNvSpPr/>
              <p:nvPr/>
            </p:nvSpPr>
            <p:spPr bwMode="auto">
              <a:xfrm>
                <a:off x="2865998" y="34377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3" name="Soleil 1362">
                <a:extLst>
                  <a:ext uri="{FF2B5EF4-FFF2-40B4-BE49-F238E27FC236}">
                    <a16:creationId xmlns:a16="http://schemas.microsoft.com/office/drawing/2014/main" id="{F360A383-B1FD-0F4F-A150-54A912F5C213}"/>
                  </a:ext>
                </a:extLst>
              </p:cNvPr>
              <p:cNvSpPr/>
              <p:nvPr/>
            </p:nvSpPr>
            <p:spPr bwMode="auto">
              <a:xfrm>
                <a:off x="2792946" y="35473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4" name="Soleil 1363">
                <a:extLst>
                  <a:ext uri="{FF2B5EF4-FFF2-40B4-BE49-F238E27FC236}">
                    <a16:creationId xmlns:a16="http://schemas.microsoft.com/office/drawing/2014/main" id="{14E51F78-A7F2-7348-84C6-EC2F56B81268}"/>
                  </a:ext>
                </a:extLst>
              </p:cNvPr>
              <p:cNvSpPr/>
              <p:nvPr/>
            </p:nvSpPr>
            <p:spPr bwMode="auto">
              <a:xfrm>
                <a:off x="2945346" y="36997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5" name="Soleil 1364">
                <a:extLst>
                  <a:ext uri="{FF2B5EF4-FFF2-40B4-BE49-F238E27FC236}">
                    <a16:creationId xmlns:a16="http://schemas.microsoft.com/office/drawing/2014/main" id="{DAC70D07-D26B-A648-979F-C5EFDFA2A1E1}"/>
                  </a:ext>
                </a:extLst>
              </p:cNvPr>
              <p:cNvSpPr/>
              <p:nvPr/>
            </p:nvSpPr>
            <p:spPr bwMode="auto">
              <a:xfrm>
                <a:off x="3097746" y="38521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6" name="Soleil 1365">
                <a:extLst>
                  <a:ext uri="{FF2B5EF4-FFF2-40B4-BE49-F238E27FC236}">
                    <a16:creationId xmlns:a16="http://schemas.microsoft.com/office/drawing/2014/main" id="{B5FC5025-018A-D34C-8BA3-14A1B2B6DA04}"/>
                  </a:ext>
                </a:extLst>
              </p:cNvPr>
              <p:cNvSpPr/>
              <p:nvPr/>
            </p:nvSpPr>
            <p:spPr bwMode="auto">
              <a:xfrm>
                <a:off x="3145608" y="348943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7" name="Soleil 1366">
                <a:extLst>
                  <a:ext uri="{FF2B5EF4-FFF2-40B4-BE49-F238E27FC236}">
                    <a16:creationId xmlns:a16="http://schemas.microsoft.com/office/drawing/2014/main" id="{7595C9F4-B413-FC48-8698-6A721FF389F5}"/>
                  </a:ext>
                </a:extLst>
              </p:cNvPr>
              <p:cNvSpPr/>
              <p:nvPr/>
            </p:nvSpPr>
            <p:spPr bwMode="auto">
              <a:xfrm>
                <a:off x="3298008" y="364183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8" name="Soleil 1367">
                <a:extLst>
                  <a:ext uri="{FF2B5EF4-FFF2-40B4-BE49-F238E27FC236}">
                    <a16:creationId xmlns:a16="http://schemas.microsoft.com/office/drawing/2014/main" id="{C6DAACAE-0137-604C-84ED-C78C052273E5}"/>
                  </a:ext>
                </a:extLst>
              </p:cNvPr>
              <p:cNvSpPr/>
              <p:nvPr/>
            </p:nvSpPr>
            <p:spPr bwMode="auto">
              <a:xfrm>
                <a:off x="3246369" y="39151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9" name="Soleil 1368">
                <a:extLst>
                  <a:ext uri="{FF2B5EF4-FFF2-40B4-BE49-F238E27FC236}">
                    <a16:creationId xmlns:a16="http://schemas.microsoft.com/office/drawing/2014/main" id="{259F8749-8541-B442-A392-EA2A5C244D0F}"/>
                  </a:ext>
                </a:extLst>
              </p:cNvPr>
              <p:cNvSpPr/>
              <p:nvPr/>
            </p:nvSpPr>
            <p:spPr bwMode="auto">
              <a:xfrm>
                <a:off x="2748864" y="37085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0" name="Soleil 1369">
                <a:extLst>
                  <a:ext uri="{FF2B5EF4-FFF2-40B4-BE49-F238E27FC236}">
                    <a16:creationId xmlns:a16="http://schemas.microsoft.com/office/drawing/2014/main" id="{90E3FBFB-9673-D34D-A896-5A59BCAE0E40}"/>
                  </a:ext>
                </a:extLst>
              </p:cNvPr>
              <p:cNvSpPr/>
              <p:nvPr/>
            </p:nvSpPr>
            <p:spPr bwMode="auto">
              <a:xfrm>
                <a:off x="2901264" y="38609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1" name="Soleil 1370">
                <a:extLst>
                  <a:ext uri="{FF2B5EF4-FFF2-40B4-BE49-F238E27FC236}">
                    <a16:creationId xmlns:a16="http://schemas.microsoft.com/office/drawing/2014/main" id="{119870AA-A8AD-CC48-8E60-9E676231E426}"/>
                  </a:ext>
                </a:extLst>
              </p:cNvPr>
              <p:cNvSpPr/>
              <p:nvPr/>
            </p:nvSpPr>
            <p:spPr bwMode="auto">
              <a:xfrm>
                <a:off x="3053664" y="40133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2" name="Soleil 1371">
                <a:extLst>
                  <a:ext uri="{FF2B5EF4-FFF2-40B4-BE49-F238E27FC236}">
                    <a16:creationId xmlns:a16="http://schemas.microsoft.com/office/drawing/2014/main" id="{C61C59FF-C306-584D-96B2-2FF410F479E8}"/>
                  </a:ext>
                </a:extLst>
              </p:cNvPr>
              <p:cNvSpPr/>
              <p:nvPr/>
            </p:nvSpPr>
            <p:spPr bwMode="auto">
              <a:xfrm>
                <a:off x="2940309" y="324697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3" name="Soleil 1372">
                <a:extLst>
                  <a:ext uri="{FF2B5EF4-FFF2-40B4-BE49-F238E27FC236}">
                    <a16:creationId xmlns:a16="http://schemas.microsoft.com/office/drawing/2014/main" id="{4B5C97EB-5186-5645-981C-663F19C49DC6}"/>
                  </a:ext>
                </a:extLst>
              </p:cNvPr>
              <p:cNvSpPr/>
              <p:nvPr/>
            </p:nvSpPr>
            <p:spPr bwMode="auto">
              <a:xfrm>
                <a:off x="2867257" y="33565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4" name="Soleil 1373">
                <a:extLst>
                  <a:ext uri="{FF2B5EF4-FFF2-40B4-BE49-F238E27FC236}">
                    <a16:creationId xmlns:a16="http://schemas.microsoft.com/office/drawing/2014/main" id="{F092A8C8-D042-E246-9AFA-2D23AEE07496}"/>
                  </a:ext>
                </a:extLst>
              </p:cNvPr>
              <p:cNvSpPr/>
              <p:nvPr/>
            </p:nvSpPr>
            <p:spPr bwMode="auto">
              <a:xfrm>
                <a:off x="3019657" y="35089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5" name="Soleil 1374">
                <a:extLst>
                  <a:ext uri="{FF2B5EF4-FFF2-40B4-BE49-F238E27FC236}">
                    <a16:creationId xmlns:a16="http://schemas.microsoft.com/office/drawing/2014/main" id="{8B233678-9A2C-E046-B6ED-EAB86BB2DDD3}"/>
                  </a:ext>
                </a:extLst>
              </p:cNvPr>
              <p:cNvSpPr/>
              <p:nvPr/>
            </p:nvSpPr>
            <p:spPr bwMode="auto">
              <a:xfrm>
                <a:off x="3172057" y="36613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6" name="Soleil 1375">
                <a:extLst>
                  <a:ext uri="{FF2B5EF4-FFF2-40B4-BE49-F238E27FC236}">
                    <a16:creationId xmlns:a16="http://schemas.microsoft.com/office/drawing/2014/main" id="{87F7EBC6-16EE-B544-9495-37884977304E}"/>
                  </a:ext>
                </a:extLst>
              </p:cNvPr>
              <p:cNvSpPr/>
              <p:nvPr/>
            </p:nvSpPr>
            <p:spPr bwMode="auto">
              <a:xfrm>
                <a:off x="2879854" y="359523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7" name="Soleil 1376">
                <a:extLst>
                  <a:ext uri="{FF2B5EF4-FFF2-40B4-BE49-F238E27FC236}">
                    <a16:creationId xmlns:a16="http://schemas.microsoft.com/office/drawing/2014/main" id="{76B35425-B93F-224C-A6F2-E45A4D2FDE0C}"/>
                  </a:ext>
                </a:extLst>
              </p:cNvPr>
              <p:cNvSpPr/>
              <p:nvPr/>
            </p:nvSpPr>
            <p:spPr bwMode="auto">
              <a:xfrm>
                <a:off x="2405020" y="35410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8" name="Soleil 1377">
                <a:extLst>
                  <a:ext uri="{FF2B5EF4-FFF2-40B4-BE49-F238E27FC236}">
                    <a16:creationId xmlns:a16="http://schemas.microsoft.com/office/drawing/2014/main" id="{E3029CCA-3968-3C45-822A-8C5F221245A5}"/>
                  </a:ext>
                </a:extLst>
              </p:cNvPr>
              <p:cNvSpPr/>
              <p:nvPr/>
            </p:nvSpPr>
            <p:spPr bwMode="auto">
              <a:xfrm>
                <a:off x="2557420" y="35410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9" name="Soleil 1378">
                <a:extLst>
                  <a:ext uri="{FF2B5EF4-FFF2-40B4-BE49-F238E27FC236}">
                    <a16:creationId xmlns:a16="http://schemas.microsoft.com/office/drawing/2014/main" id="{F16C7896-DE29-1E4A-ACE5-BE1EB0FE5609}"/>
                  </a:ext>
                </a:extLst>
              </p:cNvPr>
              <p:cNvSpPr/>
              <p:nvPr/>
            </p:nvSpPr>
            <p:spPr bwMode="auto">
              <a:xfrm>
                <a:off x="2709820" y="36934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0" name="Soleil 1379">
                <a:extLst>
                  <a:ext uri="{FF2B5EF4-FFF2-40B4-BE49-F238E27FC236}">
                    <a16:creationId xmlns:a16="http://schemas.microsoft.com/office/drawing/2014/main" id="{4FD7270A-0A39-0E47-93C0-F5693D279D1D}"/>
                  </a:ext>
                </a:extLst>
              </p:cNvPr>
              <p:cNvSpPr/>
              <p:nvPr/>
            </p:nvSpPr>
            <p:spPr bwMode="auto">
              <a:xfrm>
                <a:off x="2862220" y="38458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1" name="Soleil 1380">
                <a:extLst>
                  <a:ext uri="{FF2B5EF4-FFF2-40B4-BE49-F238E27FC236}">
                    <a16:creationId xmlns:a16="http://schemas.microsoft.com/office/drawing/2014/main" id="{386BC53C-FDD4-DA4A-8715-D79F7E8A374B}"/>
                  </a:ext>
                </a:extLst>
              </p:cNvPr>
              <p:cNvSpPr/>
              <p:nvPr/>
            </p:nvSpPr>
            <p:spPr bwMode="auto">
              <a:xfrm>
                <a:off x="2789168" y="395544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2" name="Soleil 1381">
                <a:extLst>
                  <a:ext uri="{FF2B5EF4-FFF2-40B4-BE49-F238E27FC236}">
                    <a16:creationId xmlns:a16="http://schemas.microsoft.com/office/drawing/2014/main" id="{AAE6A8CB-64C9-1646-A791-4BAC08B92DDE}"/>
                  </a:ext>
                </a:extLst>
              </p:cNvPr>
              <p:cNvSpPr/>
              <p:nvPr/>
            </p:nvSpPr>
            <p:spPr bwMode="auto">
              <a:xfrm>
                <a:off x="3145607" y="40536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3" name="Soleil 1382">
                <a:extLst>
                  <a:ext uri="{FF2B5EF4-FFF2-40B4-BE49-F238E27FC236}">
                    <a16:creationId xmlns:a16="http://schemas.microsoft.com/office/drawing/2014/main" id="{28371528-2960-4143-AC7C-927EF9886C4A}"/>
                  </a:ext>
                </a:extLst>
              </p:cNvPr>
              <p:cNvSpPr/>
              <p:nvPr/>
            </p:nvSpPr>
            <p:spPr bwMode="auto">
              <a:xfrm>
                <a:off x="2860960" y="59114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4" name="Soleil 1383">
                <a:extLst>
                  <a:ext uri="{FF2B5EF4-FFF2-40B4-BE49-F238E27FC236}">
                    <a16:creationId xmlns:a16="http://schemas.microsoft.com/office/drawing/2014/main" id="{587796F1-16C8-8749-ADB7-20585AE2BA4D}"/>
                  </a:ext>
                </a:extLst>
              </p:cNvPr>
              <p:cNvSpPr/>
              <p:nvPr/>
            </p:nvSpPr>
            <p:spPr bwMode="auto">
              <a:xfrm>
                <a:off x="2787908" y="60210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5" name="Soleil 1384">
                <a:extLst>
                  <a:ext uri="{FF2B5EF4-FFF2-40B4-BE49-F238E27FC236}">
                    <a16:creationId xmlns:a16="http://schemas.microsoft.com/office/drawing/2014/main" id="{4C38F09C-E86D-A440-8245-E690C0E4E9D2}"/>
                  </a:ext>
                </a:extLst>
              </p:cNvPr>
              <p:cNvSpPr/>
              <p:nvPr/>
            </p:nvSpPr>
            <p:spPr bwMode="auto">
              <a:xfrm>
                <a:off x="2835770" y="56582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6" name="Soleil 1385">
                <a:extLst>
                  <a:ext uri="{FF2B5EF4-FFF2-40B4-BE49-F238E27FC236}">
                    <a16:creationId xmlns:a16="http://schemas.microsoft.com/office/drawing/2014/main" id="{D45DF857-E7E0-4A4A-AF7B-8C633F139FE6}"/>
                  </a:ext>
                </a:extLst>
              </p:cNvPr>
              <p:cNvSpPr/>
              <p:nvPr/>
            </p:nvSpPr>
            <p:spPr bwMode="auto">
              <a:xfrm>
                <a:off x="2988170" y="58106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7" name="Soleil 1386">
                <a:extLst>
                  <a:ext uri="{FF2B5EF4-FFF2-40B4-BE49-F238E27FC236}">
                    <a16:creationId xmlns:a16="http://schemas.microsoft.com/office/drawing/2014/main" id="{C44BDB9D-2AB9-994C-A7AE-EE168DB9522A}"/>
                  </a:ext>
                </a:extLst>
              </p:cNvPr>
              <p:cNvSpPr/>
              <p:nvPr/>
            </p:nvSpPr>
            <p:spPr bwMode="auto">
              <a:xfrm>
                <a:off x="3140570" y="59630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8" name="Soleil 1387">
                <a:extLst>
                  <a:ext uri="{FF2B5EF4-FFF2-40B4-BE49-F238E27FC236}">
                    <a16:creationId xmlns:a16="http://schemas.microsoft.com/office/drawing/2014/main" id="{B5C1A915-BFA4-944A-960A-6DCE082B23A2}"/>
                  </a:ext>
                </a:extLst>
              </p:cNvPr>
              <p:cNvSpPr/>
              <p:nvPr/>
            </p:nvSpPr>
            <p:spPr bwMode="auto">
              <a:xfrm>
                <a:off x="2816878" y="60726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9" name="Soleil 1388">
                <a:extLst>
                  <a:ext uri="{FF2B5EF4-FFF2-40B4-BE49-F238E27FC236}">
                    <a16:creationId xmlns:a16="http://schemas.microsoft.com/office/drawing/2014/main" id="{920DFC44-B51A-F94E-80E6-3DC40853E950}"/>
                  </a:ext>
                </a:extLst>
              </p:cNvPr>
              <p:cNvSpPr/>
              <p:nvPr/>
            </p:nvSpPr>
            <p:spPr bwMode="auto">
              <a:xfrm>
                <a:off x="2969278" y="62250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0" name="Soleil 1389">
                <a:extLst>
                  <a:ext uri="{FF2B5EF4-FFF2-40B4-BE49-F238E27FC236}">
                    <a16:creationId xmlns:a16="http://schemas.microsoft.com/office/drawing/2014/main" id="{19618D17-0F15-5344-A486-98ACBD3223E2}"/>
                  </a:ext>
                </a:extLst>
              </p:cNvPr>
              <p:cNvSpPr/>
              <p:nvPr/>
            </p:nvSpPr>
            <p:spPr bwMode="auto">
              <a:xfrm>
                <a:off x="2709819" y="56778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1" name="Soleil 1390">
                <a:extLst>
                  <a:ext uri="{FF2B5EF4-FFF2-40B4-BE49-F238E27FC236}">
                    <a16:creationId xmlns:a16="http://schemas.microsoft.com/office/drawing/2014/main" id="{6C891306-8D7A-8A45-9F48-2B69CF92F587}"/>
                  </a:ext>
                </a:extLst>
              </p:cNvPr>
              <p:cNvSpPr/>
              <p:nvPr/>
            </p:nvSpPr>
            <p:spPr bwMode="auto">
              <a:xfrm>
                <a:off x="2862219" y="58302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2" name="Soleil 1391">
                <a:extLst>
                  <a:ext uri="{FF2B5EF4-FFF2-40B4-BE49-F238E27FC236}">
                    <a16:creationId xmlns:a16="http://schemas.microsoft.com/office/drawing/2014/main" id="{6B2E96E7-3071-5144-8029-FABEA20A6CB6}"/>
                  </a:ext>
                </a:extLst>
              </p:cNvPr>
              <p:cNvSpPr/>
              <p:nvPr/>
            </p:nvSpPr>
            <p:spPr bwMode="auto">
              <a:xfrm>
                <a:off x="3061221" y="626537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3" name="Soleil 1392">
                <a:extLst>
                  <a:ext uri="{FF2B5EF4-FFF2-40B4-BE49-F238E27FC236}">
                    <a16:creationId xmlns:a16="http://schemas.microsoft.com/office/drawing/2014/main" id="{FBF9D337-F16F-6C4D-ADE3-8A9C5EF9491C}"/>
                  </a:ext>
                </a:extLst>
              </p:cNvPr>
              <p:cNvSpPr/>
              <p:nvPr/>
            </p:nvSpPr>
            <p:spPr bwMode="auto">
              <a:xfrm>
                <a:off x="2711078" y="51507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4" name="Soleil 1393">
                <a:extLst>
                  <a:ext uri="{FF2B5EF4-FFF2-40B4-BE49-F238E27FC236}">
                    <a16:creationId xmlns:a16="http://schemas.microsoft.com/office/drawing/2014/main" id="{6DC09A17-B23B-2F44-9BE3-185D15262843}"/>
                  </a:ext>
                </a:extLst>
              </p:cNvPr>
              <p:cNvSpPr/>
              <p:nvPr/>
            </p:nvSpPr>
            <p:spPr bwMode="auto">
              <a:xfrm>
                <a:off x="2863478" y="53031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5" name="Soleil 1394">
                <a:extLst>
                  <a:ext uri="{FF2B5EF4-FFF2-40B4-BE49-F238E27FC236}">
                    <a16:creationId xmlns:a16="http://schemas.microsoft.com/office/drawing/2014/main" id="{6BBAFD5B-D46A-DE4C-88F7-D4231F7B31DB}"/>
                  </a:ext>
                </a:extLst>
              </p:cNvPr>
              <p:cNvSpPr/>
              <p:nvPr/>
            </p:nvSpPr>
            <p:spPr bwMode="auto">
              <a:xfrm>
                <a:off x="2911340" y="49403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6" name="Soleil 1395">
                <a:extLst>
                  <a:ext uri="{FF2B5EF4-FFF2-40B4-BE49-F238E27FC236}">
                    <a16:creationId xmlns:a16="http://schemas.microsoft.com/office/drawing/2014/main" id="{939DCFCD-B9C8-E142-A170-220124E2D0EB}"/>
                  </a:ext>
                </a:extLst>
              </p:cNvPr>
              <p:cNvSpPr/>
              <p:nvPr/>
            </p:nvSpPr>
            <p:spPr bwMode="auto">
              <a:xfrm>
                <a:off x="3063740" y="50927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7" name="Soleil 1396">
                <a:extLst>
                  <a:ext uri="{FF2B5EF4-FFF2-40B4-BE49-F238E27FC236}">
                    <a16:creationId xmlns:a16="http://schemas.microsoft.com/office/drawing/2014/main" id="{143CDAE1-2CF9-B948-95D8-B14189C11789}"/>
                  </a:ext>
                </a:extLst>
              </p:cNvPr>
              <p:cNvSpPr/>
              <p:nvPr/>
            </p:nvSpPr>
            <p:spPr bwMode="auto">
              <a:xfrm>
                <a:off x="3216140" y="52451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8" name="Soleil 1397">
                <a:extLst>
                  <a:ext uri="{FF2B5EF4-FFF2-40B4-BE49-F238E27FC236}">
                    <a16:creationId xmlns:a16="http://schemas.microsoft.com/office/drawing/2014/main" id="{40B257B8-7356-0641-9141-ACD771757792}"/>
                  </a:ext>
                </a:extLst>
              </p:cNvPr>
              <p:cNvSpPr/>
              <p:nvPr/>
            </p:nvSpPr>
            <p:spPr bwMode="auto">
              <a:xfrm>
                <a:off x="2892448" y="53547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9" name="Soleil 1398">
                <a:extLst>
                  <a:ext uri="{FF2B5EF4-FFF2-40B4-BE49-F238E27FC236}">
                    <a16:creationId xmlns:a16="http://schemas.microsoft.com/office/drawing/2014/main" id="{EC20A9AB-A12B-554E-B958-1212158E4800}"/>
                  </a:ext>
                </a:extLst>
              </p:cNvPr>
              <p:cNvSpPr/>
              <p:nvPr/>
            </p:nvSpPr>
            <p:spPr bwMode="auto">
              <a:xfrm>
                <a:off x="2819396" y="54643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0" name="Soleil 1399">
                <a:extLst>
                  <a:ext uri="{FF2B5EF4-FFF2-40B4-BE49-F238E27FC236}">
                    <a16:creationId xmlns:a16="http://schemas.microsoft.com/office/drawing/2014/main" id="{7A2BBEC5-38F2-7947-8CBC-84A7D83F4E4F}"/>
                  </a:ext>
                </a:extLst>
              </p:cNvPr>
              <p:cNvSpPr/>
              <p:nvPr/>
            </p:nvSpPr>
            <p:spPr bwMode="auto">
              <a:xfrm>
                <a:off x="2858441" y="485032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1" name="Soleil 1400">
                <a:extLst>
                  <a:ext uri="{FF2B5EF4-FFF2-40B4-BE49-F238E27FC236}">
                    <a16:creationId xmlns:a16="http://schemas.microsoft.com/office/drawing/2014/main" id="{D3E9C626-274D-AA44-9B6A-F12BA3261F91}"/>
                  </a:ext>
                </a:extLst>
              </p:cNvPr>
              <p:cNvSpPr/>
              <p:nvPr/>
            </p:nvSpPr>
            <p:spPr bwMode="auto">
              <a:xfrm>
                <a:off x="2785389" y="49599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2" name="Soleil 1401">
                <a:extLst>
                  <a:ext uri="{FF2B5EF4-FFF2-40B4-BE49-F238E27FC236}">
                    <a16:creationId xmlns:a16="http://schemas.microsoft.com/office/drawing/2014/main" id="{DB95884F-BF04-FC42-9174-C76A1E45192A}"/>
                  </a:ext>
                </a:extLst>
              </p:cNvPr>
              <p:cNvSpPr/>
              <p:nvPr/>
            </p:nvSpPr>
            <p:spPr bwMode="auto">
              <a:xfrm>
                <a:off x="2937789" y="51123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3" name="Soleil 1402">
                <a:extLst>
                  <a:ext uri="{FF2B5EF4-FFF2-40B4-BE49-F238E27FC236}">
                    <a16:creationId xmlns:a16="http://schemas.microsoft.com/office/drawing/2014/main" id="{1FEF3D43-B926-294B-A136-5F1BB3C43A0B}"/>
                  </a:ext>
                </a:extLst>
              </p:cNvPr>
              <p:cNvSpPr/>
              <p:nvPr/>
            </p:nvSpPr>
            <p:spPr bwMode="auto">
              <a:xfrm>
                <a:off x="2911339" y="55046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4" name="Soleil 1403">
                <a:extLst>
                  <a:ext uri="{FF2B5EF4-FFF2-40B4-BE49-F238E27FC236}">
                    <a16:creationId xmlns:a16="http://schemas.microsoft.com/office/drawing/2014/main" id="{F7FE494C-AAFC-8947-80BB-ACAB03ACF09B}"/>
                  </a:ext>
                </a:extLst>
              </p:cNvPr>
              <p:cNvSpPr/>
              <p:nvPr/>
            </p:nvSpPr>
            <p:spPr bwMode="auto">
              <a:xfrm>
                <a:off x="2829472" y="429299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5" name="Soleil 1404">
                <a:extLst>
                  <a:ext uri="{FF2B5EF4-FFF2-40B4-BE49-F238E27FC236}">
                    <a16:creationId xmlns:a16="http://schemas.microsoft.com/office/drawing/2014/main" id="{30AB5E34-E370-A740-A2B6-3F1D426154C3}"/>
                  </a:ext>
                </a:extLst>
              </p:cNvPr>
              <p:cNvSpPr/>
              <p:nvPr/>
            </p:nvSpPr>
            <p:spPr bwMode="auto">
              <a:xfrm>
                <a:off x="2756420" y="44025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6" name="Soleil 1405">
                <a:extLst>
                  <a:ext uri="{FF2B5EF4-FFF2-40B4-BE49-F238E27FC236}">
                    <a16:creationId xmlns:a16="http://schemas.microsoft.com/office/drawing/2014/main" id="{0AEA52AD-4964-8D40-94A8-D9AF9592BA0F}"/>
                  </a:ext>
                </a:extLst>
              </p:cNvPr>
              <p:cNvSpPr/>
              <p:nvPr/>
            </p:nvSpPr>
            <p:spPr bwMode="auto">
              <a:xfrm>
                <a:off x="2908820" y="45549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7" name="Soleil 1406">
                <a:extLst>
                  <a:ext uri="{FF2B5EF4-FFF2-40B4-BE49-F238E27FC236}">
                    <a16:creationId xmlns:a16="http://schemas.microsoft.com/office/drawing/2014/main" id="{F07A858E-99AD-914C-97F9-1B7EB9BD1E35}"/>
                  </a:ext>
                </a:extLst>
              </p:cNvPr>
              <p:cNvSpPr/>
              <p:nvPr/>
            </p:nvSpPr>
            <p:spPr bwMode="auto">
              <a:xfrm>
                <a:off x="2956682" y="41922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8" name="Soleil 1407">
                <a:extLst>
                  <a:ext uri="{FF2B5EF4-FFF2-40B4-BE49-F238E27FC236}">
                    <a16:creationId xmlns:a16="http://schemas.microsoft.com/office/drawing/2014/main" id="{7A98B01F-4F2E-1647-B031-5F89B2160079}"/>
                  </a:ext>
                </a:extLst>
              </p:cNvPr>
              <p:cNvSpPr/>
              <p:nvPr/>
            </p:nvSpPr>
            <p:spPr bwMode="auto">
              <a:xfrm>
                <a:off x="3109082" y="43446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9" name="Soleil 1408">
                <a:extLst>
                  <a:ext uri="{FF2B5EF4-FFF2-40B4-BE49-F238E27FC236}">
                    <a16:creationId xmlns:a16="http://schemas.microsoft.com/office/drawing/2014/main" id="{1EA1CBA0-100A-F940-8DE4-7D62E64E164C}"/>
                  </a:ext>
                </a:extLst>
              </p:cNvPr>
              <p:cNvSpPr/>
              <p:nvPr/>
            </p:nvSpPr>
            <p:spPr bwMode="auto">
              <a:xfrm>
                <a:off x="3261482" y="44970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0" name="Soleil 1409">
                <a:extLst>
                  <a:ext uri="{FF2B5EF4-FFF2-40B4-BE49-F238E27FC236}">
                    <a16:creationId xmlns:a16="http://schemas.microsoft.com/office/drawing/2014/main" id="{8B3C2A8C-254D-EB4C-88E1-56837436C5E2}"/>
                  </a:ext>
                </a:extLst>
              </p:cNvPr>
              <p:cNvSpPr/>
              <p:nvPr/>
            </p:nvSpPr>
            <p:spPr bwMode="auto">
              <a:xfrm>
                <a:off x="2712338" y="45637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1" name="Soleil 1410">
                <a:extLst>
                  <a:ext uri="{FF2B5EF4-FFF2-40B4-BE49-F238E27FC236}">
                    <a16:creationId xmlns:a16="http://schemas.microsoft.com/office/drawing/2014/main" id="{60827A66-7963-C146-AB1D-F240E1B6B8A4}"/>
                  </a:ext>
                </a:extLst>
              </p:cNvPr>
              <p:cNvSpPr/>
              <p:nvPr/>
            </p:nvSpPr>
            <p:spPr bwMode="auto">
              <a:xfrm>
                <a:off x="2864738" y="47161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2" name="Soleil 1411">
                <a:extLst>
                  <a:ext uri="{FF2B5EF4-FFF2-40B4-BE49-F238E27FC236}">
                    <a16:creationId xmlns:a16="http://schemas.microsoft.com/office/drawing/2014/main" id="{9F9AC10E-8192-EC43-BCF1-2761AEC3F00F}"/>
                  </a:ext>
                </a:extLst>
              </p:cNvPr>
              <p:cNvSpPr/>
              <p:nvPr/>
            </p:nvSpPr>
            <p:spPr bwMode="auto">
              <a:xfrm>
                <a:off x="2678331" y="40593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3" name="Soleil 1412">
                <a:extLst>
                  <a:ext uri="{FF2B5EF4-FFF2-40B4-BE49-F238E27FC236}">
                    <a16:creationId xmlns:a16="http://schemas.microsoft.com/office/drawing/2014/main" id="{09745A04-87CC-CD44-8218-B1A4B9B35734}"/>
                  </a:ext>
                </a:extLst>
              </p:cNvPr>
              <p:cNvSpPr/>
              <p:nvPr/>
            </p:nvSpPr>
            <p:spPr bwMode="auto">
              <a:xfrm>
                <a:off x="2830731" y="42117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4" name="Soleil 1413">
                <a:extLst>
                  <a:ext uri="{FF2B5EF4-FFF2-40B4-BE49-F238E27FC236}">
                    <a16:creationId xmlns:a16="http://schemas.microsoft.com/office/drawing/2014/main" id="{94CA51EA-9C0A-C04A-8894-73321FF6E4EB}"/>
                  </a:ext>
                </a:extLst>
              </p:cNvPr>
              <p:cNvSpPr/>
              <p:nvPr/>
            </p:nvSpPr>
            <p:spPr bwMode="auto">
              <a:xfrm>
                <a:off x="2983131" y="43641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5" name="Soleil 1414">
                <a:extLst>
                  <a:ext uri="{FF2B5EF4-FFF2-40B4-BE49-F238E27FC236}">
                    <a16:creationId xmlns:a16="http://schemas.microsoft.com/office/drawing/2014/main" id="{D8653E3C-3F58-D342-A6A7-D9F82E011576}"/>
                  </a:ext>
                </a:extLst>
              </p:cNvPr>
              <p:cNvSpPr/>
              <p:nvPr/>
            </p:nvSpPr>
            <p:spPr bwMode="auto">
              <a:xfrm>
                <a:off x="2825694" y="47010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6" name="Soleil 1415">
                <a:extLst>
                  <a:ext uri="{FF2B5EF4-FFF2-40B4-BE49-F238E27FC236}">
                    <a16:creationId xmlns:a16="http://schemas.microsoft.com/office/drawing/2014/main" id="{2D2A79E5-FF20-DF4B-9A5A-5F2F012BF9A0}"/>
                  </a:ext>
                </a:extLst>
              </p:cNvPr>
              <p:cNvSpPr/>
              <p:nvPr/>
            </p:nvSpPr>
            <p:spPr bwMode="auto">
              <a:xfrm>
                <a:off x="2956681" y="47564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7" name="Soleil 1416">
                <a:extLst>
                  <a:ext uri="{FF2B5EF4-FFF2-40B4-BE49-F238E27FC236}">
                    <a16:creationId xmlns:a16="http://schemas.microsoft.com/office/drawing/2014/main" id="{6EFED2EC-F1E2-184F-A021-FBE991F40653}"/>
                  </a:ext>
                </a:extLst>
              </p:cNvPr>
              <p:cNvSpPr/>
              <p:nvPr/>
            </p:nvSpPr>
            <p:spPr bwMode="auto">
              <a:xfrm>
                <a:off x="2762719" y="400582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8" name="Soleil 1417">
                <a:extLst>
                  <a:ext uri="{FF2B5EF4-FFF2-40B4-BE49-F238E27FC236}">
                    <a16:creationId xmlns:a16="http://schemas.microsoft.com/office/drawing/2014/main" id="{54E9F6A7-72A6-DA42-AB08-FE0F7B924D5B}"/>
                  </a:ext>
                </a:extLst>
              </p:cNvPr>
              <p:cNvSpPr/>
              <p:nvPr/>
            </p:nvSpPr>
            <p:spPr bwMode="auto">
              <a:xfrm>
                <a:off x="3150646" y="404235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9" name="Soleil 1418">
                <a:extLst>
                  <a:ext uri="{FF2B5EF4-FFF2-40B4-BE49-F238E27FC236}">
                    <a16:creationId xmlns:a16="http://schemas.microsoft.com/office/drawing/2014/main" id="{062AC8DF-25FE-A54D-85C6-83578E7D485B}"/>
                  </a:ext>
                </a:extLst>
              </p:cNvPr>
              <p:cNvSpPr/>
              <p:nvPr/>
            </p:nvSpPr>
            <p:spPr bwMode="auto">
              <a:xfrm>
                <a:off x="3303046" y="419475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0" name="Soleil 1419">
                <a:extLst>
                  <a:ext uri="{FF2B5EF4-FFF2-40B4-BE49-F238E27FC236}">
                    <a16:creationId xmlns:a16="http://schemas.microsoft.com/office/drawing/2014/main" id="{5D9E35AC-9CA4-F446-940E-6FC9F3161F9E}"/>
                  </a:ext>
                </a:extLst>
              </p:cNvPr>
              <p:cNvSpPr/>
              <p:nvPr/>
            </p:nvSpPr>
            <p:spPr bwMode="auto">
              <a:xfrm>
                <a:off x="2886150" y="398441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1" name="Soleil 1420">
                <a:extLst>
                  <a:ext uri="{FF2B5EF4-FFF2-40B4-BE49-F238E27FC236}">
                    <a16:creationId xmlns:a16="http://schemas.microsoft.com/office/drawing/2014/main" id="{FECD4063-7403-B043-8C7B-FC1E4E7DF26F}"/>
                  </a:ext>
                </a:extLst>
              </p:cNvPr>
              <p:cNvSpPr/>
              <p:nvPr/>
            </p:nvSpPr>
            <p:spPr bwMode="auto">
              <a:xfrm>
                <a:off x="3038550" y="413681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2" name="Soleil 1421">
                <a:extLst>
                  <a:ext uri="{FF2B5EF4-FFF2-40B4-BE49-F238E27FC236}">
                    <a16:creationId xmlns:a16="http://schemas.microsoft.com/office/drawing/2014/main" id="{C3DED930-636B-734D-A97E-49C99B9B4187}"/>
                  </a:ext>
                </a:extLst>
              </p:cNvPr>
              <p:cNvSpPr/>
              <p:nvPr/>
            </p:nvSpPr>
            <p:spPr bwMode="auto">
              <a:xfrm>
                <a:off x="684536" y="51481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3" name="Soleil 1422">
                <a:extLst>
                  <a:ext uri="{FF2B5EF4-FFF2-40B4-BE49-F238E27FC236}">
                    <a16:creationId xmlns:a16="http://schemas.microsoft.com/office/drawing/2014/main" id="{7D9D4373-1BC6-1C4D-B362-85153FF665DF}"/>
                  </a:ext>
                </a:extLst>
              </p:cNvPr>
              <p:cNvSpPr/>
              <p:nvPr/>
            </p:nvSpPr>
            <p:spPr bwMode="auto">
              <a:xfrm>
                <a:off x="836936" y="53005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4" name="Soleil 1423">
                <a:extLst>
                  <a:ext uri="{FF2B5EF4-FFF2-40B4-BE49-F238E27FC236}">
                    <a16:creationId xmlns:a16="http://schemas.microsoft.com/office/drawing/2014/main" id="{C09825D2-D8E4-B14C-9B74-1B0698F8DFAC}"/>
                  </a:ext>
                </a:extLst>
              </p:cNvPr>
              <p:cNvSpPr/>
              <p:nvPr/>
            </p:nvSpPr>
            <p:spPr bwMode="auto">
              <a:xfrm>
                <a:off x="884798" y="49378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5" name="Soleil 1424">
                <a:extLst>
                  <a:ext uri="{FF2B5EF4-FFF2-40B4-BE49-F238E27FC236}">
                    <a16:creationId xmlns:a16="http://schemas.microsoft.com/office/drawing/2014/main" id="{5E4303FF-851A-FC47-9397-69F5E1E5EA57}"/>
                  </a:ext>
                </a:extLst>
              </p:cNvPr>
              <p:cNvSpPr/>
              <p:nvPr/>
            </p:nvSpPr>
            <p:spPr bwMode="auto">
              <a:xfrm>
                <a:off x="1037198" y="50902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6" name="Soleil 1425">
                <a:extLst>
                  <a:ext uri="{FF2B5EF4-FFF2-40B4-BE49-F238E27FC236}">
                    <a16:creationId xmlns:a16="http://schemas.microsoft.com/office/drawing/2014/main" id="{5D9B7919-B615-4444-8FD6-97F00AE951DD}"/>
                  </a:ext>
                </a:extLst>
              </p:cNvPr>
              <p:cNvSpPr/>
              <p:nvPr/>
            </p:nvSpPr>
            <p:spPr bwMode="auto">
              <a:xfrm>
                <a:off x="1189598" y="52426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7" name="Soleil 1426">
                <a:extLst>
                  <a:ext uri="{FF2B5EF4-FFF2-40B4-BE49-F238E27FC236}">
                    <a16:creationId xmlns:a16="http://schemas.microsoft.com/office/drawing/2014/main" id="{3E3B4D3D-4647-024E-BE77-9014B38ED58B}"/>
                  </a:ext>
                </a:extLst>
              </p:cNvPr>
              <p:cNvSpPr/>
              <p:nvPr/>
            </p:nvSpPr>
            <p:spPr bwMode="auto">
              <a:xfrm>
                <a:off x="640454" y="53094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8" name="Soleil 1427">
                <a:extLst>
                  <a:ext uri="{FF2B5EF4-FFF2-40B4-BE49-F238E27FC236}">
                    <a16:creationId xmlns:a16="http://schemas.microsoft.com/office/drawing/2014/main" id="{1DD3EB25-C448-9448-A503-98678D83B28E}"/>
                  </a:ext>
                </a:extLst>
              </p:cNvPr>
              <p:cNvSpPr/>
              <p:nvPr/>
            </p:nvSpPr>
            <p:spPr bwMode="auto">
              <a:xfrm>
                <a:off x="792854" y="54618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9" name="Soleil 1428">
                <a:extLst>
                  <a:ext uri="{FF2B5EF4-FFF2-40B4-BE49-F238E27FC236}">
                    <a16:creationId xmlns:a16="http://schemas.microsoft.com/office/drawing/2014/main" id="{84FBB766-FDD4-4E42-AC8B-D6A42A546CC9}"/>
                  </a:ext>
                </a:extLst>
              </p:cNvPr>
              <p:cNvSpPr/>
              <p:nvPr/>
            </p:nvSpPr>
            <p:spPr bwMode="auto">
              <a:xfrm>
                <a:off x="758847" y="49573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0" name="Soleil 1429">
                <a:extLst>
                  <a:ext uri="{FF2B5EF4-FFF2-40B4-BE49-F238E27FC236}">
                    <a16:creationId xmlns:a16="http://schemas.microsoft.com/office/drawing/2014/main" id="{0815B393-4205-DD4E-A51E-8D22DD0A5EFA}"/>
                  </a:ext>
                </a:extLst>
              </p:cNvPr>
              <p:cNvSpPr/>
              <p:nvPr/>
            </p:nvSpPr>
            <p:spPr bwMode="auto">
              <a:xfrm>
                <a:off x="911247" y="51097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1" name="Soleil 1430">
                <a:extLst>
                  <a:ext uri="{FF2B5EF4-FFF2-40B4-BE49-F238E27FC236}">
                    <a16:creationId xmlns:a16="http://schemas.microsoft.com/office/drawing/2014/main" id="{DCE8DC00-EA6F-FE44-BED4-87631DE54F5B}"/>
                  </a:ext>
                </a:extLst>
              </p:cNvPr>
              <p:cNvSpPr/>
              <p:nvPr/>
            </p:nvSpPr>
            <p:spPr bwMode="auto">
              <a:xfrm>
                <a:off x="884797" y="55021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2" name="Soleil 1431">
                <a:extLst>
                  <a:ext uri="{FF2B5EF4-FFF2-40B4-BE49-F238E27FC236}">
                    <a16:creationId xmlns:a16="http://schemas.microsoft.com/office/drawing/2014/main" id="{45DB3A4B-FF75-2D41-A6EB-CC12AEB952F9}"/>
                  </a:ext>
                </a:extLst>
              </p:cNvPr>
              <p:cNvSpPr/>
              <p:nvPr/>
            </p:nvSpPr>
            <p:spPr bwMode="auto">
              <a:xfrm>
                <a:off x="760106" y="44302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3" name="Soleil 1432">
                <a:extLst>
                  <a:ext uri="{FF2B5EF4-FFF2-40B4-BE49-F238E27FC236}">
                    <a16:creationId xmlns:a16="http://schemas.microsoft.com/office/drawing/2014/main" id="{401AD5B4-450D-EB4B-BC84-302E18FAA01D}"/>
                  </a:ext>
                </a:extLst>
              </p:cNvPr>
              <p:cNvSpPr/>
              <p:nvPr/>
            </p:nvSpPr>
            <p:spPr bwMode="auto">
              <a:xfrm>
                <a:off x="912506" y="45826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4" name="Soleil 1433">
                <a:extLst>
                  <a:ext uri="{FF2B5EF4-FFF2-40B4-BE49-F238E27FC236}">
                    <a16:creationId xmlns:a16="http://schemas.microsoft.com/office/drawing/2014/main" id="{A6D8B837-0EA4-2143-AA91-1EEC17CEC78B}"/>
                  </a:ext>
                </a:extLst>
              </p:cNvPr>
              <p:cNvSpPr/>
              <p:nvPr/>
            </p:nvSpPr>
            <p:spPr bwMode="auto">
              <a:xfrm>
                <a:off x="960368" y="42199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5" name="Soleil 1434">
                <a:extLst>
                  <a:ext uri="{FF2B5EF4-FFF2-40B4-BE49-F238E27FC236}">
                    <a16:creationId xmlns:a16="http://schemas.microsoft.com/office/drawing/2014/main" id="{87080E00-DB92-7D49-ACD6-D71A79760845}"/>
                  </a:ext>
                </a:extLst>
              </p:cNvPr>
              <p:cNvSpPr/>
              <p:nvPr/>
            </p:nvSpPr>
            <p:spPr bwMode="auto">
              <a:xfrm>
                <a:off x="1112768" y="43723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6" name="Soleil 1435">
                <a:extLst>
                  <a:ext uri="{FF2B5EF4-FFF2-40B4-BE49-F238E27FC236}">
                    <a16:creationId xmlns:a16="http://schemas.microsoft.com/office/drawing/2014/main" id="{3C14870D-0252-D94E-A54C-7FDFD7397AC2}"/>
                  </a:ext>
                </a:extLst>
              </p:cNvPr>
              <p:cNvSpPr/>
              <p:nvPr/>
            </p:nvSpPr>
            <p:spPr bwMode="auto">
              <a:xfrm>
                <a:off x="1265168" y="45247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7" name="Soleil 1436">
                <a:extLst>
                  <a:ext uri="{FF2B5EF4-FFF2-40B4-BE49-F238E27FC236}">
                    <a16:creationId xmlns:a16="http://schemas.microsoft.com/office/drawing/2014/main" id="{492D5757-401C-6744-B2E2-AB9F6ED0871E}"/>
                  </a:ext>
                </a:extLst>
              </p:cNvPr>
              <p:cNvSpPr/>
              <p:nvPr/>
            </p:nvSpPr>
            <p:spPr bwMode="auto">
              <a:xfrm>
                <a:off x="716024" y="459149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8" name="Soleil 1437">
                <a:extLst>
                  <a:ext uri="{FF2B5EF4-FFF2-40B4-BE49-F238E27FC236}">
                    <a16:creationId xmlns:a16="http://schemas.microsoft.com/office/drawing/2014/main" id="{D705FE52-2507-8B44-BF01-C176B77E2D1E}"/>
                  </a:ext>
                </a:extLst>
              </p:cNvPr>
              <p:cNvSpPr/>
              <p:nvPr/>
            </p:nvSpPr>
            <p:spPr bwMode="auto">
              <a:xfrm>
                <a:off x="868424" y="474389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9" name="Soleil 1438">
                <a:extLst>
                  <a:ext uri="{FF2B5EF4-FFF2-40B4-BE49-F238E27FC236}">
                    <a16:creationId xmlns:a16="http://schemas.microsoft.com/office/drawing/2014/main" id="{ED6DC449-F419-BF4C-AD24-6606C7E6C731}"/>
                  </a:ext>
                </a:extLst>
              </p:cNvPr>
              <p:cNvSpPr/>
              <p:nvPr/>
            </p:nvSpPr>
            <p:spPr bwMode="auto">
              <a:xfrm>
                <a:off x="682017" y="40870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0" name="Soleil 1439">
                <a:extLst>
                  <a:ext uri="{FF2B5EF4-FFF2-40B4-BE49-F238E27FC236}">
                    <a16:creationId xmlns:a16="http://schemas.microsoft.com/office/drawing/2014/main" id="{469B9DB0-2278-5848-9C79-E9E09B6856AC}"/>
                  </a:ext>
                </a:extLst>
              </p:cNvPr>
              <p:cNvSpPr/>
              <p:nvPr/>
            </p:nvSpPr>
            <p:spPr bwMode="auto">
              <a:xfrm>
                <a:off x="834417" y="42394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1" name="Soleil 1440">
                <a:extLst>
                  <a:ext uri="{FF2B5EF4-FFF2-40B4-BE49-F238E27FC236}">
                    <a16:creationId xmlns:a16="http://schemas.microsoft.com/office/drawing/2014/main" id="{CCE3B8B0-B7FA-804A-A355-D45CEC913B57}"/>
                  </a:ext>
                </a:extLst>
              </p:cNvPr>
              <p:cNvSpPr/>
              <p:nvPr/>
            </p:nvSpPr>
            <p:spPr bwMode="auto">
              <a:xfrm>
                <a:off x="986817" y="43918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2" name="Soleil 1441">
                <a:extLst>
                  <a:ext uri="{FF2B5EF4-FFF2-40B4-BE49-F238E27FC236}">
                    <a16:creationId xmlns:a16="http://schemas.microsoft.com/office/drawing/2014/main" id="{9FEEF2BB-4DDC-A14C-AF0F-D7330FA69CE6}"/>
                  </a:ext>
                </a:extLst>
              </p:cNvPr>
              <p:cNvSpPr/>
              <p:nvPr/>
            </p:nvSpPr>
            <p:spPr bwMode="auto">
              <a:xfrm>
                <a:off x="960367" y="478419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3" name="Soleil 1442">
                <a:extLst>
                  <a:ext uri="{FF2B5EF4-FFF2-40B4-BE49-F238E27FC236}">
                    <a16:creationId xmlns:a16="http://schemas.microsoft.com/office/drawing/2014/main" id="{7D0F7105-F5D8-134E-8171-C2964DF74844}"/>
                  </a:ext>
                </a:extLst>
              </p:cNvPr>
              <p:cNvSpPr/>
              <p:nvPr/>
            </p:nvSpPr>
            <p:spPr bwMode="auto">
              <a:xfrm>
                <a:off x="653048" y="35297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4" name="Soleil 1443">
                <a:extLst>
                  <a:ext uri="{FF2B5EF4-FFF2-40B4-BE49-F238E27FC236}">
                    <a16:creationId xmlns:a16="http://schemas.microsoft.com/office/drawing/2014/main" id="{A85DDF04-8605-9E46-A543-E8CEF77513DD}"/>
                  </a:ext>
                </a:extLst>
              </p:cNvPr>
              <p:cNvSpPr/>
              <p:nvPr/>
            </p:nvSpPr>
            <p:spPr bwMode="auto">
              <a:xfrm>
                <a:off x="805448" y="36821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5" name="Soleil 1444">
                <a:extLst>
                  <a:ext uri="{FF2B5EF4-FFF2-40B4-BE49-F238E27FC236}">
                    <a16:creationId xmlns:a16="http://schemas.microsoft.com/office/drawing/2014/main" id="{14E151E9-41DD-5148-A313-4A053863C02F}"/>
                  </a:ext>
                </a:extLst>
              </p:cNvPr>
              <p:cNvSpPr/>
              <p:nvPr/>
            </p:nvSpPr>
            <p:spPr bwMode="auto">
              <a:xfrm>
                <a:off x="957848" y="38345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6" name="Soleil 1445">
                <a:extLst>
                  <a:ext uri="{FF2B5EF4-FFF2-40B4-BE49-F238E27FC236}">
                    <a16:creationId xmlns:a16="http://schemas.microsoft.com/office/drawing/2014/main" id="{AB6835DC-A47D-0D4F-8C5A-3E268E4501EE}"/>
                  </a:ext>
                </a:extLst>
              </p:cNvPr>
              <p:cNvSpPr/>
              <p:nvPr/>
            </p:nvSpPr>
            <p:spPr bwMode="auto">
              <a:xfrm>
                <a:off x="1005710" y="34717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7" name="Soleil 1446">
                <a:extLst>
                  <a:ext uri="{FF2B5EF4-FFF2-40B4-BE49-F238E27FC236}">
                    <a16:creationId xmlns:a16="http://schemas.microsoft.com/office/drawing/2014/main" id="{8BC931BE-F914-CE4A-AACB-E7238D6B45A5}"/>
                  </a:ext>
                </a:extLst>
              </p:cNvPr>
              <p:cNvSpPr/>
              <p:nvPr/>
            </p:nvSpPr>
            <p:spPr bwMode="auto">
              <a:xfrm>
                <a:off x="1158110" y="36241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8" name="Soleil 1447">
                <a:extLst>
                  <a:ext uri="{FF2B5EF4-FFF2-40B4-BE49-F238E27FC236}">
                    <a16:creationId xmlns:a16="http://schemas.microsoft.com/office/drawing/2014/main" id="{DE5A0C64-AF98-9F41-8BBE-484B545E3489}"/>
                  </a:ext>
                </a:extLst>
              </p:cNvPr>
              <p:cNvSpPr/>
              <p:nvPr/>
            </p:nvSpPr>
            <p:spPr bwMode="auto">
              <a:xfrm>
                <a:off x="1310510" y="37765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9" name="Soleil 1448">
                <a:extLst>
                  <a:ext uri="{FF2B5EF4-FFF2-40B4-BE49-F238E27FC236}">
                    <a16:creationId xmlns:a16="http://schemas.microsoft.com/office/drawing/2014/main" id="{5DA70846-0974-6C47-8993-A72695E9D78C}"/>
                  </a:ext>
                </a:extLst>
              </p:cNvPr>
              <p:cNvSpPr/>
              <p:nvPr/>
            </p:nvSpPr>
            <p:spPr bwMode="auto">
              <a:xfrm>
                <a:off x="761366" y="38433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0" name="Soleil 1449">
                <a:extLst>
                  <a:ext uri="{FF2B5EF4-FFF2-40B4-BE49-F238E27FC236}">
                    <a16:creationId xmlns:a16="http://schemas.microsoft.com/office/drawing/2014/main" id="{7BE5F303-3758-2041-9883-03C5E59B0924}"/>
                  </a:ext>
                </a:extLst>
              </p:cNvPr>
              <p:cNvSpPr/>
              <p:nvPr/>
            </p:nvSpPr>
            <p:spPr bwMode="auto">
              <a:xfrm>
                <a:off x="913766" y="39957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1" name="Soleil 1450">
                <a:extLst>
                  <a:ext uri="{FF2B5EF4-FFF2-40B4-BE49-F238E27FC236}">
                    <a16:creationId xmlns:a16="http://schemas.microsoft.com/office/drawing/2014/main" id="{8FE17E47-1766-EE4D-9912-74AE37570173}"/>
                  </a:ext>
                </a:extLst>
              </p:cNvPr>
              <p:cNvSpPr/>
              <p:nvPr/>
            </p:nvSpPr>
            <p:spPr bwMode="auto">
              <a:xfrm>
                <a:off x="727359" y="33389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2" name="Soleil 1451">
                <a:extLst>
                  <a:ext uri="{FF2B5EF4-FFF2-40B4-BE49-F238E27FC236}">
                    <a16:creationId xmlns:a16="http://schemas.microsoft.com/office/drawing/2014/main" id="{04BF7BAC-803D-F94B-86E5-8069EFD0B21A}"/>
                  </a:ext>
                </a:extLst>
              </p:cNvPr>
              <p:cNvSpPr/>
              <p:nvPr/>
            </p:nvSpPr>
            <p:spPr bwMode="auto">
              <a:xfrm>
                <a:off x="879759" y="34913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3" name="Soleil 1452">
                <a:extLst>
                  <a:ext uri="{FF2B5EF4-FFF2-40B4-BE49-F238E27FC236}">
                    <a16:creationId xmlns:a16="http://schemas.microsoft.com/office/drawing/2014/main" id="{183A1C5D-0166-534C-9E3E-6A6ACE848102}"/>
                  </a:ext>
                </a:extLst>
              </p:cNvPr>
              <p:cNvSpPr/>
              <p:nvPr/>
            </p:nvSpPr>
            <p:spPr bwMode="auto">
              <a:xfrm>
                <a:off x="1032159" y="36437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4" name="Soleil 1453">
                <a:extLst>
                  <a:ext uri="{FF2B5EF4-FFF2-40B4-BE49-F238E27FC236}">
                    <a16:creationId xmlns:a16="http://schemas.microsoft.com/office/drawing/2014/main" id="{D2F8AD72-648C-0D4B-9D34-53556BB25ABF}"/>
                  </a:ext>
                </a:extLst>
              </p:cNvPr>
              <p:cNvSpPr/>
              <p:nvPr/>
            </p:nvSpPr>
            <p:spPr bwMode="auto">
              <a:xfrm>
                <a:off x="649270" y="39378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5" name="Soleil 1454">
                <a:extLst>
                  <a:ext uri="{FF2B5EF4-FFF2-40B4-BE49-F238E27FC236}">
                    <a16:creationId xmlns:a16="http://schemas.microsoft.com/office/drawing/2014/main" id="{94131A9C-AD51-914D-BA29-0372907F3EE6}"/>
                  </a:ext>
                </a:extLst>
              </p:cNvPr>
              <p:cNvSpPr/>
              <p:nvPr/>
            </p:nvSpPr>
            <p:spPr bwMode="auto">
              <a:xfrm>
                <a:off x="1005709" y="40360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6" name="Soleil 1455">
                <a:extLst>
                  <a:ext uri="{FF2B5EF4-FFF2-40B4-BE49-F238E27FC236}">
                    <a16:creationId xmlns:a16="http://schemas.microsoft.com/office/drawing/2014/main" id="{D237209C-542B-E54C-BC4D-F740958ED5B6}"/>
                  </a:ext>
                </a:extLst>
              </p:cNvPr>
              <p:cNvSpPr/>
              <p:nvPr/>
            </p:nvSpPr>
            <p:spPr bwMode="auto">
              <a:xfrm>
                <a:off x="811747" y="32853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7" name="Soleil 1456">
                <a:extLst>
                  <a:ext uri="{FF2B5EF4-FFF2-40B4-BE49-F238E27FC236}">
                    <a16:creationId xmlns:a16="http://schemas.microsoft.com/office/drawing/2014/main" id="{E6983014-3773-5743-BD64-C8FBEE388CB1}"/>
                  </a:ext>
                </a:extLst>
              </p:cNvPr>
              <p:cNvSpPr/>
              <p:nvPr/>
            </p:nvSpPr>
            <p:spPr bwMode="auto">
              <a:xfrm>
                <a:off x="1199674" y="332191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8" name="Soleil 1457">
                <a:extLst>
                  <a:ext uri="{FF2B5EF4-FFF2-40B4-BE49-F238E27FC236}">
                    <a16:creationId xmlns:a16="http://schemas.microsoft.com/office/drawing/2014/main" id="{25ED83EB-751C-C840-AF9C-74C7155C07AB}"/>
                  </a:ext>
                </a:extLst>
              </p:cNvPr>
              <p:cNvSpPr/>
              <p:nvPr/>
            </p:nvSpPr>
            <p:spPr bwMode="auto">
              <a:xfrm>
                <a:off x="1352074" y="347431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9" name="Soleil 1458">
                <a:extLst>
                  <a:ext uri="{FF2B5EF4-FFF2-40B4-BE49-F238E27FC236}">
                    <a16:creationId xmlns:a16="http://schemas.microsoft.com/office/drawing/2014/main" id="{7808C026-2EED-6247-A010-C354982B501D}"/>
                  </a:ext>
                </a:extLst>
              </p:cNvPr>
              <p:cNvSpPr/>
              <p:nvPr/>
            </p:nvSpPr>
            <p:spPr bwMode="auto">
              <a:xfrm>
                <a:off x="935178" y="32639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0" name="Soleil 1459">
                <a:extLst>
                  <a:ext uri="{FF2B5EF4-FFF2-40B4-BE49-F238E27FC236}">
                    <a16:creationId xmlns:a16="http://schemas.microsoft.com/office/drawing/2014/main" id="{6C1A6E4F-4D4F-504D-92F1-95E747E73BDF}"/>
                  </a:ext>
                </a:extLst>
              </p:cNvPr>
              <p:cNvSpPr/>
              <p:nvPr/>
            </p:nvSpPr>
            <p:spPr bwMode="auto">
              <a:xfrm>
                <a:off x="1087578" y="34163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1" name="Soleil 1460">
                <a:extLst>
                  <a:ext uri="{FF2B5EF4-FFF2-40B4-BE49-F238E27FC236}">
                    <a16:creationId xmlns:a16="http://schemas.microsoft.com/office/drawing/2014/main" id="{8C504841-46C4-CE4F-BEAD-79295E653C15}"/>
                  </a:ext>
                </a:extLst>
              </p:cNvPr>
              <p:cNvSpPr/>
              <p:nvPr/>
            </p:nvSpPr>
            <p:spPr bwMode="auto">
              <a:xfrm>
                <a:off x="707207" y="59643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2" name="Soleil 1461">
                <a:extLst>
                  <a:ext uri="{FF2B5EF4-FFF2-40B4-BE49-F238E27FC236}">
                    <a16:creationId xmlns:a16="http://schemas.microsoft.com/office/drawing/2014/main" id="{EC94A17D-687C-2344-B883-ECF9E98D79D1}"/>
                  </a:ext>
                </a:extLst>
              </p:cNvPr>
              <p:cNvSpPr/>
              <p:nvPr/>
            </p:nvSpPr>
            <p:spPr bwMode="auto">
              <a:xfrm>
                <a:off x="859607" y="61167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3" name="Soleil 1462">
                <a:extLst>
                  <a:ext uri="{FF2B5EF4-FFF2-40B4-BE49-F238E27FC236}">
                    <a16:creationId xmlns:a16="http://schemas.microsoft.com/office/drawing/2014/main" id="{2F28DB70-AD47-C04E-B2AB-21ABF2B36D69}"/>
                  </a:ext>
                </a:extLst>
              </p:cNvPr>
              <p:cNvSpPr/>
              <p:nvPr/>
            </p:nvSpPr>
            <p:spPr bwMode="auto">
              <a:xfrm>
                <a:off x="907469" y="57540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4" name="Soleil 1463">
                <a:extLst>
                  <a:ext uri="{FF2B5EF4-FFF2-40B4-BE49-F238E27FC236}">
                    <a16:creationId xmlns:a16="http://schemas.microsoft.com/office/drawing/2014/main" id="{C50AA05C-968E-5E47-B076-FDF8B9B3A8E6}"/>
                  </a:ext>
                </a:extLst>
              </p:cNvPr>
              <p:cNvSpPr/>
              <p:nvPr/>
            </p:nvSpPr>
            <p:spPr bwMode="auto">
              <a:xfrm>
                <a:off x="1059869" y="59064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5" name="Soleil 1464">
                <a:extLst>
                  <a:ext uri="{FF2B5EF4-FFF2-40B4-BE49-F238E27FC236}">
                    <a16:creationId xmlns:a16="http://schemas.microsoft.com/office/drawing/2014/main" id="{86FC1A62-51AC-5140-ACB6-790C048C2CC7}"/>
                  </a:ext>
                </a:extLst>
              </p:cNvPr>
              <p:cNvSpPr/>
              <p:nvPr/>
            </p:nvSpPr>
            <p:spPr bwMode="auto">
              <a:xfrm>
                <a:off x="1212269" y="60588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6" name="Soleil 1465">
                <a:extLst>
                  <a:ext uri="{FF2B5EF4-FFF2-40B4-BE49-F238E27FC236}">
                    <a16:creationId xmlns:a16="http://schemas.microsoft.com/office/drawing/2014/main" id="{89BB3539-5E1F-DD44-AC61-9537A6DF0587}"/>
                  </a:ext>
                </a:extLst>
              </p:cNvPr>
              <p:cNvSpPr/>
              <p:nvPr/>
            </p:nvSpPr>
            <p:spPr bwMode="auto">
              <a:xfrm>
                <a:off x="663125" y="61255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7" name="Soleil 1466">
                <a:extLst>
                  <a:ext uri="{FF2B5EF4-FFF2-40B4-BE49-F238E27FC236}">
                    <a16:creationId xmlns:a16="http://schemas.microsoft.com/office/drawing/2014/main" id="{B5B11E49-D30C-6040-BFFC-5AB6A66CA812}"/>
                  </a:ext>
                </a:extLst>
              </p:cNvPr>
              <p:cNvSpPr/>
              <p:nvPr/>
            </p:nvSpPr>
            <p:spPr bwMode="auto">
              <a:xfrm>
                <a:off x="815525" y="62779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8" name="Soleil 1467">
                <a:extLst>
                  <a:ext uri="{FF2B5EF4-FFF2-40B4-BE49-F238E27FC236}">
                    <a16:creationId xmlns:a16="http://schemas.microsoft.com/office/drawing/2014/main" id="{90006240-E23F-B943-B7EF-FB3C57E158E6}"/>
                  </a:ext>
                </a:extLst>
              </p:cNvPr>
              <p:cNvSpPr/>
              <p:nvPr/>
            </p:nvSpPr>
            <p:spPr bwMode="auto">
              <a:xfrm>
                <a:off x="781518" y="57735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9" name="Soleil 1468">
                <a:extLst>
                  <a:ext uri="{FF2B5EF4-FFF2-40B4-BE49-F238E27FC236}">
                    <a16:creationId xmlns:a16="http://schemas.microsoft.com/office/drawing/2014/main" id="{EBC61145-5048-064C-A23E-7CE390E6DFDD}"/>
                  </a:ext>
                </a:extLst>
              </p:cNvPr>
              <p:cNvSpPr/>
              <p:nvPr/>
            </p:nvSpPr>
            <p:spPr bwMode="auto">
              <a:xfrm>
                <a:off x="933918" y="59259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0" name="Soleil 1469">
                <a:extLst>
                  <a:ext uri="{FF2B5EF4-FFF2-40B4-BE49-F238E27FC236}">
                    <a16:creationId xmlns:a16="http://schemas.microsoft.com/office/drawing/2014/main" id="{7FD20450-D3E9-4446-8ABE-A548FFFF3EE6}"/>
                  </a:ext>
                </a:extLst>
              </p:cNvPr>
              <p:cNvSpPr/>
              <p:nvPr/>
            </p:nvSpPr>
            <p:spPr bwMode="auto">
              <a:xfrm>
                <a:off x="907468" y="631827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1" name="Soleil 1470">
                <a:extLst>
                  <a:ext uri="{FF2B5EF4-FFF2-40B4-BE49-F238E27FC236}">
                    <a16:creationId xmlns:a16="http://schemas.microsoft.com/office/drawing/2014/main" id="{9130987E-57CA-AE41-8D42-7163A5C482D2}"/>
                  </a:ext>
                </a:extLst>
              </p:cNvPr>
              <p:cNvSpPr/>
              <p:nvPr/>
            </p:nvSpPr>
            <p:spPr bwMode="auto">
              <a:xfrm>
                <a:off x="782777" y="52464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2" name="Soleil 1471">
                <a:extLst>
                  <a:ext uri="{FF2B5EF4-FFF2-40B4-BE49-F238E27FC236}">
                    <a16:creationId xmlns:a16="http://schemas.microsoft.com/office/drawing/2014/main" id="{D714E368-12D4-1348-A852-E53AC43B9AC3}"/>
                  </a:ext>
                </a:extLst>
              </p:cNvPr>
              <p:cNvSpPr/>
              <p:nvPr/>
            </p:nvSpPr>
            <p:spPr bwMode="auto">
              <a:xfrm>
                <a:off x="935177" y="53988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3" name="Soleil 1472">
                <a:extLst>
                  <a:ext uri="{FF2B5EF4-FFF2-40B4-BE49-F238E27FC236}">
                    <a16:creationId xmlns:a16="http://schemas.microsoft.com/office/drawing/2014/main" id="{A246406E-AB99-1940-9A77-329489445E69}"/>
                  </a:ext>
                </a:extLst>
              </p:cNvPr>
              <p:cNvSpPr/>
              <p:nvPr/>
            </p:nvSpPr>
            <p:spPr bwMode="auto">
              <a:xfrm>
                <a:off x="983039" y="50361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4" name="Soleil 1473">
                <a:extLst>
                  <a:ext uri="{FF2B5EF4-FFF2-40B4-BE49-F238E27FC236}">
                    <a16:creationId xmlns:a16="http://schemas.microsoft.com/office/drawing/2014/main" id="{C15A87A3-5872-DE47-9204-21232F080151}"/>
                  </a:ext>
                </a:extLst>
              </p:cNvPr>
              <p:cNvSpPr/>
              <p:nvPr/>
            </p:nvSpPr>
            <p:spPr bwMode="auto">
              <a:xfrm>
                <a:off x="1135439" y="51885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5" name="Soleil 1474">
                <a:extLst>
                  <a:ext uri="{FF2B5EF4-FFF2-40B4-BE49-F238E27FC236}">
                    <a16:creationId xmlns:a16="http://schemas.microsoft.com/office/drawing/2014/main" id="{AF12D5BD-3B98-454D-AF38-C83C269235C9}"/>
                  </a:ext>
                </a:extLst>
              </p:cNvPr>
              <p:cNvSpPr/>
              <p:nvPr/>
            </p:nvSpPr>
            <p:spPr bwMode="auto">
              <a:xfrm>
                <a:off x="1287839" y="53409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6" name="Soleil 1475">
                <a:extLst>
                  <a:ext uri="{FF2B5EF4-FFF2-40B4-BE49-F238E27FC236}">
                    <a16:creationId xmlns:a16="http://schemas.microsoft.com/office/drawing/2014/main" id="{3F069D16-E910-6643-8EBB-AF569986B475}"/>
                  </a:ext>
                </a:extLst>
              </p:cNvPr>
              <p:cNvSpPr/>
              <p:nvPr/>
            </p:nvSpPr>
            <p:spPr bwMode="auto">
              <a:xfrm>
                <a:off x="738695" y="54076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7" name="Soleil 1476">
                <a:extLst>
                  <a:ext uri="{FF2B5EF4-FFF2-40B4-BE49-F238E27FC236}">
                    <a16:creationId xmlns:a16="http://schemas.microsoft.com/office/drawing/2014/main" id="{D75CC5BC-34A1-C444-844D-117866E49EC2}"/>
                  </a:ext>
                </a:extLst>
              </p:cNvPr>
              <p:cNvSpPr/>
              <p:nvPr/>
            </p:nvSpPr>
            <p:spPr bwMode="auto">
              <a:xfrm>
                <a:off x="891095" y="55600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8" name="Soleil 1477">
                <a:extLst>
                  <a:ext uri="{FF2B5EF4-FFF2-40B4-BE49-F238E27FC236}">
                    <a16:creationId xmlns:a16="http://schemas.microsoft.com/office/drawing/2014/main" id="{C60A5FF7-2A6C-2948-BF16-FE998A15466F}"/>
                  </a:ext>
                </a:extLst>
              </p:cNvPr>
              <p:cNvSpPr/>
              <p:nvPr/>
            </p:nvSpPr>
            <p:spPr bwMode="auto">
              <a:xfrm>
                <a:off x="704688" y="49032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9" name="Soleil 1478">
                <a:extLst>
                  <a:ext uri="{FF2B5EF4-FFF2-40B4-BE49-F238E27FC236}">
                    <a16:creationId xmlns:a16="http://schemas.microsoft.com/office/drawing/2014/main" id="{0ED4E5C3-2326-F244-BF0B-CC023A7F9489}"/>
                  </a:ext>
                </a:extLst>
              </p:cNvPr>
              <p:cNvSpPr/>
              <p:nvPr/>
            </p:nvSpPr>
            <p:spPr bwMode="auto">
              <a:xfrm>
                <a:off x="857088" y="50556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0" name="Soleil 1479">
                <a:extLst>
                  <a:ext uri="{FF2B5EF4-FFF2-40B4-BE49-F238E27FC236}">
                    <a16:creationId xmlns:a16="http://schemas.microsoft.com/office/drawing/2014/main" id="{39E8F7D4-5FAE-6C42-BC85-F9E143461830}"/>
                  </a:ext>
                </a:extLst>
              </p:cNvPr>
              <p:cNvSpPr/>
              <p:nvPr/>
            </p:nvSpPr>
            <p:spPr bwMode="auto">
              <a:xfrm>
                <a:off x="1009488" y="52080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1" name="Soleil 1480">
                <a:extLst>
                  <a:ext uri="{FF2B5EF4-FFF2-40B4-BE49-F238E27FC236}">
                    <a16:creationId xmlns:a16="http://schemas.microsoft.com/office/drawing/2014/main" id="{B5BF9FE5-03D5-F043-97C9-F4733667A9EF}"/>
                  </a:ext>
                </a:extLst>
              </p:cNvPr>
              <p:cNvSpPr/>
              <p:nvPr/>
            </p:nvSpPr>
            <p:spPr bwMode="auto">
              <a:xfrm>
                <a:off x="983038" y="56003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2" name="Soleil 1481">
                <a:extLst>
                  <a:ext uri="{FF2B5EF4-FFF2-40B4-BE49-F238E27FC236}">
                    <a16:creationId xmlns:a16="http://schemas.microsoft.com/office/drawing/2014/main" id="{CA4EA0DE-374A-D747-9E4C-D93F193FDE79}"/>
                  </a:ext>
                </a:extLst>
              </p:cNvPr>
              <p:cNvSpPr/>
              <p:nvPr/>
            </p:nvSpPr>
            <p:spPr bwMode="auto">
              <a:xfrm>
                <a:off x="675719" y="43458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3" name="Soleil 1482">
                <a:extLst>
                  <a:ext uri="{FF2B5EF4-FFF2-40B4-BE49-F238E27FC236}">
                    <a16:creationId xmlns:a16="http://schemas.microsoft.com/office/drawing/2014/main" id="{586F8789-1566-954B-BE00-A6019DE11905}"/>
                  </a:ext>
                </a:extLst>
              </p:cNvPr>
              <p:cNvSpPr/>
              <p:nvPr/>
            </p:nvSpPr>
            <p:spPr bwMode="auto">
              <a:xfrm>
                <a:off x="828119" y="44982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4" name="Soleil 1483">
                <a:extLst>
                  <a:ext uri="{FF2B5EF4-FFF2-40B4-BE49-F238E27FC236}">
                    <a16:creationId xmlns:a16="http://schemas.microsoft.com/office/drawing/2014/main" id="{FE22DA0A-EBA9-234D-B2D8-61BBAD6439FD}"/>
                  </a:ext>
                </a:extLst>
              </p:cNvPr>
              <p:cNvSpPr/>
              <p:nvPr/>
            </p:nvSpPr>
            <p:spPr bwMode="auto">
              <a:xfrm>
                <a:off x="980519" y="46506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5" name="Soleil 1484">
                <a:extLst>
                  <a:ext uri="{FF2B5EF4-FFF2-40B4-BE49-F238E27FC236}">
                    <a16:creationId xmlns:a16="http://schemas.microsoft.com/office/drawing/2014/main" id="{1DA11301-0272-754C-9A70-06E7F681B1CC}"/>
                  </a:ext>
                </a:extLst>
              </p:cNvPr>
              <p:cNvSpPr/>
              <p:nvPr/>
            </p:nvSpPr>
            <p:spPr bwMode="auto">
              <a:xfrm>
                <a:off x="1028381" y="42879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6" name="Soleil 1485">
                <a:extLst>
                  <a:ext uri="{FF2B5EF4-FFF2-40B4-BE49-F238E27FC236}">
                    <a16:creationId xmlns:a16="http://schemas.microsoft.com/office/drawing/2014/main" id="{A72EC393-334F-1E4E-8759-8E4E199BA5C4}"/>
                  </a:ext>
                </a:extLst>
              </p:cNvPr>
              <p:cNvSpPr/>
              <p:nvPr/>
            </p:nvSpPr>
            <p:spPr bwMode="auto">
              <a:xfrm>
                <a:off x="1180781" y="44403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7" name="Soleil 1486">
                <a:extLst>
                  <a:ext uri="{FF2B5EF4-FFF2-40B4-BE49-F238E27FC236}">
                    <a16:creationId xmlns:a16="http://schemas.microsoft.com/office/drawing/2014/main" id="{08785A19-3A05-944F-A7E2-08B9DDA5AAFA}"/>
                  </a:ext>
                </a:extLst>
              </p:cNvPr>
              <p:cNvSpPr/>
              <p:nvPr/>
            </p:nvSpPr>
            <p:spPr bwMode="auto">
              <a:xfrm>
                <a:off x="1333181" y="45927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8" name="Soleil 1487">
                <a:extLst>
                  <a:ext uri="{FF2B5EF4-FFF2-40B4-BE49-F238E27FC236}">
                    <a16:creationId xmlns:a16="http://schemas.microsoft.com/office/drawing/2014/main" id="{271FE71C-7274-C04C-9B56-3E99F0D551A3}"/>
                  </a:ext>
                </a:extLst>
              </p:cNvPr>
              <p:cNvSpPr/>
              <p:nvPr/>
            </p:nvSpPr>
            <p:spPr bwMode="auto">
              <a:xfrm>
                <a:off x="784037" y="46595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9" name="Soleil 1488">
                <a:extLst>
                  <a:ext uri="{FF2B5EF4-FFF2-40B4-BE49-F238E27FC236}">
                    <a16:creationId xmlns:a16="http://schemas.microsoft.com/office/drawing/2014/main" id="{590651CE-B77D-B046-9AB2-AAAECB1A7564}"/>
                  </a:ext>
                </a:extLst>
              </p:cNvPr>
              <p:cNvSpPr/>
              <p:nvPr/>
            </p:nvSpPr>
            <p:spPr bwMode="auto">
              <a:xfrm>
                <a:off x="936437" y="48119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0" name="Soleil 1489">
                <a:extLst>
                  <a:ext uri="{FF2B5EF4-FFF2-40B4-BE49-F238E27FC236}">
                    <a16:creationId xmlns:a16="http://schemas.microsoft.com/office/drawing/2014/main" id="{24D9D5B3-2559-8840-A6D7-146B17151D65}"/>
                  </a:ext>
                </a:extLst>
              </p:cNvPr>
              <p:cNvSpPr/>
              <p:nvPr/>
            </p:nvSpPr>
            <p:spPr bwMode="auto">
              <a:xfrm>
                <a:off x="750030" y="415507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1" name="Soleil 1490">
                <a:extLst>
                  <a:ext uri="{FF2B5EF4-FFF2-40B4-BE49-F238E27FC236}">
                    <a16:creationId xmlns:a16="http://schemas.microsoft.com/office/drawing/2014/main" id="{99A4E583-7FFA-D949-9547-29340E2C1C44}"/>
                  </a:ext>
                </a:extLst>
              </p:cNvPr>
              <p:cNvSpPr/>
              <p:nvPr/>
            </p:nvSpPr>
            <p:spPr bwMode="auto">
              <a:xfrm>
                <a:off x="902430" y="430747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2" name="Soleil 1491">
                <a:extLst>
                  <a:ext uri="{FF2B5EF4-FFF2-40B4-BE49-F238E27FC236}">
                    <a16:creationId xmlns:a16="http://schemas.microsoft.com/office/drawing/2014/main" id="{F37E9CA0-1C29-594F-AFC4-EABA57096032}"/>
                  </a:ext>
                </a:extLst>
              </p:cNvPr>
              <p:cNvSpPr/>
              <p:nvPr/>
            </p:nvSpPr>
            <p:spPr bwMode="auto">
              <a:xfrm>
                <a:off x="1054830" y="445987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3" name="Soleil 1492">
                <a:extLst>
                  <a:ext uri="{FF2B5EF4-FFF2-40B4-BE49-F238E27FC236}">
                    <a16:creationId xmlns:a16="http://schemas.microsoft.com/office/drawing/2014/main" id="{C8B9D694-FFE6-F048-AF80-82B09CE1846B}"/>
                  </a:ext>
                </a:extLst>
              </p:cNvPr>
              <p:cNvSpPr/>
              <p:nvPr/>
            </p:nvSpPr>
            <p:spPr bwMode="auto">
              <a:xfrm>
                <a:off x="671941" y="47539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4" name="Soleil 1493">
                <a:extLst>
                  <a:ext uri="{FF2B5EF4-FFF2-40B4-BE49-F238E27FC236}">
                    <a16:creationId xmlns:a16="http://schemas.microsoft.com/office/drawing/2014/main" id="{596B2E3B-8AE8-AE4F-8F68-616F7093B50B}"/>
                  </a:ext>
                </a:extLst>
              </p:cNvPr>
              <p:cNvSpPr/>
              <p:nvPr/>
            </p:nvSpPr>
            <p:spPr bwMode="auto">
              <a:xfrm>
                <a:off x="1028380" y="48522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5" name="Soleil 1494">
                <a:extLst>
                  <a:ext uri="{FF2B5EF4-FFF2-40B4-BE49-F238E27FC236}">
                    <a16:creationId xmlns:a16="http://schemas.microsoft.com/office/drawing/2014/main" id="{29AD0582-6573-9D4A-BB4F-9B304B1BFAA6}"/>
                  </a:ext>
                </a:extLst>
              </p:cNvPr>
              <p:cNvSpPr/>
              <p:nvPr/>
            </p:nvSpPr>
            <p:spPr bwMode="auto">
              <a:xfrm>
                <a:off x="834418" y="41015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6" name="Soleil 1495">
                <a:extLst>
                  <a:ext uri="{FF2B5EF4-FFF2-40B4-BE49-F238E27FC236}">
                    <a16:creationId xmlns:a16="http://schemas.microsoft.com/office/drawing/2014/main" id="{9F3798C1-5A05-4E46-8FFE-1669AC1EAAD0}"/>
                  </a:ext>
                </a:extLst>
              </p:cNvPr>
              <p:cNvSpPr/>
              <p:nvPr/>
            </p:nvSpPr>
            <p:spPr bwMode="auto">
              <a:xfrm>
                <a:off x="1222345" y="41380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7" name="Soleil 1496">
                <a:extLst>
                  <a:ext uri="{FF2B5EF4-FFF2-40B4-BE49-F238E27FC236}">
                    <a16:creationId xmlns:a16="http://schemas.microsoft.com/office/drawing/2014/main" id="{5C53A302-A092-164C-A47E-65B72B7978C7}"/>
                  </a:ext>
                </a:extLst>
              </p:cNvPr>
              <p:cNvSpPr/>
              <p:nvPr/>
            </p:nvSpPr>
            <p:spPr bwMode="auto">
              <a:xfrm>
                <a:off x="1374745" y="42904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8" name="Soleil 1497">
                <a:extLst>
                  <a:ext uri="{FF2B5EF4-FFF2-40B4-BE49-F238E27FC236}">
                    <a16:creationId xmlns:a16="http://schemas.microsoft.com/office/drawing/2014/main" id="{D7A6D8F7-9B16-2D42-931D-9C54FD050F82}"/>
                  </a:ext>
                </a:extLst>
              </p:cNvPr>
              <p:cNvSpPr/>
              <p:nvPr/>
            </p:nvSpPr>
            <p:spPr bwMode="auto">
              <a:xfrm>
                <a:off x="957849" y="408013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9" name="Soleil 1498">
                <a:extLst>
                  <a:ext uri="{FF2B5EF4-FFF2-40B4-BE49-F238E27FC236}">
                    <a16:creationId xmlns:a16="http://schemas.microsoft.com/office/drawing/2014/main" id="{899BBB9C-3314-8B4B-9030-BB9BF840FE39}"/>
                  </a:ext>
                </a:extLst>
              </p:cNvPr>
              <p:cNvSpPr/>
              <p:nvPr/>
            </p:nvSpPr>
            <p:spPr bwMode="auto">
              <a:xfrm>
                <a:off x="1110249" y="423253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0" name="Soleil 1499">
                <a:extLst>
                  <a:ext uri="{FF2B5EF4-FFF2-40B4-BE49-F238E27FC236}">
                    <a16:creationId xmlns:a16="http://schemas.microsoft.com/office/drawing/2014/main" id="{A6F3EA3C-5CC1-6947-A0E5-723FFC63173C}"/>
                  </a:ext>
                </a:extLst>
              </p:cNvPr>
              <p:cNvSpPr/>
              <p:nvPr/>
            </p:nvSpPr>
            <p:spPr bwMode="auto">
              <a:xfrm>
                <a:off x="2670776" y="54580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1" name="Soleil 1500">
                <a:extLst>
                  <a:ext uri="{FF2B5EF4-FFF2-40B4-BE49-F238E27FC236}">
                    <a16:creationId xmlns:a16="http://schemas.microsoft.com/office/drawing/2014/main" id="{B137E790-66C2-354A-97B1-D782F1A3C7F3}"/>
                  </a:ext>
                </a:extLst>
              </p:cNvPr>
              <p:cNvSpPr/>
              <p:nvPr/>
            </p:nvSpPr>
            <p:spPr bwMode="auto">
              <a:xfrm>
                <a:off x="2406280" y="54000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2" name="Soleil 1501">
                <a:extLst>
                  <a:ext uri="{FF2B5EF4-FFF2-40B4-BE49-F238E27FC236}">
                    <a16:creationId xmlns:a16="http://schemas.microsoft.com/office/drawing/2014/main" id="{5A742F0D-485C-7046-B15D-94DDDB46F139}"/>
                  </a:ext>
                </a:extLst>
              </p:cNvPr>
              <p:cNvSpPr/>
              <p:nvPr/>
            </p:nvSpPr>
            <p:spPr bwMode="auto">
              <a:xfrm>
                <a:off x="2762719" y="549833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3" name="Soleil 1502">
                <a:extLst>
                  <a:ext uri="{FF2B5EF4-FFF2-40B4-BE49-F238E27FC236}">
                    <a16:creationId xmlns:a16="http://schemas.microsoft.com/office/drawing/2014/main" id="{BEEA45B4-E036-524A-81F6-57C1FC07D88A}"/>
                  </a:ext>
                </a:extLst>
              </p:cNvPr>
              <p:cNvSpPr/>
              <p:nvPr/>
            </p:nvSpPr>
            <p:spPr bwMode="auto">
              <a:xfrm>
                <a:off x="2223651" y="54404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4" name="Soleil 1503">
                <a:extLst>
                  <a:ext uri="{FF2B5EF4-FFF2-40B4-BE49-F238E27FC236}">
                    <a16:creationId xmlns:a16="http://schemas.microsoft.com/office/drawing/2014/main" id="{A6384DC3-DEF7-C949-9835-D732B959AC83}"/>
                  </a:ext>
                </a:extLst>
              </p:cNvPr>
              <p:cNvSpPr/>
              <p:nvPr/>
            </p:nvSpPr>
            <p:spPr bwMode="auto">
              <a:xfrm>
                <a:off x="2376051" y="55928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5" name="Soleil 1504">
                <a:extLst>
                  <a:ext uri="{FF2B5EF4-FFF2-40B4-BE49-F238E27FC236}">
                    <a16:creationId xmlns:a16="http://schemas.microsoft.com/office/drawing/2014/main" id="{89478C3F-E01A-214C-B572-D0D25E6FBAD6}"/>
                  </a:ext>
                </a:extLst>
              </p:cNvPr>
              <p:cNvSpPr/>
              <p:nvPr/>
            </p:nvSpPr>
            <p:spPr bwMode="auto">
              <a:xfrm>
                <a:off x="2528451" y="57452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6" name="Soleil 1505">
                <a:extLst>
                  <a:ext uri="{FF2B5EF4-FFF2-40B4-BE49-F238E27FC236}">
                    <a16:creationId xmlns:a16="http://schemas.microsoft.com/office/drawing/2014/main" id="{19509AAA-68F0-7841-BD99-AC2ED877943E}"/>
                  </a:ext>
                </a:extLst>
              </p:cNvPr>
              <p:cNvSpPr/>
              <p:nvPr/>
            </p:nvSpPr>
            <p:spPr bwMode="auto">
              <a:xfrm>
                <a:off x="2680851" y="58976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7" name="Soleil 1506">
                <a:extLst>
                  <a:ext uri="{FF2B5EF4-FFF2-40B4-BE49-F238E27FC236}">
                    <a16:creationId xmlns:a16="http://schemas.microsoft.com/office/drawing/2014/main" id="{E52A7223-760F-D747-8051-1319A85E75D6}"/>
                  </a:ext>
                </a:extLst>
              </p:cNvPr>
              <p:cNvSpPr/>
              <p:nvPr/>
            </p:nvSpPr>
            <p:spPr bwMode="auto">
              <a:xfrm>
                <a:off x="2728713" y="55348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8" name="Soleil 1507">
                <a:extLst>
                  <a:ext uri="{FF2B5EF4-FFF2-40B4-BE49-F238E27FC236}">
                    <a16:creationId xmlns:a16="http://schemas.microsoft.com/office/drawing/2014/main" id="{543D7982-96D7-6740-8780-292B18F4A0B8}"/>
                  </a:ext>
                </a:extLst>
              </p:cNvPr>
              <p:cNvSpPr/>
              <p:nvPr/>
            </p:nvSpPr>
            <p:spPr bwMode="auto">
              <a:xfrm>
                <a:off x="2881113" y="56872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9" name="Soleil 1508">
                <a:extLst>
                  <a:ext uri="{FF2B5EF4-FFF2-40B4-BE49-F238E27FC236}">
                    <a16:creationId xmlns:a16="http://schemas.microsoft.com/office/drawing/2014/main" id="{46C90AC6-1B68-A541-AD19-39DFC694111B}"/>
                  </a:ext>
                </a:extLst>
              </p:cNvPr>
              <p:cNvSpPr/>
              <p:nvPr/>
            </p:nvSpPr>
            <p:spPr bwMode="auto">
              <a:xfrm>
                <a:off x="2808061" y="57968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0" name="Soleil 1509">
                <a:extLst>
                  <a:ext uri="{FF2B5EF4-FFF2-40B4-BE49-F238E27FC236}">
                    <a16:creationId xmlns:a16="http://schemas.microsoft.com/office/drawing/2014/main" id="{AA4C47C9-02A0-8E45-9889-CBB29AA3F1F1}"/>
                  </a:ext>
                </a:extLst>
              </p:cNvPr>
              <p:cNvSpPr/>
              <p:nvPr/>
            </p:nvSpPr>
            <p:spPr bwMode="auto">
              <a:xfrm>
                <a:off x="2331969" y="57540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1" name="Soleil 1510">
                <a:extLst>
                  <a:ext uri="{FF2B5EF4-FFF2-40B4-BE49-F238E27FC236}">
                    <a16:creationId xmlns:a16="http://schemas.microsoft.com/office/drawing/2014/main" id="{E0814EC6-615E-0540-B606-88E1F3F32610}"/>
                  </a:ext>
                </a:extLst>
              </p:cNvPr>
              <p:cNvSpPr/>
              <p:nvPr/>
            </p:nvSpPr>
            <p:spPr bwMode="auto">
              <a:xfrm>
                <a:off x="2484369" y="59064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2" name="Soleil 1511">
                <a:extLst>
                  <a:ext uri="{FF2B5EF4-FFF2-40B4-BE49-F238E27FC236}">
                    <a16:creationId xmlns:a16="http://schemas.microsoft.com/office/drawing/2014/main" id="{849A5C54-AA7F-E14D-9076-597F1B533CAF}"/>
                  </a:ext>
                </a:extLst>
              </p:cNvPr>
              <p:cNvSpPr/>
              <p:nvPr/>
            </p:nvSpPr>
            <p:spPr bwMode="auto">
              <a:xfrm>
                <a:off x="2636769" y="60588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3" name="Soleil 1512">
                <a:extLst>
                  <a:ext uri="{FF2B5EF4-FFF2-40B4-BE49-F238E27FC236}">
                    <a16:creationId xmlns:a16="http://schemas.microsoft.com/office/drawing/2014/main" id="{38CE53C3-B4C3-A34A-81B2-69B11A8B8380}"/>
                  </a:ext>
                </a:extLst>
              </p:cNvPr>
              <p:cNvSpPr/>
              <p:nvPr/>
            </p:nvSpPr>
            <p:spPr bwMode="auto">
              <a:xfrm>
                <a:off x="2450362" y="54019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4" name="Soleil 1513">
                <a:extLst>
                  <a:ext uri="{FF2B5EF4-FFF2-40B4-BE49-F238E27FC236}">
                    <a16:creationId xmlns:a16="http://schemas.microsoft.com/office/drawing/2014/main" id="{442087B1-8A68-C243-A5A7-A1CA2C25EE90}"/>
                  </a:ext>
                </a:extLst>
              </p:cNvPr>
              <p:cNvSpPr/>
              <p:nvPr/>
            </p:nvSpPr>
            <p:spPr bwMode="auto">
              <a:xfrm>
                <a:off x="2602762" y="55543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5" name="Soleil 1514">
                <a:extLst>
                  <a:ext uri="{FF2B5EF4-FFF2-40B4-BE49-F238E27FC236}">
                    <a16:creationId xmlns:a16="http://schemas.microsoft.com/office/drawing/2014/main" id="{147F218B-1DB5-8C45-985F-C3E709CD8E74}"/>
                  </a:ext>
                </a:extLst>
              </p:cNvPr>
              <p:cNvSpPr/>
              <p:nvPr/>
            </p:nvSpPr>
            <p:spPr bwMode="auto">
              <a:xfrm>
                <a:off x="2755162" y="57067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6" name="Soleil 1515">
                <a:extLst>
                  <a:ext uri="{FF2B5EF4-FFF2-40B4-BE49-F238E27FC236}">
                    <a16:creationId xmlns:a16="http://schemas.microsoft.com/office/drawing/2014/main" id="{76E595DF-6C5F-624A-8687-4C1709205B76}"/>
                  </a:ext>
                </a:extLst>
              </p:cNvPr>
              <p:cNvSpPr/>
              <p:nvPr/>
            </p:nvSpPr>
            <p:spPr bwMode="auto">
              <a:xfrm>
                <a:off x="2237507" y="55978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7" name="Soleil 1516">
                <a:extLst>
                  <a:ext uri="{FF2B5EF4-FFF2-40B4-BE49-F238E27FC236}">
                    <a16:creationId xmlns:a16="http://schemas.microsoft.com/office/drawing/2014/main" id="{A680DA12-4F83-CA45-86B0-80A774A8C235}"/>
                  </a:ext>
                </a:extLst>
              </p:cNvPr>
              <p:cNvSpPr/>
              <p:nvPr/>
            </p:nvSpPr>
            <p:spPr bwMode="auto">
              <a:xfrm>
                <a:off x="1762673" y="55436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8" name="Soleil 1517">
                <a:extLst>
                  <a:ext uri="{FF2B5EF4-FFF2-40B4-BE49-F238E27FC236}">
                    <a16:creationId xmlns:a16="http://schemas.microsoft.com/office/drawing/2014/main" id="{BA16FE97-8971-4149-B690-F22F1CF8DFFA}"/>
                  </a:ext>
                </a:extLst>
              </p:cNvPr>
              <p:cNvSpPr/>
              <p:nvPr/>
            </p:nvSpPr>
            <p:spPr bwMode="auto">
              <a:xfrm>
                <a:off x="1915073" y="55436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9" name="Soleil 1518">
                <a:extLst>
                  <a:ext uri="{FF2B5EF4-FFF2-40B4-BE49-F238E27FC236}">
                    <a16:creationId xmlns:a16="http://schemas.microsoft.com/office/drawing/2014/main" id="{A60FE737-53D1-9C4B-B14B-145EFD23D756}"/>
                  </a:ext>
                </a:extLst>
              </p:cNvPr>
              <p:cNvSpPr/>
              <p:nvPr/>
            </p:nvSpPr>
            <p:spPr bwMode="auto">
              <a:xfrm>
                <a:off x="2067473" y="56960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0" name="Soleil 1519">
                <a:extLst>
                  <a:ext uri="{FF2B5EF4-FFF2-40B4-BE49-F238E27FC236}">
                    <a16:creationId xmlns:a16="http://schemas.microsoft.com/office/drawing/2014/main" id="{6F8022F6-A3B3-1C49-8CA9-D9907A2EE196}"/>
                  </a:ext>
                </a:extLst>
              </p:cNvPr>
              <p:cNvSpPr/>
              <p:nvPr/>
            </p:nvSpPr>
            <p:spPr bwMode="auto">
              <a:xfrm>
                <a:off x="2219873" y="58484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1" name="Soleil 1520">
                <a:extLst>
                  <a:ext uri="{FF2B5EF4-FFF2-40B4-BE49-F238E27FC236}">
                    <a16:creationId xmlns:a16="http://schemas.microsoft.com/office/drawing/2014/main" id="{2C77B70A-56EC-8F45-83EC-5521317F3B8F}"/>
                  </a:ext>
                </a:extLst>
              </p:cNvPr>
              <p:cNvSpPr/>
              <p:nvPr/>
            </p:nvSpPr>
            <p:spPr bwMode="auto">
              <a:xfrm>
                <a:off x="2372273" y="60008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2" name="Soleil 1521">
                <a:extLst>
                  <a:ext uri="{FF2B5EF4-FFF2-40B4-BE49-F238E27FC236}">
                    <a16:creationId xmlns:a16="http://schemas.microsoft.com/office/drawing/2014/main" id="{C0380AFD-18C9-7741-B46F-78EE0F078810}"/>
                  </a:ext>
                </a:extLst>
              </p:cNvPr>
              <p:cNvSpPr/>
              <p:nvPr/>
            </p:nvSpPr>
            <p:spPr bwMode="auto">
              <a:xfrm>
                <a:off x="2728712" y="60991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3" name="Soleil 1522">
                <a:extLst>
                  <a:ext uri="{FF2B5EF4-FFF2-40B4-BE49-F238E27FC236}">
                    <a16:creationId xmlns:a16="http://schemas.microsoft.com/office/drawing/2014/main" id="{B9885115-1B48-0341-8A92-2CA35CC6D6A5}"/>
                  </a:ext>
                </a:extLst>
              </p:cNvPr>
              <p:cNvSpPr/>
              <p:nvPr/>
            </p:nvSpPr>
            <p:spPr bwMode="auto">
              <a:xfrm>
                <a:off x="1859654" y="55298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4" name="Soleil 1523">
                <a:extLst>
                  <a:ext uri="{FF2B5EF4-FFF2-40B4-BE49-F238E27FC236}">
                    <a16:creationId xmlns:a16="http://schemas.microsoft.com/office/drawing/2014/main" id="{330091C2-C371-B54D-B71B-2CD0741EC62A}"/>
                  </a:ext>
                </a:extLst>
              </p:cNvPr>
              <p:cNvSpPr/>
              <p:nvPr/>
            </p:nvSpPr>
            <p:spPr bwMode="auto">
              <a:xfrm>
                <a:off x="2012054" y="56822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5" name="Soleil 1524">
                <a:extLst>
                  <a:ext uri="{FF2B5EF4-FFF2-40B4-BE49-F238E27FC236}">
                    <a16:creationId xmlns:a16="http://schemas.microsoft.com/office/drawing/2014/main" id="{50133B08-87CB-7F4C-B641-623A16AC3B89}"/>
                  </a:ext>
                </a:extLst>
              </p:cNvPr>
              <p:cNvSpPr/>
              <p:nvPr/>
            </p:nvSpPr>
            <p:spPr bwMode="auto">
              <a:xfrm>
                <a:off x="2164454" y="58346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6" name="Soleil 1525">
                <a:extLst>
                  <a:ext uri="{FF2B5EF4-FFF2-40B4-BE49-F238E27FC236}">
                    <a16:creationId xmlns:a16="http://schemas.microsoft.com/office/drawing/2014/main" id="{650F4157-0D7E-9445-86CE-D4B2346F2BC2}"/>
                  </a:ext>
                </a:extLst>
              </p:cNvPr>
              <p:cNvSpPr/>
              <p:nvPr/>
            </p:nvSpPr>
            <p:spPr bwMode="auto">
              <a:xfrm>
                <a:off x="2316854" y="59870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7" name="Soleil 1526">
                <a:extLst>
                  <a:ext uri="{FF2B5EF4-FFF2-40B4-BE49-F238E27FC236}">
                    <a16:creationId xmlns:a16="http://schemas.microsoft.com/office/drawing/2014/main" id="{DDD4A5DF-0936-E440-B691-C6A76062901F}"/>
                  </a:ext>
                </a:extLst>
              </p:cNvPr>
              <p:cNvSpPr/>
              <p:nvPr/>
            </p:nvSpPr>
            <p:spPr bwMode="auto">
              <a:xfrm>
                <a:off x="2469254" y="61394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8" name="Soleil 1527">
                <a:extLst>
                  <a:ext uri="{FF2B5EF4-FFF2-40B4-BE49-F238E27FC236}">
                    <a16:creationId xmlns:a16="http://schemas.microsoft.com/office/drawing/2014/main" id="{164F02A4-8F68-3D4E-AA9B-19E969B164B1}"/>
                  </a:ext>
                </a:extLst>
              </p:cNvPr>
              <p:cNvSpPr/>
              <p:nvPr/>
            </p:nvSpPr>
            <p:spPr bwMode="auto">
              <a:xfrm>
                <a:off x="2517116" y="577668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9" name="Soleil 1528">
                <a:extLst>
                  <a:ext uri="{FF2B5EF4-FFF2-40B4-BE49-F238E27FC236}">
                    <a16:creationId xmlns:a16="http://schemas.microsoft.com/office/drawing/2014/main" id="{92592FB2-B34A-6542-9469-3CF71CD2DC82}"/>
                  </a:ext>
                </a:extLst>
              </p:cNvPr>
              <p:cNvSpPr/>
              <p:nvPr/>
            </p:nvSpPr>
            <p:spPr bwMode="auto">
              <a:xfrm>
                <a:off x="2669516" y="592908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0" name="Soleil 1529">
                <a:extLst>
                  <a:ext uri="{FF2B5EF4-FFF2-40B4-BE49-F238E27FC236}">
                    <a16:creationId xmlns:a16="http://schemas.microsoft.com/office/drawing/2014/main" id="{407C7D8B-87C7-C04C-84E7-5F93CADFDB67}"/>
                  </a:ext>
                </a:extLst>
              </p:cNvPr>
              <p:cNvSpPr/>
              <p:nvPr/>
            </p:nvSpPr>
            <p:spPr bwMode="auto">
              <a:xfrm>
                <a:off x="2821916" y="608148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1" name="Soleil 1530">
                <a:extLst>
                  <a:ext uri="{FF2B5EF4-FFF2-40B4-BE49-F238E27FC236}">
                    <a16:creationId xmlns:a16="http://schemas.microsoft.com/office/drawing/2014/main" id="{01E3DD85-6B37-6B4C-A8C2-D0CEB1379AF3}"/>
                  </a:ext>
                </a:extLst>
              </p:cNvPr>
              <p:cNvSpPr/>
              <p:nvPr/>
            </p:nvSpPr>
            <p:spPr bwMode="auto">
              <a:xfrm>
                <a:off x="2120372" y="59958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2" name="Soleil 1531">
                <a:extLst>
                  <a:ext uri="{FF2B5EF4-FFF2-40B4-BE49-F238E27FC236}">
                    <a16:creationId xmlns:a16="http://schemas.microsoft.com/office/drawing/2014/main" id="{A5821D33-CE36-8149-8554-B4F9D86C1976}"/>
                  </a:ext>
                </a:extLst>
              </p:cNvPr>
              <p:cNvSpPr/>
              <p:nvPr/>
            </p:nvSpPr>
            <p:spPr bwMode="auto">
              <a:xfrm>
                <a:off x="2272772" y="61482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3" name="Soleil 1532">
                <a:extLst>
                  <a:ext uri="{FF2B5EF4-FFF2-40B4-BE49-F238E27FC236}">
                    <a16:creationId xmlns:a16="http://schemas.microsoft.com/office/drawing/2014/main" id="{5633C786-6B0D-AD4D-BFBD-94EA14DFB20E}"/>
                  </a:ext>
                </a:extLst>
              </p:cNvPr>
              <p:cNvSpPr/>
              <p:nvPr/>
            </p:nvSpPr>
            <p:spPr bwMode="auto">
              <a:xfrm>
                <a:off x="2086365" y="54914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4" name="Soleil 1533">
                <a:extLst>
                  <a:ext uri="{FF2B5EF4-FFF2-40B4-BE49-F238E27FC236}">
                    <a16:creationId xmlns:a16="http://schemas.microsoft.com/office/drawing/2014/main" id="{6D0DC917-9642-954D-9999-E57022C7496A}"/>
                  </a:ext>
                </a:extLst>
              </p:cNvPr>
              <p:cNvSpPr/>
              <p:nvPr/>
            </p:nvSpPr>
            <p:spPr bwMode="auto">
              <a:xfrm>
                <a:off x="2238765" y="56438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5" name="Soleil 1534">
                <a:extLst>
                  <a:ext uri="{FF2B5EF4-FFF2-40B4-BE49-F238E27FC236}">
                    <a16:creationId xmlns:a16="http://schemas.microsoft.com/office/drawing/2014/main" id="{5A8A38A7-07B5-F847-8F43-6DBF9AFDB09A}"/>
                  </a:ext>
                </a:extLst>
              </p:cNvPr>
              <p:cNvSpPr/>
              <p:nvPr/>
            </p:nvSpPr>
            <p:spPr bwMode="auto">
              <a:xfrm>
                <a:off x="2391165" y="57962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6" name="Soleil 1535">
                <a:extLst>
                  <a:ext uri="{FF2B5EF4-FFF2-40B4-BE49-F238E27FC236}">
                    <a16:creationId xmlns:a16="http://schemas.microsoft.com/office/drawing/2014/main" id="{91252EA3-13C6-2F45-B947-7D71C753E819}"/>
                  </a:ext>
                </a:extLst>
              </p:cNvPr>
              <p:cNvSpPr/>
              <p:nvPr/>
            </p:nvSpPr>
            <p:spPr bwMode="auto">
              <a:xfrm>
                <a:off x="2543565" y="59486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7" name="Soleil 1536">
                <a:extLst>
                  <a:ext uri="{FF2B5EF4-FFF2-40B4-BE49-F238E27FC236}">
                    <a16:creationId xmlns:a16="http://schemas.microsoft.com/office/drawing/2014/main" id="{338636CD-1F67-DB49-ABC7-EA8144AA1358}"/>
                  </a:ext>
                </a:extLst>
              </p:cNvPr>
              <p:cNvSpPr/>
              <p:nvPr/>
            </p:nvSpPr>
            <p:spPr bwMode="auto">
              <a:xfrm>
                <a:off x="2025910" y="58396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8" name="Soleil 1537">
                <a:extLst>
                  <a:ext uri="{FF2B5EF4-FFF2-40B4-BE49-F238E27FC236}">
                    <a16:creationId xmlns:a16="http://schemas.microsoft.com/office/drawing/2014/main" id="{06BD7347-BC80-2442-9813-E7CD19263FD9}"/>
                  </a:ext>
                </a:extLst>
              </p:cNvPr>
              <p:cNvSpPr/>
              <p:nvPr/>
            </p:nvSpPr>
            <p:spPr bwMode="auto">
              <a:xfrm>
                <a:off x="1551076" y="57855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9" name="Soleil 1538">
                <a:extLst>
                  <a:ext uri="{FF2B5EF4-FFF2-40B4-BE49-F238E27FC236}">
                    <a16:creationId xmlns:a16="http://schemas.microsoft.com/office/drawing/2014/main" id="{ECB1B60A-8EF7-8B4A-82AF-2C6426D3BA6A}"/>
                  </a:ext>
                </a:extLst>
              </p:cNvPr>
              <p:cNvSpPr/>
              <p:nvPr/>
            </p:nvSpPr>
            <p:spPr bwMode="auto">
              <a:xfrm>
                <a:off x="1703476" y="57855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0" name="Soleil 1539">
                <a:extLst>
                  <a:ext uri="{FF2B5EF4-FFF2-40B4-BE49-F238E27FC236}">
                    <a16:creationId xmlns:a16="http://schemas.microsoft.com/office/drawing/2014/main" id="{39B368E3-5397-1A45-8591-C635F4D90047}"/>
                  </a:ext>
                </a:extLst>
              </p:cNvPr>
              <p:cNvSpPr/>
              <p:nvPr/>
            </p:nvSpPr>
            <p:spPr bwMode="auto">
              <a:xfrm>
                <a:off x="1855876" y="59379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1" name="Soleil 1540">
                <a:extLst>
                  <a:ext uri="{FF2B5EF4-FFF2-40B4-BE49-F238E27FC236}">
                    <a16:creationId xmlns:a16="http://schemas.microsoft.com/office/drawing/2014/main" id="{13A52FA0-8141-664D-BA84-CAFD50465D77}"/>
                  </a:ext>
                </a:extLst>
              </p:cNvPr>
              <p:cNvSpPr/>
              <p:nvPr/>
            </p:nvSpPr>
            <p:spPr bwMode="auto">
              <a:xfrm>
                <a:off x="2008276" y="60903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2" name="Soleil 1541">
                <a:extLst>
                  <a:ext uri="{FF2B5EF4-FFF2-40B4-BE49-F238E27FC236}">
                    <a16:creationId xmlns:a16="http://schemas.microsoft.com/office/drawing/2014/main" id="{6CC41D69-5394-C341-9B20-F1C81C5FC1CA}"/>
                  </a:ext>
                </a:extLst>
              </p:cNvPr>
              <p:cNvSpPr/>
              <p:nvPr/>
            </p:nvSpPr>
            <p:spPr bwMode="auto">
              <a:xfrm>
                <a:off x="2160676" y="62427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3" name="Soleil 1542">
                <a:extLst>
                  <a:ext uri="{FF2B5EF4-FFF2-40B4-BE49-F238E27FC236}">
                    <a16:creationId xmlns:a16="http://schemas.microsoft.com/office/drawing/2014/main" id="{88084DCE-F15A-314A-B79A-E9D7E517D331}"/>
                  </a:ext>
                </a:extLst>
              </p:cNvPr>
              <p:cNvSpPr/>
              <p:nvPr/>
            </p:nvSpPr>
            <p:spPr bwMode="auto">
              <a:xfrm>
                <a:off x="2109036" y="58547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4" name="Soleil 1543">
                <a:extLst>
                  <a:ext uri="{FF2B5EF4-FFF2-40B4-BE49-F238E27FC236}">
                    <a16:creationId xmlns:a16="http://schemas.microsoft.com/office/drawing/2014/main" id="{B144DAE4-E200-454C-8415-077B90CBC2CD}"/>
                  </a:ext>
                </a:extLst>
              </p:cNvPr>
              <p:cNvSpPr/>
              <p:nvPr/>
            </p:nvSpPr>
            <p:spPr bwMode="auto">
              <a:xfrm>
                <a:off x="2261436" y="60071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5" name="Soleil 1544">
                <a:extLst>
                  <a:ext uri="{FF2B5EF4-FFF2-40B4-BE49-F238E27FC236}">
                    <a16:creationId xmlns:a16="http://schemas.microsoft.com/office/drawing/2014/main" id="{43873332-4A08-CB41-ABDA-0EBE16024ECB}"/>
                  </a:ext>
                </a:extLst>
              </p:cNvPr>
              <p:cNvSpPr/>
              <p:nvPr/>
            </p:nvSpPr>
            <p:spPr bwMode="auto">
              <a:xfrm>
                <a:off x="2413836" y="61595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6" name="Soleil 1545">
                <a:extLst>
                  <a:ext uri="{FF2B5EF4-FFF2-40B4-BE49-F238E27FC236}">
                    <a16:creationId xmlns:a16="http://schemas.microsoft.com/office/drawing/2014/main" id="{DDA9D5C6-1F57-CE41-884A-6A0B243FFC1D}"/>
                  </a:ext>
                </a:extLst>
              </p:cNvPr>
              <p:cNvSpPr/>
              <p:nvPr/>
            </p:nvSpPr>
            <p:spPr bwMode="auto">
              <a:xfrm>
                <a:off x="2766498" y="61016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7" name="Soleil 1546">
                <a:extLst>
                  <a:ext uri="{FF2B5EF4-FFF2-40B4-BE49-F238E27FC236}">
                    <a16:creationId xmlns:a16="http://schemas.microsoft.com/office/drawing/2014/main" id="{46244D9A-46D5-244E-851D-27B72405A7B0}"/>
                  </a:ext>
                </a:extLst>
              </p:cNvPr>
              <p:cNvSpPr/>
              <p:nvPr/>
            </p:nvSpPr>
            <p:spPr bwMode="auto">
              <a:xfrm>
                <a:off x="2335747" y="581636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8" name="Soleil 1547">
                <a:extLst>
                  <a:ext uri="{FF2B5EF4-FFF2-40B4-BE49-F238E27FC236}">
                    <a16:creationId xmlns:a16="http://schemas.microsoft.com/office/drawing/2014/main" id="{FE92F57E-0EFB-D244-B293-5C411E470F78}"/>
                  </a:ext>
                </a:extLst>
              </p:cNvPr>
              <p:cNvSpPr/>
              <p:nvPr/>
            </p:nvSpPr>
            <p:spPr bwMode="auto">
              <a:xfrm>
                <a:off x="2488147" y="596876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9" name="Soleil 1548">
                <a:extLst>
                  <a:ext uri="{FF2B5EF4-FFF2-40B4-BE49-F238E27FC236}">
                    <a16:creationId xmlns:a16="http://schemas.microsoft.com/office/drawing/2014/main" id="{F3D3C62A-E963-9246-ACD5-6A02E92DB49A}"/>
                  </a:ext>
                </a:extLst>
              </p:cNvPr>
              <p:cNvSpPr/>
              <p:nvPr/>
            </p:nvSpPr>
            <p:spPr bwMode="auto">
              <a:xfrm>
                <a:off x="2640547" y="612116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0" name="Soleil 1549">
                <a:extLst>
                  <a:ext uri="{FF2B5EF4-FFF2-40B4-BE49-F238E27FC236}">
                    <a16:creationId xmlns:a16="http://schemas.microsoft.com/office/drawing/2014/main" id="{5D8E93E6-751C-DC4F-9D2B-6E70C040B07C}"/>
                  </a:ext>
                </a:extLst>
              </p:cNvPr>
              <p:cNvSpPr/>
              <p:nvPr/>
            </p:nvSpPr>
            <p:spPr bwMode="auto">
              <a:xfrm>
                <a:off x="2275292" y="61646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1" name="Soleil 1550">
                <a:extLst>
                  <a:ext uri="{FF2B5EF4-FFF2-40B4-BE49-F238E27FC236}">
                    <a16:creationId xmlns:a16="http://schemas.microsoft.com/office/drawing/2014/main" id="{0F94C586-9D21-6743-8B28-6163717B2B6E}"/>
                  </a:ext>
                </a:extLst>
              </p:cNvPr>
              <p:cNvSpPr/>
              <p:nvPr/>
            </p:nvSpPr>
            <p:spPr bwMode="auto">
              <a:xfrm>
                <a:off x="1800458" y="61104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2" name="Soleil 1551">
                <a:extLst>
                  <a:ext uri="{FF2B5EF4-FFF2-40B4-BE49-F238E27FC236}">
                    <a16:creationId xmlns:a16="http://schemas.microsoft.com/office/drawing/2014/main" id="{93681622-0CB7-D84A-902C-5A4076085EA4}"/>
                  </a:ext>
                </a:extLst>
              </p:cNvPr>
              <p:cNvSpPr/>
              <p:nvPr/>
            </p:nvSpPr>
            <p:spPr bwMode="auto">
              <a:xfrm>
                <a:off x="1952858" y="611045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3" name="Soleil 1552">
                <a:extLst>
                  <a:ext uri="{FF2B5EF4-FFF2-40B4-BE49-F238E27FC236}">
                    <a16:creationId xmlns:a16="http://schemas.microsoft.com/office/drawing/2014/main" id="{E929673E-F7CD-3B40-82D2-D5452CCFDD88}"/>
                  </a:ext>
                </a:extLst>
              </p:cNvPr>
              <p:cNvSpPr/>
              <p:nvPr/>
            </p:nvSpPr>
            <p:spPr bwMode="auto">
              <a:xfrm>
                <a:off x="1844540" y="61948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4" name="Soleil 1553">
                <a:extLst>
                  <a:ext uri="{FF2B5EF4-FFF2-40B4-BE49-F238E27FC236}">
                    <a16:creationId xmlns:a16="http://schemas.microsoft.com/office/drawing/2014/main" id="{914F4336-C92D-2B4B-9507-CCD5299F8649}"/>
                  </a:ext>
                </a:extLst>
              </p:cNvPr>
              <p:cNvSpPr/>
              <p:nvPr/>
            </p:nvSpPr>
            <p:spPr bwMode="auto">
              <a:xfrm>
                <a:off x="2071251" y="61564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5" name="Soleil 1554">
                <a:extLst>
                  <a:ext uri="{FF2B5EF4-FFF2-40B4-BE49-F238E27FC236}">
                    <a16:creationId xmlns:a16="http://schemas.microsoft.com/office/drawing/2014/main" id="{95DD315D-5A7C-B845-84C2-4FD0907D044A}"/>
                  </a:ext>
                </a:extLst>
              </p:cNvPr>
              <p:cNvSpPr/>
              <p:nvPr/>
            </p:nvSpPr>
            <p:spPr bwMode="auto">
              <a:xfrm>
                <a:off x="2745085" y="60084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6" name="Soleil 1555">
                <a:extLst>
                  <a:ext uri="{FF2B5EF4-FFF2-40B4-BE49-F238E27FC236}">
                    <a16:creationId xmlns:a16="http://schemas.microsoft.com/office/drawing/2014/main" id="{6B2BA8FF-4C2E-8049-AB17-4FA14F7DF10D}"/>
                  </a:ext>
                </a:extLst>
              </p:cNvPr>
              <p:cNvSpPr/>
              <p:nvPr/>
            </p:nvSpPr>
            <p:spPr bwMode="auto">
              <a:xfrm>
                <a:off x="2897485" y="61608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7" name="Soleil 1556">
                <a:extLst>
                  <a:ext uri="{FF2B5EF4-FFF2-40B4-BE49-F238E27FC236}">
                    <a16:creationId xmlns:a16="http://schemas.microsoft.com/office/drawing/2014/main" id="{8526DA7D-D287-4A41-B105-731276ED33A2}"/>
                  </a:ext>
                </a:extLst>
              </p:cNvPr>
              <p:cNvSpPr/>
              <p:nvPr/>
            </p:nvSpPr>
            <p:spPr bwMode="auto">
              <a:xfrm>
                <a:off x="2971796" y="59700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8" name="Soleil 1557">
                <a:extLst>
                  <a:ext uri="{FF2B5EF4-FFF2-40B4-BE49-F238E27FC236}">
                    <a16:creationId xmlns:a16="http://schemas.microsoft.com/office/drawing/2014/main" id="{FCD4E2B6-52D9-BF4A-AF77-2870C8484676}"/>
                  </a:ext>
                </a:extLst>
              </p:cNvPr>
              <p:cNvSpPr/>
              <p:nvPr/>
            </p:nvSpPr>
            <p:spPr bwMode="auto">
              <a:xfrm>
                <a:off x="2973055" y="54429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9" name="Soleil 1558">
                <a:extLst>
                  <a:ext uri="{FF2B5EF4-FFF2-40B4-BE49-F238E27FC236}">
                    <a16:creationId xmlns:a16="http://schemas.microsoft.com/office/drawing/2014/main" id="{9E323C7D-F2B3-EB4F-9136-E324B7DD6EF9}"/>
                  </a:ext>
                </a:extLst>
              </p:cNvPr>
              <p:cNvSpPr/>
              <p:nvPr/>
            </p:nvSpPr>
            <p:spPr bwMode="auto">
              <a:xfrm>
                <a:off x="3081373" y="575653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0" name="Soleil 1559">
                <a:extLst>
                  <a:ext uri="{FF2B5EF4-FFF2-40B4-BE49-F238E27FC236}">
                    <a16:creationId xmlns:a16="http://schemas.microsoft.com/office/drawing/2014/main" id="{14E3D0FF-B4BE-CE4C-BC47-A2527E2E3CBA}"/>
                  </a:ext>
                </a:extLst>
              </p:cNvPr>
              <p:cNvSpPr/>
              <p:nvPr/>
            </p:nvSpPr>
            <p:spPr bwMode="auto">
              <a:xfrm>
                <a:off x="2986911" y="560036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1" name="Soleil 1560">
                <a:extLst>
                  <a:ext uri="{FF2B5EF4-FFF2-40B4-BE49-F238E27FC236}">
                    <a16:creationId xmlns:a16="http://schemas.microsoft.com/office/drawing/2014/main" id="{89C76294-DF15-A143-8DAE-937842B712A6}"/>
                  </a:ext>
                </a:extLst>
              </p:cNvPr>
              <p:cNvSpPr/>
              <p:nvPr/>
            </p:nvSpPr>
            <p:spPr bwMode="auto">
              <a:xfrm>
                <a:off x="2737529" y="558902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2" name="Soleil 1561">
                <a:extLst>
                  <a:ext uri="{FF2B5EF4-FFF2-40B4-BE49-F238E27FC236}">
                    <a16:creationId xmlns:a16="http://schemas.microsoft.com/office/drawing/2014/main" id="{18305027-D19F-8D4C-9209-0FD010B9E629}"/>
                  </a:ext>
                </a:extLst>
              </p:cNvPr>
              <p:cNvSpPr/>
              <p:nvPr/>
            </p:nvSpPr>
            <p:spPr bwMode="auto">
              <a:xfrm>
                <a:off x="2889929" y="55890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3" name="Soleil 1562">
                <a:extLst>
                  <a:ext uri="{FF2B5EF4-FFF2-40B4-BE49-F238E27FC236}">
                    <a16:creationId xmlns:a16="http://schemas.microsoft.com/office/drawing/2014/main" id="{E9E53A0E-E6C8-CD4B-95F0-90883262D51F}"/>
                  </a:ext>
                </a:extLst>
              </p:cNvPr>
              <p:cNvSpPr/>
              <p:nvPr/>
            </p:nvSpPr>
            <p:spPr bwMode="auto">
              <a:xfrm>
                <a:off x="2816877" y="56986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4" name="Soleil 1563">
                <a:extLst>
                  <a:ext uri="{FF2B5EF4-FFF2-40B4-BE49-F238E27FC236}">
                    <a16:creationId xmlns:a16="http://schemas.microsoft.com/office/drawing/2014/main" id="{CB50A9A0-162E-0745-8CFF-1BE6DBBCE74D}"/>
                  </a:ext>
                </a:extLst>
              </p:cNvPr>
              <p:cNvSpPr/>
              <p:nvPr/>
            </p:nvSpPr>
            <p:spPr bwMode="auto">
              <a:xfrm>
                <a:off x="2969277" y="58510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5" name="Soleil 1564">
                <a:extLst>
                  <a:ext uri="{FF2B5EF4-FFF2-40B4-BE49-F238E27FC236}">
                    <a16:creationId xmlns:a16="http://schemas.microsoft.com/office/drawing/2014/main" id="{D684639A-4950-5D44-AD16-67C3734FD2B3}"/>
                  </a:ext>
                </a:extLst>
              </p:cNvPr>
              <p:cNvSpPr/>
              <p:nvPr/>
            </p:nvSpPr>
            <p:spPr bwMode="auto">
              <a:xfrm>
                <a:off x="3121677" y="60034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6" name="Soleil 1565">
                <a:extLst>
                  <a:ext uri="{FF2B5EF4-FFF2-40B4-BE49-F238E27FC236}">
                    <a16:creationId xmlns:a16="http://schemas.microsoft.com/office/drawing/2014/main" id="{5FAB0884-411F-B146-9772-B077C14A7B83}"/>
                  </a:ext>
                </a:extLst>
              </p:cNvPr>
              <p:cNvSpPr/>
              <p:nvPr/>
            </p:nvSpPr>
            <p:spPr bwMode="auto">
              <a:xfrm>
                <a:off x="1500695" y="59265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7" name="Soleil 1566">
                <a:extLst>
                  <a:ext uri="{FF2B5EF4-FFF2-40B4-BE49-F238E27FC236}">
                    <a16:creationId xmlns:a16="http://schemas.microsoft.com/office/drawing/2014/main" id="{B998142B-9BE1-2946-B0FB-A0B2B4F15DFB}"/>
                  </a:ext>
                </a:extLst>
              </p:cNvPr>
              <p:cNvSpPr/>
              <p:nvPr/>
            </p:nvSpPr>
            <p:spPr bwMode="auto">
              <a:xfrm>
                <a:off x="1653095" y="60789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8" name="Soleil 1567">
                <a:extLst>
                  <a:ext uri="{FF2B5EF4-FFF2-40B4-BE49-F238E27FC236}">
                    <a16:creationId xmlns:a16="http://schemas.microsoft.com/office/drawing/2014/main" id="{AC30ADF8-1DBD-6746-8A67-9F80EAA78398}"/>
                  </a:ext>
                </a:extLst>
              </p:cNvPr>
              <p:cNvSpPr/>
              <p:nvPr/>
            </p:nvSpPr>
            <p:spPr bwMode="auto">
              <a:xfrm>
                <a:off x="1700957" y="57162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9" name="Soleil 1568">
                <a:extLst>
                  <a:ext uri="{FF2B5EF4-FFF2-40B4-BE49-F238E27FC236}">
                    <a16:creationId xmlns:a16="http://schemas.microsoft.com/office/drawing/2014/main" id="{D52A8DF5-5C42-B246-82D7-82D6F2253A96}"/>
                  </a:ext>
                </a:extLst>
              </p:cNvPr>
              <p:cNvSpPr/>
              <p:nvPr/>
            </p:nvSpPr>
            <p:spPr bwMode="auto">
              <a:xfrm>
                <a:off x="1853357" y="58686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0" name="Soleil 1569">
                <a:extLst>
                  <a:ext uri="{FF2B5EF4-FFF2-40B4-BE49-F238E27FC236}">
                    <a16:creationId xmlns:a16="http://schemas.microsoft.com/office/drawing/2014/main" id="{EEC96C7E-6286-F547-8857-74210E7D89F9}"/>
                  </a:ext>
                </a:extLst>
              </p:cNvPr>
              <p:cNvSpPr/>
              <p:nvPr/>
            </p:nvSpPr>
            <p:spPr bwMode="auto">
              <a:xfrm>
                <a:off x="2005757" y="60210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1" name="Soleil 1570">
                <a:extLst>
                  <a:ext uri="{FF2B5EF4-FFF2-40B4-BE49-F238E27FC236}">
                    <a16:creationId xmlns:a16="http://schemas.microsoft.com/office/drawing/2014/main" id="{AB5E91E7-F4EA-FB43-B3D2-3FDA7C5FC30D}"/>
                  </a:ext>
                </a:extLst>
              </p:cNvPr>
              <p:cNvSpPr/>
              <p:nvPr/>
            </p:nvSpPr>
            <p:spPr bwMode="auto">
              <a:xfrm>
                <a:off x="1456613" y="60877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2" name="Soleil 1571">
                <a:extLst>
                  <a:ext uri="{FF2B5EF4-FFF2-40B4-BE49-F238E27FC236}">
                    <a16:creationId xmlns:a16="http://schemas.microsoft.com/office/drawing/2014/main" id="{354B1F88-B007-1046-9968-35A319EC0871}"/>
                  </a:ext>
                </a:extLst>
              </p:cNvPr>
              <p:cNvSpPr/>
              <p:nvPr/>
            </p:nvSpPr>
            <p:spPr bwMode="auto">
              <a:xfrm>
                <a:off x="1609013" y="62401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3" name="Soleil 1572">
                <a:extLst>
                  <a:ext uri="{FF2B5EF4-FFF2-40B4-BE49-F238E27FC236}">
                    <a16:creationId xmlns:a16="http://schemas.microsoft.com/office/drawing/2014/main" id="{5C7856AA-3F57-544F-B28A-0997B6CB46C2}"/>
                  </a:ext>
                </a:extLst>
              </p:cNvPr>
              <p:cNvSpPr/>
              <p:nvPr/>
            </p:nvSpPr>
            <p:spPr bwMode="auto">
              <a:xfrm>
                <a:off x="1575006" y="57357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4" name="Soleil 1573">
                <a:extLst>
                  <a:ext uri="{FF2B5EF4-FFF2-40B4-BE49-F238E27FC236}">
                    <a16:creationId xmlns:a16="http://schemas.microsoft.com/office/drawing/2014/main" id="{E1E939E2-91BB-0D4E-AC93-DDD1E428C2C6}"/>
                  </a:ext>
                </a:extLst>
              </p:cNvPr>
              <p:cNvSpPr/>
              <p:nvPr/>
            </p:nvSpPr>
            <p:spPr bwMode="auto">
              <a:xfrm>
                <a:off x="1727406" y="58881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5" name="Soleil 1574">
                <a:extLst>
                  <a:ext uri="{FF2B5EF4-FFF2-40B4-BE49-F238E27FC236}">
                    <a16:creationId xmlns:a16="http://schemas.microsoft.com/office/drawing/2014/main" id="{9D181EAE-1CAA-D34C-A848-08E1DEFC4726}"/>
                  </a:ext>
                </a:extLst>
              </p:cNvPr>
              <p:cNvSpPr/>
              <p:nvPr/>
            </p:nvSpPr>
            <p:spPr bwMode="auto">
              <a:xfrm>
                <a:off x="1728665" y="536105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6" name="Soleil 1575">
                <a:extLst>
                  <a:ext uri="{FF2B5EF4-FFF2-40B4-BE49-F238E27FC236}">
                    <a16:creationId xmlns:a16="http://schemas.microsoft.com/office/drawing/2014/main" id="{567F6C7B-6778-6447-8454-634EF92713DA}"/>
                  </a:ext>
                </a:extLst>
              </p:cNvPr>
              <p:cNvSpPr/>
              <p:nvPr/>
            </p:nvSpPr>
            <p:spPr bwMode="auto">
              <a:xfrm>
                <a:off x="1532183" y="53698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7" name="Soleil 1576">
                <a:extLst>
                  <a:ext uri="{FF2B5EF4-FFF2-40B4-BE49-F238E27FC236}">
                    <a16:creationId xmlns:a16="http://schemas.microsoft.com/office/drawing/2014/main" id="{1AFE0CEF-04B8-0A44-B6FD-45C13B1F1AF6}"/>
                  </a:ext>
                </a:extLst>
              </p:cNvPr>
              <p:cNvSpPr/>
              <p:nvPr/>
            </p:nvSpPr>
            <p:spPr bwMode="auto">
              <a:xfrm>
                <a:off x="1684583" y="55222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8" name="Soleil 1577">
                <a:extLst>
                  <a:ext uri="{FF2B5EF4-FFF2-40B4-BE49-F238E27FC236}">
                    <a16:creationId xmlns:a16="http://schemas.microsoft.com/office/drawing/2014/main" id="{98105F51-98FE-EA49-8AF5-D0B757D64D2B}"/>
                  </a:ext>
                </a:extLst>
              </p:cNvPr>
              <p:cNvSpPr/>
              <p:nvPr/>
            </p:nvSpPr>
            <p:spPr bwMode="auto">
              <a:xfrm>
                <a:off x="1776526" y="55625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9" name="Soleil 1578">
                <a:extLst>
                  <a:ext uri="{FF2B5EF4-FFF2-40B4-BE49-F238E27FC236}">
                    <a16:creationId xmlns:a16="http://schemas.microsoft.com/office/drawing/2014/main" id="{079ADD6D-0099-5740-BF0D-4E74E13194B5}"/>
                  </a:ext>
                </a:extLst>
              </p:cNvPr>
              <p:cNvSpPr/>
              <p:nvPr/>
            </p:nvSpPr>
            <p:spPr bwMode="auto">
              <a:xfrm>
                <a:off x="1598936" y="60248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0" name="Soleil 1579">
                <a:extLst>
                  <a:ext uri="{FF2B5EF4-FFF2-40B4-BE49-F238E27FC236}">
                    <a16:creationId xmlns:a16="http://schemas.microsoft.com/office/drawing/2014/main" id="{D84C47EB-813A-2C40-BD58-90935C502772}"/>
                  </a:ext>
                </a:extLst>
              </p:cNvPr>
              <p:cNvSpPr/>
              <p:nvPr/>
            </p:nvSpPr>
            <p:spPr bwMode="auto">
              <a:xfrm>
                <a:off x="1751336" y="61772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1" name="Soleil 1580">
                <a:extLst>
                  <a:ext uri="{FF2B5EF4-FFF2-40B4-BE49-F238E27FC236}">
                    <a16:creationId xmlns:a16="http://schemas.microsoft.com/office/drawing/2014/main" id="{8F73A439-394D-FB4A-B6ED-62A164CB4F6B}"/>
                  </a:ext>
                </a:extLst>
              </p:cNvPr>
              <p:cNvSpPr/>
              <p:nvPr/>
            </p:nvSpPr>
            <p:spPr bwMode="auto">
              <a:xfrm>
                <a:off x="1799198" y="58144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2" name="Soleil 1581">
                <a:extLst>
                  <a:ext uri="{FF2B5EF4-FFF2-40B4-BE49-F238E27FC236}">
                    <a16:creationId xmlns:a16="http://schemas.microsoft.com/office/drawing/2014/main" id="{2B5EA19D-4E59-DB41-BF80-F2816F13D6C9}"/>
                  </a:ext>
                </a:extLst>
              </p:cNvPr>
              <p:cNvSpPr/>
              <p:nvPr/>
            </p:nvSpPr>
            <p:spPr bwMode="auto">
              <a:xfrm>
                <a:off x="1951598" y="59668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3" name="Soleil 1582">
                <a:extLst>
                  <a:ext uri="{FF2B5EF4-FFF2-40B4-BE49-F238E27FC236}">
                    <a16:creationId xmlns:a16="http://schemas.microsoft.com/office/drawing/2014/main" id="{39611BE2-2D53-C647-8DB9-1F82F30631BB}"/>
                  </a:ext>
                </a:extLst>
              </p:cNvPr>
              <p:cNvSpPr/>
              <p:nvPr/>
            </p:nvSpPr>
            <p:spPr bwMode="auto">
              <a:xfrm>
                <a:off x="2103998" y="61192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4" name="Soleil 1583">
                <a:extLst>
                  <a:ext uri="{FF2B5EF4-FFF2-40B4-BE49-F238E27FC236}">
                    <a16:creationId xmlns:a16="http://schemas.microsoft.com/office/drawing/2014/main" id="{247E7AF6-3BA9-CA48-921C-FA4B59E69C03}"/>
                  </a:ext>
                </a:extLst>
              </p:cNvPr>
              <p:cNvSpPr/>
              <p:nvPr/>
            </p:nvSpPr>
            <p:spPr bwMode="auto">
              <a:xfrm>
                <a:off x="1554854" y="618602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5" name="Soleil 1584">
                <a:extLst>
                  <a:ext uri="{FF2B5EF4-FFF2-40B4-BE49-F238E27FC236}">
                    <a16:creationId xmlns:a16="http://schemas.microsoft.com/office/drawing/2014/main" id="{741E6F37-838B-B844-BFA5-E32BFABB4781}"/>
                  </a:ext>
                </a:extLst>
              </p:cNvPr>
              <p:cNvSpPr/>
              <p:nvPr/>
            </p:nvSpPr>
            <p:spPr bwMode="auto">
              <a:xfrm>
                <a:off x="1520847" y="56815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6" name="Soleil 1585">
                <a:extLst>
                  <a:ext uri="{FF2B5EF4-FFF2-40B4-BE49-F238E27FC236}">
                    <a16:creationId xmlns:a16="http://schemas.microsoft.com/office/drawing/2014/main" id="{FB2B71AC-E478-914E-9A01-BBCE62C72AB4}"/>
                  </a:ext>
                </a:extLst>
              </p:cNvPr>
              <p:cNvSpPr/>
              <p:nvPr/>
            </p:nvSpPr>
            <p:spPr bwMode="auto">
              <a:xfrm>
                <a:off x="1673247" y="58339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7" name="Soleil 1586">
                <a:extLst>
                  <a:ext uri="{FF2B5EF4-FFF2-40B4-BE49-F238E27FC236}">
                    <a16:creationId xmlns:a16="http://schemas.microsoft.com/office/drawing/2014/main" id="{71E90F92-8C56-654F-BA26-1E63775896CB}"/>
                  </a:ext>
                </a:extLst>
              </p:cNvPr>
              <p:cNvSpPr/>
              <p:nvPr/>
            </p:nvSpPr>
            <p:spPr bwMode="auto">
              <a:xfrm>
                <a:off x="1825647" y="59863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8" name="Soleil 1587">
                <a:extLst>
                  <a:ext uri="{FF2B5EF4-FFF2-40B4-BE49-F238E27FC236}">
                    <a16:creationId xmlns:a16="http://schemas.microsoft.com/office/drawing/2014/main" id="{AB9346E2-92CC-2E48-B24F-74F211F8B927}"/>
                  </a:ext>
                </a:extLst>
              </p:cNvPr>
              <p:cNvSpPr/>
              <p:nvPr/>
            </p:nvSpPr>
            <p:spPr bwMode="auto">
              <a:xfrm>
                <a:off x="1796678" y="54290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9" name="Soleil 1588">
                <a:extLst>
                  <a:ext uri="{FF2B5EF4-FFF2-40B4-BE49-F238E27FC236}">
                    <a16:creationId xmlns:a16="http://schemas.microsoft.com/office/drawing/2014/main" id="{BCDC796D-E0B4-6F43-B885-8939F965DAF6}"/>
                  </a:ext>
                </a:extLst>
              </p:cNvPr>
              <p:cNvSpPr/>
              <p:nvPr/>
            </p:nvSpPr>
            <p:spPr bwMode="auto">
              <a:xfrm>
                <a:off x="2149340" y="53711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0" name="Soleil 1589">
                <a:extLst>
                  <a:ext uri="{FF2B5EF4-FFF2-40B4-BE49-F238E27FC236}">
                    <a16:creationId xmlns:a16="http://schemas.microsoft.com/office/drawing/2014/main" id="{12B43907-E3F4-CA40-9FC8-08BE4867143F}"/>
                  </a:ext>
                </a:extLst>
              </p:cNvPr>
              <p:cNvSpPr/>
              <p:nvPr/>
            </p:nvSpPr>
            <p:spPr bwMode="auto">
              <a:xfrm>
                <a:off x="1600196" y="54378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1" name="Soleil 1590">
                <a:extLst>
                  <a:ext uri="{FF2B5EF4-FFF2-40B4-BE49-F238E27FC236}">
                    <a16:creationId xmlns:a16="http://schemas.microsoft.com/office/drawing/2014/main" id="{54869CE2-1FBF-AE49-AC97-151A7FC41690}"/>
                  </a:ext>
                </a:extLst>
              </p:cNvPr>
              <p:cNvSpPr/>
              <p:nvPr/>
            </p:nvSpPr>
            <p:spPr bwMode="auto">
              <a:xfrm>
                <a:off x="1752596" y="55902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2" name="Soleil 1591">
                <a:extLst>
                  <a:ext uri="{FF2B5EF4-FFF2-40B4-BE49-F238E27FC236}">
                    <a16:creationId xmlns:a16="http://schemas.microsoft.com/office/drawing/2014/main" id="{92FA348F-6560-784C-9125-C545C34494E0}"/>
                  </a:ext>
                </a:extLst>
              </p:cNvPr>
              <p:cNvSpPr/>
              <p:nvPr/>
            </p:nvSpPr>
            <p:spPr bwMode="auto">
              <a:xfrm>
                <a:off x="1488100" y="55323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3" name="Soleil 1592">
                <a:extLst>
                  <a:ext uri="{FF2B5EF4-FFF2-40B4-BE49-F238E27FC236}">
                    <a16:creationId xmlns:a16="http://schemas.microsoft.com/office/drawing/2014/main" id="{6426E899-9D36-ED40-968D-6273B4C2D576}"/>
                  </a:ext>
                </a:extLst>
              </p:cNvPr>
              <p:cNvSpPr/>
              <p:nvPr/>
            </p:nvSpPr>
            <p:spPr bwMode="auto">
              <a:xfrm>
                <a:off x="1844539" y="56305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4" name="Soleil 1593">
                <a:extLst>
                  <a:ext uri="{FF2B5EF4-FFF2-40B4-BE49-F238E27FC236}">
                    <a16:creationId xmlns:a16="http://schemas.microsoft.com/office/drawing/2014/main" id="{32904E4B-FEB4-8543-B5B8-0C70A4AA8FE9}"/>
                  </a:ext>
                </a:extLst>
              </p:cNvPr>
              <p:cNvSpPr/>
              <p:nvPr/>
            </p:nvSpPr>
            <p:spPr bwMode="auto">
              <a:xfrm>
                <a:off x="1001931" y="33722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5" name="Soleil 1594">
                <a:extLst>
                  <a:ext uri="{FF2B5EF4-FFF2-40B4-BE49-F238E27FC236}">
                    <a16:creationId xmlns:a16="http://schemas.microsoft.com/office/drawing/2014/main" id="{32F2ED6B-0312-4E44-B5EE-1BB376A642B3}"/>
                  </a:ext>
                </a:extLst>
              </p:cNvPr>
              <p:cNvSpPr/>
              <p:nvPr/>
            </p:nvSpPr>
            <p:spPr bwMode="auto">
              <a:xfrm>
                <a:off x="1154331" y="35246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6" name="Soleil 1595">
                <a:extLst>
                  <a:ext uri="{FF2B5EF4-FFF2-40B4-BE49-F238E27FC236}">
                    <a16:creationId xmlns:a16="http://schemas.microsoft.com/office/drawing/2014/main" id="{6DEBC7D2-7572-6340-9256-7F95F214837E}"/>
                  </a:ext>
                </a:extLst>
              </p:cNvPr>
              <p:cNvSpPr/>
              <p:nvPr/>
            </p:nvSpPr>
            <p:spPr bwMode="auto">
              <a:xfrm>
                <a:off x="1354593" y="33143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7" name="Soleil 1596">
                <a:extLst>
                  <a:ext uri="{FF2B5EF4-FFF2-40B4-BE49-F238E27FC236}">
                    <a16:creationId xmlns:a16="http://schemas.microsoft.com/office/drawing/2014/main" id="{1242C777-BC14-3A43-B5B6-94F7CC495722}"/>
                  </a:ext>
                </a:extLst>
              </p:cNvPr>
              <p:cNvSpPr/>
              <p:nvPr/>
            </p:nvSpPr>
            <p:spPr bwMode="auto">
              <a:xfrm>
                <a:off x="1506993" y="34667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8" name="Soleil 1597">
                <a:extLst>
                  <a:ext uri="{FF2B5EF4-FFF2-40B4-BE49-F238E27FC236}">
                    <a16:creationId xmlns:a16="http://schemas.microsoft.com/office/drawing/2014/main" id="{4C787D4B-19F2-F04F-BF06-59B37B0BACD2}"/>
                  </a:ext>
                </a:extLst>
              </p:cNvPr>
              <p:cNvSpPr/>
              <p:nvPr/>
            </p:nvSpPr>
            <p:spPr bwMode="auto">
              <a:xfrm>
                <a:off x="805449" y="33811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9" name="Soleil 1598">
                <a:extLst>
                  <a:ext uri="{FF2B5EF4-FFF2-40B4-BE49-F238E27FC236}">
                    <a16:creationId xmlns:a16="http://schemas.microsoft.com/office/drawing/2014/main" id="{EAB77181-A1CD-6445-BD7D-D0B7DA16E383}"/>
                  </a:ext>
                </a:extLst>
              </p:cNvPr>
              <p:cNvSpPr/>
              <p:nvPr/>
            </p:nvSpPr>
            <p:spPr bwMode="auto">
              <a:xfrm>
                <a:off x="957849" y="35335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0" name="Soleil 1599">
                <a:extLst>
                  <a:ext uri="{FF2B5EF4-FFF2-40B4-BE49-F238E27FC236}">
                    <a16:creationId xmlns:a16="http://schemas.microsoft.com/office/drawing/2014/main" id="{3BD418BE-3C0B-4E45-A5F4-9B853AC557D3}"/>
                  </a:ext>
                </a:extLst>
              </p:cNvPr>
              <p:cNvSpPr/>
              <p:nvPr/>
            </p:nvSpPr>
            <p:spPr bwMode="auto">
              <a:xfrm>
                <a:off x="1110249" y="36859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1" name="Soleil 1600">
                <a:extLst>
                  <a:ext uri="{FF2B5EF4-FFF2-40B4-BE49-F238E27FC236}">
                    <a16:creationId xmlns:a16="http://schemas.microsoft.com/office/drawing/2014/main" id="{5A31A34F-6F5F-4243-96CC-9215FCE09EBB}"/>
                  </a:ext>
                </a:extLst>
              </p:cNvPr>
              <p:cNvSpPr/>
              <p:nvPr/>
            </p:nvSpPr>
            <p:spPr bwMode="auto">
              <a:xfrm>
                <a:off x="1228642" y="33338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2" name="Soleil 1601">
                <a:extLst>
                  <a:ext uri="{FF2B5EF4-FFF2-40B4-BE49-F238E27FC236}">
                    <a16:creationId xmlns:a16="http://schemas.microsoft.com/office/drawing/2014/main" id="{E561E74E-573D-244C-A7E5-BD0ACE245CB6}"/>
                  </a:ext>
                </a:extLst>
              </p:cNvPr>
              <p:cNvSpPr/>
              <p:nvPr/>
            </p:nvSpPr>
            <p:spPr bwMode="auto">
              <a:xfrm>
                <a:off x="693353" y="347557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3" name="Soleil 1602">
                <a:extLst>
                  <a:ext uri="{FF2B5EF4-FFF2-40B4-BE49-F238E27FC236}">
                    <a16:creationId xmlns:a16="http://schemas.microsoft.com/office/drawing/2014/main" id="{CFFE3E3D-9C8A-2A47-ACE1-6E525B134422}"/>
                  </a:ext>
                </a:extLst>
              </p:cNvPr>
              <p:cNvSpPr/>
              <p:nvPr/>
            </p:nvSpPr>
            <p:spPr bwMode="auto">
              <a:xfrm>
                <a:off x="845753" y="362797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4" name="Soleil 1603">
                <a:extLst>
                  <a:ext uri="{FF2B5EF4-FFF2-40B4-BE49-F238E27FC236}">
                    <a16:creationId xmlns:a16="http://schemas.microsoft.com/office/drawing/2014/main" id="{4B26EA64-C8F7-1F4E-896E-C54CAAE12A9B}"/>
                  </a:ext>
                </a:extLst>
              </p:cNvPr>
              <p:cNvSpPr/>
              <p:nvPr/>
            </p:nvSpPr>
            <p:spPr bwMode="auto">
              <a:xfrm>
                <a:off x="1202192" y="37262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5" name="Soleil 1604">
                <a:extLst>
                  <a:ext uri="{FF2B5EF4-FFF2-40B4-BE49-F238E27FC236}">
                    <a16:creationId xmlns:a16="http://schemas.microsoft.com/office/drawing/2014/main" id="{797BD5DD-D401-FB44-AE20-5FD1D1B0CE61}"/>
                  </a:ext>
                </a:extLst>
              </p:cNvPr>
              <p:cNvSpPr/>
              <p:nvPr/>
            </p:nvSpPr>
            <p:spPr bwMode="auto">
              <a:xfrm>
                <a:off x="637934" y="34617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6" name="Soleil 1605">
                <a:extLst>
                  <a:ext uri="{FF2B5EF4-FFF2-40B4-BE49-F238E27FC236}">
                    <a16:creationId xmlns:a16="http://schemas.microsoft.com/office/drawing/2014/main" id="{D2F42521-A9A8-E34E-9D23-D264470961EE}"/>
                  </a:ext>
                </a:extLst>
              </p:cNvPr>
              <p:cNvSpPr/>
              <p:nvPr/>
            </p:nvSpPr>
            <p:spPr bwMode="auto">
              <a:xfrm>
                <a:off x="790334" y="36141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7" name="Soleil 1606">
                <a:extLst>
                  <a:ext uri="{FF2B5EF4-FFF2-40B4-BE49-F238E27FC236}">
                    <a16:creationId xmlns:a16="http://schemas.microsoft.com/office/drawing/2014/main" id="{B61DC630-F0AB-4F43-AC15-AC84F428D47F}"/>
                  </a:ext>
                </a:extLst>
              </p:cNvPr>
              <p:cNvSpPr/>
              <p:nvPr/>
            </p:nvSpPr>
            <p:spPr bwMode="auto">
              <a:xfrm>
                <a:off x="990596" y="34037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8" name="Soleil 1607">
                <a:extLst>
                  <a:ext uri="{FF2B5EF4-FFF2-40B4-BE49-F238E27FC236}">
                    <a16:creationId xmlns:a16="http://schemas.microsoft.com/office/drawing/2014/main" id="{A58E5A56-A587-3E47-99F6-CBF9787A3B75}"/>
                  </a:ext>
                </a:extLst>
              </p:cNvPr>
              <p:cNvSpPr/>
              <p:nvPr/>
            </p:nvSpPr>
            <p:spPr bwMode="auto">
              <a:xfrm>
                <a:off x="1142996" y="35561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9" name="Soleil 1608">
                <a:extLst>
                  <a:ext uri="{FF2B5EF4-FFF2-40B4-BE49-F238E27FC236}">
                    <a16:creationId xmlns:a16="http://schemas.microsoft.com/office/drawing/2014/main" id="{5835B5A4-4F72-4448-ACFD-0365620A7F50}"/>
                  </a:ext>
                </a:extLst>
              </p:cNvPr>
              <p:cNvSpPr/>
              <p:nvPr/>
            </p:nvSpPr>
            <p:spPr bwMode="auto">
              <a:xfrm>
                <a:off x="1295396" y="37085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0" name="Soleil 1609">
                <a:extLst>
                  <a:ext uri="{FF2B5EF4-FFF2-40B4-BE49-F238E27FC236}">
                    <a16:creationId xmlns:a16="http://schemas.microsoft.com/office/drawing/2014/main" id="{3863DF5F-8002-A84D-86AF-3F552A3A46F7}"/>
                  </a:ext>
                </a:extLst>
              </p:cNvPr>
              <p:cNvSpPr/>
              <p:nvPr/>
            </p:nvSpPr>
            <p:spPr bwMode="auto">
              <a:xfrm>
                <a:off x="712245" y="32709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1" name="Soleil 1610">
                <a:extLst>
                  <a:ext uri="{FF2B5EF4-FFF2-40B4-BE49-F238E27FC236}">
                    <a16:creationId xmlns:a16="http://schemas.microsoft.com/office/drawing/2014/main" id="{3DF54955-2293-8144-A369-27226BC8A1E8}"/>
                  </a:ext>
                </a:extLst>
              </p:cNvPr>
              <p:cNvSpPr/>
              <p:nvPr/>
            </p:nvSpPr>
            <p:spPr bwMode="auto">
              <a:xfrm>
                <a:off x="864645" y="34233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2" name="Soleil 1611">
                <a:extLst>
                  <a:ext uri="{FF2B5EF4-FFF2-40B4-BE49-F238E27FC236}">
                    <a16:creationId xmlns:a16="http://schemas.microsoft.com/office/drawing/2014/main" id="{CD037519-D12F-3046-81FE-8108B175E0D4}"/>
                  </a:ext>
                </a:extLst>
              </p:cNvPr>
              <p:cNvSpPr/>
              <p:nvPr/>
            </p:nvSpPr>
            <p:spPr bwMode="auto">
              <a:xfrm>
                <a:off x="1017045" y="35757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3" name="Soleil 1612">
                <a:extLst>
                  <a:ext uri="{FF2B5EF4-FFF2-40B4-BE49-F238E27FC236}">
                    <a16:creationId xmlns:a16="http://schemas.microsoft.com/office/drawing/2014/main" id="{43F2E336-1FFC-9644-AA68-7CB4DE386910}"/>
                  </a:ext>
                </a:extLst>
              </p:cNvPr>
              <p:cNvSpPr/>
              <p:nvPr/>
            </p:nvSpPr>
            <p:spPr bwMode="auto">
              <a:xfrm>
                <a:off x="734916" y="36342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4" name="Soleil 1613">
                <a:extLst>
                  <a:ext uri="{FF2B5EF4-FFF2-40B4-BE49-F238E27FC236}">
                    <a16:creationId xmlns:a16="http://schemas.microsoft.com/office/drawing/2014/main" id="{5043F128-9113-D848-8B56-CA60C11808AF}"/>
                  </a:ext>
                </a:extLst>
              </p:cNvPr>
              <p:cNvSpPr/>
              <p:nvPr/>
            </p:nvSpPr>
            <p:spPr bwMode="auto">
              <a:xfrm>
                <a:off x="1239978" y="37287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5" name="Soleil 1614">
                <a:extLst>
                  <a:ext uri="{FF2B5EF4-FFF2-40B4-BE49-F238E27FC236}">
                    <a16:creationId xmlns:a16="http://schemas.microsoft.com/office/drawing/2014/main" id="{788A9FF4-F850-E649-B5BC-7980B760E51C}"/>
                  </a:ext>
                </a:extLst>
              </p:cNvPr>
              <p:cNvSpPr/>
              <p:nvPr/>
            </p:nvSpPr>
            <p:spPr bwMode="auto">
              <a:xfrm>
                <a:off x="809227" y="34434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6" name="Soleil 1615">
                <a:extLst>
                  <a:ext uri="{FF2B5EF4-FFF2-40B4-BE49-F238E27FC236}">
                    <a16:creationId xmlns:a16="http://schemas.microsoft.com/office/drawing/2014/main" id="{74C96385-FEA0-4E45-A3C6-5298A3AC4DB8}"/>
                  </a:ext>
                </a:extLst>
              </p:cNvPr>
              <p:cNvSpPr/>
              <p:nvPr/>
            </p:nvSpPr>
            <p:spPr bwMode="auto">
              <a:xfrm>
                <a:off x="961627" y="35958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7" name="Soleil 1616">
                <a:extLst>
                  <a:ext uri="{FF2B5EF4-FFF2-40B4-BE49-F238E27FC236}">
                    <a16:creationId xmlns:a16="http://schemas.microsoft.com/office/drawing/2014/main" id="{86BC9B2D-55C7-7E4E-911E-DDE394F49987}"/>
                  </a:ext>
                </a:extLst>
              </p:cNvPr>
              <p:cNvSpPr/>
              <p:nvPr/>
            </p:nvSpPr>
            <p:spPr bwMode="auto">
              <a:xfrm>
                <a:off x="1444017" y="36783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8" name="Soleil 1617">
                <a:extLst>
                  <a:ext uri="{FF2B5EF4-FFF2-40B4-BE49-F238E27FC236}">
                    <a16:creationId xmlns:a16="http://schemas.microsoft.com/office/drawing/2014/main" id="{C897F515-8F21-2645-AD7E-4CC6D9C68717}"/>
                  </a:ext>
                </a:extLst>
              </p:cNvPr>
              <p:cNvSpPr/>
              <p:nvPr/>
            </p:nvSpPr>
            <p:spPr bwMode="auto">
              <a:xfrm>
                <a:off x="3120416" y="4717132"/>
                <a:ext cx="154918" cy="167513"/>
              </a:xfrm>
              <a:prstGeom prst="sun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9" name="Soleil 1618">
                <a:extLst>
                  <a:ext uri="{FF2B5EF4-FFF2-40B4-BE49-F238E27FC236}">
                    <a16:creationId xmlns:a16="http://schemas.microsoft.com/office/drawing/2014/main" id="{582D94ED-30A0-FF48-BBBD-AB1A90F3EF9E}"/>
                  </a:ext>
                </a:extLst>
              </p:cNvPr>
              <p:cNvSpPr/>
              <p:nvPr/>
            </p:nvSpPr>
            <p:spPr bwMode="auto">
              <a:xfrm>
                <a:off x="1824387" y="326523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0" name="Soleil 1619">
                <a:extLst>
                  <a:ext uri="{FF2B5EF4-FFF2-40B4-BE49-F238E27FC236}">
                    <a16:creationId xmlns:a16="http://schemas.microsoft.com/office/drawing/2014/main" id="{FC599CDD-19A8-8C46-8BC2-704AB8C81A19}"/>
                  </a:ext>
                </a:extLst>
              </p:cNvPr>
              <p:cNvSpPr/>
              <p:nvPr/>
            </p:nvSpPr>
            <p:spPr bwMode="auto">
              <a:xfrm>
                <a:off x="1976787" y="341763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1" name="Soleil 1620">
                <a:extLst>
                  <a:ext uri="{FF2B5EF4-FFF2-40B4-BE49-F238E27FC236}">
                    <a16:creationId xmlns:a16="http://schemas.microsoft.com/office/drawing/2014/main" id="{F5985663-5656-8E41-B2A7-5048F35A5EB1}"/>
                  </a:ext>
                </a:extLst>
              </p:cNvPr>
              <p:cNvSpPr/>
              <p:nvPr/>
            </p:nvSpPr>
            <p:spPr bwMode="auto">
              <a:xfrm>
                <a:off x="2129187" y="357003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2" name="Soleil 1621">
                <a:extLst>
                  <a:ext uri="{FF2B5EF4-FFF2-40B4-BE49-F238E27FC236}">
                    <a16:creationId xmlns:a16="http://schemas.microsoft.com/office/drawing/2014/main" id="{6EAAE30C-5D3F-C64C-8115-0FA78395F08D}"/>
                  </a:ext>
                </a:extLst>
              </p:cNvPr>
              <p:cNvSpPr/>
              <p:nvPr/>
            </p:nvSpPr>
            <p:spPr bwMode="auto">
              <a:xfrm>
                <a:off x="2329449" y="335970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3" name="Soleil 1622">
                <a:extLst>
                  <a:ext uri="{FF2B5EF4-FFF2-40B4-BE49-F238E27FC236}">
                    <a16:creationId xmlns:a16="http://schemas.microsoft.com/office/drawing/2014/main" id="{662A2619-C102-974B-AC2E-5C80F9DD81E2}"/>
                  </a:ext>
                </a:extLst>
              </p:cNvPr>
              <p:cNvSpPr/>
              <p:nvPr/>
            </p:nvSpPr>
            <p:spPr bwMode="auto">
              <a:xfrm>
                <a:off x="2481849" y="351210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4" name="Soleil 1623">
                <a:extLst>
                  <a:ext uri="{FF2B5EF4-FFF2-40B4-BE49-F238E27FC236}">
                    <a16:creationId xmlns:a16="http://schemas.microsoft.com/office/drawing/2014/main" id="{CB17AF52-BBCC-E045-8A4A-CE92B4E75674}"/>
                  </a:ext>
                </a:extLst>
              </p:cNvPr>
              <p:cNvSpPr/>
              <p:nvPr/>
            </p:nvSpPr>
            <p:spPr bwMode="auto">
              <a:xfrm>
                <a:off x="1780305" y="34264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5" name="Soleil 1624">
                <a:extLst>
                  <a:ext uri="{FF2B5EF4-FFF2-40B4-BE49-F238E27FC236}">
                    <a16:creationId xmlns:a16="http://schemas.microsoft.com/office/drawing/2014/main" id="{BF989B0B-974D-9D47-A1F4-D0A81CD228A5}"/>
                  </a:ext>
                </a:extLst>
              </p:cNvPr>
              <p:cNvSpPr/>
              <p:nvPr/>
            </p:nvSpPr>
            <p:spPr bwMode="auto">
              <a:xfrm>
                <a:off x="1932705" y="35788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6" name="Soleil 1625">
                <a:extLst>
                  <a:ext uri="{FF2B5EF4-FFF2-40B4-BE49-F238E27FC236}">
                    <a16:creationId xmlns:a16="http://schemas.microsoft.com/office/drawing/2014/main" id="{0CFA21A0-1041-F14D-9BBD-EEE18C66F6EE}"/>
                  </a:ext>
                </a:extLst>
              </p:cNvPr>
              <p:cNvSpPr/>
              <p:nvPr/>
            </p:nvSpPr>
            <p:spPr bwMode="auto">
              <a:xfrm>
                <a:off x="2085105" y="37312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7" name="Soleil 1626">
                <a:extLst>
                  <a:ext uri="{FF2B5EF4-FFF2-40B4-BE49-F238E27FC236}">
                    <a16:creationId xmlns:a16="http://schemas.microsoft.com/office/drawing/2014/main" id="{9A0A84CD-BDF5-604E-8181-34309ACFFCA6}"/>
                  </a:ext>
                </a:extLst>
              </p:cNvPr>
              <p:cNvSpPr/>
              <p:nvPr/>
            </p:nvSpPr>
            <p:spPr bwMode="auto">
              <a:xfrm>
                <a:off x="2203498" y="337922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8" name="Soleil 1627">
                <a:extLst>
                  <a:ext uri="{FF2B5EF4-FFF2-40B4-BE49-F238E27FC236}">
                    <a16:creationId xmlns:a16="http://schemas.microsoft.com/office/drawing/2014/main" id="{694E3BA2-349F-5745-96D3-51249BCCFE81}"/>
                  </a:ext>
                </a:extLst>
              </p:cNvPr>
              <p:cNvSpPr/>
              <p:nvPr/>
            </p:nvSpPr>
            <p:spPr bwMode="auto">
              <a:xfrm>
                <a:off x="1685843" y="32702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9" name="Soleil 1628">
                <a:extLst>
                  <a:ext uri="{FF2B5EF4-FFF2-40B4-BE49-F238E27FC236}">
                    <a16:creationId xmlns:a16="http://schemas.microsoft.com/office/drawing/2014/main" id="{79C2438F-658E-3D4F-8FF2-1736329D351E}"/>
                  </a:ext>
                </a:extLst>
              </p:cNvPr>
              <p:cNvSpPr/>
              <p:nvPr/>
            </p:nvSpPr>
            <p:spPr bwMode="auto">
              <a:xfrm>
                <a:off x="1515809" y="33685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0" name="Soleil 1629">
                <a:extLst>
                  <a:ext uri="{FF2B5EF4-FFF2-40B4-BE49-F238E27FC236}">
                    <a16:creationId xmlns:a16="http://schemas.microsoft.com/office/drawing/2014/main" id="{25348D29-BF01-8141-AE15-6F479680F16C}"/>
                  </a:ext>
                </a:extLst>
              </p:cNvPr>
              <p:cNvSpPr/>
              <p:nvPr/>
            </p:nvSpPr>
            <p:spPr bwMode="auto">
              <a:xfrm>
                <a:off x="1668209" y="35209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1" name="Soleil 1630">
                <a:extLst>
                  <a:ext uri="{FF2B5EF4-FFF2-40B4-BE49-F238E27FC236}">
                    <a16:creationId xmlns:a16="http://schemas.microsoft.com/office/drawing/2014/main" id="{BB51D797-333F-F541-A398-E7F2952CB85B}"/>
                  </a:ext>
                </a:extLst>
              </p:cNvPr>
              <p:cNvSpPr/>
              <p:nvPr/>
            </p:nvSpPr>
            <p:spPr bwMode="auto">
              <a:xfrm>
                <a:off x="1820609" y="36733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2" name="Soleil 1631">
                <a:extLst>
                  <a:ext uri="{FF2B5EF4-FFF2-40B4-BE49-F238E27FC236}">
                    <a16:creationId xmlns:a16="http://schemas.microsoft.com/office/drawing/2014/main" id="{CA57B22D-9E7B-4A4F-86B6-9E50AF64E36A}"/>
                  </a:ext>
                </a:extLst>
              </p:cNvPr>
              <p:cNvSpPr/>
              <p:nvPr/>
            </p:nvSpPr>
            <p:spPr bwMode="auto">
              <a:xfrm>
                <a:off x="2226169" y="35990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3" name="Soleil 1632">
                <a:extLst>
                  <a:ext uri="{FF2B5EF4-FFF2-40B4-BE49-F238E27FC236}">
                    <a16:creationId xmlns:a16="http://schemas.microsoft.com/office/drawing/2014/main" id="{49DB2E62-E7DE-E048-9375-37D47160D45E}"/>
                  </a:ext>
                </a:extLst>
              </p:cNvPr>
              <p:cNvSpPr/>
              <p:nvPr/>
            </p:nvSpPr>
            <p:spPr bwMode="auto">
              <a:xfrm>
                <a:off x="2426431" y="33886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4" name="Soleil 1633">
                <a:extLst>
                  <a:ext uri="{FF2B5EF4-FFF2-40B4-BE49-F238E27FC236}">
                    <a16:creationId xmlns:a16="http://schemas.microsoft.com/office/drawing/2014/main" id="{3D3E9FAF-CBB7-3643-9022-465A19504420}"/>
                  </a:ext>
                </a:extLst>
              </p:cNvPr>
              <p:cNvSpPr/>
              <p:nvPr/>
            </p:nvSpPr>
            <p:spPr bwMode="auto">
              <a:xfrm>
                <a:off x="2578831" y="35410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5" name="Soleil 1634">
                <a:extLst>
                  <a:ext uri="{FF2B5EF4-FFF2-40B4-BE49-F238E27FC236}">
                    <a16:creationId xmlns:a16="http://schemas.microsoft.com/office/drawing/2014/main" id="{ADACC179-AEAB-7A40-848C-36009C4E97C7}"/>
                  </a:ext>
                </a:extLst>
              </p:cNvPr>
              <p:cNvSpPr/>
              <p:nvPr/>
            </p:nvSpPr>
            <p:spPr bwMode="auto">
              <a:xfrm>
                <a:off x="2148080" y="32557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6" name="Soleil 1635">
                <a:extLst>
                  <a:ext uri="{FF2B5EF4-FFF2-40B4-BE49-F238E27FC236}">
                    <a16:creationId xmlns:a16="http://schemas.microsoft.com/office/drawing/2014/main" id="{46120108-4969-2344-8D63-315A17C27BAF}"/>
                  </a:ext>
                </a:extLst>
              </p:cNvPr>
              <p:cNvSpPr/>
              <p:nvPr/>
            </p:nvSpPr>
            <p:spPr bwMode="auto">
              <a:xfrm>
                <a:off x="2300480" y="34081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7" name="Soleil 1636">
                <a:extLst>
                  <a:ext uri="{FF2B5EF4-FFF2-40B4-BE49-F238E27FC236}">
                    <a16:creationId xmlns:a16="http://schemas.microsoft.com/office/drawing/2014/main" id="{A4C1E286-E29E-884D-8219-020FE059A140}"/>
                  </a:ext>
                </a:extLst>
              </p:cNvPr>
              <p:cNvSpPr/>
              <p:nvPr/>
            </p:nvSpPr>
            <p:spPr bwMode="auto">
              <a:xfrm>
                <a:off x="2452880" y="35605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8" name="Soleil 1637">
                <a:extLst>
                  <a:ext uri="{FF2B5EF4-FFF2-40B4-BE49-F238E27FC236}">
                    <a16:creationId xmlns:a16="http://schemas.microsoft.com/office/drawing/2014/main" id="{D36A3AE2-E91F-E24A-AF93-26102EB7677E}"/>
                  </a:ext>
                </a:extLst>
              </p:cNvPr>
              <p:cNvSpPr/>
              <p:nvPr/>
            </p:nvSpPr>
            <p:spPr bwMode="auto">
              <a:xfrm>
                <a:off x="1501955" y="457512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9" name="Soleil 1638">
                <a:extLst>
                  <a:ext uri="{FF2B5EF4-FFF2-40B4-BE49-F238E27FC236}">
                    <a16:creationId xmlns:a16="http://schemas.microsoft.com/office/drawing/2014/main" id="{B1F1A3EC-667E-2440-8FC5-D28025B8B7F9}"/>
                  </a:ext>
                </a:extLst>
              </p:cNvPr>
              <p:cNvSpPr/>
              <p:nvPr/>
            </p:nvSpPr>
            <p:spPr bwMode="auto">
              <a:xfrm>
                <a:off x="1702217" y="43647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0" name="Soleil 1639">
                <a:extLst>
                  <a:ext uri="{FF2B5EF4-FFF2-40B4-BE49-F238E27FC236}">
                    <a16:creationId xmlns:a16="http://schemas.microsoft.com/office/drawing/2014/main" id="{DD8E19C3-6684-7C4D-B815-D2188FB7C726}"/>
                  </a:ext>
                </a:extLst>
              </p:cNvPr>
              <p:cNvSpPr/>
              <p:nvPr/>
            </p:nvSpPr>
            <p:spPr bwMode="auto">
              <a:xfrm>
                <a:off x="1854617" y="45171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1" name="Soleil 1640">
                <a:extLst>
                  <a:ext uri="{FF2B5EF4-FFF2-40B4-BE49-F238E27FC236}">
                    <a16:creationId xmlns:a16="http://schemas.microsoft.com/office/drawing/2014/main" id="{2C261428-E697-A143-B306-E141ED801B52}"/>
                  </a:ext>
                </a:extLst>
              </p:cNvPr>
              <p:cNvSpPr/>
              <p:nvPr/>
            </p:nvSpPr>
            <p:spPr bwMode="auto">
              <a:xfrm>
                <a:off x="1457873" y="47363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2" name="Soleil 1641">
                <a:extLst>
                  <a:ext uri="{FF2B5EF4-FFF2-40B4-BE49-F238E27FC236}">
                    <a16:creationId xmlns:a16="http://schemas.microsoft.com/office/drawing/2014/main" id="{96915F4E-F9B7-7C44-96F8-F09501A6C34E}"/>
                  </a:ext>
                </a:extLst>
              </p:cNvPr>
              <p:cNvSpPr/>
              <p:nvPr/>
            </p:nvSpPr>
            <p:spPr bwMode="auto">
              <a:xfrm>
                <a:off x="1576266" y="43843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3" name="Soleil 1642">
                <a:extLst>
                  <a:ext uri="{FF2B5EF4-FFF2-40B4-BE49-F238E27FC236}">
                    <a16:creationId xmlns:a16="http://schemas.microsoft.com/office/drawing/2014/main" id="{B66767A5-7943-EE40-AB33-7A844AC9C42F}"/>
                  </a:ext>
                </a:extLst>
              </p:cNvPr>
              <p:cNvSpPr/>
              <p:nvPr/>
            </p:nvSpPr>
            <p:spPr bwMode="auto">
              <a:xfrm>
                <a:off x="1549816" y="47766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4" name="Soleil 1643">
                <a:extLst>
                  <a:ext uri="{FF2B5EF4-FFF2-40B4-BE49-F238E27FC236}">
                    <a16:creationId xmlns:a16="http://schemas.microsoft.com/office/drawing/2014/main" id="{33FD5BB5-42C4-D946-A19A-EF4CA18125DD}"/>
                  </a:ext>
                </a:extLst>
              </p:cNvPr>
              <p:cNvSpPr/>
              <p:nvPr/>
            </p:nvSpPr>
            <p:spPr bwMode="auto">
              <a:xfrm>
                <a:off x="1437721" y="47048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5" name="Soleil 1644">
                <a:extLst>
                  <a:ext uri="{FF2B5EF4-FFF2-40B4-BE49-F238E27FC236}">
                    <a16:creationId xmlns:a16="http://schemas.microsoft.com/office/drawing/2014/main" id="{DE2F043A-30D7-EF46-A67F-0C1314431F31}"/>
                  </a:ext>
                </a:extLst>
              </p:cNvPr>
              <p:cNvSpPr/>
              <p:nvPr/>
            </p:nvSpPr>
            <p:spPr bwMode="auto">
              <a:xfrm>
                <a:off x="1590121" y="48572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6" name="Soleil 1645">
                <a:extLst>
                  <a:ext uri="{FF2B5EF4-FFF2-40B4-BE49-F238E27FC236}">
                    <a16:creationId xmlns:a16="http://schemas.microsoft.com/office/drawing/2014/main" id="{2089C024-E5A9-524D-8DFC-76A5B4A1A4C7}"/>
                  </a:ext>
                </a:extLst>
              </p:cNvPr>
              <p:cNvSpPr/>
              <p:nvPr/>
            </p:nvSpPr>
            <p:spPr bwMode="auto">
              <a:xfrm>
                <a:off x="1906256" y="43144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7" name="Soleil 1646">
                <a:extLst>
                  <a:ext uri="{FF2B5EF4-FFF2-40B4-BE49-F238E27FC236}">
                    <a16:creationId xmlns:a16="http://schemas.microsoft.com/office/drawing/2014/main" id="{54592569-6797-A24C-BEE6-4D22FB720664}"/>
                  </a:ext>
                </a:extLst>
              </p:cNvPr>
              <p:cNvSpPr/>
              <p:nvPr/>
            </p:nvSpPr>
            <p:spPr bwMode="auto">
              <a:xfrm>
                <a:off x="2058656" y="44668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8" name="Soleil 1647">
                <a:extLst>
                  <a:ext uri="{FF2B5EF4-FFF2-40B4-BE49-F238E27FC236}">
                    <a16:creationId xmlns:a16="http://schemas.microsoft.com/office/drawing/2014/main" id="{0553A80A-E2B0-3244-B434-6073351A0D47}"/>
                  </a:ext>
                </a:extLst>
              </p:cNvPr>
              <p:cNvSpPr/>
              <p:nvPr/>
            </p:nvSpPr>
            <p:spPr bwMode="auto">
              <a:xfrm>
                <a:off x="2211056" y="46192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9" name="Soleil 1648">
                <a:extLst>
                  <a:ext uri="{FF2B5EF4-FFF2-40B4-BE49-F238E27FC236}">
                    <a16:creationId xmlns:a16="http://schemas.microsoft.com/office/drawing/2014/main" id="{22CE4150-8BB9-164B-B242-CE03E26C7F2B}"/>
                  </a:ext>
                </a:extLst>
              </p:cNvPr>
              <p:cNvSpPr/>
              <p:nvPr/>
            </p:nvSpPr>
            <p:spPr bwMode="auto">
              <a:xfrm>
                <a:off x="2363456" y="47716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0" name="Soleil 1649">
                <a:extLst>
                  <a:ext uri="{FF2B5EF4-FFF2-40B4-BE49-F238E27FC236}">
                    <a16:creationId xmlns:a16="http://schemas.microsoft.com/office/drawing/2014/main" id="{3AFEAFC4-CED7-3C4C-B07E-610D32C9B626}"/>
                  </a:ext>
                </a:extLst>
              </p:cNvPr>
              <p:cNvSpPr/>
              <p:nvPr/>
            </p:nvSpPr>
            <p:spPr bwMode="auto">
              <a:xfrm>
                <a:off x="2411318" y="44088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1" name="Soleil 1650">
                <a:extLst>
                  <a:ext uri="{FF2B5EF4-FFF2-40B4-BE49-F238E27FC236}">
                    <a16:creationId xmlns:a16="http://schemas.microsoft.com/office/drawing/2014/main" id="{1E991C0C-3FDA-8D44-9806-E7C4BA9C1154}"/>
                  </a:ext>
                </a:extLst>
              </p:cNvPr>
              <p:cNvSpPr/>
              <p:nvPr/>
            </p:nvSpPr>
            <p:spPr bwMode="auto">
              <a:xfrm>
                <a:off x="2563718" y="45612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2" name="Soleil 1651">
                <a:extLst>
                  <a:ext uri="{FF2B5EF4-FFF2-40B4-BE49-F238E27FC236}">
                    <a16:creationId xmlns:a16="http://schemas.microsoft.com/office/drawing/2014/main" id="{01E0B0E6-6491-394C-888D-D2A6E91C3997}"/>
                  </a:ext>
                </a:extLst>
              </p:cNvPr>
              <p:cNvSpPr/>
              <p:nvPr/>
            </p:nvSpPr>
            <p:spPr bwMode="auto">
              <a:xfrm>
                <a:off x="2716118" y="47136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3" name="Soleil 1652">
                <a:extLst>
                  <a:ext uri="{FF2B5EF4-FFF2-40B4-BE49-F238E27FC236}">
                    <a16:creationId xmlns:a16="http://schemas.microsoft.com/office/drawing/2014/main" id="{0ADAF95D-22C8-CC46-A775-A0934A41459C}"/>
                  </a:ext>
                </a:extLst>
              </p:cNvPr>
              <p:cNvSpPr/>
              <p:nvPr/>
            </p:nvSpPr>
            <p:spPr bwMode="auto">
              <a:xfrm>
                <a:off x="2014574" y="46280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4" name="Soleil 1653">
                <a:extLst>
                  <a:ext uri="{FF2B5EF4-FFF2-40B4-BE49-F238E27FC236}">
                    <a16:creationId xmlns:a16="http://schemas.microsoft.com/office/drawing/2014/main" id="{98089EC5-A8D1-2C48-A049-9980B8E5E95E}"/>
                  </a:ext>
                </a:extLst>
              </p:cNvPr>
              <p:cNvSpPr/>
              <p:nvPr/>
            </p:nvSpPr>
            <p:spPr bwMode="auto">
              <a:xfrm>
                <a:off x="2166974" y="47804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5" name="Soleil 1654">
                <a:extLst>
                  <a:ext uri="{FF2B5EF4-FFF2-40B4-BE49-F238E27FC236}">
                    <a16:creationId xmlns:a16="http://schemas.microsoft.com/office/drawing/2014/main" id="{4DDAE71F-E2D3-8E43-9BAE-32051270EDF0}"/>
                  </a:ext>
                </a:extLst>
              </p:cNvPr>
              <p:cNvSpPr/>
              <p:nvPr/>
            </p:nvSpPr>
            <p:spPr bwMode="auto">
              <a:xfrm>
                <a:off x="2319374" y="49328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6" name="Soleil 1655">
                <a:extLst>
                  <a:ext uri="{FF2B5EF4-FFF2-40B4-BE49-F238E27FC236}">
                    <a16:creationId xmlns:a16="http://schemas.microsoft.com/office/drawing/2014/main" id="{EA6EB9FC-2CEE-AC48-8202-74C85F25C8F3}"/>
                  </a:ext>
                </a:extLst>
              </p:cNvPr>
              <p:cNvSpPr/>
              <p:nvPr/>
            </p:nvSpPr>
            <p:spPr bwMode="auto">
              <a:xfrm>
                <a:off x="2132967" y="42759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7" name="Soleil 1656">
                <a:extLst>
                  <a:ext uri="{FF2B5EF4-FFF2-40B4-BE49-F238E27FC236}">
                    <a16:creationId xmlns:a16="http://schemas.microsoft.com/office/drawing/2014/main" id="{94144496-202C-DA44-8B37-23DD27AE0F2D}"/>
                  </a:ext>
                </a:extLst>
              </p:cNvPr>
              <p:cNvSpPr/>
              <p:nvPr/>
            </p:nvSpPr>
            <p:spPr bwMode="auto">
              <a:xfrm>
                <a:off x="2285367" y="44283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8" name="Soleil 1657">
                <a:extLst>
                  <a:ext uri="{FF2B5EF4-FFF2-40B4-BE49-F238E27FC236}">
                    <a16:creationId xmlns:a16="http://schemas.microsoft.com/office/drawing/2014/main" id="{38E46B03-23CA-C446-A168-513A59751FF2}"/>
                  </a:ext>
                </a:extLst>
              </p:cNvPr>
              <p:cNvSpPr/>
              <p:nvPr/>
            </p:nvSpPr>
            <p:spPr bwMode="auto">
              <a:xfrm>
                <a:off x="2437767" y="45807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9" name="Soleil 1658">
                <a:extLst>
                  <a:ext uri="{FF2B5EF4-FFF2-40B4-BE49-F238E27FC236}">
                    <a16:creationId xmlns:a16="http://schemas.microsoft.com/office/drawing/2014/main" id="{6453594D-D4FB-6A4A-8E68-9A1906C309B9}"/>
                  </a:ext>
                </a:extLst>
              </p:cNvPr>
              <p:cNvSpPr/>
              <p:nvPr/>
            </p:nvSpPr>
            <p:spPr bwMode="auto">
              <a:xfrm>
                <a:off x="1920112" y="44718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0" name="Soleil 1659">
                <a:extLst>
                  <a:ext uri="{FF2B5EF4-FFF2-40B4-BE49-F238E27FC236}">
                    <a16:creationId xmlns:a16="http://schemas.microsoft.com/office/drawing/2014/main" id="{36FA4DCA-FB4E-1145-A28A-1CD454194055}"/>
                  </a:ext>
                </a:extLst>
              </p:cNvPr>
              <p:cNvSpPr/>
              <p:nvPr/>
            </p:nvSpPr>
            <p:spPr bwMode="auto">
              <a:xfrm>
                <a:off x="1445278" y="44176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1" name="Soleil 1660">
                <a:extLst>
                  <a:ext uri="{FF2B5EF4-FFF2-40B4-BE49-F238E27FC236}">
                    <a16:creationId xmlns:a16="http://schemas.microsoft.com/office/drawing/2014/main" id="{FB7D0084-A7DB-1742-931D-3525872FB870}"/>
                  </a:ext>
                </a:extLst>
              </p:cNvPr>
              <p:cNvSpPr/>
              <p:nvPr/>
            </p:nvSpPr>
            <p:spPr bwMode="auto">
              <a:xfrm>
                <a:off x="1597678" y="44176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2" name="Soleil 1661">
                <a:extLst>
                  <a:ext uri="{FF2B5EF4-FFF2-40B4-BE49-F238E27FC236}">
                    <a16:creationId xmlns:a16="http://schemas.microsoft.com/office/drawing/2014/main" id="{71F3FCD3-1EDB-D542-B23B-0911D5186AA1}"/>
                  </a:ext>
                </a:extLst>
              </p:cNvPr>
              <p:cNvSpPr/>
              <p:nvPr/>
            </p:nvSpPr>
            <p:spPr bwMode="auto">
              <a:xfrm>
                <a:off x="1750078" y="45700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3" name="Soleil 1662">
                <a:extLst>
                  <a:ext uri="{FF2B5EF4-FFF2-40B4-BE49-F238E27FC236}">
                    <a16:creationId xmlns:a16="http://schemas.microsoft.com/office/drawing/2014/main" id="{72AAE2A8-50A8-384A-AF27-39A5F576D107}"/>
                  </a:ext>
                </a:extLst>
              </p:cNvPr>
              <p:cNvSpPr/>
              <p:nvPr/>
            </p:nvSpPr>
            <p:spPr bwMode="auto">
              <a:xfrm>
                <a:off x="1902478" y="47224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4" name="Soleil 1663">
                <a:extLst>
                  <a:ext uri="{FF2B5EF4-FFF2-40B4-BE49-F238E27FC236}">
                    <a16:creationId xmlns:a16="http://schemas.microsoft.com/office/drawing/2014/main" id="{11C7BC1E-5161-3048-BCC7-501D9C9EF4CC}"/>
                  </a:ext>
                </a:extLst>
              </p:cNvPr>
              <p:cNvSpPr/>
              <p:nvPr/>
            </p:nvSpPr>
            <p:spPr bwMode="auto">
              <a:xfrm>
                <a:off x="2054878" y="48748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5" name="Soleil 1664">
                <a:extLst>
                  <a:ext uri="{FF2B5EF4-FFF2-40B4-BE49-F238E27FC236}">
                    <a16:creationId xmlns:a16="http://schemas.microsoft.com/office/drawing/2014/main" id="{42A81A98-A62B-2E44-BA81-7A09773BCC26}"/>
                  </a:ext>
                </a:extLst>
              </p:cNvPr>
              <p:cNvSpPr/>
              <p:nvPr/>
            </p:nvSpPr>
            <p:spPr bwMode="auto">
              <a:xfrm>
                <a:off x="2486887" y="42552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6" name="Soleil 1665">
                <a:extLst>
                  <a:ext uri="{FF2B5EF4-FFF2-40B4-BE49-F238E27FC236}">
                    <a16:creationId xmlns:a16="http://schemas.microsoft.com/office/drawing/2014/main" id="{0C2F1072-C13F-3F41-B211-CEB3AEF38229}"/>
                  </a:ext>
                </a:extLst>
              </p:cNvPr>
              <p:cNvSpPr/>
              <p:nvPr/>
            </p:nvSpPr>
            <p:spPr bwMode="auto">
              <a:xfrm>
                <a:off x="2460438" y="48005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7" name="Soleil 1666">
                <a:extLst>
                  <a:ext uri="{FF2B5EF4-FFF2-40B4-BE49-F238E27FC236}">
                    <a16:creationId xmlns:a16="http://schemas.microsoft.com/office/drawing/2014/main" id="{9B5E701E-0FFE-9C47-8016-9B1AD6B9CEFE}"/>
                  </a:ext>
                </a:extLst>
              </p:cNvPr>
              <p:cNvSpPr/>
              <p:nvPr/>
            </p:nvSpPr>
            <p:spPr bwMode="auto">
              <a:xfrm>
                <a:off x="2612838" y="49529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8" name="Soleil 1667">
                <a:extLst>
                  <a:ext uri="{FF2B5EF4-FFF2-40B4-BE49-F238E27FC236}">
                    <a16:creationId xmlns:a16="http://schemas.microsoft.com/office/drawing/2014/main" id="{91333DA5-84D6-3D48-AF22-462EB96A272C}"/>
                  </a:ext>
                </a:extLst>
              </p:cNvPr>
              <p:cNvSpPr/>
              <p:nvPr/>
            </p:nvSpPr>
            <p:spPr bwMode="auto">
              <a:xfrm>
                <a:off x="2660700" y="45902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9" name="Soleil 1668">
                <a:extLst>
                  <a:ext uri="{FF2B5EF4-FFF2-40B4-BE49-F238E27FC236}">
                    <a16:creationId xmlns:a16="http://schemas.microsoft.com/office/drawing/2014/main" id="{1C876791-C81D-6041-AC36-97A3D09875EB}"/>
                  </a:ext>
                </a:extLst>
              </p:cNvPr>
              <p:cNvSpPr/>
              <p:nvPr/>
            </p:nvSpPr>
            <p:spPr bwMode="auto">
              <a:xfrm>
                <a:off x="2813100" y="47426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0" name="Soleil 1669">
                <a:extLst>
                  <a:ext uri="{FF2B5EF4-FFF2-40B4-BE49-F238E27FC236}">
                    <a16:creationId xmlns:a16="http://schemas.microsoft.com/office/drawing/2014/main" id="{91E8FF92-1D7B-4443-BA16-0166691B90AF}"/>
                  </a:ext>
                </a:extLst>
              </p:cNvPr>
              <p:cNvSpPr/>
              <p:nvPr/>
            </p:nvSpPr>
            <p:spPr bwMode="auto">
              <a:xfrm>
                <a:off x="2740048" y="48522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1" name="Soleil 1670">
                <a:extLst>
                  <a:ext uri="{FF2B5EF4-FFF2-40B4-BE49-F238E27FC236}">
                    <a16:creationId xmlns:a16="http://schemas.microsoft.com/office/drawing/2014/main" id="{B6658EB9-46BB-6445-8BB4-4F0821D9369B}"/>
                  </a:ext>
                </a:extLst>
              </p:cNvPr>
              <p:cNvSpPr/>
              <p:nvPr/>
            </p:nvSpPr>
            <p:spPr bwMode="auto">
              <a:xfrm>
                <a:off x="2534749" y="46097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2" name="Soleil 1671">
                <a:extLst>
                  <a:ext uri="{FF2B5EF4-FFF2-40B4-BE49-F238E27FC236}">
                    <a16:creationId xmlns:a16="http://schemas.microsoft.com/office/drawing/2014/main" id="{D692B554-942A-5D44-A044-834D33EFBB70}"/>
                  </a:ext>
                </a:extLst>
              </p:cNvPr>
              <p:cNvSpPr/>
              <p:nvPr/>
            </p:nvSpPr>
            <p:spPr bwMode="auto">
              <a:xfrm>
                <a:off x="2687149" y="47621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3" name="Soleil 1672">
                <a:extLst>
                  <a:ext uri="{FF2B5EF4-FFF2-40B4-BE49-F238E27FC236}">
                    <a16:creationId xmlns:a16="http://schemas.microsoft.com/office/drawing/2014/main" id="{E52C1CB0-8829-B346-BA39-C14636A6658A}"/>
                  </a:ext>
                </a:extLst>
              </p:cNvPr>
              <p:cNvSpPr/>
              <p:nvPr/>
            </p:nvSpPr>
            <p:spPr bwMode="auto">
              <a:xfrm>
                <a:off x="2491926" y="42438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4" name="Soleil 1673">
                <a:extLst>
                  <a:ext uri="{FF2B5EF4-FFF2-40B4-BE49-F238E27FC236}">
                    <a16:creationId xmlns:a16="http://schemas.microsoft.com/office/drawing/2014/main" id="{6A3D274F-605A-2847-9791-CEFEDB8AE804}"/>
                  </a:ext>
                </a:extLst>
              </p:cNvPr>
              <p:cNvSpPr/>
              <p:nvPr/>
            </p:nvSpPr>
            <p:spPr bwMode="auto">
              <a:xfrm>
                <a:off x="2644326" y="43962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5" name="Soleil 1674">
                <a:extLst>
                  <a:ext uri="{FF2B5EF4-FFF2-40B4-BE49-F238E27FC236}">
                    <a16:creationId xmlns:a16="http://schemas.microsoft.com/office/drawing/2014/main" id="{13E3CA3E-E697-BA47-B577-454CA285F68B}"/>
                  </a:ext>
                </a:extLst>
              </p:cNvPr>
              <p:cNvSpPr/>
              <p:nvPr/>
            </p:nvSpPr>
            <p:spPr bwMode="auto">
              <a:xfrm>
                <a:off x="2736269" y="443657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6" name="Soleil 1675">
                <a:extLst>
                  <a:ext uri="{FF2B5EF4-FFF2-40B4-BE49-F238E27FC236}">
                    <a16:creationId xmlns:a16="http://schemas.microsoft.com/office/drawing/2014/main" id="{E05E4E29-D520-EC45-ACE2-24F2BB89BACB}"/>
                  </a:ext>
                </a:extLst>
              </p:cNvPr>
              <p:cNvSpPr/>
              <p:nvPr/>
            </p:nvSpPr>
            <p:spPr bwMode="auto">
              <a:xfrm>
                <a:off x="2270254" y="43471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7" name="Soleil 1676">
                <a:extLst>
                  <a:ext uri="{FF2B5EF4-FFF2-40B4-BE49-F238E27FC236}">
                    <a16:creationId xmlns:a16="http://schemas.microsoft.com/office/drawing/2014/main" id="{D7F67F5E-DBD0-1542-82D9-A9B337CB5FAD}"/>
                  </a:ext>
                </a:extLst>
              </p:cNvPr>
              <p:cNvSpPr/>
              <p:nvPr/>
            </p:nvSpPr>
            <p:spPr bwMode="auto">
              <a:xfrm>
                <a:off x="2005758" y="42892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8" name="Soleil 1677">
                <a:extLst>
                  <a:ext uri="{FF2B5EF4-FFF2-40B4-BE49-F238E27FC236}">
                    <a16:creationId xmlns:a16="http://schemas.microsoft.com/office/drawing/2014/main" id="{122BD55E-4C22-8C4B-AC22-CDF060440FF0}"/>
                  </a:ext>
                </a:extLst>
              </p:cNvPr>
              <p:cNvSpPr/>
              <p:nvPr/>
            </p:nvSpPr>
            <p:spPr bwMode="auto">
              <a:xfrm>
                <a:off x="2362197" y="43874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9" name="Soleil 1678">
                <a:extLst>
                  <a:ext uri="{FF2B5EF4-FFF2-40B4-BE49-F238E27FC236}">
                    <a16:creationId xmlns:a16="http://schemas.microsoft.com/office/drawing/2014/main" id="{7B0AC5DC-E96F-A146-8C09-25B0CC212E50}"/>
                  </a:ext>
                </a:extLst>
              </p:cNvPr>
              <p:cNvSpPr/>
              <p:nvPr/>
            </p:nvSpPr>
            <p:spPr bwMode="auto">
              <a:xfrm>
                <a:off x="1823129" y="43295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0" name="Soleil 1679">
                <a:extLst>
                  <a:ext uri="{FF2B5EF4-FFF2-40B4-BE49-F238E27FC236}">
                    <a16:creationId xmlns:a16="http://schemas.microsoft.com/office/drawing/2014/main" id="{CEE6FF29-43AB-1A46-B9A4-9847960E1247}"/>
                  </a:ext>
                </a:extLst>
              </p:cNvPr>
              <p:cNvSpPr/>
              <p:nvPr/>
            </p:nvSpPr>
            <p:spPr bwMode="auto">
              <a:xfrm>
                <a:off x="1975529" y="44819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1" name="Soleil 1680">
                <a:extLst>
                  <a:ext uri="{FF2B5EF4-FFF2-40B4-BE49-F238E27FC236}">
                    <a16:creationId xmlns:a16="http://schemas.microsoft.com/office/drawing/2014/main" id="{FFBCB734-1433-0B4D-A1D8-A8F37FDB3092}"/>
                  </a:ext>
                </a:extLst>
              </p:cNvPr>
              <p:cNvSpPr/>
              <p:nvPr/>
            </p:nvSpPr>
            <p:spPr bwMode="auto">
              <a:xfrm>
                <a:off x="2127929" y="46343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2" name="Soleil 1681">
                <a:extLst>
                  <a:ext uri="{FF2B5EF4-FFF2-40B4-BE49-F238E27FC236}">
                    <a16:creationId xmlns:a16="http://schemas.microsoft.com/office/drawing/2014/main" id="{B7360174-9B72-0C4B-AF43-DA7385F79B38}"/>
                  </a:ext>
                </a:extLst>
              </p:cNvPr>
              <p:cNvSpPr/>
              <p:nvPr/>
            </p:nvSpPr>
            <p:spPr bwMode="auto">
              <a:xfrm>
                <a:off x="2280329" y="47867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3" name="Soleil 1682">
                <a:extLst>
                  <a:ext uri="{FF2B5EF4-FFF2-40B4-BE49-F238E27FC236}">
                    <a16:creationId xmlns:a16="http://schemas.microsoft.com/office/drawing/2014/main" id="{DF57C093-B96C-2346-A0A0-4114F2CBE34D}"/>
                  </a:ext>
                </a:extLst>
              </p:cNvPr>
              <p:cNvSpPr/>
              <p:nvPr/>
            </p:nvSpPr>
            <p:spPr bwMode="auto">
              <a:xfrm>
                <a:off x="2328191" y="44239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4" name="Soleil 1683">
                <a:extLst>
                  <a:ext uri="{FF2B5EF4-FFF2-40B4-BE49-F238E27FC236}">
                    <a16:creationId xmlns:a16="http://schemas.microsoft.com/office/drawing/2014/main" id="{56254B84-277E-0D4B-9FCB-8A24AAE0F64F}"/>
                  </a:ext>
                </a:extLst>
              </p:cNvPr>
              <p:cNvSpPr/>
              <p:nvPr/>
            </p:nvSpPr>
            <p:spPr bwMode="auto">
              <a:xfrm>
                <a:off x="2480591" y="45763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5" name="Soleil 1684">
                <a:extLst>
                  <a:ext uri="{FF2B5EF4-FFF2-40B4-BE49-F238E27FC236}">
                    <a16:creationId xmlns:a16="http://schemas.microsoft.com/office/drawing/2014/main" id="{E25CA588-C6D6-0E48-A9EB-2AC677FF9510}"/>
                  </a:ext>
                </a:extLst>
              </p:cNvPr>
              <p:cNvSpPr/>
              <p:nvPr/>
            </p:nvSpPr>
            <p:spPr bwMode="auto">
              <a:xfrm>
                <a:off x="2632991" y="47287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6" name="Soleil 1685">
                <a:extLst>
                  <a:ext uri="{FF2B5EF4-FFF2-40B4-BE49-F238E27FC236}">
                    <a16:creationId xmlns:a16="http://schemas.microsoft.com/office/drawing/2014/main" id="{0421243F-4B0D-1D41-8FD9-382E62D7A686}"/>
                  </a:ext>
                </a:extLst>
              </p:cNvPr>
              <p:cNvSpPr/>
              <p:nvPr/>
            </p:nvSpPr>
            <p:spPr bwMode="auto">
              <a:xfrm>
                <a:off x="1931447" y="46431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7" name="Soleil 1686">
                <a:extLst>
                  <a:ext uri="{FF2B5EF4-FFF2-40B4-BE49-F238E27FC236}">
                    <a16:creationId xmlns:a16="http://schemas.microsoft.com/office/drawing/2014/main" id="{3DB44DF1-3D40-C044-860D-F79B67A61046}"/>
                  </a:ext>
                </a:extLst>
              </p:cNvPr>
              <p:cNvSpPr/>
              <p:nvPr/>
            </p:nvSpPr>
            <p:spPr bwMode="auto">
              <a:xfrm>
                <a:off x="2083847" y="47955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8" name="Soleil 1687">
                <a:extLst>
                  <a:ext uri="{FF2B5EF4-FFF2-40B4-BE49-F238E27FC236}">
                    <a16:creationId xmlns:a16="http://schemas.microsoft.com/office/drawing/2014/main" id="{498351D2-861F-9C4C-B0D7-19EA0AF9FD9F}"/>
                  </a:ext>
                </a:extLst>
              </p:cNvPr>
              <p:cNvSpPr/>
              <p:nvPr/>
            </p:nvSpPr>
            <p:spPr bwMode="auto">
              <a:xfrm>
                <a:off x="2236247" y="49479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9" name="Soleil 1688">
                <a:extLst>
                  <a:ext uri="{FF2B5EF4-FFF2-40B4-BE49-F238E27FC236}">
                    <a16:creationId xmlns:a16="http://schemas.microsoft.com/office/drawing/2014/main" id="{BA58D352-4E6B-4945-9548-C1499509F824}"/>
                  </a:ext>
                </a:extLst>
              </p:cNvPr>
              <p:cNvSpPr/>
              <p:nvPr/>
            </p:nvSpPr>
            <p:spPr bwMode="auto">
              <a:xfrm>
                <a:off x="2049840" y="429110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0" name="Soleil 1689">
                <a:extLst>
                  <a:ext uri="{FF2B5EF4-FFF2-40B4-BE49-F238E27FC236}">
                    <a16:creationId xmlns:a16="http://schemas.microsoft.com/office/drawing/2014/main" id="{5E12C7E0-7656-184C-A6E7-63A79501252E}"/>
                  </a:ext>
                </a:extLst>
              </p:cNvPr>
              <p:cNvSpPr/>
              <p:nvPr/>
            </p:nvSpPr>
            <p:spPr bwMode="auto">
              <a:xfrm>
                <a:off x="2202240" y="444350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1" name="Soleil 1690">
                <a:extLst>
                  <a:ext uri="{FF2B5EF4-FFF2-40B4-BE49-F238E27FC236}">
                    <a16:creationId xmlns:a16="http://schemas.microsoft.com/office/drawing/2014/main" id="{5C4C7F96-DE20-AE48-844F-0853C70E10B5}"/>
                  </a:ext>
                </a:extLst>
              </p:cNvPr>
              <p:cNvSpPr/>
              <p:nvPr/>
            </p:nvSpPr>
            <p:spPr bwMode="auto">
              <a:xfrm>
                <a:off x="2354640" y="459590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2" name="Soleil 1691">
                <a:extLst>
                  <a:ext uri="{FF2B5EF4-FFF2-40B4-BE49-F238E27FC236}">
                    <a16:creationId xmlns:a16="http://schemas.microsoft.com/office/drawing/2014/main" id="{25DEE158-719C-4949-9D72-0868F2BD1D2E}"/>
                  </a:ext>
                </a:extLst>
              </p:cNvPr>
              <p:cNvSpPr/>
              <p:nvPr/>
            </p:nvSpPr>
            <p:spPr bwMode="auto">
              <a:xfrm>
                <a:off x="1836985" y="448695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3" name="Soleil 1692">
                <a:extLst>
                  <a:ext uri="{FF2B5EF4-FFF2-40B4-BE49-F238E27FC236}">
                    <a16:creationId xmlns:a16="http://schemas.microsoft.com/office/drawing/2014/main" id="{73BD8F7B-9A5A-DF4D-8F28-6A177404784A}"/>
                  </a:ext>
                </a:extLst>
              </p:cNvPr>
              <p:cNvSpPr/>
              <p:nvPr/>
            </p:nvSpPr>
            <p:spPr bwMode="auto">
              <a:xfrm>
                <a:off x="1514551" y="443279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4" name="Soleil 1693">
                <a:extLst>
                  <a:ext uri="{FF2B5EF4-FFF2-40B4-BE49-F238E27FC236}">
                    <a16:creationId xmlns:a16="http://schemas.microsoft.com/office/drawing/2014/main" id="{1C2708F6-B708-2142-8F78-EF0259F25206}"/>
                  </a:ext>
                </a:extLst>
              </p:cNvPr>
              <p:cNvSpPr/>
              <p:nvPr/>
            </p:nvSpPr>
            <p:spPr bwMode="auto">
              <a:xfrm>
                <a:off x="1666951" y="458519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5" name="Soleil 1694">
                <a:extLst>
                  <a:ext uri="{FF2B5EF4-FFF2-40B4-BE49-F238E27FC236}">
                    <a16:creationId xmlns:a16="http://schemas.microsoft.com/office/drawing/2014/main" id="{9B37FC62-A21D-BE45-ADDD-B6DB8FA563C9}"/>
                  </a:ext>
                </a:extLst>
              </p:cNvPr>
              <p:cNvSpPr/>
              <p:nvPr/>
            </p:nvSpPr>
            <p:spPr bwMode="auto">
              <a:xfrm>
                <a:off x="1819351" y="473759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6" name="Soleil 1695">
                <a:extLst>
                  <a:ext uri="{FF2B5EF4-FFF2-40B4-BE49-F238E27FC236}">
                    <a16:creationId xmlns:a16="http://schemas.microsoft.com/office/drawing/2014/main" id="{19156C7D-50E3-D346-8A15-8A62BD5E43F1}"/>
                  </a:ext>
                </a:extLst>
              </p:cNvPr>
              <p:cNvSpPr/>
              <p:nvPr/>
            </p:nvSpPr>
            <p:spPr bwMode="auto">
              <a:xfrm>
                <a:off x="1971751" y="488999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7" name="Soleil 1696">
                <a:extLst>
                  <a:ext uri="{FF2B5EF4-FFF2-40B4-BE49-F238E27FC236}">
                    <a16:creationId xmlns:a16="http://schemas.microsoft.com/office/drawing/2014/main" id="{143C6EF1-9B19-2346-AB05-939569109E2F}"/>
                  </a:ext>
                </a:extLst>
              </p:cNvPr>
              <p:cNvSpPr/>
              <p:nvPr/>
            </p:nvSpPr>
            <p:spPr bwMode="auto">
              <a:xfrm>
                <a:off x="1459132" y="44189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8" name="Soleil 1697">
                <a:extLst>
                  <a:ext uri="{FF2B5EF4-FFF2-40B4-BE49-F238E27FC236}">
                    <a16:creationId xmlns:a16="http://schemas.microsoft.com/office/drawing/2014/main" id="{35636359-6E1D-3F48-BA20-D4E6DDDDA9EC}"/>
                  </a:ext>
                </a:extLst>
              </p:cNvPr>
              <p:cNvSpPr/>
              <p:nvPr/>
            </p:nvSpPr>
            <p:spPr bwMode="auto">
              <a:xfrm>
                <a:off x="1611532" y="45713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9" name="Soleil 1698">
                <a:extLst>
                  <a:ext uri="{FF2B5EF4-FFF2-40B4-BE49-F238E27FC236}">
                    <a16:creationId xmlns:a16="http://schemas.microsoft.com/office/drawing/2014/main" id="{058CB7F3-65A0-B846-8457-A6A4A8CF056A}"/>
                  </a:ext>
                </a:extLst>
              </p:cNvPr>
              <p:cNvSpPr/>
              <p:nvPr/>
            </p:nvSpPr>
            <p:spPr bwMode="auto">
              <a:xfrm>
                <a:off x="1763932" y="47237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0" name="Soleil 1699">
                <a:extLst>
                  <a:ext uri="{FF2B5EF4-FFF2-40B4-BE49-F238E27FC236}">
                    <a16:creationId xmlns:a16="http://schemas.microsoft.com/office/drawing/2014/main" id="{3D300E65-F5B1-1247-B3A3-59667926ACDD}"/>
                  </a:ext>
                </a:extLst>
              </p:cNvPr>
              <p:cNvSpPr/>
              <p:nvPr/>
            </p:nvSpPr>
            <p:spPr bwMode="auto">
              <a:xfrm>
                <a:off x="1916332" y="48761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1" name="Soleil 1700">
                <a:extLst>
                  <a:ext uri="{FF2B5EF4-FFF2-40B4-BE49-F238E27FC236}">
                    <a16:creationId xmlns:a16="http://schemas.microsoft.com/office/drawing/2014/main" id="{A21E8CD0-E66C-DA41-85B8-0314C6FD7269}"/>
                  </a:ext>
                </a:extLst>
              </p:cNvPr>
              <p:cNvSpPr/>
              <p:nvPr/>
            </p:nvSpPr>
            <p:spPr bwMode="auto">
              <a:xfrm>
                <a:off x="2116594" y="46658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2" name="Soleil 1701">
                <a:extLst>
                  <a:ext uri="{FF2B5EF4-FFF2-40B4-BE49-F238E27FC236}">
                    <a16:creationId xmlns:a16="http://schemas.microsoft.com/office/drawing/2014/main" id="{DD987DF9-E2C1-5542-B974-EBDBFB86DD69}"/>
                  </a:ext>
                </a:extLst>
              </p:cNvPr>
              <p:cNvSpPr/>
              <p:nvPr/>
            </p:nvSpPr>
            <p:spPr bwMode="auto">
              <a:xfrm>
                <a:off x="2268994" y="48182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3" name="Soleil 1702">
                <a:extLst>
                  <a:ext uri="{FF2B5EF4-FFF2-40B4-BE49-F238E27FC236}">
                    <a16:creationId xmlns:a16="http://schemas.microsoft.com/office/drawing/2014/main" id="{BF1DB70B-8F06-054D-AD92-990005AE4F8A}"/>
                  </a:ext>
                </a:extLst>
              </p:cNvPr>
              <p:cNvSpPr/>
              <p:nvPr/>
            </p:nvSpPr>
            <p:spPr bwMode="auto">
              <a:xfrm>
                <a:off x="1719850" y="48849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4" name="Soleil 1703">
                <a:extLst>
                  <a:ext uri="{FF2B5EF4-FFF2-40B4-BE49-F238E27FC236}">
                    <a16:creationId xmlns:a16="http://schemas.microsoft.com/office/drawing/2014/main" id="{1D64CE0D-43C4-B644-8354-1F2218062429}"/>
                  </a:ext>
                </a:extLst>
              </p:cNvPr>
              <p:cNvSpPr/>
              <p:nvPr/>
            </p:nvSpPr>
            <p:spPr bwMode="auto">
              <a:xfrm>
                <a:off x="1685843" y="43805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5" name="Soleil 1704">
                <a:extLst>
                  <a:ext uri="{FF2B5EF4-FFF2-40B4-BE49-F238E27FC236}">
                    <a16:creationId xmlns:a16="http://schemas.microsoft.com/office/drawing/2014/main" id="{9A2ED004-2654-FB40-85C1-2CA6AEA5550E}"/>
                  </a:ext>
                </a:extLst>
              </p:cNvPr>
              <p:cNvSpPr/>
              <p:nvPr/>
            </p:nvSpPr>
            <p:spPr bwMode="auto">
              <a:xfrm>
                <a:off x="1838243" y="45329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6" name="Soleil 1705">
                <a:extLst>
                  <a:ext uri="{FF2B5EF4-FFF2-40B4-BE49-F238E27FC236}">
                    <a16:creationId xmlns:a16="http://schemas.microsoft.com/office/drawing/2014/main" id="{B9751B4F-46A9-8D4C-963D-CD39143A607E}"/>
                  </a:ext>
                </a:extLst>
              </p:cNvPr>
              <p:cNvSpPr/>
              <p:nvPr/>
            </p:nvSpPr>
            <p:spPr bwMode="auto">
              <a:xfrm>
                <a:off x="1990643" y="46853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7" name="Soleil 1706">
                <a:extLst>
                  <a:ext uri="{FF2B5EF4-FFF2-40B4-BE49-F238E27FC236}">
                    <a16:creationId xmlns:a16="http://schemas.microsoft.com/office/drawing/2014/main" id="{63F47A1B-CE11-354C-9E34-50625D7B144D}"/>
                  </a:ext>
                </a:extLst>
              </p:cNvPr>
              <p:cNvSpPr/>
              <p:nvPr/>
            </p:nvSpPr>
            <p:spPr bwMode="auto">
              <a:xfrm>
                <a:off x="2143043" y="48377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8" name="Soleil 1707">
                <a:extLst>
                  <a:ext uri="{FF2B5EF4-FFF2-40B4-BE49-F238E27FC236}">
                    <a16:creationId xmlns:a16="http://schemas.microsoft.com/office/drawing/2014/main" id="{F3F34470-C79A-B54D-AB47-D75FD7F97BEA}"/>
                  </a:ext>
                </a:extLst>
              </p:cNvPr>
              <p:cNvSpPr/>
              <p:nvPr/>
            </p:nvSpPr>
            <p:spPr bwMode="auto">
              <a:xfrm>
                <a:off x="1625388" y="47287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9" name="Soleil 1708">
                <a:extLst>
                  <a:ext uri="{FF2B5EF4-FFF2-40B4-BE49-F238E27FC236}">
                    <a16:creationId xmlns:a16="http://schemas.microsoft.com/office/drawing/2014/main" id="{9812A7AE-10E8-CC44-A41B-9A6EB5025F86}"/>
                  </a:ext>
                </a:extLst>
              </p:cNvPr>
              <p:cNvSpPr/>
              <p:nvPr/>
            </p:nvSpPr>
            <p:spPr bwMode="auto">
              <a:xfrm>
                <a:off x="1455354" y="482702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0" name="Soleil 1709">
                <a:extLst>
                  <a:ext uri="{FF2B5EF4-FFF2-40B4-BE49-F238E27FC236}">
                    <a16:creationId xmlns:a16="http://schemas.microsoft.com/office/drawing/2014/main" id="{F05CD9B4-5BFC-C64E-BA35-DD5B15F84514}"/>
                  </a:ext>
                </a:extLst>
              </p:cNvPr>
              <p:cNvSpPr/>
              <p:nvPr/>
            </p:nvSpPr>
            <p:spPr bwMode="auto">
              <a:xfrm>
                <a:off x="1708514" y="474389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1" name="Soleil 1710">
                <a:extLst>
                  <a:ext uri="{FF2B5EF4-FFF2-40B4-BE49-F238E27FC236}">
                    <a16:creationId xmlns:a16="http://schemas.microsoft.com/office/drawing/2014/main" id="{46A0E652-411D-BD41-B2A9-589BBC3948B9}"/>
                  </a:ext>
                </a:extLst>
              </p:cNvPr>
              <p:cNvSpPr/>
              <p:nvPr/>
            </p:nvSpPr>
            <p:spPr bwMode="auto">
              <a:xfrm>
                <a:off x="1860914" y="489629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2" name="Soleil 1711">
                <a:extLst>
                  <a:ext uri="{FF2B5EF4-FFF2-40B4-BE49-F238E27FC236}">
                    <a16:creationId xmlns:a16="http://schemas.microsoft.com/office/drawing/2014/main" id="{4D1108D9-EBE8-EA4E-899A-11E69696FADE}"/>
                  </a:ext>
                </a:extLst>
              </p:cNvPr>
              <p:cNvSpPr/>
              <p:nvPr/>
            </p:nvSpPr>
            <p:spPr bwMode="auto">
              <a:xfrm>
                <a:off x="1935225" y="47054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3" name="Soleil 1712">
                <a:extLst>
                  <a:ext uri="{FF2B5EF4-FFF2-40B4-BE49-F238E27FC236}">
                    <a16:creationId xmlns:a16="http://schemas.microsoft.com/office/drawing/2014/main" id="{0B932CAA-EE26-E444-AF76-849768CDF509}"/>
                  </a:ext>
                </a:extLst>
              </p:cNvPr>
              <p:cNvSpPr/>
              <p:nvPr/>
            </p:nvSpPr>
            <p:spPr bwMode="auto">
              <a:xfrm>
                <a:off x="2087625" y="48578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4" name="Soleil 1713">
                <a:extLst>
                  <a:ext uri="{FF2B5EF4-FFF2-40B4-BE49-F238E27FC236}">
                    <a16:creationId xmlns:a16="http://schemas.microsoft.com/office/drawing/2014/main" id="{7F5266EB-6247-EF41-A22C-BFBBD27A87FE}"/>
                  </a:ext>
                </a:extLst>
              </p:cNvPr>
              <p:cNvSpPr/>
              <p:nvPr/>
            </p:nvSpPr>
            <p:spPr bwMode="auto">
              <a:xfrm>
                <a:off x="2570015" y="49403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5" name="Soleil 1714">
                <a:extLst>
                  <a:ext uri="{FF2B5EF4-FFF2-40B4-BE49-F238E27FC236}">
                    <a16:creationId xmlns:a16="http://schemas.microsoft.com/office/drawing/2014/main" id="{AFF66CD0-F54B-5A47-8088-380AD79738D6}"/>
                  </a:ext>
                </a:extLst>
              </p:cNvPr>
              <p:cNvSpPr/>
              <p:nvPr/>
            </p:nvSpPr>
            <p:spPr bwMode="auto">
              <a:xfrm>
                <a:off x="2796726" y="490196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6" name="Soleil 1715">
                <a:extLst>
                  <a:ext uri="{FF2B5EF4-FFF2-40B4-BE49-F238E27FC236}">
                    <a16:creationId xmlns:a16="http://schemas.microsoft.com/office/drawing/2014/main" id="{139DEB50-3BB6-7144-BEDA-CDFA91C92106}"/>
                  </a:ext>
                </a:extLst>
              </p:cNvPr>
              <p:cNvSpPr/>
              <p:nvPr/>
            </p:nvSpPr>
            <p:spPr bwMode="auto">
              <a:xfrm>
                <a:off x="2797985" y="437486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7" name="Soleil 1716">
                <a:extLst>
                  <a:ext uri="{FF2B5EF4-FFF2-40B4-BE49-F238E27FC236}">
                    <a16:creationId xmlns:a16="http://schemas.microsoft.com/office/drawing/2014/main" id="{3446DBEF-D43E-BF4D-8824-E237C8B494A1}"/>
                  </a:ext>
                </a:extLst>
              </p:cNvPr>
              <p:cNvSpPr/>
              <p:nvPr/>
            </p:nvSpPr>
            <p:spPr bwMode="auto">
              <a:xfrm>
                <a:off x="2680851" y="46456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8" name="Soleil 1717">
                <a:extLst>
                  <a:ext uri="{FF2B5EF4-FFF2-40B4-BE49-F238E27FC236}">
                    <a16:creationId xmlns:a16="http://schemas.microsoft.com/office/drawing/2014/main" id="{B26FBB2B-887C-B147-952A-88ECD5B2CE4C}"/>
                  </a:ext>
                </a:extLst>
              </p:cNvPr>
              <p:cNvSpPr/>
              <p:nvPr/>
            </p:nvSpPr>
            <p:spPr bwMode="auto">
              <a:xfrm>
                <a:off x="2811841" y="45323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9" name="Soleil 1718">
                <a:extLst>
                  <a:ext uri="{FF2B5EF4-FFF2-40B4-BE49-F238E27FC236}">
                    <a16:creationId xmlns:a16="http://schemas.microsoft.com/office/drawing/2014/main" id="{07D74E13-85D3-444F-ACF4-622A1F32FA2D}"/>
                  </a:ext>
                </a:extLst>
              </p:cNvPr>
              <p:cNvSpPr/>
              <p:nvPr/>
            </p:nvSpPr>
            <p:spPr bwMode="auto">
              <a:xfrm>
                <a:off x="2337007" y="44781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0" name="Soleil 1719">
                <a:extLst>
                  <a:ext uri="{FF2B5EF4-FFF2-40B4-BE49-F238E27FC236}">
                    <a16:creationId xmlns:a16="http://schemas.microsoft.com/office/drawing/2014/main" id="{0B88424F-DCB4-CD48-A99B-0D428C8D6A9C}"/>
                  </a:ext>
                </a:extLst>
              </p:cNvPr>
              <p:cNvSpPr/>
              <p:nvPr/>
            </p:nvSpPr>
            <p:spPr bwMode="auto">
              <a:xfrm>
                <a:off x="2489407" y="44781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1" name="Soleil 1720">
                <a:extLst>
                  <a:ext uri="{FF2B5EF4-FFF2-40B4-BE49-F238E27FC236}">
                    <a16:creationId xmlns:a16="http://schemas.microsoft.com/office/drawing/2014/main" id="{7E3A56F6-0F70-124B-ABE6-CF415EE2ACA1}"/>
                  </a:ext>
                </a:extLst>
              </p:cNvPr>
              <p:cNvSpPr/>
              <p:nvPr/>
            </p:nvSpPr>
            <p:spPr bwMode="auto">
              <a:xfrm>
                <a:off x="2641807" y="46305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2" name="Soleil 1721">
                <a:extLst>
                  <a:ext uri="{FF2B5EF4-FFF2-40B4-BE49-F238E27FC236}">
                    <a16:creationId xmlns:a16="http://schemas.microsoft.com/office/drawing/2014/main" id="{DEDAF356-5060-9946-8562-D24187AF0B95}"/>
                  </a:ext>
                </a:extLst>
              </p:cNvPr>
              <p:cNvSpPr/>
              <p:nvPr/>
            </p:nvSpPr>
            <p:spPr bwMode="auto">
              <a:xfrm>
                <a:off x="2794207" y="47829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3" name="Soleil 1722">
                <a:extLst>
                  <a:ext uri="{FF2B5EF4-FFF2-40B4-BE49-F238E27FC236}">
                    <a16:creationId xmlns:a16="http://schemas.microsoft.com/office/drawing/2014/main" id="{3A84FCA5-3DBC-8A48-B3B6-5A74535F9623}"/>
                  </a:ext>
                </a:extLst>
              </p:cNvPr>
              <p:cNvSpPr/>
              <p:nvPr/>
            </p:nvSpPr>
            <p:spPr bwMode="auto">
              <a:xfrm>
                <a:off x="2721155" y="48925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4" name="Soleil 1723">
                <a:extLst>
                  <a:ext uri="{FF2B5EF4-FFF2-40B4-BE49-F238E27FC236}">
                    <a16:creationId xmlns:a16="http://schemas.microsoft.com/office/drawing/2014/main" id="{DADBF3F3-C2CD-A94E-BBF0-7F0350DC0746}"/>
                  </a:ext>
                </a:extLst>
              </p:cNvPr>
              <p:cNvSpPr/>
              <p:nvPr/>
            </p:nvSpPr>
            <p:spPr bwMode="auto">
              <a:xfrm>
                <a:off x="1452835" y="47577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5" name="Soleil 1724">
                <a:extLst>
                  <a:ext uri="{FF2B5EF4-FFF2-40B4-BE49-F238E27FC236}">
                    <a16:creationId xmlns:a16="http://schemas.microsoft.com/office/drawing/2014/main" id="{634F03E2-6FF1-1346-9656-0C304ECF704F}"/>
                  </a:ext>
                </a:extLst>
              </p:cNvPr>
              <p:cNvSpPr/>
              <p:nvPr/>
            </p:nvSpPr>
            <p:spPr bwMode="auto">
              <a:xfrm>
                <a:off x="1605235" y="49101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6" name="Soleil 1725">
                <a:extLst>
                  <a:ext uri="{FF2B5EF4-FFF2-40B4-BE49-F238E27FC236}">
                    <a16:creationId xmlns:a16="http://schemas.microsoft.com/office/drawing/2014/main" id="{7F6E4DDA-3DDE-1742-B9E0-CB765E26819C}"/>
                  </a:ext>
                </a:extLst>
              </p:cNvPr>
              <p:cNvSpPr/>
              <p:nvPr/>
            </p:nvSpPr>
            <p:spPr bwMode="auto">
              <a:xfrm>
                <a:off x="1398676" y="47035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7" name="Soleil 1726">
                <a:extLst>
                  <a:ext uri="{FF2B5EF4-FFF2-40B4-BE49-F238E27FC236}">
                    <a16:creationId xmlns:a16="http://schemas.microsoft.com/office/drawing/2014/main" id="{441907B8-46D7-4E49-9137-A31BB5732C81}"/>
                  </a:ext>
                </a:extLst>
              </p:cNvPr>
              <p:cNvSpPr/>
              <p:nvPr/>
            </p:nvSpPr>
            <p:spPr bwMode="auto">
              <a:xfrm>
                <a:off x="1551076" y="48559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8" name="Soleil 1727">
                <a:extLst>
                  <a:ext uri="{FF2B5EF4-FFF2-40B4-BE49-F238E27FC236}">
                    <a16:creationId xmlns:a16="http://schemas.microsoft.com/office/drawing/2014/main" id="{E07A8280-D46A-2947-ADD1-9FCDA0814DD1}"/>
                  </a:ext>
                </a:extLst>
              </p:cNvPr>
              <p:cNvSpPr/>
              <p:nvPr/>
            </p:nvSpPr>
            <p:spPr bwMode="auto">
              <a:xfrm>
                <a:off x="1425125" y="48755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9" name="Soleil 1728">
                <a:extLst>
                  <a:ext uri="{FF2B5EF4-FFF2-40B4-BE49-F238E27FC236}">
                    <a16:creationId xmlns:a16="http://schemas.microsoft.com/office/drawing/2014/main" id="{D31A01FC-213B-BC41-80C2-AEAB7D0908BF}"/>
                  </a:ext>
                </a:extLst>
              </p:cNvPr>
              <p:cNvSpPr/>
              <p:nvPr/>
            </p:nvSpPr>
            <p:spPr bwMode="auto">
              <a:xfrm>
                <a:off x="1396156" y="43181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0" name="Soleil 1729">
                <a:extLst>
                  <a:ext uri="{FF2B5EF4-FFF2-40B4-BE49-F238E27FC236}">
                    <a16:creationId xmlns:a16="http://schemas.microsoft.com/office/drawing/2014/main" id="{AED2EED8-B56F-8742-8304-36AB4FF32ED9}"/>
                  </a:ext>
                </a:extLst>
              </p:cNvPr>
              <p:cNvSpPr/>
              <p:nvPr/>
            </p:nvSpPr>
            <p:spPr bwMode="auto">
              <a:xfrm>
                <a:off x="1748818" y="426024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1" name="Soleil 1730">
                <a:extLst>
                  <a:ext uri="{FF2B5EF4-FFF2-40B4-BE49-F238E27FC236}">
                    <a16:creationId xmlns:a16="http://schemas.microsoft.com/office/drawing/2014/main" id="{D48B3CE5-6109-374E-BEE8-5DA7AF08E1AD}"/>
                  </a:ext>
                </a:extLst>
              </p:cNvPr>
              <p:cNvSpPr/>
              <p:nvPr/>
            </p:nvSpPr>
            <p:spPr bwMode="auto">
              <a:xfrm>
                <a:off x="1444017" y="451970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2" name="Soleil 1731">
                <a:extLst>
                  <a:ext uri="{FF2B5EF4-FFF2-40B4-BE49-F238E27FC236}">
                    <a16:creationId xmlns:a16="http://schemas.microsoft.com/office/drawing/2014/main" id="{162831B5-3E07-C647-AFDE-69013F72F2D3}"/>
                  </a:ext>
                </a:extLst>
              </p:cNvPr>
              <p:cNvSpPr/>
              <p:nvPr/>
            </p:nvSpPr>
            <p:spPr bwMode="auto">
              <a:xfrm>
                <a:off x="2009536" y="51696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3" name="Soleil 1732">
                <a:extLst>
                  <a:ext uri="{FF2B5EF4-FFF2-40B4-BE49-F238E27FC236}">
                    <a16:creationId xmlns:a16="http://schemas.microsoft.com/office/drawing/2014/main" id="{0066A068-62AF-5C45-A512-3296135AC857}"/>
                  </a:ext>
                </a:extLst>
              </p:cNvPr>
              <p:cNvSpPr/>
              <p:nvPr/>
            </p:nvSpPr>
            <p:spPr bwMode="auto">
              <a:xfrm>
                <a:off x="2092663" y="506380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4" name="Soleil 1733">
                <a:extLst>
                  <a:ext uri="{FF2B5EF4-FFF2-40B4-BE49-F238E27FC236}">
                    <a16:creationId xmlns:a16="http://schemas.microsoft.com/office/drawing/2014/main" id="{A28595C2-962C-0F46-8F63-FF8DD41A6368}"/>
                  </a:ext>
                </a:extLst>
              </p:cNvPr>
              <p:cNvSpPr/>
              <p:nvPr/>
            </p:nvSpPr>
            <p:spPr bwMode="auto">
              <a:xfrm>
                <a:off x="1964194" y="506380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5" name="Soleil 1734">
                <a:extLst>
                  <a:ext uri="{FF2B5EF4-FFF2-40B4-BE49-F238E27FC236}">
                    <a16:creationId xmlns:a16="http://schemas.microsoft.com/office/drawing/2014/main" id="{104E80B5-9EC9-5C47-AB05-37E1DAF361B3}"/>
                  </a:ext>
                </a:extLst>
              </p:cNvPr>
              <p:cNvSpPr/>
              <p:nvPr/>
            </p:nvSpPr>
            <p:spPr bwMode="auto">
              <a:xfrm>
                <a:off x="2126669" y="51973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6" name="Soleil 1735">
                <a:extLst>
                  <a:ext uri="{FF2B5EF4-FFF2-40B4-BE49-F238E27FC236}">
                    <a16:creationId xmlns:a16="http://schemas.microsoft.com/office/drawing/2014/main" id="{C23321F9-5BFA-834E-9682-3E35175E97A7}"/>
                  </a:ext>
                </a:extLst>
              </p:cNvPr>
              <p:cNvSpPr/>
              <p:nvPr/>
            </p:nvSpPr>
            <p:spPr bwMode="auto">
              <a:xfrm>
                <a:off x="1775267" y="3943480"/>
                <a:ext cx="154918" cy="167513"/>
              </a:xfrm>
              <a:prstGeom prst="sun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0" name="Soleil 1739">
                <a:extLst>
                  <a:ext uri="{FF2B5EF4-FFF2-40B4-BE49-F238E27FC236}">
                    <a16:creationId xmlns:a16="http://schemas.microsoft.com/office/drawing/2014/main" id="{4E1EC66A-127D-7547-B2BF-EF93CB07AEB6}"/>
                  </a:ext>
                </a:extLst>
              </p:cNvPr>
              <p:cNvSpPr/>
              <p:nvPr/>
            </p:nvSpPr>
            <p:spPr bwMode="auto">
              <a:xfrm>
                <a:off x="1462910" y="39289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1" name="Soleil 1740">
                <a:extLst>
                  <a:ext uri="{FF2B5EF4-FFF2-40B4-BE49-F238E27FC236}">
                    <a16:creationId xmlns:a16="http://schemas.microsoft.com/office/drawing/2014/main" id="{83181E28-6427-8F4D-ADB9-2A73AB6DF45E}"/>
                  </a:ext>
                </a:extLst>
              </p:cNvPr>
              <p:cNvSpPr/>
              <p:nvPr/>
            </p:nvSpPr>
            <p:spPr bwMode="auto">
              <a:xfrm>
                <a:off x="1615310" y="40813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2" name="Soleil 1741">
                <a:extLst>
                  <a:ext uri="{FF2B5EF4-FFF2-40B4-BE49-F238E27FC236}">
                    <a16:creationId xmlns:a16="http://schemas.microsoft.com/office/drawing/2014/main" id="{CED79FC8-55A5-A844-A75F-87176162EED4}"/>
                  </a:ext>
                </a:extLst>
              </p:cNvPr>
              <p:cNvSpPr/>
              <p:nvPr/>
            </p:nvSpPr>
            <p:spPr bwMode="auto">
              <a:xfrm>
                <a:off x="1767710" y="42337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3" name="Soleil 1742">
                <a:extLst>
                  <a:ext uri="{FF2B5EF4-FFF2-40B4-BE49-F238E27FC236}">
                    <a16:creationId xmlns:a16="http://schemas.microsoft.com/office/drawing/2014/main" id="{D7A7CB4B-0D91-8347-B1F0-E91754A68A0C}"/>
                  </a:ext>
                </a:extLst>
              </p:cNvPr>
              <p:cNvSpPr/>
              <p:nvPr/>
            </p:nvSpPr>
            <p:spPr bwMode="auto">
              <a:xfrm>
                <a:off x="1920110" y="43861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4" name="Soleil 1743">
                <a:extLst>
                  <a:ext uri="{FF2B5EF4-FFF2-40B4-BE49-F238E27FC236}">
                    <a16:creationId xmlns:a16="http://schemas.microsoft.com/office/drawing/2014/main" id="{CC56533D-4E23-1248-8D6D-85B3E9AE85EA}"/>
                  </a:ext>
                </a:extLst>
              </p:cNvPr>
              <p:cNvSpPr/>
              <p:nvPr/>
            </p:nvSpPr>
            <p:spPr bwMode="auto">
              <a:xfrm>
                <a:off x="1052312" y="60657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5" name="Soleil 1744">
                <a:extLst>
                  <a:ext uri="{FF2B5EF4-FFF2-40B4-BE49-F238E27FC236}">
                    <a16:creationId xmlns:a16="http://schemas.microsoft.com/office/drawing/2014/main" id="{4F1E6193-8A0E-E045-A266-B055AE5ED9D0}"/>
                  </a:ext>
                </a:extLst>
              </p:cNvPr>
              <p:cNvSpPr/>
              <p:nvPr/>
            </p:nvSpPr>
            <p:spPr bwMode="auto">
              <a:xfrm>
                <a:off x="2224910" y="46909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6" name="Soleil 1745">
                <a:extLst>
                  <a:ext uri="{FF2B5EF4-FFF2-40B4-BE49-F238E27FC236}">
                    <a16:creationId xmlns:a16="http://schemas.microsoft.com/office/drawing/2014/main" id="{815DF635-9458-5F42-8C53-700851097608}"/>
                  </a:ext>
                </a:extLst>
              </p:cNvPr>
              <p:cNvSpPr/>
              <p:nvPr/>
            </p:nvSpPr>
            <p:spPr bwMode="auto">
              <a:xfrm>
                <a:off x="1067426" y="61872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7" name="Soleil 1746">
                <a:extLst>
                  <a:ext uri="{FF2B5EF4-FFF2-40B4-BE49-F238E27FC236}">
                    <a16:creationId xmlns:a16="http://schemas.microsoft.com/office/drawing/2014/main" id="{14B2AFBD-D9B9-EB48-B9C5-8AC821E2A923}"/>
                  </a:ext>
                </a:extLst>
              </p:cNvPr>
              <p:cNvSpPr/>
              <p:nvPr/>
            </p:nvSpPr>
            <p:spPr bwMode="auto">
              <a:xfrm>
                <a:off x="2224910" y="46909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8" name="Soleil 1747">
                <a:extLst>
                  <a:ext uri="{FF2B5EF4-FFF2-40B4-BE49-F238E27FC236}">
                    <a16:creationId xmlns:a16="http://schemas.microsoft.com/office/drawing/2014/main" id="{1864CCD7-559D-E84A-95BB-EC673F89B41F}"/>
                  </a:ext>
                </a:extLst>
              </p:cNvPr>
              <p:cNvSpPr/>
              <p:nvPr/>
            </p:nvSpPr>
            <p:spPr bwMode="auto">
              <a:xfrm>
                <a:off x="1233680" y="62401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9" name="Soleil 1748">
                <a:extLst>
                  <a:ext uri="{FF2B5EF4-FFF2-40B4-BE49-F238E27FC236}">
                    <a16:creationId xmlns:a16="http://schemas.microsoft.com/office/drawing/2014/main" id="{8AF63491-FAB5-6E49-B118-CC7567D5609E}"/>
                  </a:ext>
                </a:extLst>
              </p:cNvPr>
              <p:cNvSpPr/>
              <p:nvPr/>
            </p:nvSpPr>
            <p:spPr bwMode="auto">
              <a:xfrm>
                <a:off x="2556159" y="62477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50" name="Soleil 1749">
                <a:extLst>
                  <a:ext uri="{FF2B5EF4-FFF2-40B4-BE49-F238E27FC236}">
                    <a16:creationId xmlns:a16="http://schemas.microsoft.com/office/drawing/2014/main" id="{04E23A42-8DE9-BD45-9380-F465B920CA7F}"/>
                  </a:ext>
                </a:extLst>
              </p:cNvPr>
              <p:cNvSpPr/>
              <p:nvPr/>
            </p:nvSpPr>
            <p:spPr bwMode="auto">
              <a:xfrm>
                <a:off x="2752641" y="62553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51" name="Soleil 1750">
                <a:extLst>
                  <a:ext uri="{FF2B5EF4-FFF2-40B4-BE49-F238E27FC236}">
                    <a16:creationId xmlns:a16="http://schemas.microsoft.com/office/drawing/2014/main" id="{FA992B87-59FA-9648-896D-D328C5F2CE01}"/>
                  </a:ext>
                </a:extLst>
              </p:cNvPr>
              <p:cNvSpPr/>
              <p:nvPr/>
            </p:nvSpPr>
            <p:spPr bwMode="auto">
              <a:xfrm>
                <a:off x="3085150" y="539440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53" name="Soleil 1752">
                <a:extLst>
                  <a:ext uri="{FF2B5EF4-FFF2-40B4-BE49-F238E27FC236}">
                    <a16:creationId xmlns:a16="http://schemas.microsoft.com/office/drawing/2014/main" id="{5D61E38B-284F-9747-AE61-0A287943BA17}"/>
                  </a:ext>
                </a:extLst>
              </p:cNvPr>
              <p:cNvSpPr/>
              <p:nvPr/>
            </p:nvSpPr>
            <p:spPr bwMode="auto">
              <a:xfrm>
                <a:off x="3216766" y="55644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3858" name="Groupe 3857">
            <a:extLst>
              <a:ext uri="{FF2B5EF4-FFF2-40B4-BE49-F238E27FC236}">
                <a16:creationId xmlns:a16="http://schemas.microsoft.com/office/drawing/2014/main" id="{F8AD0E03-D139-284E-A9C8-7E3C1A5F114E}"/>
              </a:ext>
            </a:extLst>
          </p:cNvPr>
          <p:cNvGrpSpPr/>
          <p:nvPr/>
        </p:nvGrpSpPr>
        <p:grpSpPr>
          <a:xfrm>
            <a:off x="7932578" y="1992042"/>
            <a:ext cx="3626630" cy="4740365"/>
            <a:chOff x="6677756" y="2545303"/>
            <a:chExt cx="3059969" cy="3999683"/>
          </a:xfrm>
        </p:grpSpPr>
        <p:sp>
          <p:nvSpPr>
            <p:cNvPr id="2979" name="Cadre 2978">
              <a:extLst>
                <a:ext uri="{FF2B5EF4-FFF2-40B4-BE49-F238E27FC236}">
                  <a16:creationId xmlns:a16="http://schemas.microsoft.com/office/drawing/2014/main" id="{80F1F454-8029-7240-9F97-D68C8076863F}"/>
                </a:ext>
              </a:extLst>
            </p:cNvPr>
            <p:cNvSpPr/>
            <p:nvPr/>
          </p:nvSpPr>
          <p:spPr bwMode="auto">
            <a:xfrm>
              <a:off x="6677756" y="3076312"/>
              <a:ext cx="3059969" cy="3468674"/>
            </a:xfrm>
            <a:prstGeom prst="frame">
              <a:avLst>
                <a:gd name="adj1" fmla="val 426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1" name="Soleil 3680">
              <a:extLst>
                <a:ext uri="{FF2B5EF4-FFF2-40B4-BE49-F238E27FC236}">
                  <a16:creationId xmlns:a16="http://schemas.microsoft.com/office/drawing/2014/main" id="{C8DAB5EE-4A03-6E46-8CC2-B8689F7978D7}"/>
                </a:ext>
              </a:extLst>
            </p:cNvPr>
            <p:cNvSpPr/>
            <p:nvPr/>
          </p:nvSpPr>
          <p:spPr bwMode="auto">
            <a:xfrm>
              <a:off x="8486403" y="26000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54" name="ZoneTexte 3853">
              <a:extLst>
                <a:ext uri="{FF2B5EF4-FFF2-40B4-BE49-F238E27FC236}">
                  <a16:creationId xmlns:a16="http://schemas.microsoft.com/office/drawing/2014/main" id="{B1719AF7-B43B-314A-81A1-BB8026036735}"/>
                </a:ext>
              </a:extLst>
            </p:cNvPr>
            <p:cNvSpPr txBox="1"/>
            <p:nvPr/>
          </p:nvSpPr>
          <p:spPr>
            <a:xfrm>
              <a:off x="6749249" y="2545303"/>
              <a:ext cx="2014573" cy="2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22" dirty="0"/>
                <a:t>Molécule 3 efficace sur </a:t>
              </a:r>
            </a:p>
          </p:txBody>
        </p:sp>
      </p:grp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31CD6C-D017-834C-B7F0-C69BC72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5781" y="6068881"/>
            <a:ext cx="654246" cy="323968"/>
          </a:xfrm>
        </p:spPr>
        <p:txBody>
          <a:bodyPr/>
          <a:lstStyle/>
          <a:p>
            <a:fld id="{377F01AA-0425-B447-BE92-DE8ADD4D8C8D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58D0DE-CA76-5C4F-AFE7-AF9872B0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3570" y="6392849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5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D7BAD-6C34-8347-A876-3C857D82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322227"/>
            <a:ext cx="10863469" cy="584222"/>
          </a:xfrm>
        </p:spPr>
        <p:txBody>
          <a:bodyPr>
            <a:normAutofit fontScale="90000"/>
          </a:bodyPr>
          <a:lstStyle/>
          <a:p>
            <a:r>
              <a:rPr lang="fr-FR" dirty="0"/>
              <a:t>Principe directeur du traitement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5C6C67-8400-3240-B886-E696FE68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12" y="1315598"/>
            <a:ext cx="10637896" cy="989159"/>
          </a:xfrm>
        </p:spPr>
        <p:txBody>
          <a:bodyPr>
            <a:normAutofit/>
          </a:bodyPr>
          <a:lstStyle/>
          <a:p>
            <a:r>
              <a:rPr lang="fr-FR" sz="2000" dirty="0"/>
              <a:t>Pourquoi faut-il un haut niveau d’observance pour garantir l’efficacité à long terme des ARV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87FB8EF-D560-B541-AEDE-0AF36B9BB991}"/>
              </a:ext>
            </a:extLst>
          </p:cNvPr>
          <p:cNvGrpSpPr/>
          <p:nvPr/>
        </p:nvGrpSpPr>
        <p:grpSpPr>
          <a:xfrm>
            <a:off x="4011055" y="2558780"/>
            <a:ext cx="3626630" cy="4111021"/>
            <a:chOff x="4011055" y="2558780"/>
            <a:chExt cx="3626630" cy="4111021"/>
          </a:xfrm>
        </p:grpSpPr>
        <p:sp>
          <p:nvSpPr>
            <p:cNvPr id="2333" name="Cadre 2332">
              <a:extLst>
                <a:ext uri="{FF2B5EF4-FFF2-40B4-BE49-F238E27FC236}">
                  <a16:creationId xmlns:a16="http://schemas.microsoft.com/office/drawing/2014/main" id="{539A56AF-7AE0-5E44-B8D8-22DC97C4315B}"/>
                </a:ext>
              </a:extLst>
            </p:cNvPr>
            <p:cNvSpPr/>
            <p:nvPr/>
          </p:nvSpPr>
          <p:spPr bwMode="auto">
            <a:xfrm>
              <a:off x="4011055" y="2558780"/>
              <a:ext cx="3626630" cy="4111021"/>
            </a:xfrm>
            <a:prstGeom prst="frame">
              <a:avLst>
                <a:gd name="adj1" fmla="val 426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0" name="Soleil 2339">
              <a:extLst>
                <a:ext uri="{FF2B5EF4-FFF2-40B4-BE49-F238E27FC236}">
                  <a16:creationId xmlns:a16="http://schemas.microsoft.com/office/drawing/2014/main" id="{2AA36CA5-F663-9141-9FDB-9C9287DB551D}"/>
                </a:ext>
              </a:extLst>
            </p:cNvPr>
            <p:cNvSpPr/>
            <p:nvPr/>
          </p:nvSpPr>
          <p:spPr bwMode="auto">
            <a:xfrm>
              <a:off x="5319301" y="4039282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1" name="Soleil 2340">
              <a:extLst>
                <a:ext uri="{FF2B5EF4-FFF2-40B4-BE49-F238E27FC236}">
                  <a16:creationId xmlns:a16="http://schemas.microsoft.com/office/drawing/2014/main" id="{FC56D316-3F5C-5C47-A29D-64BDE09A28CF}"/>
                </a:ext>
              </a:extLst>
            </p:cNvPr>
            <p:cNvSpPr/>
            <p:nvPr/>
          </p:nvSpPr>
          <p:spPr bwMode="auto">
            <a:xfrm>
              <a:off x="5499923" y="4219904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6" name="Soleil 2345">
              <a:extLst>
                <a:ext uri="{FF2B5EF4-FFF2-40B4-BE49-F238E27FC236}">
                  <a16:creationId xmlns:a16="http://schemas.microsoft.com/office/drawing/2014/main" id="{03E9817E-4F24-CA4A-998C-8151637777DF}"/>
                </a:ext>
              </a:extLst>
            </p:cNvPr>
            <p:cNvSpPr/>
            <p:nvPr/>
          </p:nvSpPr>
          <p:spPr bwMode="auto">
            <a:xfrm>
              <a:off x="5267056" y="4230353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49" name="Soleil 2348">
              <a:extLst>
                <a:ext uri="{FF2B5EF4-FFF2-40B4-BE49-F238E27FC236}">
                  <a16:creationId xmlns:a16="http://schemas.microsoft.com/office/drawing/2014/main" id="{E75F2D88-C422-5945-B5B9-7A66B43D41E3}"/>
                </a:ext>
              </a:extLst>
            </p:cNvPr>
            <p:cNvSpPr/>
            <p:nvPr/>
          </p:nvSpPr>
          <p:spPr bwMode="auto">
            <a:xfrm>
              <a:off x="5910428" y="3766109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0" name="Soleil 2349">
              <a:extLst>
                <a:ext uri="{FF2B5EF4-FFF2-40B4-BE49-F238E27FC236}">
                  <a16:creationId xmlns:a16="http://schemas.microsoft.com/office/drawing/2014/main" id="{28AC882C-042A-524A-A356-20AFE9EDE90C}"/>
                </a:ext>
              </a:extLst>
            </p:cNvPr>
            <p:cNvSpPr/>
            <p:nvPr/>
          </p:nvSpPr>
          <p:spPr bwMode="auto">
            <a:xfrm>
              <a:off x="5407373" y="3813131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92" name="Soleil 2791">
              <a:extLst>
                <a:ext uri="{FF2B5EF4-FFF2-40B4-BE49-F238E27FC236}">
                  <a16:creationId xmlns:a16="http://schemas.microsoft.com/office/drawing/2014/main" id="{1D39BEEC-8572-D249-9CBC-0D3C2AA5043D}"/>
                </a:ext>
              </a:extLst>
            </p:cNvPr>
            <p:cNvSpPr/>
            <p:nvPr/>
          </p:nvSpPr>
          <p:spPr bwMode="auto">
            <a:xfrm>
              <a:off x="7144326" y="4488528"/>
              <a:ext cx="183607" cy="198534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13" name="Soleil 2812">
              <a:extLst>
                <a:ext uri="{FF2B5EF4-FFF2-40B4-BE49-F238E27FC236}">
                  <a16:creationId xmlns:a16="http://schemas.microsoft.com/office/drawing/2014/main" id="{9E8BAF87-932D-514E-806A-A637F6A4BDCE}"/>
                </a:ext>
              </a:extLst>
            </p:cNvPr>
            <p:cNvSpPr/>
            <p:nvPr/>
          </p:nvSpPr>
          <p:spPr bwMode="auto">
            <a:xfrm>
              <a:off x="5267056" y="4037790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14" name="Soleil 2813">
              <a:extLst>
                <a:ext uri="{FF2B5EF4-FFF2-40B4-BE49-F238E27FC236}">
                  <a16:creationId xmlns:a16="http://schemas.microsoft.com/office/drawing/2014/main" id="{F410DA6D-EA91-1741-A242-FBCF5C406627}"/>
                </a:ext>
              </a:extLst>
            </p:cNvPr>
            <p:cNvSpPr/>
            <p:nvPr/>
          </p:nvSpPr>
          <p:spPr bwMode="auto">
            <a:xfrm>
              <a:off x="5447678" y="4218412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20" name="Soleil 2819">
              <a:extLst>
                <a:ext uri="{FF2B5EF4-FFF2-40B4-BE49-F238E27FC236}">
                  <a16:creationId xmlns:a16="http://schemas.microsoft.com/office/drawing/2014/main" id="{945FF3AB-881E-B642-8FA0-DDA43F8C128D}"/>
                </a:ext>
              </a:extLst>
            </p:cNvPr>
            <p:cNvSpPr/>
            <p:nvPr/>
          </p:nvSpPr>
          <p:spPr bwMode="auto">
            <a:xfrm>
              <a:off x="5508880" y="3978080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33" name="Soleil 2832">
              <a:extLst>
                <a:ext uri="{FF2B5EF4-FFF2-40B4-BE49-F238E27FC236}">
                  <a16:creationId xmlns:a16="http://schemas.microsoft.com/office/drawing/2014/main" id="{ECBABAF0-FFCC-8344-B1DD-A8F16DD4DAA1}"/>
                </a:ext>
              </a:extLst>
            </p:cNvPr>
            <p:cNvSpPr/>
            <p:nvPr/>
          </p:nvSpPr>
          <p:spPr bwMode="auto">
            <a:xfrm>
              <a:off x="5525302" y="4164674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53" name="Soleil 2852">
              <a:extLst>
                <a:ext uri="{FF2B5EF4-FFF2-40B4-BE49-F238E27FC236}">
                  <a16:creationId xmlns:a16="http://schemas.microsoft.com/office/drawing/2014/main" id="{BD59031C-51E7-4E42-A6DC-7B3AED7110DD}"/>
                </a:ext>
              </a:extLst>
            </p:cNvPr>
            <p:cNvSpPr/>
            <p:nvPr/>
          </p:nvSpPr>
          <p:spPr bwMode="auto">
            <a:xfrm>
              <a:off x="5410359" y="3995992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66" name="Soleil 2865">
              <a:extLst>
                <a:ext uri="{FF2B5EF4-FFF2-40B4-BE49-F238E27FC236}">
                  <a16:creationId xmlns:a16="http://schemas.microsoft.com/office/drawing/2014/main" id="{D2BA5B5C-7F14-1D4C-B920-326C900679BA}"/>
                </a:ext>
              </a:extLst>
            </p:cNvPr>
            <p:cNvSpPr/>
            <p:nvPr/>
          </p:nvSpPr>
          <p:spPr bwMode="auto">
            <a:xfrm>
              <a:off x="5426781" y="4182586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78" name="Soleil 2877">
              <a:extLst>
                <a:ext uri="{FF2B5EF4-FFF2-40B4-BE49-F238E27FC236}">
                  <a16:creationId xmlns:a16="http://schemas.microsoft.com/office/drawing/2014/main" id="{4638400C-E2B4-D243-8ECE-7182918BB305}"/>
                </a:ext>
              </a:extLst>
            </p:cNvPr>
            <p:cNvSpPr/>
            <p:nvPr/>
          </p:nvSpPr>
          <p:spPr bwMode="auto">
            <a:xfrm>
              <a:off x="5247649" y="4056448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79" name="Soleil 2878">
              <a:extLst>
                <a:ext uri="{FF2B5EF4-FFF2-40B4-BE49-F238E27FC236}">
                  <a16:creationId xmlns:a16="http://schemas.microsoft.com/office/drawing/2014/main" id="{0EEDD62A-9FA0-8A4F-B207-2F3B1BE035D8}"/>
                </a:ext>
              </a:extLst>
            </p:cNvPr>
            <p:cNvSpPr/>
            <p:nvPr/>
          </p:nvSpPr>
          <p:spPr bwMode="auto">
            <a:xfrm>
              <a:off x="5428272" y="4237070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04" name="Soleil 2903">
              <a:extLst>
                <a:ext uri="{FF2B5EF4-FFF2-40B4-BE49-F238E27FC236}">
                  <a16:creationId xmlns:a16="http://schemas.microsoft.com/office/drawing/2014/main" id="{83946F41-9EC7-E64B-8AE7-B499C16BA656}"/>
                </a:ext>
              </a:extLst>
            </p:cNvPr>
            <p:cNvSpPr/>
            <p:nvPr/>
          </p:nvSpPr>
          <p:spPr bwMode="auto">
            <a:xfrm>
              <a:off x="5322286" y="3913890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10" name="Soleil 2909">
              <a:extLst>
                <a:ext uri="{FF2B5EF4-FFF2-40B4-BE49-F238E27FC236}">
                  <a16:creationId xmlns:a16="http://schemas.microsoft.com/office/drawing/2014/main" id="{62787D2E-12C2-6D40-A73D-FF260D670D17}"/>
                </a:ext>
              </a:extLst>
            </p:cNvPr>
            <p:cNvSpPr/>
            <p:nvPr/>
          </p:nvSpPr>
          <p:spPr bwMode="auto">
            <a:xfrm>
              <a:off x="5550075" y="3571607"/>
              <a:ext cx="183607" cy="198534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13" name="Soleil 2912">
              <a:extLst>
                <a:ext uri="{FF2B5EF4-FFF2-40B4-BE49-F238E27FC236}">
                  <a16:creationId xmlns:a16="http://schemas.microsoft.com/office/drawing/2014/main" id="{2AADBFB8-3A5C-AA49-A53E-31439DD6825F}"/>
                </a:ext>
              </a:extLst>
            </p:cNvPr>
            <p:cNvSpPr/>
            <p:nvPr/>
          </p:nvSpPr>
          <p:spPr bwMode="auto">
            <a:xfrm>
              <a:off x="5344677" y="3882543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14" name="Soleil 2913">
              <a:extLst>
                <a:ext uri="{FF2B5EF4-FFF2-40B4-BE49-F238E27FC236}">
                  <a16:creationId xmlns:a16="http://schemas.microsoft.com/office/drawing/2014/main" id="{F06B4CFC-FD78-0043-8B5C-CAA06414B3E6}"/>
                </a:ext>
              </a:extLst>
            </p:cNvPr>
            <p:cNvSpPr/>
            <p:nvPr/>
          </p:nvSpPr>
          <p:spPr bwMode="auto">
            <a:xfrm>
              <a:off x="5525299" y="4063166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0" name="Soleil 2919">
              <a:extLst>
                <a:ext uri="{FF2B5EF4-FFF2-40B4-BE49-F238E27FC236}">
                  <a16:creationId xmlns:a16="http://schemas.microsoft.com/office/drawing/2014/main" id="{28632BC0-DA49-5C43-A682-37634CDC0476}"/>
                </a:ext>
              </a:extLst>
            </p:cNvPr>
            <p:cNvSpPr/>
            <p:nvPr/>
          </p:nvSpPr>
          <p:spPr bwMode="auto">
            <a:xfrm>
              <a:off x="6475577" y="6302586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1" name="Soleil 2920">
              <a:extLst>
                <a:ext uri="{FF2B5EF4-FFF2-40B4-BE49-F238E27FC236}">
                  <a16:creationId xmlns:a16="http://schemas.microsoft.com/office/drawing/2014/main" id="{23ACCEA0-8A77-014E-986A-0A6D337647E2}"/>
                </a:ext>
              </a:extLst>
            </p:cNvPr>
            <p:cNvSpPr/>
            <p:nvPr/>
          </p:nvSpPr>
          <p:spPr bwMode="auto">
            <a:xfrm>
              <a:off x="6708444" y="6311542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3" name="Soleil 2922">
              <a:extLst>
                <a:ext uri="{FF2B5EF4-FFF2-40B4-BE49-F238E27FC236}">
                  <a16:creationId xmlns:a16="http://schemas.microsoft.com/office/drawing/2014/main" id="{BE33D342-B177-534B-BB4F-A1C1A283B172}"/>
                </a:ext>
              </a:extLst>
            </p:cNvPr>
            <p:cNvSpPr/>
            <p:nvPr/>
          </p:nvSpPr>
          <p:spPr bwMode="auto">
            <a:xfrm>
              <a:off x="7258518" y="5492740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28" name="Soleil 2927">
              <a:extLst>
                <a:ext uri="{FF2B5EF4-FFF2-40B4-BE49-F238E27FC236}">
                  <a16:creationId xmlns:a16="http://schemas.microsoft.com/office/drawing/2014/main" id="{5F3A7C84-FE09-AA41-8C1D-D7124112BDDE}"/>
                </a:ext>
              </a:extLst>
            </p:cNvPr>
            <p:cNvSpPr/>
            <p:nvPr/>
          </p:nvSpPr>
          <p:spPr bwMode="auto">
            <a:xfrm>
              <a:off x="6150761" y="3893739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56" name="Soleil 2955">
              <a:extLst>
                <a:ext uri="{FF2B5EF4-FFF2-40B4-BE49-F238E27FC236}">
                  <a16:creationId xmlns:a16="http://schemas.microsoft.com/office/drawing/2014/main" id="{D631F4D5-BDFC-4E4E-B413-658E933F790C}"/>
                </a:ext>
              </a:extLst>
            </p:cNvPr>
            <p:cNvSpPr/>
            <p:nvPr/>
          </p:nvSpPr>
          <p:spPr bwMode="auto">
            <a:xfrm>
              <a:off x="6252267" y="4058688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4" name="Soleil 2973">
              <a:extLst>
                <a:ext uri="{FF2B5EF4-FFF2-40B4-BE49-F238E27FC236}">
                  <a16:creationId xmlns:a16="http://schemas.microsoft.com/office/drawing/2014/main" id="{DF059E12-DA5F-574C-931E-B7D158A23624}"/>
                </a:ext>
              </a:extLst>
            </p:cNvPr>
            <p:cNvSpPr/>
            <p:nvPr/>
          </p:nvSpPr>
          <p:spPr bwMode="auto">
            <a:xfrm>
              <a:off x="6065674" y="3994498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7" name="Soleil 2976">
              <a:extLst>
                <a:ext uri="{FF2B5EF4-FFF2-40B4-BE49-F238E27FC236}">
                  <a16:creationId xmlns:a16="http://schemas.microsoft.com/office/drawing/2014/main" id="{7D2BC28C-81B4-DF4D-997E-123F4007F562}"/>
                </a:ext>
              </a:extLst>
            </p:cNvPr>
            <p:cNvSpPr/>
            <p:nvPr/>
          </p:nvSpPr>
          <p:spPr bwMode="auto">
            <a:xfrm>
              <a:off x="6088064" y="3963151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78" name="Soleil 2977">
              <a:extLst>
                <a:ext uri="{FF2B5EF4-FFF2-40B4-BE49-F238E27FC236}">
                  <a16:creationId xmlns:a16="http://schemas.microsoft.com/office/drawing/2014/main" id="{5B20FB42-F07B-934C-AD66-DDAE8EC88B32}"/>
                </a:ext>
              </a:extLst>
            </p:cNvPr>
            <p:cNvSpPr/>
            <p:nvPr/>
          </p:nvSpPr>
          <p:spPr bwMode="auto">
            <a:xfrm>
              <a:off x="6268686" y="4143774"/>
              <a:ext cx="80608" cy="116434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850" name="Groupe 3849">
            <a:extLst>
              <a:ext uri="{FF2B5EF4-FFF2-40B4-BE49-F238E27FC236}">
                <a16:creationId xmlns:a16="http://schemas.microsoft.com/office/drawing/2014/main" id="{ADD113CA-9140-114E-8418-166ECD3E9563}"/>
              </a:ext>
            </a:extLst>
          </p:cNvPr>
          <p:cNvGrpSpPr/>
          <p:nvPr/>
        </p:nvGrpSpPr>
        <p:grpSpPr>
          <a:xfrm>
            <a:off x="7821430" y="2557774"/>
            <a:ext cx="3626630" cy="4111021"/>
            <a:chOff x="6677756" y="3076312"/>
            <a:chExt cx="3059969" cy="3468674"/>
          </a:xfrm>
        </p:grpSpPr>
        <p:sp>
          <p:nvSpPr>
            <p:cNvPr id="2979" name="Cadre 2978">
              <a:extLst>
                <a:ext uri="{FF2B5EF4-FFF2-40B4-BE49-F238E27FC236}">
                  <a16:creationId xmlns:a16="http://schemas.microsoft.com/office/drawing/2014/main" id="{80F1F454-8029-7240-9F97-D68C8076863F}"/>
                </a:ext>
              </a:extLst>
            </p:cNvPr>
            <p:cNvSpPr/>
            <p:nvPr/>
          </p:nvSpPr>
          <p:spPr bwMode="auto">
            <a:xfrm>
              <a:off x="6677756" y="3076312"/>
              <a:ext cx="3059969" cy="3468674"/>
            </a:xfrm>
            <a:prstGeom prst="frame">
              <a:avLst>
                <a:gd name="adj1" fmla="val 426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38" name="Soleil 3437">
              <a:extLst>
                <a:ext uri="{FF2B5EF4-FFF2-40B4-BE49-F238E27FC236}">
                  <a16:creationId xmlns:a16="http://schemas.microsoft.com/office/drawing/2014/main" id="{1DBFFACB-1AA9-414D-B6F1-505BC9965D4D}"/>
                </a:ext>
              </a:extLst>
            </p:cNvPr>
            <p:cNvSpPr/>
            <p:nvPr/>
          </p:nvSpPr>
          <p:spPr bwMode="auto">
            <a:xfrm>
              <a:off x="7069460" y="33414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1" name="Soleil 3570">
              <a:extLst>
                <a:ext uri="{FF2B5EF4-FFF2-40B4-BE49-F238E27FC236}">
                  <a16:creationId xmlns:a16="http://schemas.microsoft.com/office/drawing/2014/main" id="{D56817FF-BC05-8146-B7CF-6E8ADF8C6ADC}"/>
                </a:ext>
              </a:extLst>
            </p:cNvPr>
            <p:cNvSpPr/>
            <p:nvPr/>
          </p:nvSpPr>
          <p:spPr bwMode="auto">
            <a:xfrm>
              <a:off x="7221860" y="34938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2" name="Soleil 3571">
              <a:extLst>
                <a:ext uri="{FF2B5EF4-FFF2-40B4-BE49-F238E27FC236}">
                  <a16:creationId xmlns:a16="http://schemas.microsoft.com/office/drawing/2014/main" id="{0B5DD9C6-36DD-4E4C-803C-7A9BDE5A83E3}"/>
                </a:ext>
              </a:extLst>
            </p:cNvPr>
            <p:cNvSpPr/>
            <p:nvPr/>
          </p:nvSpPr>
          <p:spPr bwMode="auto">
            <a:xfrm>
              <a:off x="7374260" y="36462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3" name="Soleil 3572">
              <a:extLst>
                <a:ext uri="{FF2B5EF4-FFF2-40B4-BE49-F238E27FC236}">
                  <a16:creationId xmlns:a16="http://schemas.microsoft.com/office/drawing/2014/main" id="{B64B39EB-D6D5-564A-8383-935A9A3CF163}"/>
                </a:ext>
              </a:extLst>
            </p:cNvPr>
            <p:cNvSpPr/>
            <p:nvPr/>
          </p:nvSpPr>
          <p:spPr bwMode="auto">
            <a:xfrm>
              <a:off x="7526660" y="37986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4" name="Soleil 3573">
              <a:extLst>
                <a:ext uri="{FF2B5EF4-FFF2-40B4-BE49-F238E27FC236}">
                  <a16:creationId xmlns:a16="http://schemas.microsoft.com/office/drawing/2014/main" id="{59421D6A-8B7E-4649-917A-53641C5E8F3E}"/>
                </a:ext>
              </a:extLst>
            </p:cNvPr>
            <p:cNvSpPr/>
            <p:nvPr/>
          </p:nvSpPr>
          <p:spPr bwMode="auto">
            <a:xfrm>
              <a:off x="7679060" y="39510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5" name="Soleil 3574">
              <a:extLst>
                <a:ext uri="{FF2B5EF4-FFF2-40B4-BE49-F238E27FC236}">
                  <a16:creationId xmlns:a16="http://schemas.microsoft.com/office/drawing/2014/main" id="{D607FCED-BFB7-6345-87B9-9224115D3FD4}"/>
                </a:ext>
              </a:extLst>
            </p:cNvPr>
            <p:cNvSpPr/>
            <p:nvPr/>
          </p:nvSpPr>
          <p:spPr bwMode="auto">
            <a:xfrm>
              <a:off x="7831460" y="41034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6" name="Soleil 3575">
              <a:extLst>
                <a:ext uri="{FF2B5EF4-FFF2-40B4-BE49-F238E27FC236}">
                  <a16:creationId xmlns:a16="http://schemas.microsoft.com/office/drawing/2014/main" id="{312AB4A2-3EDB-C647-94C4-5FE034F9B8AA}"/>
                </a:ext>
              </a:extLst>
            </p:cNvPr>
            <p:cNvSpPr/>
            <p:nvPr/>
          </p:nvSpPr>
          <p:spPr bwMode="auto">
            <a:xfrm>
              <a:off x="7040492" y="380428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7" name="Soleil 3576">
              <a:extLst>
                <a:ext uri="{FF2B5EF4-FFF2-40B4-BE49-F238E27FC236}">
                  <a16:creationId xmlns:a16="http://schemas.microsoft.com/office/drawing/2014/main" id="{E834A8A7-E104-464B-8078-0074EA45298B}"/>
                </a:ext>
              </a:extLst>
            </p:cNvPr>
            <p:cNvSpPr/>
            <p:nvPr/>
          </p:nvSpPr>
          <p:spPr bwMode="auto">
            <a:xfrm>
              <a:off x="7192892" y="395668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8" name="Soleil 3577">
              <a:extLst>
                <a:ext uri="{FF2B5EF4-FFF2-40B4-BE49-F238E27FC236}">
                  <a16:creationId xmlns:a16="http://schemas.microsoft.com/office/drawing/2014/main" id="{9C79D84C-8456-504C-B06F-577CE79183E7}"/>
                </a:ext>
              </a:extLst>
            </p:cNvPr>
            <p:cNvSpPr/>
            <p:nvPr/>
          </p:nvSpPr>
          <p:spPr bwMode="auto">
            <a:xfrm>
              <a:off x="7345292" y="410908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79" name="Soleil 3578">
              <a:extLst>
                <a:ext uri="{FF2B5EF4-FFF2-40B4-BE49-F238E27FC236}">
                  <a16:creationId xmlns:a16="http://schemas.microsoft.com/office/drawing/2014/main" id="{92D6D9A5-DA78-774A-BCCB-C9EA72B29B96}"/>
                </a:ext>
              </a:extLst>
            </p:cNvPr>
            <p:cNvSpPr/>
            <p:nvPr/>
          </p:nvSpPr>
          <p:spPr bwMode="auto">
            <a:xfrm>
              <a:off x="7497692" y="426148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0" name="Soleil 3579">
              <a:extLst>
                <a:ext uri="{FF2B5EF4-FFF2-40B4-BE49-F238E27FC236}">
                  <a16:creationId xmlns:a16="http://schemas.microsoft.com/office/drawing/2014/main" id="{9F67F6B2-5257-B84E-97B4-88B69C919215}"/>
                </a:ext>
              </a:extLst>
            </p:cNvPr>
            <p:cNvSpPr/>
            <p:nvPr/>
          </p:nvSpPr>
          <p:spPr bwMode="auto">
            <a:xfrm>
              <a:off x="7650092" y="441388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1" name="Soleil 3580">
              <a:extLst>
                <a:ext uri="{FF2B5EF4-FFF2-40B4-BE49-F238E27FC236}">
                  <a16:creationId xmlns:a16="http://schemas.microsoft.com/office/drawing/2014/main" id="{5535D907-3802-AB46-AF70-27C3FE45DBBE}"/>
                </a:ext>
              </a:extLst>
            </p:cNvPr>
            <p:cNvSpPr/>
            <p:nvPr/>
          </p:nvSpPr>
          <p:spPr bwMode="auto">
            <a:xfrm>
              <a:off x="7802492" y="456628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2" name="Soleil 3581">
              <a:extLst>
                <a:ext uri="{FF2B5EF4-FFF2-40B4-BE49-F238E27FC236}">
                  <a16:creationId xmlns:a16="http://schemas.microsoft.com/office/drawing/2014/main" id="{25C8FFEA-4B42-0B45-9184-50D7A4B0F5F8}"/>
                </a:ext>
              </a:extLst>
            </p:cNvPr>
            <p:cNvSpPr/>
            <p:nvPr/>
          </p:nvSpPr>
          <p:spPr bwMode="auto">
            <a:xfrm>
              <a:off x="6920839" y="444032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3" name="Soleil 3582">
              <a:extLst>
                <a:ext uri="{FF2B5EF4-FFF2-40B4-BE49-F238E27FC236}">
                  <a16:creationId xmlns:a16="http://schemas.microsoft.com/office/drawing/2014/main" id="{3A4F7A4B-DF5A-BC40-8CE8-AA894F64E6EC}"/>
                </a:ext>
              </a:extLst>
            </p:cNvPr>
            <p:cNvSpPr/>
            <p:nvPr/>
          </p:nvSpPr>
          <p:spPr bwMode="auto">
            <a:xfrm>
              <a:off x="7073239" y="459272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4" name="Soleil 3583">
              <a:extLst>
                <a:ext uri="{FF2B5EF4-FFF2-40B4-BE49-F238E27FC236}">
                  <a16:creationId xmlns:a16="http://schemas.microsoft.com/office/drawing/2014/main" id="{BF43F5F3-B51D-414F-A1B6-E7E0A2267A8A}"/>
                </a:ext>
              </a:extLst>
            </p:cNvPr>
            <p:cNvSpPr/>
            <p:nvPr/>
          </p:nvSpPr>
          <p:spPr bwMode="auto">
            <a:xfrm>
              <a:off x="7225639" y="474512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5" name="Soleil 3584">
              <a:extLst>
                <a:ext uri="{FF2B5EF4-FFF2-40B4-BE49-F238E27FC236}">
                  <a16:creationId xmlns:a16="http://schemas.microsoft.com/office/drawing/2014/main" id="{A15B538D-5F51-CF49-8396-5C65BD6F19AF}"/>
                </a:ext>
              </a:extLst>
            </p:cNvPr>
            <p:cNvSpPr/>
            <p:nvPr/>
          </p:nvSpPr>
          <p:spPr bwMode="auto">
            <a:xfrm>
              <a:off x="7378039" y="489752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6" name="Soleil 3585">
              <a:extLst>
                <a:ext uri="{FF2B5EF4-FFF2-40B4-BE49-F238E27FC236}">
                  <a16:creationId xmlns:a16="http://schemas.microsoft.com/office/drawing/2014/main" id="{ABA8A233-3BDB-C148-9160-C8FE1FE3FB7F}"/>
                </a:ext>
              </a:extLst>
            </p:cNvPr>
            <p:cNvSpPr/>
            <p:nvPr/>
          </p:nvSpPr>
          <p:spPr bwMode="auto">
            <a:xfrm>
              <a:off x="7530439" y="504992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7" name="Soleil 3586">
              <a:extLst>
                <a:ext uri="{FF2B5EF4-FFF2-40B4-BE49-F238E27FC236}">
                  <a16:creationId xmlns:a16="http://schemas.microsoft.com/office/drawing/2014/main" id="{3360CC51-13E1-5B4F-BEF0-CFA226E2651E}"/>
                </a:ext>
              </a:extLst>
            </p:cNvPr>
            <p:cNvSpPr/>
            <p:nvPr/>
          </p:nvSpPr>
          <p:spPr bwMode="auto">
            <a:xfrm>
              <a:off x="7682839" y="520232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8" name="Soleil 3587">
              <a:extLst>
                <a:ext uri="{FF2B5EF4-FFF2-40B4-BE49-F238E27FC236}">
                  <a16:creationId xmlns:a16="http://schemas.microsoft.com/office/drawing/2014/main" id="{BB8F3325-D6C9-0342-9993-629D1B115C4F}"/>
                </a:ext>
              </a:extLst>
            </p:cNvPr>
            <p:cNvSpPr/>
            <p:nvPr/>
          </p:nvSpPr>
          <p:spPr bwMode="auto">
            <a:xfrm>
              <a:off x="7442274" y="46292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9" name="Soleil 3588">
              <a:extLst>
                <a:ext uri="{FF2B5EF4-FFF2-40B4-BE49-F238E27FC236}">
                  <a16:creationId xmlns:a16="http://schemas.microsoft.com/office/drawing/2014/main" id="{1FA72D88-F0DA-CA43-9E65-4BDA2B202776}"/>
                </a:ext>
              </a:extLst>
            </p:cNvPr>
            <p:cNvSpPr/>
            <p:nvPr/>
          </p:nvSpPr>
          <p:spPr bwMode="auto">
            <a:xfrm>
              <a:off x="7594674" y="47816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0" name="Soleil 3589">
              <a:extLst>
                <a:ext uri="{FF2B5EF4-FFF2-40B4-BE49-F238E27FC236}">
                  <a16:creationId xmlns:a16="http://schemas.microsoft.com/office/drawing/2014/main" id="{E7F432E0-0A36-B745-ADAE-27AAD1B637CE}"/>
                </a:ext>
              </a:extLst>
            </p:cNvPr>
            <p:cNvSpPr/>
            <p:nvPr/>
          </p:nvSpPr>
          <p:spPr bwMode="auto">
            <a:xfrm>
              <a:off x="7747074" y="49340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1" name="Soleil 3590">
              <a:extLst>
                <a:ext uri="{FF2B5EF4-FFF2-40B4-BE49-F238E27FC236}">
                  <a16:creationId xmlns:a16="http://schemas.microsoft.com/office/drawing/2014/main" id="{415D5C93-6FED-D748-BC1B-CA904CCF0592}"/>
                </a:ext>
              </a:extLst>
            </p:cNvPr>
            <p:cNvSpPr/>
            <p:nvPr/>
          </p:nvSpPr>
          <p:spPr bwMode="auto">
            <a:xfrm>
              <a:off x="7899474" y="50864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2" name="Soleil 3591">
              <a:extLst>
                <a:ext uri="{FF2B5EF4-FFF2-40B4-BE49-F238E27FC236}">
                  <a16:creationId xmlns:a16="http://schemas.microsoft.com/office/drawing/2014/main" id="{BB5D636D-68C2-E643-9CBA-79B793ECC491}"/>
                </a:ext>
              </a:extLst>
            </p:cNvPr>
            <p:cNvSpPr/>
            <p:nvPr/>
          </p:nvSpPr>
          <p:spPr bwMode="auto">
            <a:xfrm>
              <a:off x="8051874" y="52388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3" name="Soleil 3592">
              <a:extLst>
                <a:ext uri="{FF2B5EF4-FFF2-40B4-BE49-F238E27FC236}">
                  <a16:creationId xmlns:a16="http://schemas.microsoft.com/office/drawing/2014/main" id="{02DC28A7-60AC-A145-99AC-DD4FD2CD1DCE}"/>
                </a:ext>
              </a:extLst>
            </p:cNvPr>
            <p:cNvSpPr/>
            <p:nvPr/>
          </p:nvSpPr>
          <p:spPr bwMode="auto">
            <a:xfrm>
              <a:off x="8204274" y="53912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4" name="Soleil 3593">
              <a:extLst>
                <a:ext uri="{FF2B5EF4-FFF2-40B4-BE49-F238E27FC236}">
                  <a16:creationId xmlns:a16="http://schemas.microsoft.com/office/drawing/2014/main" id="{1B5FDC05-95C5-0545-B3BC-F9D489F04166}"/>
                </a:ext>
              </a:extLst>
            </p:cNvPr>
            <p:cNvSpPr/>
            <p:nvPr/>
          </p:nvSpPr>
          <p:spPr bwMode="auto">
            <a:xfrm>
              <a:off x="7102208" y="49617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5" name="Soleil 3594">
              <a:extLst>
                <a:ext uri="{FF2B5EF4-FFF2-40B4-BE49-F238E27FC236}">
                  <a16:creationId xmlns:a16="http://schemas.microsoft.com/office/drawing/2014/main" id="{2B5DFAE4-0F85-AF43-BD0F-F01AF107EF81}"/>
                </a:ext>
              </a:extLst>
            </p:cNvPr>
            <p:cNvSpPr/>
            <p:nvPr/>
          </p:nvSpPr>
          <p:spPr bwMode="auto">
            <a:xfrm>
              <a:off x="7254608" y="51141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6" name="Soleil 3595">
              <a:extLst>
                <a:ext uri="{FF2B5EF4-FFF2-40B4-BE49-F238E27FC236}">
                  <a16:creationId xmlns:a16="http://schemas.microsoft.com/office/drawing/2014/main" id="{6986CEDF-1D38-454D-BC23-C298A905A98F}"/>
                </a:ext>
              </a:extLst>
            </p:cNvPr>
            <p:cNvSpPr/>
            <p:nvPr/>
          </p:nvSpPr>
          <p:spPr bwMode="auto">
            <a:xfrm>
              <a:off x="7407008" y="52665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7" name="Soleil 3596">
              <a:extLst>
                <a:ext uri="{FF2B5EF4-FFF2-40B4-BE49-F238E27FC236}">
                  <a16:creationId xmlns:a16="http://schemas.microsoft.com/office/drawing/2014/main" id="{8AD38C98-CFC7-7C4C-AE90-C563CD7B7FE4}"/>
                </a:ext>
              </a:extLst>
            </p:cNvPr>
            <p:cNvSpPr/>
            <p:nvPr/>
          </p:nvSpPr>
          <p:spPr bwMode="auto">
            <a:xfrm>
              <a:off x="7559408" y="54189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8" name="Soleil 3597">
              <a:extLst>
                <a:ext uri="{FF2B5EF4-FFF2-40B4-BE49-F238E27FC236}">
                  <a16:creationId xmlns:a16="http://schemas.microsoft.com/office/drawing/2014/main" id="{715D7ACE-2E23-4E4A-947C-85D5AA8ACC77}"/>
                </a:ext>
              </a:extLst>
            </p:cNvPr>
            <p:cNvSpPr/>
            <p:nvPr/>
          </p:nvSpPr>
          <p:spPr bwMode="auto">
            <a:xfrm>
              <a:off x="7711808" y="55713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99" name="Soleil 3598">
              <a:extLst>
                <a:ext uri="{FF2B5EF4-FFF2-40B4-BE49-F238E27FC236}">
                  <a16:creationId xmlns:a16="http://schemas.microsoft.com/office/drawing/2014/main" id="{EBAC7844-C71B-DA45-AAD5-0D499452920B}"/>
                </a:ext>
              </a:extLst>
            </p:cNvPr>
            <p:cNvSpPr/>
            <p:nvPr/>
          </p:nvSpPr>
          <p:spPr bwMode="auto">
            <a:xfrm>
              <a:off x="7864208" y="57237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0" name="Soleil 3599">
              <a:extLst>
                <a:ext uri="{FF2B5EF4-FFF2-40B4-BE49-F238E27FC236}">
                  <a16:creationId xmlns:a16="http://schemas.microsoft.com/office/drawing/2014/main" id="{47EE82FB-1899-5D42-AE9B-73E60F160632}"/>
                </a:ext>
              </a:extLst>
            </p:cNvPr>
            <p:cNvSpPr/>
            <p:nvPr/>
          </p:nvSpPr>
          <p:spPr bwMode="auto">
            <a:xfrm>
              <a:off x="6860383" y="52640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1" name="Soleil 3600">
              <a:extLst>
                <a:ext uri="{FF2B5EF4-FFF2-40B4-BE49-F238E27FC236}">
                  <a16:creationId xmlns:a16="http://schemas.microsoft.com/office/drawing/2014/main" id="{9DD105E0-D2C1-F04D-9240-15FBA27C85AF}"/>
                </a:ext>
              </a:extLst>
            </p:cNvPr>
            <p:cNvSpPr/>
            <p:nvPr/>
          </p:nvSpPr>
          <p:spPr bwMode="auto">
            <a:xfrm>
              <a:off x="7012783" y="54164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2" name="Soleil 3601">
              <a:extLst>
                <a:ext uri="{FF2B5EF4-FFF2-40B4-BE49-F238E27FC236}">
                  <a16:creationId xmlns:a16="http://schemas.microsoft.com/office/drawing/2014/main" id="{2F8AF368-B29E-0745-9C0A-15BE187EA00B}"/>
                </a:ext>
              </a:extLst>
            </p:cNvPr>
            <p:cNvSpPr/>
            <p:nvPr/>
          </p:nvSpPr>
          <p:spPr bwMode="auto">
            <a:xfrm>
              <a:off x="7165183" y="55688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3" name="Soleil 3602">
              <a:extLst>
                <a:ext uri="{FF2B5EF4-FFF2-40B4-BE49-F238E27FC236}">
                  <a16:creationId xmlns:a16="http://schemas.microsoft.com/office/drawing/2014/main" id="{37AB6D7D-7CC9-6049-B620-0B470967900B}"/>
                </a:ext>
              </a:extLst>
            </p:cNvPr>
            <p:cNvSpPr/>
            <p:nvPr/>
          </p:nvSpPr>
          <p:spPr bwMode="auto">
            <a:xfrm>
              <a:off x="7317583" y="57212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4" name="Soleil 3603">
              <a:extLst>
                <a:ext uri="{FF2B5EF4-FFF2-40B4-BE49-F238E27FC236}">
                  <a16:creationId xmlns:a16="http://schemas.microsoft.com/office/drawing/2014/main" id="{10A72B72-61B4-3549-B041-8D5E9590ACE0}"/>
                </a:ext>
              </a:extLst>
            </p:cNvPr>
            <p:cNvSpPr/>
            <p:nvPr/>
          </p:nvSpPr>
          <p:spPr bwMode="auto">
            <a:xfrm>
              <a:off x="7469983" y="58736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5" name="Soleil 3604">
              <a:extLst>
                <a:ext uri="{FF2B5EF4-FFF2-40B4-BE49-F238E27FC236}">
                  <a16:creationId xmlns:a16="http://schemas.microsoft.com/office/drawing/2014/main" id="{64DDDD99-E6F3-F941-8E6B-FD9FB4C3752A}"/>
                </a:ext>
              </a:extLst>
            </p:cNvPr>
            <p:cNvSpPr/>
            <p:nvPr/>
          </p:nvSpPr>
          <p:spPr bwMode="auto">
            <a:xfrm>
              <a:off x="7622383" y="60260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6" name="Soleil 3605">
              <a:extLst>
                <a:ext uri="{FF2B5EF4-FFF2-40B4-BE49-F238E27FC236}">
                  <a16:creationId xmlns:a16="http://schemas.microsoft.com/office/drawing/2014/main" id="{8755D841-E9C0-FC4B-BCEE-D90F6B270EC8}"/>
                </a:ext>
              </a:extLst>
            </p:cNvPr>
            <p:cNvSpPr/>
            <p:nvPr/>
          </p:nvSpPr>
          <p:spPr bwMode="auto">
            <a:xfrm>
              <a:off x="8481365" y="388488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7" name="Soleil 3606">
              <a:extLst>
                <a:ext uri="{FF2B5EF4-FFF2-40B4-BE49-F238E27FC236}">
                  <a16:creationId xmlns:a16="http://schemas.microsoft.com/office/drawing/2014/main" id="{7F4DE2EA-6BDE-5543-804C-33B52C9ADA6B}"/>
                </a:ext>
              </a:extLst>
            </p:cNvPr>
            <p:cNvSpPr/>
            <p:nvPr/>
          </p:nvSpPr>
          <p:spPr bwMode="auto">
            <a:xfrm>
              <a:off x="8633765" y="403728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8" name="Soleil 3607">
              <a:extLst>
                <a:ext uri="{FF2B5EF4-FFF2-40B4-BE49-F238E27FC236}">
                  <a16:creationId xmlns:a16="http://schemas.microsoft.com/office/drawing/2014/main" id="{64EE1A98-AD68-B943-86AF-28130AEC14EB}"/>
                </a:ext>
              </a:extLst>
            </p:cNvPr>
            <p:cNvSpPr/>
            <p:nvPr/>
          </p:nvSpPr>
          <p:spPr bwMode="auto">
            <a:xfrm>
              <a:off x="7904512" y="406373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09" name="Soleil 3608">
              <a:extLst>
                <a:ext uri="{FF2B5EF4-FFF2-40B4-BE49-F238E27FC236}">
                  <a16:creationId xmlns:a16="http://schemas.microsoft.com/office/drawing/2014/main" id="{C85AB2C3-CEC3-0D40-B400-2777288C381A}"/>
                </a:ext>
              </a:extLst>
            </p:cNvPr>
            <p:cNvSpPr/>
            <p:nvPr/>
          </p:nvSpPr>
          <p:spPr bwMode="auto">
            <a:xfrm>
              <a:off x="8056912" y="421613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0" name="Soleil 3609">
              <a:extLst>
                <a:ext uri="{FF2B5EF4-FFF2-40B4-BE49-F238E27FC236}">
                  <a16:creationId xmlns:a16="http://schemas.microsoft.com/office/drawing/2014/main" id="{CACD1A76-5D60-DD48-A02C-913ADF3F766B}"/>
                </a:ext>
              </a:extLst>
            </p:cNvPr>
            <p:cNvSpPr/>
            <p:nvPr/>
          </p:nvSpPr>
          <p:spPr bwMode="auto">
            <a:xfrm>
              <a:off x="8209312" y="436853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1" name="Soleil 3610">
              <a:extLst>
                <a:ext uri="{FF2B5EF4-FFF2-40B4-BE49-F238E27FC236}">
                  <a16:creationId xmlns:a16="http://schemas.microsoft.com/office/drawing/2014/main" id="{5053321C-3D51-C849-A190-69E8004E9E23}"/>
                </a:ext>
              </a:extLst>
            </p:cNvPr>
            <p:cNvSpPr/>
            <p:nvPr/>
          </p:nvSpPr>
          <p:spPr bwMode="auto">
            <a:xfrm>
              <a:off x="8361712" y="452093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2" name="Soleil 3611">
              <a:extLst>
                <a:ext uri="{FF2B5EF4-FFF2-40B4-BE49-F238E27FC236}">
                  <a16:creationId xmlns:a16="http://schemas.microsoft.com/office/drawing/2014/main" id="{0CF1B1FE-BFF9-8444-A18D-C1CA209FA91D}"/>
                </a:ext>
              </a:extLst>
            </p:cNvPr>
            <p:cNvSpPr/>
            <p:nvPr/>
          </p:nvSpPr>
          <p:spPr bwMode="auto">
            <a:xfrm>
              <a:off x="8514112" y="467333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3" name="Soleil 3612">
              <a:extLst>
                <a:ext uri="{FF2B5EF4-FFF2-40B4-BE49-F238E27FC236}">
                  <a16:creationId xmlns:a16="http://schemas.microsoft.com/office/drawing/2014/main" id="{E6B3690F-3C72-8040-A917-AC7A8B6F9652}"/>
                </a:ext>
              </a:extLst>
            </p:cNvPr>
            <p:cNvSpPr/>
            <p:nvPr/>
          </p:nvSpPr>
          <p:spPr bwMode="auto">
            <a:xfrm>
              <a:off x="8273547" y="41002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4" name="Soleil 3613">
              <a:extLst>
                <a:ext uri="{FF2B5EF4-FFF2-40B4-BE49-F238E27FC236}">
                  <a16:creationId xmlns:a16="http://schemas.microsoft.com/office/drawing/2014/main" id="{D3ABFA4F-C413-7A4F-95F7-F522DBEC3CD0}"/>
                </a:ext>
              </a:extLst>
            </p:cNvPr>
            <p:cNvSpPr/>
            <p:nvPr/>
          </p:nvSpPr>
          <p:spPr bwMode="auto">
            <a:xfrm>
              <a:off x="8425947" y="42526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5" name="Soleil 3614">
              <a:extLst>
                <a:ext uri="{FF2B5EF4-FFF2-40B4-BE49-F238E27FC236}">
                  <a16:creationId xmlns:a16="http://schemas.microsoft.com/office/drawing/2014/main" id="{FDD348E6-17F5-DD49-9598-287072089D35}"/>
                </a:ext>
              </a:extLst>
            </p:cNvPr>
            <p:cNvSpPr/>
            <p:nvPr/>
          </p:nvSpPr>
          <p:spPr bwMode="auto">
            <a:xfrm>
              <a:off x="8578347" y="44050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6" name="Soleil 3615">
              <a:extLst>
                <a:ext uri="{FF2B5EF4-FFF2-40B4-BE49-F238E27FC236}">
                  <a16:creationId xmlns:a16="http://schemas.microsoft.com/office/drawing/2014/main" id="{AEA43D75-2C84-0C4F-BB37-B9C3D7D4B663}"/>
                </a:ext>
              </a:extLst>
            </p:cNvPr>
            <p:cNvSpPr/>
            <p:nvPr/>
          </p:nvSpPr>
          <p:spPr bwMode="auto">
            <a:xfrm>
              <a:off x="8730747" y="45574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7" name="Soleil 3616">
              <a:extLst>
                <a:ext uri="{FF2B5EF4-FFF2-40B4-BE49-F238E27FC236}">
                  <a16:creationId xmlns:a16="http://schemas.microsoft.com/office/drawing/2014/main" id="{C6699CD5-67A3-6145-9BC3-47C8EE93BDE6}"/>
                </a:ext>
              </a:extLst>
            </p:cNvPr>
            <p:cNvSpPr/>
            <p:nvPr/>
          </p:nvSpPr>
          <p:spPr bwMode="auto">
            <a:xfrm>
              <a:off x="8883147" y="470986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8" name="Soleil 3617">
              <a:extLst>
                <a:ext uri="{FF2B5EF4-FFF2-40B4-BE49-F238E27FC236}">
                  <a16:creationId xmlns:a16="http://schemas.microsoft.com/office/drawing/2014/main" id="{8E2D5A0A-3F16-CF4C-B443-F0D743F3D87C}"/>
                </a:ext>
              </a:extLst>
            </p:cNvPr>
            <p:cNvSpPr/>
            <p:nvPr/>
          </p:nvSpPr>
          <p:spPr bwMode="auto">
            <a:xfrm>
              <a:off x="7933481" y="443277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19" name="Soleil 3618">
              <a:extLst>
                <a:ext uri="{FF2B5EF4-FFF2-40B4-BE49-F238E27FC236}">
                  <a16:creationId xmlns:a16="http://schemas.microsoft.com/office/drawing/2014/main" id="{01AF80AE-7F71-9C43-B3ED-8D6F8B4E7D00}"/>
                </a:ext>
              </a:extLst>
            </p:cNvPr>
            <p:cNvSpPr/>
            <p:nvPr/>
          </p:nvSpPr>
          <p:spPr bwMode="auto">
            <a:xfrm>
              <a:off x="8085881" y="458517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0" name="Soleil 3619">
              <a:extLst>
                <a:ext uri="{FF2B5EF4-FFF2-40B4-BE49-F238E27FC236}">
                  <a16:creationId xmlns:a16="http://schemas.microsoft.com/office/drawing/2014/main" id="{32406EA0-CA1B-EE4C-8FB7-4D8C328EE861}"/>
                </a:ext>
              </a:extLst>
            </p:cNvPr>
            <p:cNvSpPr/>
            <p:nvPr/>
          </p:nvSpPr>
          <p:spPr bwMode="auto">
            <a:xfrm>
              <a:off x="8238281" y="473757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1" name="Soleil 3620">
              <a:extLst>
                <a:ext uri="{FF2B5EF4-FFF2-40B4-BE49-F238E27FC236}">
                  <a16:creationId xmlns:a16="http://schemas.microsoft.com/office/drawing/2014/main" id="{E3C23FF8-5CA9-6449-B754-4EBFB9E17154}"/>
                </a:ext>
              </a:extLst>
            </p:cNvPr>
            <p:cNvSpPr/>
            <p:nvPr/>
          </p:nvSpPr>
          <p:spPr bwMode="auto">
            <a:xfrm>
              <a:off x="8179084" y="328032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2" name="Soleil 3621">
              <a:extLst>
                <a:ext uri="{FF2B5EF4-FFF2-40B4-BE49-F238E27FC236}">
                  <a16:creationId xmlns:a16="http://schemas.microsoft.com/office/drawing/2014/main" id="{D0BFFDA1-D9D8-734B-9F48-1EA5C6539BC2}"/>
                </a:ext>
              </a:extLst>
            </p:cNvPr>
            <p:cNvSpPr/>
            <p:nvPr/>
          </p:nvSpPr>
          <p:spPr bwMode="auto">
            <a:xfrm>
              <a:off x="8331484" y="343272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3" name="Soleil 3622">
              <a:extLst>
                <a:ext uri="{FF2B5EF4-FFF2-40B4-BE49-F238E27FC236}">
                  <a16:creationId xmlns:a16="http://schemas.microsoft.com/office/drawing/2014/main" id="{886B94E3-351E-1D49-8973-1D29729429C8}"/>
                </a:ext>
              </a:extLst>
            </p:cNvPr>
            <p:cNvSpPr/>
            <p:nvPr/>
          </p:nvSpPr>
          <p:spPr bwMode="auto">
            <a:xfrm>
              <a:off x="7602231" y="34591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4" name="Soleil 3623">
              <a:extLst>
                <a:ext uri="{FF2B5EF4-FFF2-40B4-BE49-F238E27FC236}">
                  <a16:creationId xmlns:a16="http://schemas.microsoft.com/office/drawing/2014/main" id="{9974B0CA-1D74-4C41-9256-6373B04F7EEB}"/>
                </a:ext>
              </a:extLst>
            </p:cNvPr>
            <p:cNvSpPr/>
            <p:nvPr/>
          </p:nvSpPr>
          <p:spPr bwMode="auto">
            <a:xfrm>
              <a:off x="7754631" y="36115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5" name="Soleil 3624">
              <a:extLst>
                <a:ext uri="{FF2B5EF4-FFF2-40B4-BE49-F238E27FC236}">
                  <a16:creationId xmlns:a16="http://schemas.microsoft.com/office/drawing/2014/main" id="{950C3316-FE87-1C42-A347-EB0B5982E92F}"/>
                </a:ext>
              </a:extLst>
            </p:cNvPr>
            <p:cNvSpPr/>
            <p:nvPr/>
          </p:nvSpPr>
          <p:spPr bwMode="auto">
            <a:xfrm>
              <a:off x="7907031" y="37639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6" name="Soleil 3625">
              <a:extLst>
                <a:ext uri="{FF2B5EF4-FFF2-40B4-BE49-F238E27FC236}">
                  <a16:creationId xmlns:a16="http://schemas.microsoft.com/office/drawing/2014/main" id="{70FB9C0A-2D3F-7B4F-8639-B19D9DE996FD}"/>
                </a:ext>
              </a:extLst>
            </p:cNvPr>
            <p:cNvSpPr/>
            <p:nvPr/>
          </p:nvSpPr>
          <p:spPr bwMode="auto">
            <a:xfrm>
              <a:off x="8059431" y="39163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7" name="Soleil 3626">
              <a:extLst>
                <a:ext uri="{FF2B5EF4-FFF2-40B4-BE49-F238E27FC236}">
                  <a16:creationId xmlns:a16="http://schemas.microsoft.com/office/drawing/2014/main" id="{867D2166-B646-EA48-A48F-947AE88E64F9}"/>
                </a:ext>
              </a:extLst>
            </p:cNvPr>
            <p:cNvSpPr/>
            <p:nvPr/>
          </p:nvSpPr>
          <p:spPr bwMode="auto">
            <a:xfrm>
              <a:off x="8211831" y="40687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8" name="Soleil 3627">
              <a:extLst>
                <a:ext uri="{FF2B5EF4-FFF2-40B4-BE49-F238E27FC236}">
                  <a16:creationId xmlns:a16="http://schemas.microsoft.com/office/drawing/2014/main" id="{4D717663-4314-7746-A932-5B1E39226A17}"/>
                </a:ext>
              </a:extLst>
            </p:cNvPr>
            <p:cNvSpPr/>
            <p:nvPr/>
          </p:nvSpPr>
          <p:spPr bwMode="auto">
            <a:xfrm>
              <a:off x="7971266" y="349570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29" name="Soleil 3628">
              <a:extLst>
                <a:ext uri="{FF2B5EF4-FFF2-40B4-BE49-F238E27FC236}">
                  <a16:creationId xmlns:a16="http://schemas.microsoft.com/office/drawing/2014/main" id="{C532942D-4D44-794A-A317-50375BD269E8}"/>
                </a:ext>
              </a:extLst>
            </p:cNvPr>
            <p:cNvSpPr/>
            <p:nvPr/>
          </p:nvSpPr>
          <p:spPr bwMode="auto">
            <a:xfrm>
              <a:off x="8123666" y="364810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0" name="Soleil 3629">
              <a:extLst>
                <a:ext uri="{FF2B5EF4-FFF2-40B4-BE49-F238E27FC236}">
                  <a16:creationId xmlns:a16="http://schemas.microsoft.com/office/drawing/2014/main" id="{5F02AE43-49DF-FE49-878F-6E83B2916BB8}"/>
                </a:ext>
              </a:extLst>
            </p:cNvPr>
            <p:cNvSpPr/>
            <p:nvPr/>
          </p:nvSpPr>
          <p:spPr bwMode="auto">
            <a:xfrm>
              <a:off x="8276066" y="380050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1" name="Soleil 3630">
              <a:extLst>
                <a:ext uri="{FF2B5EF4-FFF2-40B4-BE49-F238E27FC236}">
                  <a16:creationId xmlns:a16="http://schemas.microsoft.com/office/drawing/2014/main" id="{CFC4CBC2-95BB-2945-8A63-8F63EAEAD135}"/>
                </a:ext>
              </a:extLst>
            </p:cNvPr>
            <p:cNvSpPr/>
            <p:nvPr/>
          </p:nvSpPr>
          <p:spPr bwMode="auto">
            <a:xfrm>
              <a:off x="8428466" y="395290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2" name="Soleil 3631">
              <a:extLst>
                <a:ext uri="{FF2B5EF4-FFF2-40B4-BE49-F238E27FC236}">
                  <a16:creationId xmlns:a16="http://schemas.microsoft.com/office/drawing/2014/main" id="{DACA02A9-A3C0-5F41-85D0-F2688E71BDEB}"/>
                </a:ext>
              </a:extLst>
            </p:cNvPr>
            <p:cNvSpPr/>
            <p:nvPr/>
          </p:nvSpPr>
          <p:spPr bwMode="auto">
            <a:xfrm>
              <a:off x="8580866" y="410530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3" name="Soleil 3632">
              <a:extLst>
                <a:ext uri="{FF2B5EF4-FFF2-40B4-BE49-F238E27FC236}">
                  <a16:creationId xmlns:a16="http://schemas.microsoft.com/office/drawing/2014/main" id="{5B49BB2F-A8BB-6A4E-91B5-C0B811D5F0B7}"/>
                </a:ext>
              </a:extLst>
            </p:cNvPr>
            <p:cNvSpPr/>
            <p:nvPr/>
          </p:nvSpPr>
          <p:spPr bwMode="auto">
            <a:xfrm>
              <a:off x="7631200" y="38282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4" name="Soleil 3633">
              <a:extLst>
                <a:ext uri="{FF2B5EF4-FFF2-40B4-BE49-F238E27FC236}">
                  <a16:creationId xmlns:a16="http://schemas.microsoft.com/office/drawing/2014/main" id="{799EB7A2-6C7E-BB4C-82DF-53FD61093BC4}"/>
                </a:ext>
              </a:extLst>
            </p:cNvPr>
            <p:cNvSpPr/>
            <p:nvPr/>
          </p:nvSpPr>
          <p:spPr bwMode="auto">
            <a:xfrm>
              <a:off x="7783600" y="39806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5" name="Soleil 3634">
              <a:extLst>
                <a:ext uri="{FF2B5EF4-FFF2-40B4-BE49-F238E27FC236}">
                  <a16:creationId xmlns:a16="http://schemas.microsoft.com/office/drawing/2014/main" id="{3508B908-B415-A741-9325-F930695ED4B3}"/>
                </a:ext>
              </a:extLst>
            </p:cNvPr>
            <p:cNvSpPr/>
            <p:nvPr/>
          </p:nvSpPr>
          <p:spPr bwMode="auto">
            <a:xfrm>
              <a:off x="7936000" y="41330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6" name="Soleil 3635">
              <a:extLst>
                <a:ext uri="{FF2B5EF4-FFF2-40B4-BE49-F238E27FC236}">
                  <a16:creationId xmlns:a16="http://schemas.microsoft.com/office/drawing/2014/main" id="{2D4D46CB-DC36-F444-A628-8FC90D612E4D}"/>
                </a:ext>
              </a:extLst>
            </p:cNvPr>
            <p:cNvSpPr/>
            <p:nvPr/>
          </p:nvSpPr>
          <p:spPr bwMode="auto">
            <a:xfrm>
              <a:off x="8949901" y="328788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7" name="Soleil 3636">
              <a:extLst>
                <a:ext uri="{FF2B5EF4-FFF2-40B4-BE49-F238E27FC236}">
                  <a16:creationId xmlns:a16="http://schemas.microsoft.com/office/drawing/2014/main" id="{4A488CFD-0120-A441-89A7-550CA5186726}"/>
                </a:ext>
              </a:extLst>
            </p:cNvPr>
            <p:cNvSpPr/>
            <p:nvPr/>
          </p:nvSpPr>
          <p:spPr bwMode="auto">
            <a:xfrm>
              <a:off x="9102301" y="344028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8" name="Soleil 3637">
              <a:extLst>
                <a:ext uri="{FF2B5EF4-FFF2-40B4-BE49-F238E27FC236}">
                  <a16:creationId xmlns:a16="http://schemas.microsoft.com/office/drawing/2014/main" id="{36B2540D-75F0-BD49-AB99-53E6FB2F99A4}"/>
                </a:ext>
              </a:extLst>
            </p:cNvPr>
            <p:cNvSpPr/>
            <p:nvPr/>
          </p:nvSpPr>
          <p:spPr bwMode="auto">
            <a:xfrm>
              <a:off x="8373048" y="34667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39" name="Soleil 3638">
              <a:extLst>
                <a:ext uri="{FF2B5EF4-FFF2-40B4-BE49-F238E27FC236}">
                  <a16:creationId xmlns:a16="http://schemas.microsoft.com/office/drawing/2014/main" id="{94F7DC86-D5DF-5F45-956F-3F9440DCEB81}"/>
                </a:ext>
              </a:extLst>
            </p:cNvPr>
            <p:cNvSpPr/>
            <p:nvPr/>
          </p:nvSpPr>
          <p:spPr bwMode="auto">
            <a:xfrm>
              <a:off x="8525448" y="36191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0" name="Soleil 3639">
              <a:extLst>
                <a:ext uri="{FF2B5EF4-FFF2-40B4-BE49-F238E27FC236}">
                  <a16:creationId xmlns:a16="http://schemas.microsoft.com/office/drawing/2014/main" id="{92CE4F14-540C-684A-A1B9-4C79A218F4BF}"/>
                </a:ext>
              </a:extLst>
            </p:cNvPr>
            <p:cNvSpPr/>
            <p:nvPr/>
          </p:nvSpPr>
          <p:spPr bwMode="auto">
            <a:xfrm>
              <a:off x="8677848" y="37715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1" name="Soleil 3640">
              <a:extLst>
                <a:ext uri="{FF2B5EF4-FFF2-40B4-BE49-F238E27FC236}">
                  <a16:creationId xmlns:a16="http://schemas.microsoft.com/office/drawing/2014/main" id="{E3F88BA6-4864-574E-AFBB-823B7BB5A658}"/>
                </a:ext>
              </a:extLst>
            </p:cNvPr>
            <p:cNvSpPr/>
            <p:nvPr/>
          </p:nvSpPr>
          <p:spPr bwMode="auto">
            <a:xfrm>
              <a:off x="8830248" y="39239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2" name="Soleil 3641">
              <a:extLst>
                <a:ext uri="{FF2B5EF4-FFF2-40B4-BE49-F238E27FC236}">
                  <a16:creationId xmlns:a16="http://schemas.microsoft.com/office/drawing/2014/main" id="{1EAC141E-7F86-464B-BAA2-B2F3B999FE34}"/>
                </a:ext>
              </a:extLst>
            </p:cNvPr>
            <p:cNvSpPr/>
            <p:nvPr/>
          </p:nvSpPr>
          <p:spPr bwMode="auto">
            <a:xfrm>
              <a:off x="8982648" y="40763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3" name="Soleil 3642">
              <a:extLst>
                <a:ext uri="{FF2B5EF4-FFF2-40B4-BE49-F238E27FC236}">
                  <a16:creationId xmlns:a16="http://schemas.microsoft.com/office/drawing/2014/main" id="{7939E50A-11F3-9449-B420-C7DB38081B70}"/>
                </a:ext>
              </a:extLst>
            </p:cNvPr>
            <p:cNvSpPr/>
            <p:nvPr/>
          </p:nvSpPr>
          <p:spPr bwMode="auto">
            <a:xfrm>
              <a:off x="8742083" y="35032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4" name="Soleil 3643">
              <a:extLst>
                <a:ext uri="{FF2B5EF4-FFF2-40B4-BE49-F238E27FC236}">
                  <a16:creationId xmlns:a16="http://schemas.microsoft.com/office/drawing/2014/main" id="{A8FDDF95-2575-8A43-8C9B-DE63F2A8E736}"/>
                </a:ext>
              </a:extLst>
            </p:cNvPr>
            <p:cNvSpPr/>
            <p:nvPr/>
          </p:nvSpPr>
          <p:spPr bwMode="auto">
            <a:xfrm>
              <a:off x="8894483" y="36556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5" name="Soleil 3644">
              <a:extLst>
                <a:ext uri="{FF2B5EF4-FFF2-40B4-BE49-F238E27FC236}">
                  <a16:creationId xmlns:a16="http://schemas.microsoft.com/office/drawing/2014/main" id="{DDBE4B88-3A43-BE44-B8B5-AAFCE8C0C377}"/>
                </a:ext>
              </a:extLst>
            </p:cNvPr>
            <p:cNvSpPr/>
            <p:nvPr/>
          </p:nvSpPr>
          <p:spPr bwMode="auto">
            <a:xfrm>
              <a:off x="9046883" y="38080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6" name="Soleil 3645">
              <a:extLst>
                <a:ext uri="{FF2B5EF4-FFF2-40B4-BE49-F238E27FC236}">
                  <a16:creationId xmlns:a16="http://schemas.microsoft.com/office/drawing/2014/main" id="{18D2E7DA-7A61-6646-8855-2FE5841A8917}"/>
                </a:ext>
              </a:extLst>
            </p:cNvPr>
            <p:cNvSpPr/>
            <p:nvPr/>
          </p:nvSpPr>
          <p:spPr bwMode="auto">
            <a:xfrm>
              <a:off x="9199283" y="39604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7" name="Soleil 3646">
              <a:extLst>
                <a:ext uri="{FF2B5EF4-FFF2-40B4-BE49-F238E27FC236}">
                  <a16:creationId xmlns:a16="http://schemas.microsoft.com/office/drawing/2014/main" id="{7A0AC008-8909-8043-8193-748AF3BE21DC}"/>
                </a:ext>
              </a:extLst>
            </p:cNvPr>
            <p:cNvSpPr/>
            <p:nvPr/>
          </p:nvSpPr>
          <p:spPr bwMode="auto">
            <a:xfrm>
              <a:off x="9351683" y="41128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8" name="Soleil 3647">
              <a:extLst>
                <a:ext uri="{FF2B5EF4-FFF2-40B4-BE49-F238E27FC236}">
                  <a16:creationId xmlns:a16="http://schemas.microsoft.com/office/drawing/2014/main" id="{6B54377A-28FF-614A-AD31-D2B68CE9D717}"/>
                </a:ext>
              </a:extLst>
            </p:cNvPr>
            <p:cNvSpPr/>
            <p:nvPr/>
          </p:nvSpPr>
          <p:spPr bwMode="auto">
            <a:xfrm>
              <a:off x="8402017" y="38357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49" name="Soleil 3648">
              <a:extLst>
                <a:ext uri="{FF2B5EF4-FFF2-40B4-BE49-F238E27FC236}">
                  <a16:creationId xmlns:a16="http://schemas.microsoft.com/office/drawing/2014/main" id="{C6882543-4E1C-3A4E-B033-51965AACCBAA}"/>
                </a:ext>
              </a:extLst>
            </p:cNvPr>
            <p:cNvSpPr/>
            <p:nvPr/>
          </p:nvSpPr>
          <p:spPr bwMode="auto">
            <a:xfrm>
              <a:off x="8554417" y="39881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0" name="Soleil 3649">
              <a:extLst>
                <a:ext uri="{FF2B5EF4-FFF2-40B4-BE49-F238E27FC236}">
                  <a16:creationId xmlns:a16="http://schemas.microsoft.com/office/drawing/2014/main" id="{B6274D22-63E2-C24D-A2E4-7C47BB80A891}"/>
                </a:ext>
              </a:extLst>
            </p:cNvPr>
            <p:cNvSpPr/>
            <p:nvPr/>
          </p:nvSpPr>
          <p:spPr bwMode="auto">
            <a:xfrm>
              <a:off x="8706817" y="41405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1" name="Soleil 3650">
              <a:extLst>
                <a:ext uri="{FF2B5EF4-FFF2-40B4-BE49-F238E27FC236}">
                  <a16:creationId xmlns:a16="http://schemas.microsoft.com/office/drawing/2014/main" id="{C4E25D56-5964-8E4C-927B-C4BC56B1B996}"/>
                </a:ext>
              </a:extLst>
            </p:cNvPr>
            <p:cNvSpPr/>
            <p:nvPr/>
          </p:nvSpPr>
          <p:spPr bwMode="auto">
            <a:xfrm>
              <a:off x="8957458" y="511668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2" name="Soleil 3651">
              <a:extLst>
                <a:ext uri="{FF2B5EF4-FFF2-40B4-BE49-F238E27FC236}">
                  <a16:creationId xmlns:a16="http://schemas.microsoft.com/office/drawing/2014/main" id="{78F5FD33-7DA5-514F-8C1A-1356EF1CC9C1}"/>
                </a:ext>
              </a:extLst>
            </p:cNvPr>
            <p:cNvSpPr/>
            <p:nvPr/>
          </p:nvSpPr>
          <p:spPr bwMode="auto">
            <a:xfrm>
              <a:off x="9109858" y="526908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3" name="Soleil 3652">
              <a:extLst>
                <a:ext uri="{FF2B5EF4-FFF2-40B4-BE49-F238E27FC236}">
                  <a16:creationId xmlns:a16="http://schemas.microsoft.com/office/drawing/2014/main" id="{7E244AE4-C2F6-4E48-B447-1D0EFE27DC7B}"/>
                </a:ext>
              </a:extLst>
            </p:cNvPr>
            <p:cNvSpPr/>
            <p:nvPr/>
          </p:nvSpPr>
          <p:spPr bwMode="auto">
            <a:xfrm>
              <a:off x="8380605" y="52955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4" name="Soleil 3653">
              <a:extLst>
                <a:ext uri="{FF2B5EF4-FFF2-40B4-BE49-F238E27FC236}">
                  <a16:creationId xmlns:a16="http://schemas.microsoft.com/office/drawing/2014/main" id="{EB2E8666-0BAB-FF40-8BD4-D48120334A54}"/>
                </a:ext>
              </a:extLst>
            </p:cNvPr>
            <p:cNvSpPr/>
            <p:nvPr/>
          </p:nvSpPr>
          <p:spPr bwMode="auto">
            <a:xfrm>
              <a:off x="8533005" y="54479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5" name="Soleil 3654">
              <a:extLst>
                <a:ext uri="{FF2B5EF4-FFF2-40B4-BE49-F238E27FC236}">
                  <a16:creationId xmlns:a16="http://schemas.microsoft.com/office/drawing/2014/main" id="{F8D2378F-14C1-C54F-A38A-48C415241580}"/>
                </a:ext>
              </a:extLst>
            </p:cNvPr>
            <p:cNvSpPr/>
            <p:nvPr/>
          </p:nvSpPr>
          <p:spPr bwMode="auto">
            <a:xfrm>
              <a:off x="8685405" y="56003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6" name="Soleil 3655">
              <a:extLst>
                <a:ext uri="{FF2B5EF4-FFF2-40B4-BE49-F238E27FC236}">
                  <a16:creationId xmlns:a16="http://schemas.microsoft.com/office/drawing/2014/main" id="{454B0FA1-EE3D-1A46-81F2-1930D5235DDE}"/>
                </a:ext>
              </a:extLst>
            </p:cNvPr>
            <p:cNvSpPr/>
            <p:nvPr/>
          </p:nvSpPr>
          <p:spPr bwMode="auto">
            <a:xfrm>
              <a:off x="8837805" y="57527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7" name="Soleil 3656">
              <a:extLst>
                <a:ext uri="{FF2B5EF4-FFF2-40B4-BE49-F238E27FC236}">
                  <a16:creationId xmlns:a16="http://schemas.microsoft.com/office/drawing/2014/main" id="{70703FBB-1D81-A947-A7A7-0AF966E85C02}"/>
                </a:ext>
              </a:extLst>
            </p:cNvPr>
            <p:cNvSpPr/>
            <p:nvPr/>
          </p:nvSpPr>
          <p:spPr bwMode="auto">
            <a:xfrm>
              <a:off x="8990205" y="590513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8" name="Soleil 3657">
              <a:extLst>
                <a:ext uri="{FF2B5EF4-FFF2-40B4-BE49-F238E27FC236}">
                  <a16:creationId xmlns:a16="http://schemas.microsoft.com/office/drawing/2014/main" id="{A5503A81-2878-154B-A947-DCE1FC809AB9}"/>
                </a:ext>
              </a:extLst>
            </p:cNvPr>
            <p:cNvSpPr/>
            <p:nvPr/>
          </p:nvSpPr>
          <p:spPr bwMode="auto">
            <a:xfrm>
              <a:off x="8749640" y="53320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59" name="Soleil 3658">
              <a:extLst>
                <a:ext uri="{FF2B5EF4-FFF2-40B4-BE49-F238E27FC236}">
                  <a16:creationId xmlns:a16="http://schemas.microsoft.com/office/drawing/2014/main" id="{DB4F7D95-40DF-2E4C-88E3-5D4869EC661F}"/>
                </a:ext>
              </a:extLst>
            </p:cNvPr>
            <p:cNvSpPr/>
            <p:nvPr/>
          </p:nvSpPr>
          <p:spPr bwMode="auto">
            <a:xfrm>
              <a:off x="8902040" y="54844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0" name="Soleil 3659">
              <a:extLst>
                <a:ext uri="{FF2B5EF4-FFF2-40B4-BE49-F238E27FC236}">
                  <a16:creationId xmlns:a16="http://schemas.microsoft.com/office/drawing/2014/main" id="{E8D127F0-CE0F-CD47-AC5C-AB7686E389CD}"/>
                </a:ext>
              </a:extLst>
            </p:cNvPr>
            <p:cNvSpPr/>
            <p:nvPr/>
          </p:nvSpPr>
          <p:spPr bwMode="auto">
            <a:xfrm>
              <a:off x="9054440" y="56368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1" name="Soleil 3660">
              <a:extLst>
                <a:ext uri="{FF2B5EF4-FFF2-40B4-BE49-F238E27FC236}">
                  <a16:creationId xmlns:a16="http://schemas.microsoft.com/office/drawing/2014/main" id="{ED48EF9C-1CD8-D749-8BE5-A16702D10983}"/>
                </a:ext>
              </a:extLst>
            </p:cNvPr>
            <p:cNvSpPr/>
            <p:nvPr/>
          </p:nvSpPr>
          <p:spPr bwMode="auto">
            <a:xfrm>
              <a:off x="9206840" y="57892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2" name="Soleil 3661">
              <a:extLst>
                <a:ext uri="{FF2B5EF4-FFF2-40B4-BE49-F238E27FC236}">
                  <a16:creationId xmlns:a16="http://schemas.microsoft.com/office/drawing/2014/main" id="{635F569A-04D9-0B49-80E3-F9CE287F73BA}"/>
                </a:ext>
              </a:extLst>
            </p:cNvPr>
            <p:cNvSpPr/>
            <p:nvPr/>
          </p:nvSpPr>
          <p:spPr bwMode="auto">
            <a:xfrm>
              <a:off x="9359240" y="594165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3" name="Soleil 3662">
              <a:extLst>
                <a:ext uri="{FF2B5EF4-FFF2-40B4-BE49-F238E27FC236}">
                  <a16:creationId xmlns:a16="http://schemas.microsoft.com/office/drawing/2014/main" id="{51C66812-A4DD-1F4E-9C8F-5512B67FFBB7}"/>
                </a:ext>
              </a:extLst>
            </p:cNvPr>
            <p:cNvSpPr/>
            <p:nvPr/>
          </p:nvSpPr>
          <p:spPr bwMode="auto">
            <a:xfrm>
              <a:off x="8409574" y="56645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4" name="Soleil 3663">
              <a:extLst>
                <a:ext uri="{FF2B5EF4-FFF2-40B4-BE49-F238E27FC236}">
                  <a16:creationId xmlns:a16="http://schemas.microsoft.com/office/drawing/2014/main" id="{47252D44-59C4-C546-91F8-572755313416}"/>
                </a:ext>
              </a:extLst>
            </p:cNvPr>
            <p:cNvSpPr/>
            <p:nvPr/>
          </p:nvSpPr>
          <p:spPr bwMode="auto">
            <a:xfrm>
              <a:off x="8561974" y="58169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5" name="Soleil 3664">
              <a:extLst>
                <a:ext uri="{FF2B5EF4-FFF2-40B4-BE49-F238E27FC236}">
                  <a16:creationId xmlns:a16="http://schemas.microsoft.com/office/drawing/2014/main" id="{1EFDCAE2-79CF-FD49-ACFB-90AF49A1E1CB}"/>
                </a:ext>
              </a:extLst>
            </p:cNvPr>
            <p:cNvSpPr/>
            <p:nvPr/>
          </p:nvSpPr>
          <p:spPr bwMode="auto">
            <a:xfrm>
              <a:off x="8714374" y="59693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6" name="Soleil 3665">
              <a:extLst>
                <a:ext uri="{FF2B5EF4-FFF2-40B4-BE49-F238E27FC236}">
                  <a16:creationId xmlns:a16="http://schemas.microsoft.com/office/drawing/2014/main" id="{1978DAF8-3983-1345-951A-48848D4CCA65}"/>
                </a:ext>
              </a:extLst>
            </p:cNvPr>
            <p:cNvSpPr/>
            <p:nvPr/>
          </p:nvSpPr>
          <p:spPr bwMode="auto">
            <a:xfrm>
              <a:off x="8526708" y="528293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7" name="Soleil 3666">
              <a:extLst>
                <a:ext uri="{FF2B5EF4-FFF2-40B4-BE49-F238E27FC236}">
                  <a16:creationId xmlns:a16="http://schemas.microsoft.com/office/drawing/2014/main" id="{AA0D3628-9A09-DB4B-AB64-ED9EBEFB6F55}"/>
                </a:ext>
              </a:extLst>
            </p:cNvPr>
            <p:cNvSpPr/>
            <p:nvPr/>
          </p:nvSpPr>
          <p:spPr bwMode="auto">
            <a:xfrm>
              <a:off x="8679108" y="543533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8" name="Soleil 3667">
              <a:extLst>
                <a:ext uri="{FF2B5EF4-FFF2-40B4-BE49-F238E27FC236}">
                  <a16:creationId xmlns:a16="http://schemas.microsoft.com/office/drawing/2014/main" id="{E9C447D9-D5A8-B749-A5BB-2564811E078F}"/>
                </a:ext>
              </a:extLst>
            </p:cNvPr>
            <p:cNvSpPr/>
            <p:nvPr/>
          </p:nvSpPr>
          <p:spPr bwMode="auto">
            <a:xfrm>
              <a:off x="7949855" y="546178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69" name="Soleil 3668">
              <a:extLst>
                <a:ext uri="{FF2B5EF4-FFF2-40B4-BE49-F238E27FC236}">
                  <a16:creationId xmlns:a16="http://schemas.microsoft.com/office/drawing/2014/main" id="{0D398C39-17F2-A44B-8135-564FBF3176E1}"/>
                </a:ext>
              </a:extLst>
            </p:cNvPr>
            <p:cNvSpPr/>
            <p:nvPr/>
          </p:nvSpPr>
          <p:spPr bwMode="auto">
            <a:xfrm>
              <a:off x="8102255" y="561418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0" name="Soleil 3669">
              <a:extLst>
                <a:ext uri="{FF2B5EF4-FFF2-40B4-BE49-F238E27FC236}">
                  <a16:creationId xmlns:a16="http://schemas.microsoft.com/office/drawing/2014/main" id="{B1ED692B-7C12-5445-92D0-3AC98C67BADF}"/>
                </a:ext>
              </a:extLst>
            </p:cNvPr>
            <p:cNvSpPr/>
            <p:nvPr/>
          </p:nvSpPr>
          <p:spPr bwMode="auto">
            <a:xfrm>
              <a:off x="8254655" y="576658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1" name="Soleil 3670">
              <a:extLst>
                <a:ext uri="{FF2B5EF4-FFF2-40B4-BE49-F238E27FC236}">
                  <a16:creationId xmlns:a16="http://schemas.microsoft.com/office/drawing/2014/main" id="{168AF449-8591-2A4B-80DA-77A0027C2433}"/>
                </a:ext>
              </a:extLst>
            </p:cNvPr>
            <p:cNvSpPr/>
            <p:nvPr/>
          </p:nvSpPr>
          <p:spPr bwMode="auto">
            <a:xfrm>
              <a:off x="8407055" y="591898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2" name="Soleil 3671">
              <a:extLst>
                <a:ext uri="{FF2B5EF4-FFF2-40B4-BE49-F238E27FC236}">
                  <a16:creationId xmlns:a16="http://schemas.microsoft.com/office/drawing/2014/main" id="{D2FE6A14-67A3-9041-BFA2-F7B90327534B}"/>
                </a:ext>
              </a:extLst>
            </p:cNvPr>
            <p:cNvSpPr/>
            <p:nvPr/>
          </p:nvSpPr>
          <p:spPr bwMode="auto">
            <a:xfrm>
              <a:off x="8559455" y="607138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3" name="Soleil 3672">
              <a:extLst>
                <a:ext uri="{FF2B5EF4-FFF2-40B4-BE49-F238E27FC236}">
                  <a16:creationId xmlns:a16="http://schemas.microsoft.com/office/drawing/2014/main" id="{C1A526F5-7E03-9A4F-9F2E-1FD987D8078B}"/>
                </a:ext>
              </a:extLst>
            </p:cNvPr>
            <p:cNvSpPr/>
            <p:nvPr/>
          </p:nvSpPr>
          <p:spPr bwMode="auto">
            <a:xfrm>
              <a:off x="8318890" y="549831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4" name="Soleil 3673">
              <a:extLst>
                <a:ext uri="{FF2B5EF4-FFF2-40B4-BE49-F238E27FC236}">
                  <a16:creationId xmlns:a16="http://schemas.microsoft.com/office/drawing/2014/main" id="{78C4E2DF-814E-5E49-ADA4-205A87CDD94C}"/>
                </a:ext>
              </a:extLst>
            </p:cNvPr>
            <p:cNvSpPr/>
            <p:nvPr/>
          </p:nvSpPr>
          <p:spPr bwMode="auto">
            <a:xfrm>
              <a:off x="8471290" y="565071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5" name="Soleil 3674">
              <a:extLst>
                <a:ext uri="{FF2B5EF4-FFF2-40B4-BE49-F238E27FC236}">
                  <a16:creationId xmlns:a16="http://schemas.microsoft.com/office/drawing/2014/main" id="{D164CB7E-67B6-0E4F-AFEE-30E956A589C3}"/>
                </a:ext>
              </a:extLst>
            </p:cNvPr>
            <p:cNvSpPr/>
            <p:nvPr/>
          </p:nvSpPr>
          <p:spPr bwMode="auto">
            <a:xfrm>
              <a:off x="8623690" y="580311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6" name="Soleil 3675">
              <a:extLst>
                <a:ext uri="{FF2B5EF4-FFF2-40B4-BE49-F238E27FC236}">
                  <a16:creationId xmlns:a16="http://schemas.microsoft.com/office/drawing/2014/main" id="{727BED1D-3C3D-674C-AB28-D4B780DBFF93}"/>
                </a:ext>
              </a:extLst>
            </p:cNvPr>
            <p:cNvSpPr/>
            <p:nvPr/>
          </p:nvSpPr>
          <p:spPr bwMode="auto">
            <a:xfrm>
              <a:off x="8776090" y="595551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7" name="Soleil 3676">
              <a:extLst>
                <a:ext uri="{FF2B5EF4-FFF2-40B4-BE49-F238E27FC236}">
                  <a16:creationId xmlns:a16="http://schemas.microsoft.com/office/drawing/2014/main" id="{EF08A529-5B97-7147-8791-6ECAFAEC66A4}"/>
                </a:ext>
              </a:extLst>
            </p:cNvPr>
            <p:cNvSpPr/>
            <p:nvPr/>
          </p:nvSpPr>
          <p:spPr bwMode="auto">
            <a:xfrm>
              <a:off x="8928490" y="610791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8" name="Soleil 3677">
              <a:extLst>
                <a:ext uri="{FF2B5EF4-FFF2-40B4-BE49-F238E27FC236}">
                  <a16:creationId xmlns:a16="http://schemas.microsoft.com/office/drawing/2014/main" id="{7402CFFF-42BC-B640-BB0C-0407CED7E2A3}"/>
                </a:ext>
              </a:extLst>
            </p:cNvPr>
            <p:cNvSpPr/>
            <p:nvPr/>
          </p:nvSpPr>
          <p:spPr bwMode="auto">
            <a:xfrm>
              <a:off x="7978824" y="583082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79" name="Soleil 3678">
              <a:extLst>
                <a:ext uri="{FF2B5EF4-FFF2-40B4-BE49-F238E27FC236}">
                  <a16:creationId xmlns:a16="http://schemas.microsoft.com/office/drawing/2014/main" id="{9EA1B233-E45C-7948-B97A-D6E2E878A0DE}"/>
                </a:ext>
              </a:extLst>
            </p:cNvPr>
            <p:cNvSpPr/>
            <p:nvPr/>
          </p:nvSpPr>
          <p:spPr bwMode="auto">
            <a:xfrm>
              <a:off x="8131224" y="598322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0" name="Soleil 3679">
              <a:extLst>
                <a:ext uri="{FF2B5EF4-FFF2-40B4-BE49-F238E27FC236}">
                  <a16:creationId xmlns:a16="http://schemas.microsoft.com/office/drawing/2014/main" id="{69A11CF8-F03C-B042-B739-551589483221}"/>
                </a:ext>
              </a:extLst>
            </p:cNvPr>
            <p:cNvSpPr/>
            <p:nvPr/>
          </p:nvSpPr>
          <p:spPr bwMode="auto">
            <a:xfrm>
              <a:off x="8283624" y="613562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1" name="Soleil 3680">
              <a:extLst>
                <a:ext uri="{FF2B5EF4-FFF2-40B4-BE49-F238E27FC236}">
                  <a16:creationId xmlns:a16="http://schemas.microsoft.com/office/drawing/2014/main" id="{C8DAB5EE-4A03-6E46-8CC2-B8689F7978D7}"/>
                </a:ext>
              </a:extLst>
            </p:cNvPr>
            <p:cNvSpPr/>
            <p:nvPr/>
          </p:nvSpPr>
          <p:spPr bwMode="auto">
            <a:xfrm>
              <a:off x="9083408" y="452471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2" name="Soleil 3681">
              <a:extLst>
                <a:ext uri="{FF2B5EF4-FFF2-40B4-BE49-F238E27FC236}">
                  <a16:creationId xmlns:a16="http://schemas.microsoft.com/office/drawing/2014/main" id="{F813FCC9-9272-514C-BC98-9CE3B58137AA}"/>
                </a:ext>
              </a:extLst>
            </p:cNvPr>
            <p:cNvSpPr/>
            <p:nvPr/>
          </p:nvSpPr>
          <p:spPr bwMode="auto">
            <a:xfrm rot="17651891">
              <a:off x="8359193" y="480558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3" name="Soleil 3682">
              <a:extLst>
                <a:ext uri="{FF2B5EF4-FFF2-40B4-BE49-F238E27FC236}">
                  <a16:creationId xmlns:a16="http://schemas.microsoft.com/office/drawing/2014/main" id="{0D9D7936-D299-6D45-859B-C00D53CA697C}"/>
                </a:ext>
              </a:extLst>
            </p:cNvPr>
            <p:cNvSpPr/>
            <p:nvPr/>
          </p:nvSpPr>
          <p:spPr bwMode="auto">
            <a:xfrm rot="17651891">
              <a:off x="8511593" y="495798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4" name="Soleil 3683">
              <a:extLst>
                <a:ext uri="{FF2B5EF4-FFF2-40B4-BE49-F238E27FC236}">
                  <a16:creationId xmlns:a16="http://schemas.microsoft.com/office/drawing/2014/main" id="{FDE9664E-87ED-2A4A-BFCC-BD688A3FD254}"/>
                </a:ext>
              </a:extLst>
            </p:cNvPr>
            <p:cNvSpPr/>
            <p:nvPr/>
          </p:nvSpPr>
          <p:spPr bwMode="auto">
            <a:xfrm rot="17651891">
              <a:off x="8663993" y="511038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5" name="Soleil 3684">
              <a:extLst>
                <a:ext uri="{FF2B5EF4-FFF2-40B4-BE49-F238E27FC236}">
                  <a16:creationId xmlns:a16="http://schemas.microsoft.com/office/drawing/2014/main" id="{EE6470FD-11F7-EF46-BB71-81D051C717DD}"/>
                </a:ext>
              </a:extLst>
            </p:cNvPr>
            <p:cNvSpPr/>
            <p:nvPr/>
          </p:nvSpPr>
          <p:spPr bwMode="auto">
            <a:xfrm rot="17651891">
              <a:off x="8816393" y="526278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6" name="Soleil 3685">
              <a:extLst>
                <a:ext uri="{FF2B5EF4-FFF2-40B4-BE49-F238E27FC236}">
                  <a16:creationId xmlns:a16="http://schemas.microsoft.com/office/drawing/2014/main" id="{BCF76E42-9058-DC45-B975-4D86033584D0}"/>
                </a:ext>
              </a:extLst>
            </p:cNvPr>
            <p:cNvSpPr/>
            <p:nvPr/>
          </p:nvSpPr>
          <p:spPr bwMode="auto">
            <a:xfrm rot="17651891">
              <a:off x="8728228" y="484211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7" name="Soleil 3686">
              <a:extLst>
                <a:ext uri="{FF2B5EF4-FFF2-40B4-BE49-F238E27FC236}">
                  <a16:creationId xmlns:a16="http://schemas.microsoft.com/office/drawing/2014/main" id="{1BA931F4-4077-234B-915C-D35FFC92687E}"/>
                </a:ext>
              </a:extLst>
            </p:cNvPr>
            <p:cNvSpPr/>
            <p:nvPr/>
          </p:nvSpPr>
          <p:spPr bwMode="auto">
            <a:xfrm rot="17651891">
              <a:off x="8880628" y="499451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8" name="Soleil 3687">
              <a:extLst>
                <a:ext uri="{FF2B5EF4-FFF2-40B4-BE49-F238E27FC236}">
                  <a16:creationId xmlns:a16="http://schemas.microsoft.com/office/drawing/2014/main" id="{AB5ECF2F-D814-0143-8606-DAE194F9D184}"/>
                </a:ext>
              </a:extLst>
            </p:cNvPr>
            <p:cNvSpPr/>
            <p:nvPr/>
          </p:nvSpPr>
          <p:spPr bwMode="auto">
            <a:xfrm rot="17651891">
              <a:off x="9033028" y="514691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89" name="Soleil 3688">
              <a:extLst>
                <a:ext uri="{FF2B5EF4-FFF2-40B4-BE49-F238E27FC236}">
                  <a16:creationId xmlns:a16="http://schemas.microsoft.com/office/drawing/2014/main" id="{708240B8-8F7F-D642-A139-4296A925C446}"/>
                </a:ext>
              </a:extLst>
            </p:cNvPr>
            <p:cNvSpPr/>
            <p:nvPr/>
          </p:nvSpPr>
          <p:spPr bwMode="auto">
            <a:xfrm rot="17651891">
              <a:off x="8235762" y="502222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0" name="Soleil 3689">
              <a:extLst>
                <a:ext uri="{FF2B5EF4-FFF2-40B4-BE49-F238E27FC236}">
                  <a16:creationId xmlns:a16="http://schemas.microsoft.com/office/drawing/2014/main" id="{972087A3-6894-BF40-A46F-2C7090BBD49C}"/>
                </a:ext>
              </a:extLst>
            </p:cNvPr>
            <p:cNvSpPr/>
            <p:nvPr/>
          </p:nvSpPr>
          <p:spPr bwMode="auto">
            <a:xfrm rot="17651891">
              <a:off x="8388162" y="517462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1" name="Soleil 3690">
              <a:extLst>
                <a:ext uri="{FF2B5EF4-FFF2-40B4-BE49-F238E27FC236}">
                  <a16:creationId xmlns:a16="http://schemas.microsoft.com/office/drawing/2014/main" id="{9EBC63CD-4B37-4D40-973C-73E950CBF649}"/>
                </a:ext>
              </a:extLst>
            </p:cNvPr>
            <p:cNvSpPr/>
            <p:nvPr/>
          </p:nvSpPr>
          <p:spPr bwMode="auto">
            <a:xfrm rot="17651891">
              <a:off x="8540562" y="532702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2" name="Soleil 3691">
              <a:extLst>
                <a:ext uri="{FF2B5EF4-FFF2-40B4-BE49-F238E27FC236}">
                  <a16:creationId xmlns:a16="http://schemas.microsoft.com/office/drawing/2014/main" id="{3DC064F7-29F9-4943-A671-7C5FD6FD4775}"/>
                </a:ext>
              </a:extLst>
            </p:cNvPr>
            <p:cNvSpPr/>
            <p:nvPr/>
          </p:nvSpPr>
          <p:spPr bwMode="auto">
            <a:xfrm rot="17651891">
              <a:off x="8505296" y="479299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3" name="Soleil 3692">
              <a:extLst>
                <a:ext uri="{FF2B5EF4-FFF2-40B4-BE49-F238E27FC236}">
                  <a16:creationId xmlns:a16="http://schemas.microsoft.com/office/drawing/2014/main" id="{511436C7-27C3-E748-A6D0-79421D8875AC}"/>
                </a:ext>
              </a:extLst>
            </p:cNvPr>
            <p:cNvSpPr/>
            <p:nvPr/>
          </p:nvSpPr>
          <p:spPr bwMode="auto">
            <a:xfrm rot="17651891">
              <a:off x="7928443" y="497184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4" name="Soleil 3693">
              <a:extLst>
                <a:ext uri="{FF2B5EF4-FFF2-40B4-BE49-F238E27FC236}">
                  <a16:creationId xmlns:a16="http://schemas.microsoft.com/office/drawing/2014/main" id="{5AAE30CA-D81A-F045-B67C-825B660E740D}"/>
                </a:ext>
              </a:extLst>
            </p:cNvPr>
            <p:cNvSpPr/>
            <p:nvPr/>
          </p:nvSpPr>
          <p:spPr bwMode="auto">
            <a:xfrm rot="17651891">
              <a:off x="8080843" y="512424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5" name="Soleil 3694">
              <a:extLst>
                <a:ext uri="{FF2B5EF4-FFF2-40B4-BE49-F238E27FC236}">
                  <a16:creationId xmlns:a16="http://schemas.microsoft.com/office/drawing/2014/main" id="{65BE4067-085E-2E4F-A9B7-E5F058D502C7}"/>
                </a:ext>
              </a:extLst>
            </p:cNvPr>
            <p:cNvSpPr/>
            <p:nvPr/>
          </p:nvSpPr>
          <p:spPr bwMode="auto">
            <a:xfrm rot="17651891">
              <a:off x="8233243" y="527664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6" name="Soleil 3695">
              <a:extLst>
                <a:ext uri="{FF2B5EF4-FFF2-40B4-BE49-F238E27FC236}">
                  <a16:creationId xmlns:a16="http://schemas.microsoft.com/office/drawing/2014/main" id="{4854FECE-0270-A54A-98A6-FA704C2574B8}"/>
                </a:ext>
              </a:extLst>
            </p:cNvPr>
            <p:cNvSpPr/>
            <p:nvPr/>
          </p:nvSpPr>
          <p:spPr bwMode="auto">
            <a:xfrm rot="17651891">
              <a:off x="8385643" y="542904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7" name="Soleil 3696">
              <a:extLst>
                <a:ext uri="{FF2B5EF4-FFF2-40B4-BE49-F238E27FC236}">
                  <a16:creationId xmlns:a16="http://schemas.microsoft.com/office/drawing/2014/main" id="{108620B9-B7A9-0B40-BAE8-B30C65D189B8}"/>
                </a:ext>
              </a:extLst>
            </p:cNvPr>
            <p:cNvSpPr/>
            <p:nvPr/>
          </p:nvSpPr>
          <p:spPr bwMode="auto">
            <a:xfrm rot="17651891">
              <a:off x="8145078" y="485596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8" name="Soleil 3697">
              <a:extLst>
                <a:ext uri="{FF2B5EF4-FFF2-40B4-BE49-F238E27FC236}">
                  <a16:creationId xmlns:a16="http://schemas.microsoft.com/office/drawing/2014/main" id="{2A251013-8870-A741-BE8C-B77E6B1CD473}"/>
                </a:ext>
              </a:extLst>
            </p:cNvPr>
            <p:cNvSpPr/>
            <p:nvPr/>
          </p:nvSpPr>
          <p:spPr bwMode="auto">
            <a:xfrm rot="17651891">
              <a:off x="8297478" y="500836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99" name="Soleil 3698">
              <a:extLst>
                <a:ext uri="{FF2B5EF4-FFF2-40B4-BE49-F238E27FC236}">
                  <a16:creationId xmlns:a16="http://schemas.microsoft.com/office/drawing/2014/main" id="{53486C20-27D2-D74A-B10E-ED5A7A2BA2BA}"/>
                </a:ext>
              </a:extLst>
            </p:cNvPr>
            <p:cNvSpPr/>
            <p:nvPr/>
          </p:nvSpPr>
          <p:spPr bwMode="auto">
            <a:xfrm rot="17651891">
              <a:off x="8449878" y="516076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0" name="Soleil 3699">
              <a:extLst>
                <a:ext uri="{FF2B5EF4-FFF2-40B4-BE49-F238E27FC236}">
                  <a16:creationId xmlns:a16="http://schemas.microsoft.com/office/drawing/2014/main" id="{A8C6CDFE-FF87-284C-85DA-6C65A2035CC5}"/>
                </a:ext>
              </a:extLst>
            </p:cNvPr>
            <p:cNvSpPr/>
            <p:nvPr/>
          </p:nvSpPr>
          <p:spPr bwMode="auto">
            <a:xfrm rot="17651891">
              <a:off x="8602278" y="531316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1" name="Soleil 3700">
              <a:extLst>
                <a:ext uri="{FF2B5EF4-FFF2-40B4-BE49-F238E27FC236}">
                  <a16:creationId xmlns:a16="http://schemas.microsoft.com/office/drawing/2014/main" id="{899FA08E-4806-0A40-AB0E-A25FAA190607}"/>
                </a:ext>
              </a:extLst>
            </p:cNvPr>
            <p:cNvSpPr/>
            <p:nvPr/>
          </p:nvSpPr>
          <p:spPr bwMode="auto">
            <a:xfrm rot="17651891">
              <a:off x="7957412" y="534087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2" name="Soleil 3701">
              <a:extLst>
                <a:ext uri="{FF2B5EF4-FFF2-40B4-BE49-F238E27FC236}">
                  <a16:creationId xmlns:a16="http://schemas.microsoft.com/office/drawing/2014/main" id="{1A4198BE-B9D6-AD4D-A40C-F38DA2545238}"/>
                </a:ext>
              </a:extLst>
            </p:cNvPr>
            <p:cNvSpPr/>
            <p:nvPr/>
          </p:nvSpPr>
          <p:spPr bwMode="auto">
            <a:xfrm>
              <a:off x="7301209" y="328599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3" name="Soleil 3702">
              <a:extLst>
                <a:ext uri="{FF2B5EF4-FFF2-40B4-BE49-F238E27FC236}">
                  <a16:creationId xmlns:a16="http://schemas.microsoft.com/office/drawing/2014/main" id="{DA5D36AA-FC9C-AD40-B2D6-D4AD1F1D0C3C}"/>
                </a:ext>
              </a:extLst>
            </p:cNvPr>
            <p:cNvSpPr/>
            <p:nvPr/>
          </p:nvSpPr>
          <p:spPr bwMode="auto">
            <a:xfrm>
              <a:off x="7453609" y="343839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4" name="Soleil 3703">
              <a:extLst>
                <a:ext uri="{FF2B5EF4-FFF2-40B4-BE49-F238E27FC236}">
                  <a16:creationId xmlns:a16="http://schemas.microsoft.com/office/drawing/2014/main" id="{F8F50B1E-6D3F-0D40-BA66-4D20C8852B31}"/>
                </a:ext>
              </a:extLst>
            </p:cNvPr>
            <p:cNvSpPr/>
            <p:nvPr/>
          </p:nvSpPr>
          <p:spPr bwMode="auto">
            <a:xfrm>
              <a:off x="6967441" y="344406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5" name="Soleil 3704">
              <a:extLst>
                <a:ext uri="{FF2B5EF4-FFF2-40B4-BE49-F238E27FC236}">
                  <a16:creationId xmlns:a16="http://schemas.microsoft.com/office/drawing/2014/main" id="{37C002D6-947C-9D41-9594-1DB040357913}"/>
                </a:ext>
              </a:extLst>
            </p:cNvPr>
            <p:cNvSpPr/>
            <p:nvPr/>
          </p:nvSpPr>
          <p:spPr bwMode="auto">
            <a:xfrm>
              <a:off x="7119841" y="359646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6" name="Soleil 3705">
              <a:extLst>
                <a:ext uri="{FF2B5EF4-FFF2-40B4-BE49-F238E27FC236}">
                  <a16:creationId xmlns:a16="http://schemas.microsoft.com/office/drawing/2014/main" id="{F6BC3CD1-C7D9-BE40-9212-9043ED79AB20}"/>
                </a:ext>
              </a:extLst>
            </p:cNvPr>
            <p:cNvSpPr/>
            <p:nvPr/>
          </p:nvSpPr>
          <p:spPr bwMode="auto">
            <a:xfrm>
              <a:off x="7272241" y="374886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7" name="Soleil 3706">
              <a:extLst>
                <a:ext uri="{FF2B5EF4-FFF2-40B4-BE49-F238E27FC236}">
                  <a16:creationId xmlns:a16="http://schemas.microsoft.com/office/drawing/2014/main" id="{2FC1E4C6-7FBC-FF4E-B902-1EB8E63DC011}"/>
                </a:ext>
              </a:extLst>
            </p:cNvPr>
            <p:cNvSpPr/>
            <p:nvPr/>
          </p:nvSpPr>
          <p:spPr bwMode="auto">
            <a:xfrm>
              <a:off x="7424641" y="390126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8" name="Soleil 3707">
              <a:extLst>
                <a:ext uri="{FF2B5EF4-FFF2-40B4-BE49-F238E27FC236}">
                  <a16:creationId xmlns:a16="http://schemas.microsoft.com/office/drawing/2014/main" id="{9265EE14-F652-7A4A-BF34-35FA68E8BAC5}"/>
                </a:ext>
              </a:extLst>
            </p:cNvPr>
            <p:cNvSpPr/>
            <p:nvPr/>
          </p:nvSpPr>
          <p:spPr bwMode="auto">
            <a:xfrm>
              <a:off x="7000188" y="42325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09" name="Soleil 3708">
              <a:extLst>
                <a:ext uri="{FF2B5EF4-FFF2-40B4-BE49-F238E27FC236}">
                  <a16:creationId xmlns:a16="http://schemas.microsoft.com/office/drawing/2014/main" id="{7AD0CCEA-A9CC-0149-8A42-2BD477693CF2}"/>
                </a:ext>
              </a:extLst>
            </p:cNvPr>
            <p:cNvSpPr/>
            <p:nvPr/>
          </p:nvSpPr>
          <p:spPr bwMode="auto">
            <a:xfrm>
              <a:off x="7152588" y="43849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0" name="Soleil 3709">
              <a:extLst>
                <a:ext uri="{FF2B5EF4-FFF2-40B4-BE49-F238E27FC236}">
                  <a16:creationId xmlns:a16="http://schemas.microsoft.com/office/drawing/2014/main" id="{088BAF65-030C-684E-A4DB-EFE390FD52F0}"/>
                </a:ext>
              </a:extLst>
            </p:cNvPr>
            <p:cNvSpPr/>
            <p:nvPr/>
          </p:nvSpPr>
          <p:spPr bwMode="auto">
            <a:xfrm>
              <a:off x="7304988" y="45373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2" name="Soleil 3711">
              <a:extLst>
                <a:ext uri="{FF2B5EF4-FFF2-40B4-BE49-F238E27FC236}">
                  <a16:creationId xmlns:a16="http://schemas.microsoft.com/office/drawing/2014/main" id="{A722C341-F58F-0941-8465-3E85B7A8AD2F}"/>
                </a:ext>
              </a:extLst>
            </p:cNvPr>
            <p:cNvSpPr/>
            <p:nvPr/>
          </p:nvSpPr>
          <p:spPr bwMode="auto">
            <a:xfrm>
              <a:off x="7216823" y="411663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3" name="Soleil 3712">
              <a:extLst>
                <a:ext uri="{FF2B5EF4-FFF2-40B4-BE49-F238E27FC236}">
                  <a16:creationId xmlns:a16="http://schemas.microsoft.com/office/drawing/2014/main" id="{827D2A25-B036-DB4C-89FC-6D66C2B18203}"/>
                </a:ext>
              </a:extLst>
            </p:cNvPr>
            <p:cNvSpPr/>
            <p:nvPr/>
          </p:nvSpPr>
          <p:spPr bwMode="auto">
            <a:xfrm>
              <a:off x="7369223" y="426903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4" name="Soleil 3713">
              <a:extLst>
                <a:ext uri="{FF2B5EF4-FFF2-40B4-BE49-F238E27FC236}">
                  <a16:creationId xmlns:a16="http://schemas.microsoft.com/office/drawing/2014/main" id="{D3D9A6D0-17F3-6044-ADC9-623F23EC7E67}"/>
                </a:ext>
              </a:extLst>
            </p:cNvPr>
            <p:cNvSpPr/>
            <p:nvPr/>
          </p:nvSpPr>
          <p:spPr bwMode="auto">
            <a:xfrm>
              <a:off x="7521623" y="442143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5" name="Soleil 3714">
              <a:extLst>
                <a:ext uri="{FF2B5EF4-FFF2-40B4-BE49-F238E27FC236}">
                  <a16:creationId xmlns:a16="http://schemas.microsoft.com/office/drawing/2014/main" id="{D8966C97-DBE8-4742-90FD-27A8C00F8409}"/>
                </a:ext>
              </a:extLst>
            </p:cNvPr>
            <p:cNvSpPr/>
            <p:nvPr/>
          </p:nvSpPr>
          <p:spPr bwMode="auto">
            <a:xfrm>
              <a:off x="7674023" y="457383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6" name="Soleil 3715">
              <a:extLst>
                <a:ext uri="{FF2B5EF4-FFF2-40B4-BE49-F238E27FC236}">
                  <a16:creationId xmlns:a16="http://schemas.microsoft.com/office/drawing/2014/main" id="{EEF39A77-CC7C-9042-9142-8938057D33C7}"/>
                </a:ext>
              </a:extLst>
            </p:cNvPr>
            <p:cNvSpPr/>
            <p:nvPr/>
          </p:nvSpPr>
          <p:spPr bwMode="auto">
            <a:xfrm>
              <a:off x="7826423" y="472623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7" name="Soleil 3716">
              <a:extLst>
                <a:ext uri="{FF2B5EF4-FFF2-40B4-BE49-F238E27FC236}">
                  <a16:creationId xmlns:a16="http://schemas.microsoft.com/office/drawing/2014/main" id="{E9ED242B-D373-6B44-AB16-083DD9BDEE9A}"/>
                </a:ext>
              </a:extLst>
            </p:cNvPr>
            <p:cNvSpPr/>
            <p:nvPr/>
          </p:nvSpPr>
          <p:spPr bwMode="auto">
            <a:xfrm>
              <a:off x="6876757" y="444914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8" name="Soleil 3717">
              <a:extLst>
                <a:ext uri="{FF2B5EF4-FFF2-40B4-BE49-F238E27FC236}">
                  <a16:creationId xmlns:a16="http://schemas.microsoft.com/office/drawing/2014/main" id="{E98FD833-72CF-6A4F-82F7-17867A0A38C5}"/>
                </a:ext>
              </a:extLst>
            </p:cNvPr>
            <p:cNvSpPr/>
            <p:nvPr/>
          </p:nvSpPr>
          <p:spPr bwMode="auto">
            <a:xfrm>
              <a:off x="7029157" y="460154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19" name="Soleil 3718">
              <a:extLst>
                <a:ext uri="{FF2B5EF4-FFF2-40B4-BE49-F238E27FC236}">
                  <a16:creationId xmlns:a16="http://schemas.microsoft.com/office/drawing/2014/main" id="{CD5A4A22-DEBD-B448-A8A5-30CEAD205BC1}"/>
                </a:ext>
              </a:extLst>
            </p:cNvPr>
            <p:cNvSpPr/>
            <p:nvPr/>
          </p:nvSpPr>
          <p:spPr bwMode="auto">
            <a:xfrm>
              <a:off x="7181557" y="475394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0" name="Soleil 3719">
              <a:extLst>
                <a:ext uri="{FF2B5EF4-FFF2-40B4-BE49-F238E27FC236}">
                  <a16:creationId xmlns:a16="http://schemas.microsoft.com/office/drawing/2014/main" id="{6AA127C5-32ED-7D4B-B4C3-15E4BE468E0B}"/>
                </a:ext>
              </a:extLst>
            </p:cNvPr>
            <p:cNvSpPr/>
            <p:nvPr/>
          </p:nvSpPr>
          <p:spPr bwMode="auto">
            <a:xfrm>
              <a:off x="8255914" y="337227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1" name="Soleil 3720">
              <a:extLst>
                <a:ext uri="{FF2B5EF4-FFF2-40B4-BE49-F238E27FC236}">
                  <a16:creationId xmlns:a16="http://schemas.microsoft.com/office/drawing/2014/main" id="{45D95898-F58C-CD41-8901-2C7AF283E458}"/>
                </a:ext>
              </a:extLst>
            </p:cNvPr>
            <p:cNvSpPr/>
            <p:nvPr/>
          </p:nvSpPr>
          <p:spPr bwMode="auto">
            <a:xfrm>
              <a:off x="7526661" y="339872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2" name="Soleil 3721">
              <a:extLst>
                <a:ext uri="{FF2B5EF4-FFF2-40B4-BE49-F238E27FC236}">
                  <a16:creationId xmlns:a16="http://schemas.microsoft.com/office/drawing/2014/main" id="{DC96A821-A168-0547-848D-15D5B79734BC}"/>
                </a:ext>
              </a:extLst>
            </p:cNvPr>
            <p:cNvSpPr/>
            <p:nvPr/>
          </p:nvSpPr>
          <p:spPr bwMode="auto">
            <a:xfrm>
              <a:off x="7679061" y="355112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3" name="Soleil 3722">
              <a:extLst>
                <a:ext uri="{FF2B5EF4-FFF2-40B4-BE49-F238E27FC236}">
                  <a16:creationId xmlns:a16="http://schemas.microsoft.com/office/drawing/2014/main" id="{5C4FF931-7125-9246-9B52-597094510457}"/>
                </a:ext>
              </a:extLst>
            </p:cNvPr>
            <p:cNvSpPr/>
            <p:nvPr/>
          </p:nvSpPr>
          <p:spPr bwMode="auto">
            <a:xfrm>
              <a:off x="7831461" y="370352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4" name="Soleil 3723">
              <a:extLst>
                <a:ext uri="{FF2B5EF4-FFF2-40B4-BE49-F238E27FC236}">
                  <a16:creationId xmlns:a16="http://schemas.microsoft.com/office/drawing/2014/main" id="{D30DCB6A-16F9-8D41-99D5-42C74C6CCE56}"/>
                </a:ext>
              </a:extLst>
            </p:cNvPr>
            <p:cNvSpPr/>
            <p:nvPr/>
          </p:nvSpPr>
          <p:spPr bwMode="auto">
            <a:xfrm>
              <a:off x="7983861" y="385592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5" name="Soleil 3724">
              <a:extLst>
                <a:ext uri="{FF2B5EF4-FFF2-40B4-BE49-F238E27FC236}">
                  <a16:creationId xmlns:a16="http://schemas.microsoft.com/office/drawing/2014/main" id="{0008B09C-76DF-ED46-A794-89BCA394B94E}"/>
                </a:ext>
              </a:extLst>
            </p:cNvPr>
            <p:cNvSpPr/>
            <p:nvPr/>
          </p:nvSpPr>
          <p:spPr bwMode="auto">
            <a:xfrm>
              <a:off x="8136261" y="400832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6" name="Soleil 3725">
              <a:extLst>
                <a:ext uri="{FF2B5EF4-FFF2-40B4-BE49-F238E27FC236}">
                  <a16:creationId xmlns:a16="http://schemas.microsoft.com/office/drawing/2014/main" id="{D0699348-CAEF-9A4E-B4C8-D07935CBD8AE}"/>
                </a:ext>
              </a:extLst>
            </p:cNvPr>
            <p:cNvSpPr/>
            <p:nvPr/>
          </p:nvSpPr>
          <p:spPr bwMode="auto">
            <a:xfrm>
              <a:off x="7895696" y="343524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7" name="Soleil 3726">
              <a:extLst>
                <a:ext uri="{FF2B5EF4-FFF2-40B4-BE49-F238E27FC236}">
                  <a16:creationId xmlns:a16="http://schemas.microsoft.com/office/drawing/2014/main" id="{0E9117C8-BC86-5B4C-8556-BC4D10A37FB0}"/>
                </a:ext>
              </a:extLst>
            </p:cNvPr>
            <p:cNvSpPr/>
            <p:nvPr/>
          </p:nvSpPr>
          <p:spPr bwMode="auto">
            <a:xfrm>
              <a:off x="8048096" y="358764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8" name="Soleil 3727">
              <a:extLst>
                <a:ext uri="{FF2B5EF4-FFF2-40B4-BE49-F238E27FC236}">
                  <a16:creationId xmlns:a16="http://schemas.microsoft.com/office/drawing/2014/main" id="{2D1599DF-60CE-F14A-951D-CCF36D87B410}"/>
                </a:ext>
              </a:extLst>
            </p:cNvPr>
            <p:cNvSpPr/>
            <p:nvPr/>
          </p:nvSpPr>
          <p:spPr bwMode="auto">
            <a:xfrm>
              <a:off x="8200496" y="374004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29" name="Soleil 3728">
              <a:extLst>
                <a:ext uri="{FF2B5EF4-FFF2-40B4-BE49-F238E27FC236}">
                  <a16:creationId xmlns:a16="http://schemas.microsoft.com/office/drawing/2014/main" id="{41702306-817D-CA4D-847E-B83EDBBAB1C9}"/>
                </a:ext>
              </a:extLst>
            </p:cNvPr>
            <p:cNvSpPr/>
            <p:nvPr/>
          </p:nvSpPr>
          <p:spPr bwMode="auto">
            <a:xfrm>
              <a:off x="8352896" y="389244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0" name="Soleil 3729">
              <a:extLst>
                <a:ext uri="{FF2B5EF4-FFF2-40B4-BE49-F238E27FC236}">
                  <a16:creationId xmlns:a16="http://schemas.microsoft.com/office/drawing/2014/main" id="{AE0D9202-64F4-0143-A341-9C58D5E038BF}"/>
                </a:ext>
              </a:extLst>
            </p:cNvPr>
            <p:cNvSpPr/>
            <p:nvPr/>
          </p:nvSpPr>
          <p:spPr bwMode="auto">
            <a:xfrm>
              <a:off x="8505296" y="404484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1" name="Soleil 3730">
              <a:extLst>
                <a:ext uri="{FF2B5EF4-FFF2-40B4-BE49-F238E27FC236}">
                  <a16:creationId xmlns:a16="http://schemas.microsoft.com/office/drawing/2014/main" id="{9FA32F45-39F5-124E-A205-CA63BF0B87BC}"/>
                </a:ext>
              </a:extLst>
            </p:cNvPr>
            <p:cNvSpPr/>
            <p:nvPr/>
          </p:nvSpPr>
          <p:spPr bwMode="auto">
            <a:xfrm>
              <a:off x="7555630" y="37677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2" name="Soleil 3731">
              <a:extLst>
                <a:ext uri="{FF2B5EF4-FFF2-40B4-BE49-F238E27FC236}">
                  <a16:creationId xmlns:a16="http://schemas.microsoft.com/office/drawing/2014/main" id="{32DAA4F8-04E4-3B4C-AA67-AEA9B9671DC2}"/>
                </a:ext>
              </a:extLst>
            </p:cNvPr>
            <p:cNvSpPr/>
            <p:nvPr/>
          </p:nvSpPr>
          <p:spPr bwMode="auto">
            <a:xfrm>
              <a:off x="7708030" y="39201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3" name="Soleil 3732">
              <a:extLst>
                <a:ext uri="{FF2B5EF4-FFF2-40B4-BE49-F238E27FC236}">
                  <a16:creationId xmlns:a16="http://schemas.microsoft.com/office/drawing/2014/main" id="{7CDC1572-E579-7D4B-81A3-B7BFC09162F2}"/>
                </a:ext>
              </a:extLst>
            </p:cNvPr>
            <p:cNvSpPr/>
            <p:nvPr/>
          </p:nvSpPr>
          <p:spPr bwMode="auto">
            <a:xfrm>
              <a:off x="7860430" y="407255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4" name="Soleil 3733">
              <a:extLst>
                <a:ext uri="{FF2B5EF4-FFF2-40B4-BE49-F238E27FC236}">
                  <a16:creationId xmlns:a16="http://schemas.microsoft.com/office/drawing/2014/main" id="{301EB246-71FF-314A-BB25-5A604D1ED3B2}"/>
                </a:ext>
              </a:extLst>
            </p:cNvPr>
            <p:cNvSpPr/>
            <p:nvPr/>
          </p:nvSpPr>
          <p:spPr bwMode="auto">
            <a:xfrm>
              <a:off x="7833980" y="340375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5" name="Soleil 3734">
              <a:extLst>
                <a:ext uri="{FF2B5EF4-FFF2-40B4-BE49-F238E27FC236}">
                  <a16:creationId xmlns:a16="http://schemas.microsoft.com/office/drawing/2014/main" id="{FFC64BDB-B902-CD42-ABC7-4DA2D14E2222}"/>
                </a:ext>
              </a:extLst>
            </p:cNvPr>
            <p:cNvSpPr/>
            <p:nvPr/>
          </p:nvSpPr>
          <p:spPr bwMode="auto">
            <a:xfrm>
              <a:off x="8050615" y="328788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6" name="Soleil 3735">
              <a:extLst>
                <a:ext uri="{FF2B5EF4-FFF2-40B4-BE49-F238E27FC236}">
                  <a16:creationId xmlns:a16="http://schemas.microsoft.com/office/drawing/2014/main" id="{B5200FEB-A8A4-0C4B-BB6A-9E89FBE121A1}"/>
                </a:ext>
              </a:extLst>
            </p:cNvPr>
            <p:cNvSpPr/>
            <p:nvPr/>
          </p:nvSpPr>
          <p:spPr bwMode="auto">
            <a:xfrm>
              <a:off x="8203015" y="344028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7" name="Soleil 3736">
              <a:extLst>
                <a:ext uri="{FF2B5EF4-FFF2-40B4-BE49-F238E27FC236}">
                  <a16:creationId xmlns:a16="http://schemas.microsoft.com/office/drawing/2014/main" id="{81DB62C4-9DED-034F-916F-B4CD5874FCDF}"/>
                </a:ext>
              </a:extLst>
            </p:cNvPr>
            <p:cNvSpPr/>
            <p:nvPr/>
          </p:nvSpPr>
          <p:spPr bwMode="auto">
            <a:xfrm>
              <a:off x="7405749" y="331559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8" name="Soleil 3737">
              <a:extLst>
                <a:ext uri="{FF2B5EF4-FFF2-40B4-BE49-F238E27FC236}">
                  <a16:creationId xmlns:a16="http://schemas.microsoft.com/office/drawing/2014/main" id="{277C3FF1-2E76-7349-8E21-1083EA57B22A}"/>
                </a:ext>
              </a:extLst>
            </p:cNvPr>
            <p:cNvSpPr/>
            <p:nvPr/>
          </p:nvSpPr>
          <p:spPr bwMode="auto">
            <a:xfrm>
              <a:off x="7558149" y="346799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39" name="Soleil 3738">
              <a:extLst>
                <a:ext uri="{FF2B5EF4-FFF2-40B4-BE49-F238E27FC236}">
                  <a16:creationId xmlns:a16="http://schemas.microsoft.com/office/drawing/2014/main" id="{4825C3D0-34DD-5D46-A326-C40AE2E78EAE}"/>
                </a:ext>
              </a:extLst>
            </p:cNvPr>
            <p:cNvSpPr/>
            <p:nvPr/>
          </p:nvSpPr>
          <p:spPr bwMode="auto">
            <a:xfrm>
              <a:off x="8452397" y="325891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0" name="Soleil 3739">
              <a:extLst>
                <a:ext uri="{FF2B5EF4-FFF2-40B4-BE49-F238E27FC236}">
                  <a16:creationId xmlns:a16="http://schemas.microsoft.com/office/drawing/2014/main" id="{F9957F2E-787E-0A4F-8E38-3C1632402436}"/>
                </a:ext>
              </a:extLst>
            </p:cNvPr>
            <p:cNvSpPr/>
            <p:nvPr/>
          </p:nvSpPr>
          <p:spPr bwMode="auto">
            <a:xfrm>
              <a:off x="8604797" y="341131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1" name="Soleil 3740">
              <a:extLst>
                <a:ext uri="{FF2B5EF4-FFF2-40B4-BE49-F238E27FC236}">
                  <a16:creationId xmlns:a16="http://schemas.microsoft.com/office/drawing/2014/main" id="{776A1F7F-3538-EB44-B0EE-37E18251D386}"/>
                </a:ext>
              </a:extLst>
            </p:cNvPr>
            <p:cNvSpPr/>
            <p:nvPr/>
          </p:nvSpPr>
          <p:spPr bwMode="auto">
            <a:xfrm>
              <a:off x="8821432" y="329544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2" name="Soleil 3741">
              <a:extLst>
                <a:ext uri="{FF2B5EF4-FFF2-40B4-BE49-F238E27FC236}">
                  <a16:creationId xmlns:a16="http://schemas.microsoft.com/office/drawing/2014/main" id="{F33DE485-7216-8C46-9BF7-96D732C540AD}"/>
                </a:ext>
              </a:extLst>
            </p:cNvPr>
            <p:cNvSpPr/>
            <p:nvPr/>
          </p:nvSpPr>
          <p:spPr bwMode="auto">
            <a:xfrm>
              <a:off x="8176566" y="332315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3" name="Soleil 3742">
              <a:extLst>
                <a:ext uri="{FF2B5EF4-FFF2-40B4-BE49-F238E27FC236}">
                  <a16:creationId xmlns:a16="http://schemas.microsoft.com/office/drawing/2014/main" id="{1DEB8DDD-FAA2-0E4A-A43D-28F2697CA217}"/>
                </a:ext>
              </a:extLst>
            </p:cNvPr>
            <p:cNvSpPr/>
            <p:nvPr/>
          </p:nvSpPr>
          <p:spPr bwMode="auto">
            <a:xfrm>
              <a:off x="8328966" y="347555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4" name="Soleil 3743">
              <a:extLst>
                <a:ext uri="{FF2B5EF4-FFF2-40B4-BE49-F238E27FC236}">
                  <a16:creationId xmlns:a16="http://schemas.microsoft.com/office/drawing/2014/main" id="{463F40E8-F8EE-D643-906F-9C6248D07FED}"/>
                </a:ext>
              </a:extLst>
            </p:cNvPr>
            <p:cNvSpPr/>
            <p:nvPr/>
          </p:nvSpPr>
          <p:spPr bwMode="auto">
            <a:xfrm>
              <a:off x="8579607" y="445166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5" name="Soleil 3744">
              <a:extLst>
                <a:ext uri="{FF2B5EF4-FFF2-40B4-BE49-F238E27FC236}">
                  <a16:creationId xmlns:a16="http://schemas.microsoft.com/office/drawing/2014/main" id="{F08B4D0B-B383-054E-B791-B7640A4394E3}"/>
                </a:ext>
              </a:extLst>
            </p:cNvPr>
            <p:cNvSpPr/>
            <p:nvPr/>
          </p:nvSpPr>
          <p:spPr bwMode="auto">
            <a:xfrm>
              <a:off x="8732007" y="460406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6" name="Soleil 3745">
              <a:extLst>
                <a:ext uri="{FF2B5EF4-FFF2-40B4-BE49-F238E27FC236}">
                  <a16:creationId xmlns:a16="http://schemas.microsoft.com/office/drawing/2014/main" id="{D6144415-3C3F-4341-B48C-3C025DA8F541}"/>
                </a:ext>
              </a:extLst>
            </p:cNvPr>
            <p:cNvSpPr/>
            <p:nvPr/>
          </p:nvSpPr>
          <p:spPr bwMode="auto">
            <a:xfrm>
              <a:off x="8002754" y="463051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7" name="Soleil 3746">
              <a:extLst>
                <a:ext uri="{FF2B5EF4-FFF2-40B4-BE49-F238E27FC236}">
                  <a16:creationId xmlns:a16="http://schemas.microsoft.com/office/drawing/2014/main" id="{B3A453CF-165C-BC4D-AD58-32B7FE6AA130}"/>
                </a:ext>
              </a:extLst>
            </p:cNvPr>
            <p:cNvSpPr/>
            <p:nvPr/>
          </p:nvSpPr>
          <p:spPr bwMode="auto">
            <a:xfrm>
              <a:off x="8155154" y="478291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8" name="Soleil 3747">
              <a:extLst>
                <a:ext uri="{FF2B5EF4-FFF2-40B4-BE49-F238E27FC236}">
                  <a16:creationId xmlns:a16="http://schemas.microsoft.com/office/drawing/2014/main" id="{AF2B9ED5-6ED4-9347-B6F0-C0FB11D5E996}"/>
                </a:ext>
              </a:extLst>
            </p:cNvPr>
            <p:cNvSpPr/>
            <p:nvPr/>
          </p:nvSpPr>
          <p:spPr bwMode="auto">
            <a:xfrm>
              <a:off x="8371789" y="466704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49" name="Soleil 3748">
              <a:extLst>
                <a:ext uri="{FF2B5EF4-FFF2-40B4-BE49-F238E27FC236}">
                  <a16:creationId xmlns:a16="http://schemas.microsoft.com/office/drawing/2014/main" id="{68D84D3B-28D0-714F-9D43-85891742C7A1}"/>
                </a:ext>
              </a:extLst>
            </p:cNvPr>
            <p:cNvSpPr/>
            <p:nvPr/>
          </p:nvSpPr>
          <p:spPr bwMode="auto">
            <a:xfrm>
              <a:off x="8524189" y="481944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0" name="Soleil 3749">
              <a:extLst>
                <a:ext uri="{FF2B5EF4-FFF2-40B4-BE49-F238E27FC236}">
                  <a16:creationId xmlns:a16="http://schemas.microsoft.com/office/drawing/2014/main" id="{D7778954-AEF7-634F-B7B8-8D4A29203D98}"/>
                </a:ext>
              </a:extLst>
            </p:cNvPr>
            <p:cNvSpPr/>
            <p:nvPr/>
          </p:nvSpPr>
          <p:spPr bwMode="auto">
            <a:xfrm>
              <a:off x="8148857" y="461792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1" name="Soleil 3750">
              <a:extLst>
                <a:ext uri="{FF2B5EF4-FFF2-40B4-BE49-F238E27FC236}">
                  <a16:creationId xmlns:a16="http://schemas.microsoft.com/office/drawing/2014/main" id="{EADC7DC8-0559-4A46-9A31-0D162538A665}"/>
                </a:ext>
              </a:extLst>
            </p:cNvPr>
            <p:cNvSpPr/>
            <p:nvPr/>
          </p:nvSpPr>
          <p:spPr bwMode="auto">
            <a:xfrm>
              <a:off x="8301257" y="477032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2" name="Soleil 3751">
              <a:extLst>
                <a:ext uri="{FF2B5EF4-FFF2-40B4-BE49-F238E27FC236}">
                  <a16:creationId xmlns:a16="http://schemas.microsoft.com/office/drawing/2014/main" id="{02CCAB1D-25E4-9F4B-B31A-CD6935C28B86}"/>
                </a:ext>
              </a:extLst>
            </p:cNvPr>
            <p:cNvSpPr/>
            <p:nvPr/>
          </p:nvSpPr>
          <p:spPr bwMode="auto">
            <a:xfrm>
              <a:off x="7572004" y="479676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3" name="Soleil 3752">
              <a:extLst>
                <a:ext uri="{FF2B5EF4-FFF2-40B4-BE49-F238E27FC236}">
                  <a16:creationId xmlns:a16="http://schemas.microsoft.com/office/drawing/2014/main" id="{FA9D41AB-FBFD-9147-BED5-2005F26CFDEE}"/>
                </a:ext>
              </a:extLst>
            </p:cNvPr>
            <p:cNvSpPr/>
            <p:nvPr/>
          </p:nvSpPr>
          <p:spPr bwMode="auto">
            <a:xfrm>
              <a:off x="8705557" y="385969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4" name="Soleil 3753">
              <a:extLst>
                <a:ext uri="{FF2B5EF4-FFF2-40B4-BE49-F238E27FC236}">
                  <a16:creationId xmlns:a16="http://schemas.microsoft.com/office/drawing/2014/main" id="{6D72D991-B91F-3C46-8ECA-61CC922F9A4D}"/>
                </a:ext>
              </a:extLst>
            </p:cNvPr>
            <p:cNvSpPr/>
            <p:nvPr/>
          </p:nvSpPr>
          <p:spPr bwMode="auto">
            <a:xfrm rot="17651891">
              <a:off x="7981342" y="41405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5" name="Soleil 3754">
              <a:extLst>
                <a:ext uri="{FF2B5EF4-FFF2-40B4-BE49-F238E27FC236}">
                  <a16:creationId xmlns:a16="http://schemas.microsoft.com/office/drawing/2014/main" id="{AA776272-3281-664D-8B94-E6FB157D6F99}"/>
                </a:ext>
              </a:extLst>
            </p:cNvPr>
            <p:cNvSpPr/>
            <p:nvPr/>
          </p:nvSpPr>
          <p:spPr bwMode="auto">
            <a:xfrm rot="17651891">
              <a:off x="8133742" y="42929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6" name="Soleil 3755">
              <a:extLst>
                <a:ext uri="{FF2B5EF4-FFF2-40B4-BE49-F238E27FC236}">
                  <a16:creationId xmlns:a16="http://schemas.microsoft.com/office/drawing/2014/main" id="{9E0A923F-E4C7-3A49-BC58-CB2D77DCAC91}"/>
                </a:ext>
              </a:extLst>
            </p:cNvPr>
            <p:cNvSpPr/>
            <p:nvPr/>
          </p:nvSpPr>
          <p:spPr bwMode="auto">
            <a:xfrm rot="17651891">
              <a:off x="8286142" y="44453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7" name="Soleil 3756">
              <a:extLst>
                <a:ext uri="{FF2B5EF4-FFF2-40B4-BE49-F238E27FC236}">
                  <a16:creationId xmlns:a16="http://schemas.microsoft.com/office/drawing/2014/main" id="{8473FF6B-292A-654C-ABFB-8E5BD4B70725}"/>
                </a:ext>
              </a:extLst>
            </p:cNvPr>
            <p:cNvSpPr/>
            <p:nvPr/>
          </p:nvSpPr>
          <p:spPr bwMode="auto">
            <a:xfrm rot="17651891">
              <a:off x="8438542" y="459776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8" name="Soleil 3757">
              <a:extLst>
                <a:ext uri="{FF2B5EF4-FFF2-40B4-BE49-F238E27FC236}">
                  <a16:creationId xmlns:a16="http://schemas.microsoft.com/office/drawing/2014/main" id="{2D9817AA-7040-F840-A49A-29B41488F10F}"/>
                </a:ext>
              </a:extLst>
            </p:cNvPr>
            <p:cNvSpPr/>
            <p:nvPr/>
          </p:nvSpPr>
          <p:spPr bwMode="auto">
            <a:xfrm rot="17651891">
              <a:off x="8350377" y="417709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59" name="Soleil 3758">
              <a:extLst>
                <a:ext uri="{FF2B5EF4-FFF2-40B4-BE49-F238E27FC236}">
                  <a16:creationId xmlns:a16="http://schemas.microsoft.com/office/drawing/2014/main" id="{7B0ACECF-657C-CB42-906A-5C90A3916C66}"/>
                </a:ext>
              </a:extLst>
            </p:cNvPr>
            <p:cNvSpPr/>
            <p:nvPr/>
          </p:nvSpPr>
          <p:spPr bwMode="auto">
            <a:xfrm rot="17651891">
              <a:off x="8502777" y="432949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0" name="Soleil 3759">
              <a:extLst>
                <a:ext uri="{FF2B5EF4-FFF2-40B4-BE49-F238E27FC236}">
                  <a16:creationId xmlns:a16="http://schemas.microsoft.com/office/drawing/2014/main" id="{FB7B35CA-705B-6A4D-8FB7-FE8E6885F87F}"/>
                </a:ext>
              </a:extLst>
            </p:cNvPr>
            <p:cNvSpPr/>
            <p:nvPr/>
          </p:nvSpPr>
          <p:spPr bwMode="auto">
            <a:xfrm rot="17651891">
              <a:off x="8655177" y="448189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1" name="Soleil 3760">
              <a:extLst>
                <a:ext uri="{FF2B5EF4-FFF2-40B4-BE49-F238E27FC236}">
                  <a16:creationId xmlns:a16="http://schemas.microsoft.com/office/drawing/2014/main" id="{7015B106-20E4-ED48-9556-5D6B51856371}"/>
                </a:ext>
              </a:extLst>
            </p:cNvPr>
            <p:cNvSpPr/>
            <p:nvPr/>
          </p:nvSpPr>
          <p:spPr bwMode="auto">
            <a:xfrm rot="17651891">
              <a:off x="7857911" y="435720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2" name="Soleil 3761">
              <a:extLst>
                <a:ext uri="{FF2B5EF4-FFF2-40B4-BE49-F238E27FC236}">
                  <a16:creationId xmlns:a16="http://schemas.microsoft.com/office/drawing/2014/main" id="{186104C6-0A4E-8545-B974-6C47D933D76C}"/>
                </a:ext>
              </a:extLst>
            </p:cNvPr>
            <p:cNvSpPr/>
            <p:nvPr/>
          </p:nvSpPr>
          <p:spPr bwMode="auto">
            <a:xfrm rot="17651891">
              <a:off x="8010311" y="450960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3" name="Soleil 3762">
              <a:extLst>
                <a:ext uri="{FF2B5EF4-FFF2-40B4-BE49-F238E27FC236}">
                  <a16:creationId xmlns:a16="http://schemas.microsoft.com/office/drawing/2014/main" id="{4E40AC04-2425-D24A-B268-3160D5F340CE}"/>
                </a:ext>
              </a:extLst>
            </p:cNvPr>
            <p:cNvSpPr/>
            <p:nvPr/>
          </p:nvSpPr>
          <p:spPr bwMode="auto">
            <a:xfrm rot="17651891">
              <a:off x="8162711" y="466200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4" name="Soleil 3763">
              <a:extLst>
                <a:ext uri="{FF2B5EF4-FFF2-40B4-BE49-F238E27FC236}">
                  <a16:creationId xmlns:a16="http://schemas.microsoft.com/office/drawing/2014/main" id="{7FA79712-C3FE-9844-8CB2-773B09D08538}"/>
                </a:ext>
              </a:extLst>
            </p:cNvPr>
            <p:cNvSpPr/>
            <p:nvPr/>
          </p:nvSpPr>
          <p:spPr bwMode="auto">
            <a:xfrm rot="17651891">
              <a:off x="8127445" y="412797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5" name="Soleil 3764">
              <a:extLst>
                <a:ext uri="{FF2B5EF4-FFF2-40B4-BE49-F238E27FC236}">
                  <a16:creationId xmlns:a16="http://schemas.microsoft.com/office/drawing/2014/main" id="{9171B26B-AF57-ED47-9AD8-B26EBCDC4251}"/>
                </a:ext>
              </a:extLst>
            </p:cNvPr>
            <p:cNvSpPr/>
            <p:nvPr/>
          </p:nvSpPr>
          <p:spPr bwMode="auto">
            <a:xfrm rot="17651891">
              <a:off x="7550592" y="430682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6" name="Soleil 3765">
              <a:extLst>
                <a:ext uri="{FF2B5EF4-FFF2-40B4-BE49-F238E27FC236}">
                  <a16:creationId xmlns:a16="http://schemas.microsoft.com/office/drawing/2014/main" id="{5C0987F0-98FE-EA40-8EA9-FA970F979869}"/>
                </a:ext>
              </a:extLst>
            </p:cNvPr>
            <p:cNvSpPr/>
            <p:nvPr/>
          </p:nvSpPr>
          <p:spPr bwMode="auto">
            <a:xfrm rot="17651891">
              <a:off x="7702992" y="445922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7" name="Soleil 3766">
              <a:extLst>
                <a:ext uri="{FF2B5EF4-FFF2-40B4-BE49-F238E27FC236}">
                  <a16:creationId xmlns:a16="http://schemas.microsoft.com/office/drawing/2014/main" id="{5CE1C8FC-3D8E-6D45-BC3A-E329A9AB8ADB}"/>
                </a:ext>
              </a:extLst>
            </p:cNvPr>
            <p:cNvSpPr/>
            <p:nvPr/>
          </p:nvSpPr>
          <p:spPr bwMode="auto">
            <a:xfrm rot="17651891">
              <a:off x="7855392" y="461162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8" name="Soleil 3767">
              <a:extLst>
                <a:ext uri="{FF2B5EF4-FFF2-40B4-BE49-F238E27FC236}">
                  <a16:creationId xmlns:a16="http://schemas.microsoft.com/office/drawing/2014/main" id="{26AB5FAD-80C7-D445-808B-A1DD4DE0489A}"/>
                </a:ext>
              </a:extLst>
            </p:cNvPr>
            <p:cNvSpPr/>
            <p:nvPr/>
          </p:nvSpPr>
          <p:spPr bwMode="auto">
            <a:xfrm rot="17651891">
              <a:off x="8007792" y="476402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69" name="Soleil 3768">
              <a:extLst>
                <a:ext uri="{FF2B5EF4-FFF2-40B4-BE49-F238E27FC236}">
                  <a16:creationId xmlns:a16="http://schemas.microsoft.com/office/drawing/2014/main" id="{BEE48318-8DA1-4340-A714-6B37F9D274ED}"/>
                </a:ext>
              </a:extLst>
            </p:cNvPr>
            <p:cNvSpPr/>
            <p:nvPr/>
          </p:nvSpPr>
          <p:spPr bwMode="auto">
            <a:xfrm rot="17651891">
              <a:off x="7767227" y="419094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0" name="Soleil 3769">
              <a:extLst>
                <a:ext uri="{FF2B5EF4-FFF2-40B4-BE49-F238E27FC236}">
                  <a16:creationId xmlns:a16="http://schemas.microsoft.com/office/drawing/2014/main" id="{995BC83F-8668-5945-8EC2-5BFB69F66F8D}"/>
                </a:ext>
              </a:extLst>
            </p:cNvPr>
            <p:cNvSpPr/>
            <p:nvPr/>
          </p:nvSpPr>
          <p:spPr bwMode="auto">
            <a:xfrm rot="17651891">
              <a:off x="7919627" y="434334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1" name="Soleil 3770">
              <a:extLst>
                <a:ext uri="{FF2B5EF4-FFF2-40B4-BE49-F238E27FC236}">
                  <a16:creationId xmlns:a16="http://schemas.microsoft.com/office/drawing/2014/main" id="{03C5D711-D855-8B49-925D-87904B1205FF}"/>
                </a:ext>
              </a:extLst>
            </p:cNvPr>
            <p:cNvSpPr/>
            <p:nvPr/>
          </p:nvSpPr>
          <p:spPr bwMode="auto">
            <a:xfrm rot="17651891">
              <a:off x="8072027" y="449574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2" name="Soleil 3771">
              <a:extLst>
                <a:ext uri="{FF2B5EF4-FFF2-40B4-BE49-F238E27FC236}">
                  <a16:creationId xmlns:a16="http://schemas.microsoft.com/office/drawing/2014/main" id="{B0E40703-8B0E-BA47-A8B3-F82C156703EE}"/>
                </a:ext>
              </a:extLst>
            </p:cNvPr>
            <p:cNvSpPr/>
            <p:nvPr/>
          </p:nvSpPr>
          <p:spPr bwMode="auto">
            <a:xfrm rot="17651891">
              <a:off x="8224427" y="464814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3" name="Soleil 3772">
              <a:extLst>
                <a:ext uri="{FF2B5EF4-FFF2-40B4-BE49-F238E27FC236}">
                  <a16:creationId xmlns:a16="http://schemas.microsoft.com/office/drawing/2014/main" id="{F4C7888E-71A0-D24E-A17A-210F6F941C9E}"/>
                </a:ext>
              </a:extLst>
            </p:cNvPr>
            <p:cNvSpPr/>
            <p:nvPr/>
          </p:nvSpPr>
          <p:spPr bwMode="auto">
            <a:xfrm rot="17651891">
              <a:off x="7579561" y="467585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4" name="Soleil 3773">
              <a:extLst>
                <a:ext uri="{FF2B5EF4-FFF2-40B4-BE49-F238E27FC236}">
                  <a16:creationId xmlns:a16="http://schemas.microsoft.com/office/drawing/2014/main" id="{88242F5F-8369-4B4A-8AEA-71C8FFF950BA}"/>
                </a:ext>
              </a:extLst>
            </p:cNvPr>
            <p:cNvSpPr/>
            <p:nvPr/>
          </p:nvSpPr>
          <p:spPr bwMode="auto">
            <a:xfrm>
              <a:off x="7278538" y="458580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5" name="Soleil 3774">
              <a:extLst>
                <a:ext uri="{FF2B5EF4-FFF2-40B4-BE49-F238E27FC236}">
                  <a16:creationId xmlns:a16="http://schemas.microsoft.com/office/drawing/2014/main" id="{BCABE020-0F6B-AE41-A051-8F65FE6DC75A}"/>
                </a:ext>
              </a:extLst>
            </p:cNvPr>
            <p:cNvSpPr/>
            <p:nvPr/>
          </p:nvSpPr>
          <p:spPr bwMode="auto">
            <a:xfrm>
              <a:off x="7430938" y="473820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6" name="Soleil 3775">
              <a:extLst>
                <a:ext uri="{FF2B5EF4-FFF2-40B4-BE49-F238E27FC236}">
                  <a16:creationId xmlns:a16="http://schemas.microsoft.com/office/drawing/2014/main" id="{F864EE25-8ADB-4C4E-91F4-D644FF70DFB3}"/>
                </a:ext>
              </a:extLst>
            </p:cNvPr>
            <p:cNvSpPr/>
            <p:nvPr/>
          </p:nvSpPr>
          <p:spPr bwMode="auto">
            <a:xfrm>
              <a:off x="6944770" y="474387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7" name="Soleil 3776">
              <a:extLst>
                <a:ext uri="{FF2B5EF4-FFF2-40B4-BE49-F238E27FC236}">
                  <a16:creationId xmlns:a16="http://schemas.microsoft.com/office/drawing/2014/main" id="{DBD7C931-766C-2947-8C65-4BAE7DFBDC62}"/>
                </a:ext>
              </a:extLst>
            </p:cNvPr>
            <p:cNvSpPr/>
            <p:nvPr/>
          </p:nvSpPr>
          <p:spPr bwMode="auto">
            <a:xfrm>
              <a:off x="7097170" y="489627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8" name="Soleil 3777">
              <a:extLst>
                <a:ext uri="{FF2B5EF4-FFF2-40B4-BE49-F238E27FC236}">
                  <a16:creationId xmlns:a16="http://schemas.microsoft.com/office/drawing/2014/main" id="{1C6C1374-233B-B04F-B695-E706FC3852C0}"/>
                </a:ext>
              </a:extLst>
            </p:cNvPr>
            <p:cNvSpPr/>
            <p:nvPr/>
          </p:nvSpPr>
          <p:spPr bwMode="auto">
            <a:xfrm>
              <a:off x="7249570" y="504867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79" name="Soleil 3778">
              <a:extLst>
                <a:ext uri="{FF2B5EF4-FFF2-40B4-BE49-F238E27FC236}">
                  <a16:creationId xmlns:a16="http://schemas.microsoft.com/office/drawing/2014/main" id="{FF12C7F3-0290-8A44-B993-9F256B6CA7C7}"/>
                </a:ext>
              </a:extLst>
            </p:cNvPr>
            <p:cNvSpPr/>
            <p:nvPr/>
          </p:nvSpPr>
          <p:spPr bwMode="auto">
            <a:xfrm>
              <a:off x="7401970" y="520107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0" name="Soleil 3779">
              <a:extLst>
                <a:ext uri="{FF2B5EF4-FFF2-40B4-BE49-F238E27FC236}">
                  <a16:creationId xmlns:a16="http://schemas.microsoft.com/office/drawing/2014/main" id="{1A418675-C663-7F4A-AE08-288B2654C849}"/>
                </a:ext>
              </a:extLst>
            </p:cNvPr>
            <p:cNvSpPr/>
            <p:nvPr/>
          </p:nvSpPr>
          <p:spPr bwMode="auto">
            <a:xfrm>
              <a:off x="6977517" y="553231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1" name="Soleil 3780">
              <a:extLst>
                <a:ext uri="{FF2B5EF4-FFF2-40B4-BE49-F238E27FC236}">
                  <a16:creationId xmlns:a16="http://schemas.microsoft.com/office/drawing/2014/main" id="{8C52D04D-18FD-C846-8281-1A0E70D1D611}"/>
                </a:ext>
              </a:extLst>
            </p:cNvPr>
            <p:cNvSpPr/>
            <p:nvPr/>
          </p:nvSpPr>
          <p:spPr bwMode="auto">
            <a:xfrm>
              <a:off x="7129917" y="568471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2" name="Soleil 3781">
              <a:extLst>
                <a:ext uri="{FF2B5EF4-FFF2-40B4-BE49-F238E27FC236}">
                  <a16:creationId xmlns:a16="http://schemas.microsoft.com/office/drawing/2014/main" id="{7C39690A-FD0B-EF49-8661-6F65A5663E66}"/>
                </a:ext>
              </a:extLst>
            </p:cNvPr>
            <p:cNvSpPr/>
            <p:nvPr/>
          </p:nvSpPr>
          <p:spPr bwMode="auto">
            <a:xfrm>
              <a:off x="7282317" y="583711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3" name="Soleil 3782">
              <a:extLst>
                <a:ext uri="{FF2B5EF4-FFF2-40B4-BE49-F238E27FC236}">
                  <a16:creationId xmlns:a16="http://schemas.microsoft.com/office/drawing/2014/main" id="{84AF4B8B-0C2F-6543-A679-F4C3847B7804}"/>
                </a:ext>
              </a:extLst>
            </p:cNvPr>
            <p:cNvSpPr/>
            <p:nvPr/>
          </p:nvSpPr>
          <p:spPr bwMode="auto">
            <a:xfrm>
              <a:off x="7041752" y="52640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4" name="Soleil 3783">
              <a:extLst>
                <a:ext uri="{FF2B5EF4-FFF2-40B4-BE49-F238E27FC236}">
                  <a16:creationId xmlns:a16="http://schemas.microsoft.com/office/drawing/2014/main" id="{8A192031-7156-8140-8C19-17DE22CB287C}"/>
                </a:ext>
              </a:extLst>
            </p:cNvPr>
            <p:cNvSpPr/>
            <p:nvPr/>
          </p:nvSpPr>
          <p:spPr bwMode="auto">
            <a:xfrm>
              <a:off x="7194152" y="54164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5" name="Soleil 3784">
              <a:extLst>
                <a:ext uri="{FF2B5EF4-FFF2-40B4-BE49-F238E27FC236}">
                  <a16:creationId xmlns:a16="http://schemas.microsoft.com/office/drawing/2014/main" id="{65F8E7C6-FD67-EB45-8FA5-9A717AE63F4C}"/>
                </a:ext>
              </a:extLst>
            </p:cNvPr>
            <p:cNvSpPr/>
            <p:nvPr/>
          </p:nvSpPr>
          <p:spPr bwMode="auto">
            <a:xfrm>
              <a:off x="7346552" y="55688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6" name="Soleil 3785">
              <a:extLst>
                <a:ext uri="{FF2B5EF4-FFF2-40B4-BE49-F238E27FC236}">
                  <a16:creationId xmlns:a16="http://schemas.microsoft.com/office/drawing/2014/main" id="{72676F7D-CBD0-3747-B3D8-84279686DCD5}"/>
                </a:ext>
              </a:extLst>
            </p:cNvPr>
            <p:cNvSpPr/>
            <p:nvPr/>
          </p:nvSpPr>
          <p:spPr bwMode="auto">
            <a:xfrm>
              <a:off x="7498952" y="57212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7" name="Soleil 3786">
              <a:extLst>
                <a:ext uri="{FF2B5EF4-FFF2-40B4-BE49-F238E27FC236}">
                  <a16:creationId xmlns:a16="http://schemas.microsoft.com/office/drawing/2014/main" id="{9FDAE211-2F0A-EE44-B40C-CC2DC56DA4B5}"/>
                </a:ext>
              </a:extLst>
            </p:cNvPr>
            <p:cNvSpPr/>
            <p:nvPr/>
          </p:nvSpPr>
          <p:spPr bwMode="auto">
            <a:xfrm>
              <a:off x="7651352" y="58736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8" name="Soleil 3787">
              <a:extLst>
                <a:ext uri="{FF2B5EF4-FFF2-40B4-BE49-F238E27FC236}">
                  <a16:creationId xmlns:a16="http://schemas.microsoft.com/office/drawing/2014/main" id="{76B36A4A-DB41-1746-9C9D-2C8C344B33B8}"/>
                </a:ext>
              </a:extLst>
            </p:cNvPr>
            <p:cNvSpPr/>
            <p:nvPr/>
          </p:nvSpPr>
          <p:spPr bwMode="auto">
            <a:xfrm>
              <a:off x="7803752" y="602604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89" name="Soleil 3788">
              <a:extLst>
                <a:ext uri="{FF2B5EF4-FFF2-40B4-BE49-F238E27FC236}">
                  <a16:creationId xmlns:a16="http://schemas.microsoft.com/office/drawing/2014/main" id="{F1865D8A-A451-4A4A-8AE5-EBFE0CF4AF91}"/>
                </a:ext>
              </a:extLst>
            </p:cNvPr>
            <p:cNvSpPr/>
            <p:nvPr/>
          </p:nvSpPr>
          <p:spPr bwMode="auto">
            <a:xfrm>
              <a:off x="6854086" y="574895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0" name="Soleil 3789">
              <a:extLst>
                <a:ext uri="{FF2B5EF4-FFF2-40B4-BE49-F238E27FC236}">
                  <a16:creationId xmlns:a16="http://schemas.microsoft.com/office/drawing/2014/main" id="{4D759459-FBBA-E64D-B45A-06C5B320E055}"/>
                </a:ext>
              </a:extLst>
            </p:cNvPr>
            <p:cNvSpPr/>
            <p:nvPr/>
          </p:nvSpPr>
          <p:spPr bwMode="auto">
            <a:xfrm>
              <a:off x="7006486" y="590135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1" name="Soleil 3790">
              <a:extLst>
                <a:ext uri="{FF2B5EF4-FFF2-40B4-BE49-F238E27FC236}">
                  <a16:creationId xmlns:a16="http://schemas.microsoft.com/office/drawing/2014/main" id="{13C5FB05-BA8A-7F4B-BED7-7A335DD73C1A}"/>
                </a:ext>
              </a:extLst>
            </p:cNvPr>
            <p:cNvSpPr/>
            <p:nvPr/>
          </p:nvSpPr>
          <p:spPr bwMode="auto">
            <a:xfrm>
              <a:off x="7158886" y="605375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2" name="Soleil 3791">
              <a:extLst>
                <a:ext uri="{FF2B5EF4-FFF2-40B4-BE49-F238E27FC236}">
                  <a16:creationId xmlns:a16="http://schemas.microsoft.com/office/drawing/2014/main" id="{E0463791-D9A6-0544-BD21-0C04C1854E12}"/>
                </a:ext>
              </a:extLst>
            </p:cNvPr>
            <p:cNvSpPr/>
            <p:nvPr/>
          </p:nvSpPr>
          <p:spPr bwMode="auto">
            <a:xfrm>
              <a:off x="8233243" y="467207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3" name="Soleil 3792">
              <a:extLst>
                <a:ext uri="{FF2B5EF4-FFF2-40B4-BE49-F238E27FC236}">
                  <a16:creationId xmlns:a16="http://schemas.microsoft.com/office/drawing/2014/main" id="{9270F521-9D88-0549-8ABF-53CB05A4EEDC}"/>
                </a:ext>
              </a:extLst>
            </p:cNvPr>
            <p:cNvSpPr/>
            <p:nvPr/>
          </p:nvSpPr>
          <p:spPr bwMode="auto">
            <a:xfrm>
              <a:off x="7503990" y="469852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4" name="Soleil 3793">
              <a:extLst>
                <a:ext uri="{FF2B5EF4-FFF2-40B4-BE49-F238E27FC236}">
                  <a16:creationId xmlns:a16="http://schemas.microsoft.com/office/drawing/2014/main" id="{D6A487A7-E37D-C54D-A879-EDD037E522DE}"/>
                </a:ext>
              </a:extLst>
            </p:cNvPr>
            <p:cNvSpPr/>
            <p:nvPr/>
          </p:nvSpPr>
          <p:spPr bwMode="auto">
            <a:xfrm>
              <a:off x="7656390" y="485092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5" name="Soleil 3794">
              <a:extLst>
                <a:ext uri="{FF2B5EF4-FFF2-40B4-BE49-F238E27FC236}">
                  <a16:creationId xmlns:a16="http://schemas.microsoft.com/office/drawing/2014/main" id="{B35CC553-A170-9445-89E7-BA1C4A59085D}"/>
                </a:ext>
              </a:extLst>
            </p:cNvPr>
            <p:cNvSpPr/>
            <p:nvPr/>
          </p:nvSpPr>
          <p:spPr bwMode="auto">
            <a:xfrm>
              <a:off x="7808790" y="500332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6" name="Soleil 3795">
              <a:extLst>
                <a:ext uri="{FF2B5EF4-FFF2-40B4-BE49-F238E27FC236}">
                  <a16:creationId xmlns:a16="http://schemas.microsoft.com/office/drawing/2014/main" id="{DBDAC1BE-A856-DA4A-93C1-CDA407DC3B83}"/>
                </a:ext>
              </a:extLst>
            </p:cNvPr>
            <p:cNvSpPr/>
            <p:nvPr/>
          </p:nvSpPr>
          <p:spPr bwMode="auto">
            <a:xfrm>
              <a:off x="7961190" y="515572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7" name="Soleil 3796">
              <a:extLst>
                <a:ext uri="{FF2B5EF4-FFF2-40B4-BE49-F238E27FC236}">
                  <a16:creationId xmlns:a16="http://schemas.microsoft.com/office/drawing/2014/main" id="{B8518472-CABD-6541-97D6-157DB297A1C4}"/>
                </a:ext>
              </a:extLst>
            </p:cNvPr>
            <p:cNvSpPr/>
            <p:nvPr/>
          </p:nvSpPr>
          <p:spPr bwMode="auto">
            <a:xfrm>
              <a:off x="8113590" y="530812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8" name="Soleil 3797">
              <a:extLst>
                <a:ext uri="{FF2B5EF4-FFF2-40B4-BE49-F238E27FC236}">
                  <a16:creationId xmlns:a16="http://schemas.microsoft.com/office/drawing/2014/main" id="{293EB2C0-229E-8342-928E-CA934B80C0F6}"/>
                </a:ext>
              </a:extLst>
            </p:cNvPr>
            <p:cNvSpPr/>
            <p:nvPr/>
          </p:nvSpPr>
          <p:spPr bwMode="auto">
            <a:xfrm>
              <a:off x="7873025" y="473505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99" name="Soleil 3798">
              <a:extLst>
                <a:ext uri="{FF2B5EF4-FFF2-40B4-BE49-F238E27FC236}">
                  <a16:creationId xmlns:a16="http://schemas.microsoft.com/office/drawing/2014/main" id="{BC5A9138-B42B-3D47-A419-FA6BC407A3BE}"/>
                </a:ext>
              </a:extLst>
            </p:cNvPr>
            <p:cNvSpPr/>
            <p:nvPr/>
          </p:nvSpPr>
          <p:spPr bwMode="auto">
            <a:xfrm>
              <a:off x="8025425" y="488745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0" name="Soleil 3799">
              <a:extLst>
                <a:ext uri="{FF2B5EF4-FFF2-40B4-BE49-F238E27FC236}">
                  <a16:creationId xmlns:a16="http://schemas.microsoft.com/office/drawing/2014/main" id="{BCEFCC70-A136-2F40-BB81-8B43BFB281BC}"/>
                </a:ext>
              </a:extLst>
            </p:cNvPr>
            <p:cNvSpPr/>
            <p:nvPr/>
          </p:nvSpPr>
          <p:spPr bwMode="auto">
            <a:xfrm>
              <a:off x="8177825" y="503985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1" name="Soleil 3800">
              <a:extLst>
                <a:ext uri="{FF2B5EF4-FFF2-40B4-BE49-F238E27FC236}">
                  <a16:creationId xmlns:a16="http://schemas.microsoft.com/office/drawing/2014/main" id="{8439228F-4940-5F42-A652-086C356FEDB2}"/>
                </a:ext>
              </a:extLst>
            </p:cNvPr>
            <p:cNvSpPr/>
            <p:nvPr/>
          </p:nvSpPr>
          <p:spPr bwMode="auto">
            <a:xfrm>
              <a:off x="8330225" y="519225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2" name="Soleil 3801">
              <a:extLst>
                <a:ext uri="{FF2B5EF4-FFF2-40B4-BE49-F238E27FC236}">
                  <a16:creationId xmlns:a16="http://schemas.microsoft.com/office/drawing/2014/main" id="{AD48F251-02AE-D54D-879E-B6A65B7B2933}"/>
                </a:ext>
              </a:extLst>
            </p:cNvPr>
            <p:cNvSpPr/>
            <p:nvPr/>
          </p:nvSpPr>
          <p:spPr bwMode="auto">
            <a:xfrm>
              <a:off x="8482625" y="534465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3" name="Soleil 3802">
              <a:extLst>
                <a:ext uri="{FF2B5EF4-FFF2-40B4-BE49-F238E27FC236}">
                  <a16:creationId xmlns:a16="http://schemas.microsoft.com/office/drawing/2014/main" id="{E5742A1C-A708-C14A-8CD4-36A62BCBD85D}"/>
                </a:ext>
              </a:extLst>
            </p:cNvPr>
            <p:cNvSpPr/>
            <p:nvPr/>
          </p:nvSpPr>
          <p:spPr bwMode="auto">
            <a:xfrm>
              <a:off x="7532959" y="506756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4" name="Soleil 3803">
              <a:extLst>
                <a:ext uri="{FF2B5EF4-FFF2-40B4-BE49-F238E27FC236}">
                  <a16:creationId xmlns:a16="http://schemas.microsoft.com/office/drawing/2014/main" id="{4653BD9C-7555-4A48-A81C-F3E907EFEC3C}"/>
                </a:ext>
              </a:extLst>
            </p:cNvPr>
            <p:cNvSpPr/>
            <p:nvPr/>
          </p:nvSpPr>
          <p:spPr bwMode="auto">
            <a:xfrm>
              <a:off x="7685359" y="521996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5" name="Soleil 3804">
              <a:extLst>
                <a:ext uri="{FF2B5EF4-FFF2-40B4-BE49-F238E27FC236}">
                  <a16:creationId xmlns:a16="http://schemas.microsoft.com/office/drawing/2014/main" id="{F04A03E3-070D-2F47-812A-062FD5291BEC}"/>
                </a:ext>
              </a:extLst>
            </p:cNvPr>
            <p:cNvSpPr/>
            <p:nvPr/>
          </p:nvSpPr>
          <p:spPr bwMode="auto">
            <a:xfrm>
              <a:off x="7837759" y="537236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6" name="Soleil 3805">
              <a:extLst>
                <a:ext uri="{FF2B5EF4-FFF2-40B4-BE49-F238E27FC236}">
                  <a16:creationId xmlns:a16="http://schemas.microsoft.com/office/drawing/2014/main" id="{89A60DD4-1860-8947-875E-BF9E80C42188}"/>
                </a:ext>
              </a:extLst>
            </p:cNvPr>
            <p:cNvSpPr/>
            <p:nvPr/>
          </p:nvSpPr>
          <p:spPr bwMode="auto">
            <a:xfrm>
              <a:off x="7811309" y="470356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7" name="Soleil 3806">
              <a:extLst>
                <a:ext uri="{FF2B5EF4-FFF2-40B4-BE49-F238E27FC236}">
                  <a16:creationId xmlns:a16="http://schemas.microsoft.com/office/drawing/2014/main" id="{409904F0-5280-9E42-96D8-88B6C6D3FD0C}"/>
                </a:ext>
              </a:extLst>
            </p:cNvPr>
            <p:cNvSpPr/>
            <p:nvPr/>
          </p:nvSpPr>
          <p:spPr bwMode="auto">
            <a:xfrm>
              <a:off x="8027944" y="458769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8" name="Soleil 3807">
              <a:extLst>
                <a:ext uri="{FF2B5EF4-FFF2-40B4-BE49-F238E27FC236}">
                  <a16:creationId xmlns:a16="http://schemas.microsoft.com/office/drawing/2014/main" id="{CFBD24FD-7D63-3B4B-A10E-ADB689999FFD}"/>
                </a:ext>
              </a:extLst>
            </p:cNvPr>
            <p:cNvSpPr/>
            <p:nvPr/>
          </p:nvSpPr>
          <p:spPr bwMode="auto">
            <a:xfrm>
              <a:off x="8180344" y="474009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09" name="Soleil 3808">
              <a:extLst>
                <a:ext uri="{FF2B5EF4-FFF2-40B4-BE49-F238E27FC236}">
                  <a16:creationId xmlns:a16="http://schemas.microsoft.com/office/drawing/2014/main" id="{FC5760B8-C865-2647-B31F-3BAA506B8A44}"/>
                </a:ext>
              </a:extLst>
            </p:cNvPr>
            <p:cNvSpPr/>
            <p:nvPr/>
          </p:nvSpPr>
          <p:spPr bwMode="auto">
            <a:xfrm>
              <a:off x="7383078" y="461540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0" name="Soleil 3809">
              <a:extLst>
                <a:ext uri="{FF2B5EF4-FFF2-40B4-BE49-F238E27FC236}">
                  <a16:creationId xmlns:a16="http://schemas.microsoft.com/office/drawing/2014/main" id="{FB32B0DD-B268-384E-AABF-9253B3BBDEC6}"/>
                </a:ext>
              </a:extLst>
            </p:cNvPr>
            <p:cNvSpPr/>
            <p:nvPr/>
          </p:nvSpPr>
          <p:spPr bwMode="auto">
            <a:xfrm>
              <a:off x="7535478" y="476780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1" name="Soleil 3810">
              <a:extLst>
                <a:ext uri="{FF2B5EF4-FFF2-40B4-BE49-F238E27FC236}">
                  <a16:creationId xmlns:a16="http://schemas.microsoft.com/office/drawing/2014/main" id="{0C4F7F2C-9A18-014B-847B-A2F2AFC7795E}"/>
                </a:ext>
              </a:extLst>
            </p:cNvPr>
            <p:cNvSpPr/>
            <p:nvPr/>
          </p:nvSpPr>
          <p:spPr bwMode="auto">
            <a:xfrm>
              <a:off x="8429726" y="455872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2" name="Soleil 3811">
              <a:extLst>
                <a:ext uri="{FF2B5EF4-FFF2-40B4-BE49-F238E27FC236}">
                  <a16:creationId xmlns:a16="http://schemas.microsoft.com/office/drawing/2014/main" id="{A810841A-C3E6-4F49-93A5-88883F0B19ED}"/>
                </a:ext>
              </a:extLst>
            </p:cNvPr>
            <p:cNvSpPr/>
            <p:nvPr/>
          </p:nvSpPr>
          <p:spPr bwMode="auto">
            <a:xfrm>
              <a:off x="8582126" y="471112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3" name="Soleil 3812">
              <a:extLst>
                <a:ext uri="{FF2B5EF4-FFF2-40B4-BE49-F238E27FC236}">
                  <a16:creationId xmlns:a16="http://schemas.microsoft.com/office/drawing/2014/main" id="{654A31C3-9E91-9645-8B53-A77366B584C0}"/>
                </a:ext>
              </a:extLst>
            </p:cNvPr>
            <p:cNvSpPr/>
            <p:nvPr/>
          </p:nvSpPr>
          <p:spPr bwMode="auto">
            <a:xfrm>
              <a:off x="8798761" y="459524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4" name="Soleil 3813">
              <a:extLst>
                <a:ext uri="{FF2B5EF4-FFF2-40B4-BE49-F238E27FC236}">
                  <a16:creationId xmlns:a16="http://schemas.microsoft.com/office/drawing/2014/main" id="{61CFF124-1E74-6942-B5F4-51ACF5917744}"/>
                </a:ext>
              </a:extLst>
            </p:cNvPr>
            <p:cNvSpPr/>
            <p:nvPr/>
          </p:nvSpPr>
          <p:spPr bwMode="auto">
            <a:xfrm>
              <a:off x="8153895" y="462295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5" name="Soleil 3814">
              <a:extLst>
                <a:ext uri="{FF2B5EF4-FFF2-40B4-BE49-F238E27FC236}">
                  <a16:creationId xmlns:a16="http://schemas.microsoft.com/office/drawing/2014/main" id="{78214D25-9FD4-4A4F-8416-67FE44721434}"/>
                </a:ext>
              </a:extLst>
            </p:cNvPr>
            <p:cNvSpPr/>
            <p:nvPr/>
          </p:nvSpPr>
          <p:spPr bwMode="auto">
            <a:xfrm>
              <a:off x="8306295" y="477535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6" name="Soleil 3815">
              <a:extLst>
                <a:ext uri="{FF2B5EF4-FFF2-40B4-BE49-F238E27FC236}">
                  <a16:creationId xmlns:a16="http://schemas.microsoft.com/office/drawing/2014/main" id="{2CB56C2A-5999-884E-AD51-9B51C216910C}"/>
                </a:ext>
              </a:extLst>
            </p:cNvPr>
            <p:cNvSpPr/>
            <p:nvPr/>
          </p:nvSpPr>
          <p:spPr bwMode="auto">
            <a:xfrm>
              <a:off x="8556936" y="575147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7" name="Soleil 3816">
              <a:extLst>
                <a:ext uri="{FF2B5EF4-FFF2-40B4-BE49-F238E27FC236}">
                  <a16:creationId xmlns:a16="http://schemas.microsoft.com/office/drawing/2014/main" id="{47A8E054-1D55-BF4C-A7F4-576F3707559D}"/>
                </a:ext>
              </a:extLst>
            </p:cNvPr>
            <p:cNvSpPr/>
            <p:nvPr/>
          </p:nvSpPr>
          <p:spPr bwMode="auto">
            <a:xfrm>
              <a:off x="8709336" y="5903874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8" name="Soleil 3817">
              <a:extLst>
                <a:ext uri="{FF2B5EF4-FFF2-40B4-BE49-F238E27FC236}">
                  <a16:creationId xmlns:a16="http://schemas.microsoft.com/office/drawing/2014/main" id="{3473CFA0-83CF-5A4A-AAB6-C0C1C714B3E0}"/>
                </a:ext>
              </a:extLst>
            </p:cNvPr>
            <p:cNvSpPr/>
            <p:nvPr/>
          </p:nvSpPr>
          <p:spPr bwMode="auto">
            <a:xfrm>
              <a:off x="7980083" y="593032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19" name="Soleil 3818">
              <a:extLst>
                <a:ext uri="{FF2B5EF4-FFF2-40B4-BE49-F238E27FC236}">
                  <a16:creationId xmlns:a16="http://schemas.microsoft.com/office/drawing/2014/main" id="{CF65F83C-3E99-C741-AE50-B548EC375EA0}"/>
                </a:ext>
              </a:extLst>
            </p:cNvPr>
            <p:cNvSpPr/>
            <p:nvPr/>
          </p:nvSpPr>
          <p:spPr bwMode="auto">
            <a:xfrm>
              <a:off x="8132483" y="6082723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0" name="Soleil 3819">
              <a:extLst>
                <a:ext uri="{FF2B5EF4-FFF2-40B4-BE49-F238E27FC236}">
                  <a16:creationId xmlns:a16="http://schemas.microsoft.com/office/drawing/2014/main" id="{3AC7EDF7-99C9-F544-947E-16C7CAD25BD8}"/>
                </a:ext>
              </a:extLst>
            </p:cNvPr>
            <p:cNvSpPr/>
            <p:nvPr/>
          </p:nvSpPr>
          <p:spPr bwMode="auto">
            <a:xfrm>
              <a:off x="8349118" y="596684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1" name="Soleil 3820">
              <a:extLst>
                <a:ext uri="{FF2B5EF4-FFF2-40B4-BE49-F238E27FC236}">
                  <a16:creationId xmlns:a16="http://schemas.microsoft.com/office/drawing/2014/main" id="{AE61F800-2B01-5B4F-A18E-754BF93F735B}"/>
                </a:ext>
              </a:extLst>
            </p:cNvPr>
            <p:cNvSpPr/>
            <p:nvPr/>
          </p:nvSpPr>
          <p:spPr bwMode="auto">
            <a:xfrm>
              <a:off x="8501518" y="6119249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2" name="Soleil 3821">
              <a:extLst>
                <a:ext uri="{FF2B5EF4-FFF2-40B4-BE49-F238E27FC236}">
                  <a16:creationId xmlns:a16="http://schemas.microsoft.com/office/drawing/2014/main" id="{F77E1047-4E7B-264C-A067-7B8E5316EA00}"/>
                </a:ext>
              </a:extLst>
            </p:cNvPr>
            <p:cNvSpPr/>
            <p:nvPr/>
          </p:nvSpPr>
          <p:spPr bwMode="auto">
            <a:xfrm>
              <a:off x="8126186" y="591772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3" name="Soleil 3822">
              <a:extLst>
                <a:ext uri="{FF2B5EF4-FFF2-40B4-BE49-F238E27FC236}">
                  <a16:creationId xmlns:a16="http://schemas.microsoft.com/office/drawing/2014/main" id="{455DE843-C4B7-D24F-A2DB-0755C6533491}"/>
                </a:ext>
              </a:extLst>
            </p:cNvPr>
            <p:cNvSpPr/>
            <p:nvPr/>
          </p:nvSpPr>
          <p:spPr bwMode="auto">
            <a:xfrm>
              <a:off x="8278586" y="6070128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4" name="Soleil 3823">
              <a:extLst>
                <a:ext uri="{FF2B5EF4-FFF2-40B4-BE49-F238E27FC236}">
                  <a16:creationId xmlns:a16="http://schemas.microsoft.com/office/drawing/2014/main" id="{03DCD1B7-E769-A048-9A52-A89003DD4CBB}"/>
                </a:ext>
              </a:extLst>
            </p:cNvPr>
            <p:cNvSpPr/>
            <p:nvPr/>
          </p:nvSpPr>
          <p:spPr bwMode="auto">
            <a:xfrm>
              <a:off x="7549333" y="609657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5" name="Soleil 3824">
              <a:extLst>
                <a:ext uri="{FF2B5EF4-FFF2-40B4-BE49-F238E27FC236}">
                  <a16:creationId xmlns:a16="http://schemas.microsoft.com/office/drawing/2014/main" id="{24F71EC9-3542-6A41-BA95-67C38809A995}"/>
                </a:ext>
              </a:extLst>
            </p:cNvPr>
            <p:cNvSpPr/>
            <p:nvPr/>
          </p:nvSpPr>
          <p:spPr bwMode="auto">
            <a:xfrm>
              <a:off x="8682886" y="5159507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6" name="Soleil 3825">
              <a:extLst>
                <a:ext uri="{FF2B5EF4-FFF2-40B4-BE49-F238E27FC236}">
                  <a16:creationId xmlns:a16="http://schemas.microsoft.com/office/drawing/2014/main" id="{06B863D0-6774-7043-9E79-B180820952C3}"/>
                </a:ext>
              </a:extLst>
            </p:cNvPr>
            <p:cNvSpPr/>
            <p:nvPr/>
          </p:nvSpPr>
          <p:spPr bwMode="auto">
            <a:xfrm rot="17651891">
              <a:off x="7958671" y="54403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7" name="Soleil 3826">
              <a:extLst>
                <a:ext uri="{FF2B5EF4-FFF2-40B4-BE49-F238E27FC236}">
                  <a16:creationId xmlns:a16="http://schemas.microsoft.com/office/drawing/2014/main" id="{EBC8CC5E-688F-BA4F-A584-A1B2851D401C}"/>
                </a:ext>
              </a:extLst>
            </p:cNvPr>
            <p:cNvSpPr/>
            <p:nvPr/>
          </p:nvSpPr>
          <p:spPr bwMode="auto">
            <a:xfrm rot="17651891">
              <a:off x="8111071" y="55927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8" name="Soleil 3827">
              <a:extLst>
                <a:ext uri="{FF2B5EF4-FFF2-40B4-BE49-F238E27FC236}">
                  <a16:creationId xmlns:a16="http://schemas.microsoft.com/office/drawing/2014/main" id="{9E562809-E6D4-D349-AAFE-A5131406FE6F}"/>
                </a:ext>
              </a:extLst>
            </p:cNvPr>
            <p:cNvSpPr/>
            <p:nvPr/>
          </p:nvSpPr>
          <p:spPr bwMode="auto">
            <a:xfrm rot="17651891">
              <a:off x="8263471" y="57451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29" name="Soleil 3828">
              <a:extLst>
                <a:ext uri="{FF2B5EF4-FFF2-40B4-BE49-F238E27FC236}">
                  <a16:creationId xmlns:a16="http://schemas.microsoft.com/office/drawing/2014/main" id="{9CCE95FE-389A-DB46-B119-0BB9224E7A7C}"/>
                </a:ext>
              </a:extLst>
            </p:cNvPr>
            <p:cNvSpPr/>
            <p:nvPr/>
          </p:nvSpPr>
          <p:spPr bwMode="auto">
            <a:xfrm rot="17651891">
              <a:off x="8415871" y="589757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0" name="Soleil 3829">
              <a:extLst>
                <a:ext uri="{FF2B5EF4-FFF2-40B4-BE49-F238E27FC236}">
                  <a16:creationId xmlns:a16="http://schemas.microsoft.com/office/drawing/2014/main" id="{A0043E11-4E86-AF44-97CA-399ACFC6D1ED}"/>
                </a:ext>
              </a:extLst>
            </p:cNvPr>
            <p:cNvSpPr/>
            <p:nvPr/>
          </p:nvSpPr>
          <p:spPr bwMode="auto">
            <a:xfrm rot="17651891">
              <a:off x="8327706" y="547690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1" name="Soleil 3830">
              <a:extLst>
                <a:ext uri="{FF2B5EF4-FFF2-40B4-BE49-F238E27FC236}">
                  <a16:creationId xmlns:a16="http://schemas.microsoft.com/office/drawing/2014/main" id="{70FF8A68-747B-ED4E-A271-121265C9857D}"/>
                </a:ext>
              </a:extLst>
            </p:cNvPr>
            <p:cNvSpPr/>
            <p:nvPr/>
          </p:nvSpPr>
          <p:spPr bwMode="auto">
            <a:xfrm rot="17651891">
              <a:off x="8480106" y="562930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2" name="Soleil 3831">
              <a:extLst>
                <a:ext uri="{FF2B5EF4-FFF2-40B4-BE49-F238E27FC236}">
                  <a16:creationId xmlns:a16="http://schemas.microsoft.com/office/drawing/2014/main" id="{4B6895AA-9B6E-D844-B9D0-10925DA23594}"/>
                </a:ext>
              </a:extLst>
            </p:cNvPr>
            <p:cNvSpPr/>
            <p:nvPr/>
          </p:nvSpPr>
          <p:spPr bwMode="auto">
            <a:xfrm rot="17651891">
              <a:off x="8632506" y="578170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3" name="Soleil 3832">
              <a:extLst>
                <a:ext uri="{FF2B5EF4-FFF2-40B4-BE49-F238E27FC236}">
                  <a16:creationId xmlns:a16="http://schemas.microsoft.com/office/drawing/2014/main" id="{12C8B101-26D5-8040-BD55-15F8BF0188A7}"/>
                </a:ext>
              </a:extLst>
            </p:cNvPr>
            <p:cNvSpPr/>
            <p:nvPr/>
          </p:nvSpPr>
          <p:spPr bwMode="auto">
            <a:xfrm rot="17651891">
              <a:off x="7835240" y="56570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4" name="Soleil 3833">
              <a:extLst>
                <a:ext uri="{FF2B5EF4-FFF2-40B4-BE49-F238E27FC236}">
                  <a16:creationId xmlns:a16="http://schemas.microsoft.com/office/drawing/2014/main" id="{9F14D4E1-DD21-104D-A1CF-A9498D3C7E87}"/>
                </a:ext>
              </a:extLst>
            </p:cNvPr>
            <p:cNvSpPr/>
            <p:nvPr/>
          </p:nvSpPr>
          <p:spPr bwMode="auto">
            <a:xfrm rot="17651891">
              <a:off x="7987640" y="58094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5" name="Soleil 3834">
              <a:extLst>
                <a:ext uri="{FF2B5EF4-FFF2-40B4-BE49-F238E27FC236}">
                  <a16:creationId xmlns:a16="http://schemas.microsoft.com/office/drawing/2014/main" id="{8D612486-F6CD-9948-BAE0-656DEB8F8D09}"/>
                </a:ext>
              </a:extLst>
            </p:cNvPr>
            <p:cNvSpPr/>
            <p:nvPr/>
          </p:nvSpPr>
          <p:spPr bwMode="auto">
            <a:xfrm rot="17651891">
              <a:off x="8140040" y="596181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6" name="Soleil 3835">
              <a:extLst>
                <a:ext uri="{FF2B5EF4-FFF2-40B4-BE49-F238E27FC236}">
                  <a16:creationId xmlns:a16="http://schemas.microsoft.com/office/drawing/2014/main" id="{CC914E1B-1D70-9E4F-AA28-5B118CA37CDE}"/>
                </a:ext>
              </a:extLst>
            </p:cNvPr>
            <p:cNvSpPr/>
            <p:nvPr/>
          </p:nvSpPr>
          <p:spPr bwMode="auto">
            <a:xfrm rot="17651891">
              <a:off x="8104774" y="5427781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7" name="Soleil 3836">
              <a:extLst>
                <a:ext uri="{FF2B5EF4-FFF2-40B4-BE49-F238E27FC236}">
                  <a16:creationId xmlns:a16="http://schemas.microsoft.com/office/drawing/2014/main" id="{F1A6F3F1-4EB4-9242-BA86-13B5CBC9716D}"/>
                </a:ext>
              </a:extLst>
            </p:cNvPr>
            <p:cNvSpPr/>
            <p:nvPr/>
          </p:nvSpPr>
          <p:spPr bwMode="auto">
            <a:xfrm rot="17651891">
              <a:off x="7527921" y="560663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8" name="Soleil 3837">
              <a:extLst>
                <a:ext uri="{FF2B5EF4-FFF2-40B4-BE49-F238E27FC236}">
                  <a16:creationId xmlns:a16="http://schemas.microsoft.com/office/drawing/2014/main" id="{C48B677D-523F-A246-81A1-11DC25246ABB}"/>
                </a:ext>
              </a:extLst>
            </p:cNvPr>
            <p:cNvSpPr/>
            <p:nvPr/>
          </p:nvSpPr>
          <p:spPr bwMode="auto">
            <a:xfrm rot="17651891">
              <a:off x="7680321" y="575903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39" name="Soleil 3838">
              <a:extLst>
                <a:ext uri="{FF2B5EF4-FFF2-40B4-BE49-F238E27FC236}">
                  <a16:creationId xmlns:a16="http://schemas.microsoft.com/office/drawing/2014/main" id="{C05A8DEA-5C88-D641-B378-E20BA0516ECF}"/>
                </a:ext>
              </a:extLst>
            </p:cNvPr>
            <p:cNvSpPr/>
            <p:nvPr/>
          </p:nvSpPr>
          <p:spPr bwMode="auto">
            <a:xfrm rot="17651891">
              <a:off x="7832721" y="591143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0" name="Soleil 3839">
              <a:extLst>
                <a:ext uri="{FF2B5EF4-FFF2-40B4-BE49-F238E27FC236}">
                  <a16:creationId xmlns:a16="http://schemas.microsoft.com/office/drawing/2014/main" id="{7CF128BA-BFCF-294C-869C-9A868C3233EC}"/>
                </a:ext>
              </a:extLst>
            </p:cNvPr>
            <p:cNvSpPr/>
            <p:nvPr/>
          </p:nvSpPr>
          <p:spPr bwMode="auto">
            <a:xfrm rot="17651891">
              <a:off x="7985121" y="606383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1" name="Soleil 3840">
              <a:extLst>
                <a:ext uri="{FF2B5EF4-FFF2-40B4-BE49-F238E27FC236}">
                  <a16:creationId xmlns:a16="http://schemas.microsoft.com/office/drawing/2014/main" id="{649241D2-C983-454E-8B47-48ECE3FE6AE6}"/>
                </a:ext>
              </a:extLst>
            </p:cNvPr>
            <p:cNvSpPr/>
            <p:nvPr/>
          </p:nvSpPr>
          <p:spPr bwMode="auto">
            <a:xfrm rot="17651891">
              <a:off x="7744556" y="549075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2" name="Soleil 3841">
              <a:extLst>
                <a:ext uri="{FF2B5EF4-FFF2-40B4-BE49-F238E27FC236}">
                  <a16:creationId xmlns:a16="http://schemas.microsoft.com/office/drawing/2014/main" id="{B5456740-16AE-BC4B-806E-8662E2EB1202}"/>
                </a:ext>
              </a:extLst>
            </p:cNvPr>
            <p:cNvSpPr/>
            <p:nvPr/>
          </p:nvSpPr>
          <p:spPr bwMode="auto">
            <a:xfrm rot="17651891">
              <a:off x="7896956" y="564315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3" name="Soleil 3842">
              <a:extLst>
                <a:ext uri="{FF2B5EF4-FFF2-40B4-BE49-F238E27FC236}">
                  <a16:creationId xmlns:a16="http://schemas.microsoft.com/office/drawing/2014/main" id="{04EDB60F-69AC-1342-AE50-440419B05CA5}"/>
                </a:ext>
              </a:extLst>
            </p:cNvPr>
            <p:cNvSpPr/>
            <p:nvPr/>
          </p:nvSpPr>
          <p:spPr bwMode="auto">
            <a:xfrm rot="17651891">
              <a:off x="8049356" y="579555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4" name="Soleil 3843">
              <a:extLst>
                <a:ext uri="{FF2B5EF4-FFF2-40B4-BE49-F238E27FC236}">
                  <a16:creationId xmlns:a16="http://schemas.microsoft.com/office/drawing/2014/main" id="{561C66A9-6D86-6A42-9D8D-A70C8FC9EC4D}"/>
                </a:ext>
              </a:extLst>
            </p:cNvPr>
            <p:cNvSpPr/>
            <p:nvPr/>
          </p:nvSpPr>
          <p:spPr bwMode="auto">
            <a:xfrm rot="17651891">
              <a:off x="8201756" y="5947956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5" name="Soleil 3844">
              <a:extLst>
                <a:ext uri="{FF2B5EF4-FFF2-40B4-BE49-F238E27FC236}">
                  <a16:creationId xmlns:a16="http://schemas.microsoft.com/office/drawing/2014/main" id="{9648887E-E6AF-E04E-9E3D-39C9667DED77}"/>
                </a:ext>
              </a:extLst>
            </p:cNvPr>
            <p:cNvSpPr/>
            <p:nvPr/>
          </p:nvSpPr>
          <p:spPr bwMode="auto">
            <a:xfrm rot="17651891">
              <a:off x="7556890" y="5975665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47" name="Soleil 3846">
              <a:extLst>
                <a:ext uri="{FF2B5EF4-FFF2-40B4-BE49-F238E27FC236}">
                  <a16:creationId xmlns:a16="http://schemas.microsoft.com/office/drawing/2014/main" id="{5D72C0ED-5EDB-FB4C-A9A8-85D6F8C0F088}"/>
                </a:ext>
              </a:extLst>
            </p:cNvPr>
            <p:cNvSpPr/>
            <p:nvPr/>
          </p:nvSpPr>
          <p:spPr bwMode="auto">
            <a:xfrm>
              <a:off x="7577041" y="4053662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853" name="Groupe 3852">
            <a:extLst>
              <a:ext uri="{FF2B5EF4-FFF2-40B4-BE49-F238E27FC236}">
                <a16:creationId xmlns:a16="http://schemas.microsoft.com/office/drawing/2014/main" id="{549EE41A-5C91-7840-B6D8-48C7340E8993}"/>
              </a:ext>
            </a:extLst>
          </p:cNvPr>
          <p:cNvGrpSpPr/>
          <p:nvPr/>
        </p:nvGrpSpPr>
        <p:grpSpPr>
          <a:xfrm>
            <a:off x="248061" y="1881503"/>
            <a:ext cx="11311147" cy="4780567"/>
            <a:chOff x="476719" y="2523978"/>
            <a:chExt cx="9543780" cy="4033603"/>
          </a:xfrm>
        </p:grpSpPr>
        <p:sp>
          <p:nvSpPr>
            <p:cNvPr id="1737" name="ZoneTexte 1736">
              <a:extLst>
                <a:ext uri="{FF2B5EF4-FFF2-40B4-BE49-F238E27FC236}">
                  <a16:creationId xmlns:a16="http://schemas.microsoft.com/office/drawing/2014/main" id="{8713B4C8-3E17-A745-91C0-86C3F3C26E40}"/>
                </a:ext>
              </a:extLst>
            </p:cNvPr>
            <p:cNvSpPr txBox="1"/>
            <p:nvPr/>
          </p:nvSpPr>
          <p:spPr>
            <a:xfrm>
              <a:off x="589016" y="2523978"/>
              <a:ext cx="1822502" cy="2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22" dirty="0"/>
                <a:t>Molécule 1 efficace sur</a:t>
              </a:r>
            </a:p>
          </p:txBody>
        </p:sp>
        <p:sp>
          <p:nvSpPr>
            <p:cNvPr id="1738" name="Soleil 1737">
              <a:extLst>
                <a:ext uri="{FF2B5EF4-FFF2-40B4-BE49-F238E27FC236}">
                  <a16:creationId xmlns:a16="http://schemas.microsoft.com/office/drawing/2014/main" id="{7114DCC3-EBC2-6549-8C0A-A404D3914351}"/>
                </a:ext>
              </a:extLst>
            </p:cNvPr>
            <p:cNvSpPr/>
            <p:nvPr/>
          </p:nvSpPr>
          <p:spPr bwMode="auto">
            <a:xfrm>
              <a:off x="2264783" y="2617154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39" name="ZoneTexte 1738">
              <a:extLst>
                <a:ext uri="{FF2B5EF4-FFF2-40B4-BE49-F238E27FC236}">
                  <a16:creationId xmlns:a16="http://schemas.microsoft.com/office/drawing/2014/main" id="{6489CD18-1838-8542-AE90-633EB01A5191}"/>
                </a:ext>
              </a:extLst>
            </p:cNvPr>
            <p:cNvSpPr txBox="1"/>
            <p:nvPr/>
          </p:nvSpPr>
          <p:spPr>
            <a:xfrm>
              <a:off x="3634496" y="2523978"/>
              <a:ext cx="2014573" cy="2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22" dirty="0"/>
                <a:t>Molécule 2 efficace sur </a:t>
              </a:r>
            </a:p>
          </p:txBody>
        </p:sp>
        <p:sp>
          <p:nvSpPr>
            <p:cNvPr id="1752" name="Soleil 1751">
              <a:extLst>
                <a:ext uri="{FF2B5EF4-FFF2-40B4-BE49-F238E27FC236}">
                  <a16:creationId xmlns:a16="http://schemas.microsoft.com/office/drawing/2014/main" id="{C5652F49-6ADF-5F44-B884-BFBEE06AD007}"/>
                </a:ext>
              </a:extLst>
            </p:cNvPr>
            <p:cNvSpPr/>
            <p:nvPr/>
          </p:nvSpPr>
          <p:spPr bwMode="auto">
            <a:xfrm>
              <a:off x="5421728" y="2612746"/>
              <a:ext cx="68013" cy="98241"/>
            </a:xfrm>
            <a:prstGeom prst="sun">
              <a:avLst/>
            </a:prstGeom>
            <a:solidFill>
              <a:schemeClr val="accent2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3848" name="Groupe 3847">
              <a:extLst>
                <a:ext uri="{FF2B5EF4-FFF2-40B4-BE49-F238E27FC236}">
                  <a16:creationId xmlns:a16="http://schemas.microsoft.com/office/drawing/2014/main" id="{AEB340C9-A5DA-034B-8D21-214870266FB1}"/>
                </a:ext>
              </a:extLst>
            </p:cNvPr>
            <p:cNvGrpSpPr/>
            <p:nvPr/>
          </p:nvGrpSpPr>
          <p:grpSpPr>
            <a:xfrm>
              <a:off x="476719" y="3088907"/>
              <a:ext cx="3059969" cy="3468674"/>
              <a:chOff x="476719" y="3088907"/>
              <a:chExt cx="3059969" cy="3468674"/>
            </a:xfrm>
          </p:grpSpPr>
          <p:sp>
            <p:nvSpPr>
              <p:cNvPr id="1159" name="Cadre 1158">
                <a:extLst>
                  <a:ext uri="{FF2B5EF4-FFF2-40B4-BE49-F238E27FC236}">
                    <a16:creationId xmlns:a16="http://schemas.microsoft.com/office/drawing/2014/main" id="{EA46A837-16E1-4044-AA71-086DDA5DC4C9}"/>
                  </a:ext>
                </a:extLst>
              </p:cNvPr>
              <p:cNvSpPr/>
              <p:nvPr/>
            </p:nvSpPr>
            <p:spPr bwMode="auto">
              <a:xfrm>
                <a:off x="476719" y="3088907"/>
                <a:ext cx="3059969" cy="3468674"/>
              </a:xfrm>
              <a:prstGeom prst="frame">
                <a:avLst>
                  <a:gd name="adj1" fmla="val 4262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0" name="Soleil 1159">
                <a:extLst>
                  <a:ext uri="{FF2B5EF4-FFF2-40B4-BE49-F238E27FC236}">
                    <a16:creationId xmlns:a16="http://schemas.microsoft.com/office/drawing/2014/main" id="{CBAC676B-7377-7646-B020-9A62F431ACF4}"/>
                  </a:ext>
                </a:extLst>
              </p:cNvPr>
              <p:cNvSpPr/>
              <p:nvPr/>
            </p:nvSpPr>
            <p:spPr bwMode="auto">
              <a:xfrm>
                <a:off x="831899" y="34516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1" name="Soleil 1160">
                <a:extLst>
                  <a:ext uri="{FF2B5EF4-FFF2-40B4-BE49-F238E27FC236}">
                    <a16:creationId xmlns:a16="http://schemas.microsoft.com/office/drawing/2014/main" id="{1A8544EF-41B5-A545-A1A0-FF3CCEC2A7EC}"/>
                  </a:ext>
                </a:extLst>
              </p:cNvPr>
              <p:cNvSpPr/>
              <p:nvPr/>
            </p:nvSpPr>
            <p:spPr bwMode="auto">
              <a:xfrm>
                <a:off x="984299" y="36040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2" name="Soleil 1161">
                <a:extLst>
                  <a:ext uri="{FF2B5EF4-FFF2-40B4-BE49-F238E27FC236}">
                    <a16:creationId xmlns:a16="http://schemas.microsoft.com/office/drawing/2014/main" id="{3398498D-93E2-9148-ACAA-6092D02FE023}"/>
                  </a:ext>
                </a:extLst>
              </p:cNvPr>
              <p:cNvSpPr/>
              <p:nvPr/>
            </p:nvSpPr>
            <p:spPr bwMode="auto">
              <a:xfrm>
                <a:off x="1136699" y="37564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3" name="Soleil 1162">
                <a:extLst>
                  <a:ext uri="{FF2B5EF4-FFF2-40B4-BE49-F238E27FC236}">
                    <a16:creationId xmlns:a16="http://schemas.microsoft.com/office/drawing/2014/main" id="{B0D85329-2EC4-C447-87A7-65F39160A09E}"/>
                  </a:ext>
                </a:extLst>
              </p:cNvPr>
              <p:cNvSpPr/>
              <p:nvPr/>
            </p:nvSpPr>
            <p:spPr bwMode="auto">
              <a:xfrm>
                <a:off x="1289099" y="39088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4" name="Soleil 1163">
                <a:extLst>
                  <a:ext uri="{FF2B5EF4-FFF2-40B4-BE49-F238E27FC236}">
                    <a16:creationId xmlns:a16="http://schemas.microsoft.com/office/drawing/2014/main" id="{ED932B2E-95AA-9744-BF58-5B5A877DAB27}"/>
                  </a:ext>
                </a:extLst>
              </p:cNvPr>
              <p:cNvSpPr/>
              <p:nvPr/>
            </p:nvSpPr>
            <p:spPr bwMode="auto">
              <a:xfrm>
                <a:off x="1441499" y="40612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5" name="Soleil 1164">
                <a:extLst>
                  <a:ext uri="{FF2B5EF4-FFF2-40B4-BE49-F238E27FC236}">
                    <a16:creationId xmlns:a16="http://schemas.microsoft.com/office/drawing/2014/main" id="{12B4D1FC-88E9-024F-8F0C-CE5134890B7F}"/>
                  </a:ext>
                </a:extLst>
              </p:cNvPr>
              <p:cNvSpPr/>
              <p:nvPr/>
            </p:nvSpPr>
            <p:spPr bwMode="auto">
              <a:xfrm>
                <a:off x="1593899" y="42136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6" name="Soleil 1165">
                <a:extLst>
                  <a:ext uri="{FF2B5EF4-FFF2-40B4-BE49-F238E27FC236}">
                    <a16:creationId xmlns:a16="http://schemas.microsoft.com/office/drawing/2014/main" id="{52184DF2-70E5-C94E-9F91-51368A8A57DD}"/>
                  </a:ext>
                </a:extLst>
              </p:cNvPr>
              <p:cNvSpPr/>
              <p:nvPr/>
            </p:nvSpPr>
            <p:spPr bwMode="auto">
              <a:xfrm>
                <a:off x="1746299" y="43660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7" name="Soleil 1166">
                <a:extLst>
                  <a:ext uri="{FF2B5EF4-FFF2-40B4-BE49-F238E27FC236}">
                    <a16:creationId xmlns:a16="http://schemas.microsoft.com/office/drawing/2014/main" id="{23EC5A5E-621D-234C-A346-A431B33FAE05}"/>
                  </a:ext>
                </a:extLst>
              </p:cNvPr>
              <p:cNvSpPr/>
              <p:nvPr/>
            </p:nvSpPr>
            <p:spPr bwMode="auto">
              <a:xfrm>
                <a:off x="1898699" y="45184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8" name="Soleil 1167">
                <a:extLst>
                  <a:ext uri="{FF2B5EF4-FFF2-40B4-BE49-F238E27FC236}">
                    <a16:creationId xmlns:a16="http://schemas.microsoft.com/office/drawing/2014/main" id="{513C5B32-4948-4C40-8B58-802B4A7A6A1C}"/>
                  </a:ext>
                </a:extLst>
              </p:cNvPr>
              <p:cNvSpPr/>
              <p:nvPr/>
            </p:nvSpPr>
            <p:spPr bwMode="auto">
              <a:xfrm>
                <a:off x="1946561" y="41557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69" name="Soleil 1168">
                <a:extLst>
                  <a:ext uri="{FF2B5EF4-FFF2-40B4-BE49-F238E27FC236}">
                    <a16:creationId xmlns:a16="http://schemas.microsoft.com/office/drawing/2014/main" id="{503AAA3B-973D-2E43-A1A2-4554B2C2FC42}"/>
                  </a:ext>
                </a:extLst>
              </p:cNvPr>
              <p:cNvSpPr/>
              <p:nvPr/>
            </p:nvSpPr>
            <p:spPr bwMode="auto">
              <a:xfrm>
                <a:off x="2098961" y="43081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0" name="Soleil 1169">
                <a:extLst>
                  <a:ext uri="{FF2B5EF4-FFF2-40B4-BE49-F238E27FC236}">
                    <a16:creationId xmlns:a16="http://schemas.microsoft.com/office/drawing/2014/main" id="{C74344B1-E70D-454A-854A-D35120A74462}"/>
                  </a:ext>
                </a:extLst>
              </p:cNvPr>
              <p:cNvSpPr/>
              <p:nvPr/>
            </p:nvSpPr>
            <p:spPr bwMode="auto">
              <a:xfrm>
                <a:off x="2251361" y="44605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1" name="Soleil 1170">
                <a:extLst>
                  <a:ext uri="{FF2B5EF4-FFF2-40B4-BE49-F238E27FC236}">
                    <a16:creationId xmlns:a16="http://schemas.microsoft.com/office/drawing/2014/main" id="{475B188A-F1C4-CC42-B05C-C01A024DA6DF}"/>
                  </a:ext>
                </a:extLst>
              </p:cNvPr>
              <p:cNvSpPr/>
              <p:nvPr/>
            </p:nvSpPr>
            <p:spPr bwMode="auto">
              <a:xfrm>
                <a:off x="1549817" y="437486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2" name="Soleil 1171">
                <a:extLst>
                  <a:ext uri="{FF2B5EF4-FFF2-40B4-BE49-F238E27FC236}">
                    <a16:creationId xmlns:a16="http://schemas.microsoft.com/office/drawing/2014/main" id="{62C60E07-F1D4-4E40-8D0B-068C74F5271F}"/>
                  </a:ext>
                </a:extLst>
              </p:cNvPr>
              <p:cNvSpPr/>
              <p:nvPr/>
            </p:nvSpPr>
            <p:spPr bwMode="auto">
              <a:xfrm>
                <a:off x="1702217" y="452726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3" name="Soleil 1172">
                <a:extLst>
                  <a:ext uri="{FF2B5EF4-FFF2-40B4-BE49-F238E27FC236}">
                    <a16:creationId xmlns:a16="http://schemas.microsoft.com/office/drawing/2014/main" id="{F68AC226-B707-A349-99F5-2C49B22CB85A}"/>
                  </a:ext>
                </a:extLst>
              </p:cNvPr>
              <p:cNvSpPr/>
              <p:nvPr/>
            </p:nvSpPr>
            <p:spPr bwMode="auto">
              <a:xfrm>
                <a:off x="1854617" y="467966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4" name="Soleil 1173">
                <a:extLst>
                  <a:ext uri="{FF2B5EF4-FFF2-40B4-BE49-F238E27FC236}">
                    <a16:creationId xmlns:a16="http://schemas.microsoft.com/office/drawing/2014/main" id="{DB924C0E-C520-D149-AF28-0225631D7C5B}"/>
                  </a:ext>
                </a:extLst>
              </p:cNvPr>
              <p:cNvSpPr/>
              <p:nvPr/>
            </p:nvSpPr>
            <p:spPr bwMode="auto">
              <a:xfrm>
                <a:off x="1515810" y="38704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5" name="Soleil 1174">
                <a:extLst>
                  <a:ext uri="{FF2B5EF4-FFF2-40B4-BE49-F238E27FC236}">
                    <a16:creationId xmlns:a16="http://schemas.microsoft.com/office/drawing/2014/main" id="{96DF6ECB-EE7F-1B46-AD1F-35147D1EBDCC}"/>
                  </a:ext>
                </a:extLst>
              </p:cNvPr>
              <p:cNvSpPr/>
              <p:nvPr/>
            </p:nvSpPr>
            <p:spPr bwMode="auto">
              <a:xfrm>
                <a:off x="1668210" y="40228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6" name="Soleil 1175">
                <a:extLst>
                  <a:ext uri="{FF2B5EF4-FFF2-40B4-BE49-F238E27FC236}">
                    <a16:creationId xmlns:a16="http://schemas.microsoft.com/office/drawing/2014/main" id="{70036F72-F1FE-0F4F-BF0E-2210010F3E77}"/>
                  </a:ext>
                </a:extLst>
              </p:cNvPr>
              <p:cNvSpPr/>
              <p:nvPr/>
            </p:nvSpPr>
            <p:spPr bwMode="auto">
              <a:xfrm>
                <a:off x="1820610" y="41752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7" name="Soleil 1176">
                <a:extLst>
                  <a:ext uri="{FF2B5EF4-FFF2-40B4-BE49-F238E27FC236}">
                    <a16:creationId xmlns:a16="http://schemas.microsoft.com/office/drawing/2014/main" id="{A8002A83-0A21-524C-AE89-8157E2616D6F}"/>
                  </a:ext>
                </a:extLst>
              </p:cNvPr>
              <p:cNvSpPr/>
              <p:nvPr/>
            </p:nvSpPr>
            <p:spPr bwMode="auto">
              <a:xfrm>
                <a:off x="1973010" y="43276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8" name="Soleil 1177">
                <a:extLst>
                  <a:ext uri="{FF2B5EF4-FFF2-40B4-BE49-F238E27FC236}">
                    <a16:creationId xmlns:a16="http://schemas.microsoft.com/office/drawing/2014/main" id="{05AA1AC7-57F3-9B4A-B352-83D2C140483B}"/>
                  </a:ext>
                </a:extLst>
              </p:cNvPr>
              <p:cNvSpPr/>
              <p:nvPr/>
            </p:nvSpPr>
            <p:spPr bwMode="auto">
              <a:xfrm>
                <a:off x="1455355" y="421868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79" name="Soleil 1178">
                <a:extLst>
                  <a:ext uri="{FF2B5EF4-FFF2-40B4-BE49-F238E27FC236}">
                    <a16:creationId xmlns:a16="http://schemas.microsoft.com/office/drawing/2014/main" id="{527C27A0-4434-C741-A93C-A32682E7F5B9}"/>
                  </a:ext>
                </a:extLst>
              </p:cNvPr>
              <p:cNvSpPr/>
              <p:nvPr/>
            </p:nvSpPr>
            <p:spPr bwMode="auto">
              <a:xfrm>
                <a:off x="980521" y="416452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0" name="Soleil 1179">
                <a:extLst>
                  <a:ext uri="{FF2B5EF4-FFF2-40B4-BE49-F238E27FC236}">
                    <a16:creationId xmlns:a16="http://schemas.microsoft.com/office/drawing/2014/main" id="{370F723A-21BB-FE49-9344-43B44CF77027}"/>
                  </a:ext>
                </a:extLst>
              </p:cNvPr>
              <p:cNvSpPr/>
              <p:nvPr/>
            </p:nvSpPr>
            <p:spPr bwMode="auto">
              <a:xfrm>
                <a:off x="1132921" y="41645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1" name="Soleil 1180">
                <a:extLst>
                  <a:ext uri="{FF2B5EF4-FFF2-40B4-BE49-F238E27FC236}">
                    <a16:creationId xmlns:a16="http://schemas.microsoft.com/office/drawing/2014/main" id="{FF9CE98A-485A-FD46-B9D8-B04EAC3781F6}"/>
                  </a:ext>
                </a:extLst>
              </p:cNvPr>
              <p:cNvSpPr/>
              <p:nvPr/>
            </p:nvSpPr>
            <p:spPr bwMode="auto">
              <a:xfrm>
                <a:off x="1285321" y="43169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2" name="Soleil 1181">
                <a:extLst>
                  <a:ext uri="{FF2B5EF4-FFF2-40B4-BE49-F238E27FC236}">
                    <a16:creationId xmlns:a16="http://schemas.microsoft.com/office/drawing/2014/main" id="{83DF3728-BFA9-374F-A616-BB220B524D6F}"/>
                  </a:ext>
                </a:extLst>
              </p:cNvPr>
              <p:cNvSpPr/>
              <p:nvPr/>
            </p:nvSpPr>
            <p:spPr bwMode="auto">
              <a:xfrm>
                <a:off x="1437721" y="44693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3" name="Soleil 1182">
                <a:extLst>
                  <a:ext uri="{FF2B5EF4-FFF2-40B4-BE49-F238E27FC236}">
                    <a16:creationId xmlns:a16="http://schemas.microsoft.com/office/drawing/2014/main" id="{D4B267C6-05B3-3843-9635-1AE84ED45A76}"/>
                  </a:ext>
                </a:extLst>
              </p:cNvPr>
              <p:cNvSpPr/>
              <p:nvPr/>
            </p:nvSpPr>
            <p:spPr bwMode="auto">
              <a:xfrm>
                <a:off x="1590121" y="46217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4" name="Soleil 1183">
                <a:extLst>
                  <a:ext uri="{FF2B5EF4-FFF2-40B4-BE49-F238E27FC236}">
                    <a16:creationId xmlns:a16="http://schemas.microsoft.com/office/drawing/2014/main" id="{6D94AC27-E8F5-E44A-841E-363080A15720}"/>
                  </a:ext>
                </a:extLst>
              </p:cNvPr>
              <p:cNvSpPr/>
              <p:nvPr/>
            </p:nvSpPr>
            <p:spPr bwMode="auto">
              <a:xfrm>
                <a:off x="1946560" y="47199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5" name="Soleil 1184">
                <a:extLst>
                  <a:ext uri="{FF2B5EF4-FFF2-40B4-BE49-F238E27FC236}">
                    <a16:creationId xmlns:a16="http://schemas.microsoft.com/office/drawing/2014/main" id="{1255A597-6B39-7948-82F2-E3B833128035}"/>
                  </a:ext>
                </a:extLst>
              </p:cNvPr>
              <p:cNvSpPr/>
              <p:nvPr/>
            </p:nvSpPr>
            <p:spPr bwMode="auto">
              <a:xfrm>
                <a:off x="1255092" y="45096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6" name="Soleil 1185">
                <a:extLst>
                  <a:ext uri="{FF2B5EF4-FFF2-40B4-BE49-F238E27FC236}">
                    <a16:creationId xmlns:a16="http://schemas.microsoft.com/office/drawing/2014/main" id="{CDB8A7C2-C743-DA46-901D-55192329CB1E}"/>
                  </a:ext>
                </a:extLst>
              </p:cNvPr>
              <p:cNvSpPr/>
              <p:nvPr/>
            </p:nvSpPr>
            <p:spPr bwMode="auto">
              <a:xfrm>
                <a:off x="1407492" y="46620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7" name="Soleil 1186">
                <a:extLst>
                  <a:ext uri="{FF2B5EF4-FFF2-40B4-BE49-F238E27FC236}">
                    <a16:creationId xmlns:a16="http://schemas.microsoft.com/office/drawing/2014/main" id="{C5F93DEC-57A6-B24B-88DC-A26D41959198}"/>
                  </a:ext>
                </a:extLst>
              </p:cNvPr>
              <p:cNvSpPr/>
              <p:nvPr/>
            </p:nvSpPr>
            <p:spPr bwMode="auto">
              <a:xfrm>
                <a:off x="1559892" y="48144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8" name="Soleil 1187">
                <a:extLst>
                  <a:ext uri="{FF2B5EF4-FFF2-40B4-BE49-F238E27FC236}">
                    <a16:creationId xmlns:a16="http://schemas.microsoft.com/office/drawing/2014/main" id="{E5513586-3033-8A42-B716-3081FC0F6AC3}"/>
                  </a:ext>
                </a:extLst>
              </p:cNvPr>
              <p:cNvSpPr/>
              <p:nvPr/>
            </p:nvSpPr>
            <p:spPr bwMode="auto">
              <a:xfrm>
                <a:off x="1712292" y="49668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89" name="Soleil 1188">
                <a:extLst>
                  <a:ext uri="{FF2B5EF4-FFF2-40B4-BE49-F238E27FC236}">
                    <a16:creationId xmlns:a16="http://schemas.microsoft.com/office/drawing/2014/main" id="{86BA3701-C2EC-2E42-94DF-692BF5A4881D}"/>
                  </a:ext>
                </a:extLst>
              </p:cNvPr>
              <p:cNvSpPr/>
              <p:nvPr/>
            </p:nvSpPr>
            <p:spPr bwMode="auto">
              <a:xfrm>
                <a:off x="1864692" y="51192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0" name="Soleil 1189">
                <a:extLst>
                  <a:ext uri="{FF2B5EF4-FFF2-40B4-BE49-F238E27FC236}">
                    <a16:creationId xmlns:a16="http://schemas.microsoft.com/office/drawing/2014/main" id="{4FD5CD3A-B26C-A142-9605-91EF9AD0F3AC}"/>
                  </a:ext>
                </a:extLst>
              </p:cNvPr>
              <p:cNvSpPr/>
              <p:nvPr/>
            </p:nvSpPr>
            <p:spPr bwMode="auto">
              <a:xfrm>
                <a:off x="1912554" y="47564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1" name="Soleil 1190">
                <a:extLst>
                  <a:ext uri="{FF2B5EF4-FFF2-40B4-BE49-F238E27FC236}">
                    <a16:creationId xmlns:a16="http://schemas.microsoft.com/office/drawing/2014/main" id="{F3974A38-43D9-5A45-A857-D13D0EF22B42}"/>
                  </a:ext>
                </a:extLst>
              </p:cNvPr>
              <p:cNvSpPr/>
              <p:nvPr/>
            </p:nvSpPr>
            <p:spPr bwMode="auto">
              <a:xfrm>
                <a:off x="2064954" y="49088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2" name="Soleil 1191">
                <a:extLst>
                  <a:ext uri="{FF2B5EF4-FFF2-40B4-BE49-F238E27FC236}">
                    <a16:creationId xmlns:a16="http://schemas.microsoft.com/office/drawing/2014/main" id="{1C465900-87A1-B448-B418-FBECC9734F10}"/>
                  </a:ext>
                </a:extLst>
              </p:cNvPr>
              <p:cNvSpPr/>
              <p:nvPr/>
            </p:nvSpPr>
            <p:spPr bwMode="auto">
              <a:xfrm>
                <a:off x="2217354" y="50612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3" name="Soleil 1192">
                <a:extLst>
                  <a:ext uri="{FF2B5EF4-FFF2-40B4-BE49-F238E27FC236}">
                    <a16:creationId xmlns:a16="http://schemas.microsoft.com/office/drawing/2014/main" id="{A6169194-9743-E64C-8F19-1708F6BD6CB7}"/>
                  </a:ext>
                </a:extLst>
              </p:cNvPr>
              <p:cNvSpPr/>
              <p:nvPr/>
            </p:nvSpPr>
            <p:spPr bwMode="auto">
              <a:xfrm>
                <a:off x="1515810" y="49756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4" name="Soleil 1193">
                <a:extLst>
                  <a:ext uri="{FF2B5EF4-FFF2-40B4-BE49-F238E27FC236}">
                    <a16:creationId xmlns:a16="http://schemas.microsoft.com/office/drawing/2014/main" id="{BFA4E8D4-993D-794C-AD02-B6DB7CC3B71D}"/>
                  </a:ext>
                </a:extLst>
              </p:cNvPr>
              <p:cNvSpPr/>
              <p:nvPr/>
            </p:nvSpPr>
            <p:spPr bwMode="auto">
              <a:xfrm>
                <a:off x="1668210" y="51280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5" name="Soleil 1194">
                <a:extLst>
                  <a:ext uri="{FF2B5EF4-FFF2-40B4-BE49-F238E27FC236}">
                    <a16:creationId xmlns:a16="http://schemas.microsoft.com/office/drawing/2014/main" id="{B4826302-E21F-DB42-971C-5CBC022A6A30}"/>
                  </a:ext>
                </a:extLst>
              </p:cNvPr>
              <p:cNvSpPr/>
              <p:nvPr/>
            </p:nvSpPr>
            <p:spPr bwMode="auto">
              <a:xfrm>
                <a:off x="1820610" y="52804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6" name="Soleil 1195">
                <a:extLst>
                  <a:ext uri="{FF2B5EF4-FFF2-40B4-BE49-F238E27FC236}">
                    <a16:creationId xmlns:a16="http://schemas.microsoft.com/office/drawing/2014/main" id="{D8EE47B9-FE8F-1A45-9D62-F5B0C80B5B21}"/>
                  </a:ext>
                </a:extLst>
              </p:cNvPr>
              <p:cNvSpPr/>
              <p:nvPr/>
            </p:nvSpPr>
            <p:spPr bwMode="auto">
              <a:xfrm>
                <a:off x="1481803" y="44712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7" name="Soleil 1196">
                <a:extLst>
                  <a:ext uri="{FF2B5EF4-FFF2-40B4-BE49-F238E27FC236}">
                    <a16:creationId xmlns:a16="http://schemas.microsoft.com/office/drawing/2014/main" id="{309057B7-DFAE-694A-B23D-4CE9D9FA7B46}"/>
                  </a:ext>
                </a:extLst>
              </p:cNvPr>
              <p:cNvSpPr/>
              <p:nvPr/>
            </p:nvSpPr>
            <p:spPr bwMode="auto">
              <a:xfrm>
                <a:off x="1634203" y="46236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8" name="Soleil 1197">
                <a:extLst>
                  <a:ext uri="{FF2B5EF4-FFF2-40B4-BE49-F238E27FC236}">
                    <a16:creationId xmlns:a16="http://schemas.microsoft.com/office/drawing/2014/main" id="{8F26D339-E7DD-8948-AB74-F9830637E749}"/>
                  </a:ext>
                </a:extLst>
              </p:cNvPr>
              <p:cNvSpPr/>
              <p:nvPr/>
            </p:nvSpPr>
            <p:spPr bwMode="auto">
              <a:xfrm>
                <a:off x="1786603" y="47760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99" name="Soleil 1198">
                <a:extLst>
                  <a:ext uri="{FF2B5EF4-FFF2-40B4-BE49-F238E27FC236}">
                    <a16:creationId xmlns:a16="http://schemas.microsoft.com/office/drawing/2014/main" id="{0252501B-4324-954B-B67B-FA45CF7123A5}"/>
                  </a:ext>
                </a:extLst>
              </p:cNvPr>
              <p:cNvSpPr/>
              <p:nvPr/>
            </p:nvSpPr>
            <p:spPr bwMode="auto">
              <a:xfrm>
                <a:off x="1939003" y="49284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0" name="Soleil 1199">
                <a:extLst>
                  <a:ext uri="{FF2B5EF4-FFF2-40B4-BE49-F238E27FC236}">
                    <a16:creationId xmlns:a16="http://schemas.microsoft.com/office/drawing/2014/main" id="{E73AA236-C21F-1944-A65A-6254BA7CE274}"/>
                  </a:ext>
                </a:extLst>
              </p:cNvPr>
              <p:cNvSpPr/>
              <p:nvPr/>
            </p:nvSpPr>
            <p:spPr bwMode="auto">
              <a:xfrm>
                <a:off x="1421348" y="48194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1" name="Soleil 1200">
                <a:extLst>
                  <a:ext uri="{FF2B5EF4-FFF2-40B4-BE49-F238E27FC236}">
                    <a16:creationId xmlns:a16="http://schemas.microsoft.com/office/drawing/2014/main" id="{FDCF8133-64DE-B148-BB7A-119525EBEAE5}"/>
                  </a:ext>
                </a:extLst>
              </p:cNvPr>
              <p:cNvSpPr/>
              <p:nvPr/>
            </p:nvSpPr>
            <p:spPr bwMode="auto">
              <a:xfrm>
                <a:off x="946514" y="47653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2" name="Soleil 1201">
                <a:extLst>
                  <a:ext uri="{FF2B5EF4-FFF2-40B4-BE49-F238E27FC236}">
                    <a16:creationId xmlns:a16="http://schemas.microsoft.com/office/drawing/2014/main" id="{8AF03DE7-3B82-F64D-BDB8-1062420177A0}"/>
                  </a:ext>
                </a:extLst>
              </p:cNvPr>
              <p:cNvSpPr/>
              <p:nvPr/>
            </p:nvSpPr>
            <p:spPr bwMode="auto">
              <a:xfrm>
                <a:off x="1098914" y="47653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3" name="Soleil 1202">
                <a:extLst>
                  <a:ext uri="{FF2B5EF4-FFF2-40B4-BE49-F238E27FC236}">
                    <a16:creationId xmlns:a16="http://schemas.microsoft.com/office/drawing/2014/main" id="{9A0AC127-FDC5-E14D-98B2-89F9AF98FB61}"/>
                  </a:ext>
                </a:extLst>
              </p:cNvPr>
              <p:cNvSpPr/>
              <p:nvPr/>
            </p:nvSpPr>
            <p:spPr bwMode="auto">
              <a:xfrm>
                <a:off x="1251314" y="49177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4" name="Soleil 1203">
                <a:extLst>
                  <a:ext uri="{FF2B5EF4-FFF2-40B4-BE49-F238E27FC236}">
                    <a16:creationId xmlns:a16="http://schemas.microsoft.com/office/drawing/2014/main" id="{B20A5FAD-3060-1D4C-B5F9-8A88EB54B450}"/>
                  </a:ext>
                </a:extLst>
              </p:cNvPr>
              <p:cNvSpPr/>
              <p:nvPr/>
            </p:nvSpPr>
            <p:spPr bwMode="auto">
              <a:xfrm>
                <a:off x="1403714" y="50701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5" name="Soleil 1204">
                <a:extLst>
                  <a:ext uri="{FF2B5EF4-FFF2-40B4-BE49-F238E27FC236}">
                    <a16:creationId xmlns:a16="http://schemas.microsoft.com/office/drawing/2014/main" id="{22B52CE9-27A7-4A4D-8415-4C39B67D5EC8}"/>
                  </a:ext>
                </a:extLst>
              </p:cNvPr>
              <p:cNvSpPr/>
              <p:nvPr/>
            </p:nvSpPr>
            <p:spPr bwMode="auto">
              <a:xfrm>
                <a:off x="1556114" y="52225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6" name="Soleil 1205">
                <a:extLst>
                  <a:ext uri="{FF2B5EF4-FFF2-40B4-BE49-F238E27FC236}">
                    <a16:creationId xmlns:a16="http://schemas.microsoft.com/office/drawing/2014/main" id="{5FEB4157-2D56-3D43-A830-BC7E80C1BC3C}"/>
                  </a:ext>
                </a:extLst>
              </p:cNvPr>
              <p:cNvSpPr/>
              <p:nvPr/>
            </p:nvSpPr>
            <p:spPr bwMode="auto">
              <a:xfrm>
                <a:off x="1912553" y="532074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7" name="Soleil 1206">
                <a:extLst>
                  <a:ext uri="{FF2B5EF4-FFF2-40B4-BE49-F238E27FC236}">
                    <a16:creationId xmlns:a16="http://schemas.microsoft.com/office/drawing/2014/main" id="{9C0EBD3D-CCCD-E54A-A82A-59E076076DAE}"/>
                  </a:ext>
                </a:extLst>
              </p:cNvPr>
              <p:cNvSpPr/>
              <p:nvPr/>
            </p:nvSpPr>
            <p:spPr bwMode="auto">
              <a:xfrm>
                <a:off x="1043495" y="47514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8" name="Soleil 1207">
                <a:extLst>
                  <a:ext uri="{FF2B5EF4-FFF2-40B4-BE49-F238E27FC236}">
                    <a16:creationId xmlns:a16="http://schemas.microsoft.com/office/drawing/2014/main" id="{FF097132-E70C-8D42-A3BD-E25EE893DB15}"/>
                  </a:ext>
                </a:extLst>
              </p:cNvPr>
              <p:cNvSpPr/>
              <p:nvPr/>
            </p:nvSpPr>
            <p:spPr bwMode="auto">
              <a:xfrm>
                <a:off x="1195895" y="49038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09" name="Soleil 1208">
                <a:extLst>
                  <a:ext uri="{FF2B5EF4-FFF2-40B4-BE49-F238E27FC236}">
                    <a16:creationId xmlns:a16="http://schemas.microsoft.com/office/drawing/2014/main" id="{9FD85E3C-EB4F-424E-A08C-5E100A708DD4}"/>
                  </a:ext>
                </a:extLst>
              </p:cNvPr>
              <p:cNvSpPr/>
              <p:nvPr/>
            </p:nvSpPr>
            <p:spPr bwMode="auto">
              <a:xfrm>
                <a:off x="1348295" y="50562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0" name="Soleil 1209">
                <a:extLst>
                  <a:ext uri="{FF2B5EF4-FFF2-40B4-BE49-F238E27FC236}">
                    <a16:creationId xmlns:a16="http://schemas.microsoft.com/office/drawing/2014/main" id="{8A830936-9509-544E-9C9D-232910DB15EA}"/>
                  </a:ext>
                </a:extLst>
              </p:cNvPr>
              <p:cNvSpPr/>
              <p:nvPr/>
            </p:nvSpPr>
            <p:spPr bwMode="auto">
              <a:xfrm>
                <a:off x="1500695" y="52086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1" name="Soleil 1210">
                <a:extLst>
                  <a:ext uri="{FF2B5EF4-FFF2-40B4-BE49-F238E27FC236}">
                    <a16:creationId xmlns:a16="http://schemas.microsoft.com/office/drawing/2014/main" id="{10E8B7D1-1C07-2F44-B48B-5A43EB773B11}"/>
                  </a:ext>
                </a:extLst>
              </p:cNvPr>
              <p:cNvSpPr/>
              <p:nvPr/>
            </p:nvSpPr>
            <p:spPr bwMode="auto">
              <a:xfrm>
                <a:off x="1653095" y="53610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2" name="Soleil 1211">
                <a:extLst>
                  <a:ext uri="{FF2B5EF4-FFF2-40B4-BE49-F238E27FC236}">
                    <a16:creationId xmlns:a16="http://schemas.microsoft.com/office/drawing/2014/main" id="{3C45C11E-1725-C448-875C-99E3BAEA3F45}"/>
                  </a:ext>
                </a:extLst>
              </p:cNvPr>
              <p:cNvSpPr/>
              <p:nvPr/>
            </p:nvSpPr>
            <p:spPr bwMode="auto">
              <a:xfrm>
                <a:off x="1700957" y="49983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3" name="Soleil 1212">
                <a:extLst>
                  <a:ext uri="{FF2B5EF4-FFF2-40B4-BE49-F238E27FC236}">
                    <a16:creationId xmlns:a16="http://schemas.microsoft.com/office/drawing/2014/main" id="{5F386DB3-A46C-B34A-8E06-3DDE2BE93AF7}"/>
                  </a:ext>
                </a:extLst>
              </p:cNvPr>
              <p:cNvSpPr/>
              <p:nvPr/>
            </p:nvSpPr>
            <p:spPr bwMode="auto">
              <a:xfrm>
                <a:off x="1853357" y="51507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4" name="Soleil 1213">
                <a:extLst>
                  <a:ext uri="{FF2B5EF4-FFF2-40B4-BE49-F238E27FC236}">
                    <a16:creationId xmlns:a16="http://schemas.microsoft.com/office/drawing/2014/main" id="{E640AB0F-5379-0543-B67B-72E26789734E}"/>
                  </a:ext>
                </a:extLst>
              </p:cNvPr>
              <p:cNvSpPr/>
              <p:nvPr/>
            </p:nvSpPr>
            <p:spPr bwMode="auto">
              <a:xfrm>
                <a:off x="2005757" y="53031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5" name="Soleil 1214">
                <a:extLst>
                  <a:ext uri="{FF2B5EF4-FFF2-40B4-BE49-F238E27FC236}">
                    <a16:creationId xmlns:a16="http://schemas.microsoft.com/office/drawing/2014/main" id="{0E468799-955A-E242-9684-E233938C8955}"/>
                  </a:ext>
                </a:extLst>
              </p:cNvPr>
              <p:cNvSpPr/>
              <p:nvPr/>
            </p:nvSpPr>
            <p:spPr bwMode="auto">
              <a:xfrm>
                <a:off x="1304213" y="52174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6" name="Soleil 1215">
                <a:extLst>
                  <a:ext uri="{FF2B5EF4-FFF2-40B4-BE49-F238E27FC236}">
                    <a16:creationId xmlns:a16="http://schemas.microsoft.com/office/drawing/2014/main" id="{B289B3EE-066E-AC4D-BB11-0D736DB99FC5}"/>
                  </a:ext>
                </a:extLst>
              </p:cNvPr>
              <p:cNvSpPr/>
              <p:nvPr/>
            </p:nvSpPr>
            <p:spPr bwMode="auto">
              <a:xfrm>
                <a:off x="1456613" y="53698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7" name="Soleil 1216">
                <a:extLst>
                  <a:ext uri="{FF2B5EF4-FFF2-40B4-BE49-F238E27FC236}">
                    <a16:creationId xmlns:a16="http://schemas.microsoft.com/office/drawing/2014/main" id="{386CB1E7-4031-9547-B0C2-2DBBC8F734D3}"/>
                  </a:ext>
                </a:extLst>
              </p:cNvPr>
              <p:cNvSpPr/>
              <p:nvPr/>
            </p:nvSpPr>
            <p:spPr bwMode="auto">
              <a:xfrm>
                <a:off x="1609013" y="55222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8" name="Soleil 1217">
                <a:extLst>
                  <a:ext uri="{FF2B5EF4-FFF2-40B4-BE49-F238E27FC236}">
                    <a16:creationId xmlns:a16="http://schemas.microsoft.com/office/drawing/2014/main" id="{4D45F7D4-3BC5-9A4A-A07B-8AFE5723C886}"/>
                  </a:ext>
                </a:extLst>
              </p:cNvPr>
              <p:cNvSpPr/>
              <p:nvPr/>
            </p:nvSpPr>
            <p:spPr bwMode="auto">
              <a:xfrm>
                <a:off x="1270206" y="47130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19" name="Soleil 1218">
                <a:extLst>
                  <a:ext uri="{FF2B5EF4-FFF2-40B4-BE49-F238E27FC236}">
                    <a16:creationId xmlns:a16="http://schemas.microsoft.com/office/drawing/2014/main" id="{916C6830-B918-2145-85F0-ADCA90B01FE8}"/>
                  </a:ext>
                </a:extLst>
              </p:cNvPr>
              <p:cNvSpPr/>
              <p:nvPr/>
            </p:nvSpPr>
            <p:spPr bwMode="auto">
              <a:xfrm>
                <a:off x="1422606" y="48654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0" name="Soleil 1219">
                <a:extLst>
                  <a:ext uri="{FF2B5EF4-FFF2-40B4-BE49-F238E27FC236}">
                    <a16:creationId xmlns:a16="http://schemas.microsoft.com/office/drawing/2014/main" id="{41EB9102-A00E-A94A-92B4-F3424A6D5F33}"/>
                  </a:ext>
                </a:extLst>
              </p:cNvPr>
              <p:cNvSpPr/>
              <p:nvPr/>
            </p:nvSpPr>
            <p:spPr bwMode="auto">
              <a:xfrm>
                <a:off x="1575006" y="50178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1" name="Soleil 1220">
                <a:extLst>
                  <a:ext uri="{FF2B5EF4-FFF2-40B4-BE49-F238E27FC236}">
                    <a16:creationId xmlns:a16="http://schemas.microsoft.com/office/drawing/2014/main" id="{7AABC064-744E-C840-B740-1FF070824E3B}"/>
                  </a:ext>
                </a:extLst>
              </p:cNvPr>
              <p:cNvSpPr/>
              <p:nvPr/>
            </p:nvSpPr>
            <p:spPr bwMode="auto">
              <a:xfrm>
                <a:off x="1727406" y="51702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2" name="Soleil 1221">
                <a:extLst>
                  <a:ext uri="{FF2B5EF4-FFF2-40B4-BE49-F238E27FC236}">
                    <a16:creationId xmlns:a16="http://schemas.microsoft.com/office/drawing/2014/main" id="{5A55143E-28C1-A646-AEA3-55412F4785D5}"/>
                  </a:ext>
                </a:extLst>
              </p:cNvPr>
              <p:cNvSpPr/>
              <p:nvPr/>
            </p:nvSpPr>
            <p:spPr bwMode="auto">
              <a:xfrm>
                <a:off x="1209751" y="50612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3" name="Soleil 1222">
                <a:extLst>
                  <a:ext uri="{FF2B5EF4-FFF2-40B4-BE49-F238E27FC236}">
                    <a16:creationId xmlns:a16="http://schemas.microsoft.com/office/drawing/2014/main" id="{6B274AEC-08CF-7448-B404-7F035611E019}"/>
                  </a:ext>
                </a:extLst>
              </p:cNvPr>
              <p:cNvSpPr/>
              <p:nvPr/>
            </p:nvSpPr>
            <p:spPr bwMode="auto">
              <a:xfrm>
                <a:off x="734917" y="50071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4" name="Soleil 1223">
                <a:extLst>
                  <a:ext uri="{FF2B5EF4-FFF2-40B4-BE49-F238E27FC236}">
                    <a16:creationId xmlns:a16="http://schemas.microsoft.com/office/drawing/2014/main" id="{877FFFEB-8327-1045-B93F-93D49E799396}"/>
                  </a:ext>
                </a:extLst>
              </p:cNvPr>
              <p:cNvSpPr/>
              <p:nvPr/>
            </p:nvSpPr>
            <p:spPr bwMode="auto">
              <a:xfrm>
                <a:off x="887317" y="50071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5" name="Soleil 1224">
                <a:extLst>
                  <a:ext uri="{FF2B5EF4-FFF2-40B4-BE49-F238E27FC236}">
                    <a16:creationId xmlns:a16="http://schemas.microsoft.com/office/drawing/2014/main" id="{3FDA9EB4-957F-2249-BFE2-A602BFAFED2C}"/>
                  </a:ext>
                </a:extLst>
              </p:cNvPr>
              <p:cNvSpPr/>
              <p:nvPr/>
            </p:nvSpPr>
            <p:spPr bwMode="auto">
              <a:xfrm>
                <a:off x="1039717" y="51595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6" name="Soleil 1225">
                <a:extLst>
                  <a:ext uri="{FF2B5EF4-FFF2-40B4-BE49-F238E27FC236}">
                    <a16:creationId xmlns:a16="http://schemas.microsoft.com/office/drawing/2014/main" id="{3E8FF731-C788-314E-B18C-3439A2B53AD7}"/>
                  </a:ext>
                </a:extLst>
              </p:cNvPr>
              <p:cNvSpPr/>
              <p:nvPr/>
            </p:nvSpPr>
            <p:spPr bwMode="auto">
              <a:xfrm>
                <a:off x="1192117" y="53119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7" name="Soleil 1226">
                <a:extLst>
                  <a:ext uri="{FF2B5EF4-FFF2-40B4-BE49-F238E27FC236}">
                    <a16:creationId xmlns:a16="http://schemas.microsoft.com/office/drawing/2014/main" id="{CE66D403-E30D-BF44-A554-DD06803EA39C}"/>
                  </a:ext>
                </a:extLst>
              </p:cNvPr>
              <p:cNvSpPr/>
              <p:nvPr/>
            </p:nvSpPr>
            <p:spPr bwMode="auto">
              <a:xfrm>
                <a:off x="1344517" y="54643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8" name="Soleil 1227">
                <a:extLst>
                  <a:ext uri="{FF2B5EF4-FFF2-40B4-BE49-F238E27FC236}">
                    <a16:creationId xmlns:a16="http://schemas.microsoft.com/office/drawing/2014/main" id="{2762F4D1-8225-CD48-99E8-41F6D1BE3325}"/>
                  </a:ext>
                </a:extLst>
              </p:cNvPr>
              <p:cNvSpPr/>
              <p:nvPr/>
            </p:nvSpPr>
            <p:spPr bwMode="auto">
              <a:xfrm>
                <a:off x="1700956" y="55625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29" name="Soleil 1228">
                <a:extLst>
                  <a:ext uri="{FF2B5EF4-FFF2-40B4-BE49-F238E27FC236}">
                    <a16:creationId xmlns:a16="http://schemas.microsoft.com/office/drawing/2014/main" id="{61266F9B-E022-5D4B-95AD-839A0D000F54}"/>
                  </a:ext>
                </a:extLst>
              </p:cNvPr>
              <p:cNvSpPr/>
              <p:nvPr/>
            </p:nvSpPr>
            <p:spPr bwMode="auto">
              <a:xfrm>
                <a:off x="1292877" y="50764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0" name="Soleil 1229">
                <a:extLst>
                  <a:ext uri="{FF2B5EF4-FFF2-40B4-BE49-F238E27FC236}">
                    <a16:creationId xmlns:a16="http://schemas.microsoft.com/office/drawing/2014/main" id="{C47BE6B8-BF5B-254D-9799-8F3DC1232755}"/>
                  </a:ext>
                </a:extLst>
              </p:cNvPr>
              <p:cNvSpPr/>
              <p:nvPr/>
            </p:nvSpPr>
            <p:spPr bwMode="auto">
              <a:xfrm>
                <a:off x="1445277" y="52288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1" name="Soleil 1230">
                <a:extLst>
                  <a:ext uri="{FF2B5EF4-FFF2-40B4-BE49-F238E27FC236}">
                    <a16:creationId xmlns:a16="http://schemas.microsoft.com/office/drawing/2014/main" id="{F68FCF8B-D2AF-B646-BCFE-8462BDA03004}"/>
                  </a:ext>
                </a:extLst>
              </p:cNvPr>
              <p:cNvSpPr/>
              <p:nvPr/>
            </p:nvSpPr>
            <p:spPr bwMode="auto">
              <a:xfrm>
                <a:off x="1597677" y="53812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2" name="Soleil 1231">
                <a:extLst>
                  <a:ext uri="{FF2B5EF4-FFF2-40B4-BE49-F238E27FC236}">
                    <a16:creationId xmlns:a16="http://schemas.microsoft.com/office/drawing/2014/main" id="{40329756-F44D-474E-A452-6B4AA0A8D23A}"/>
                  </a:ext>
                </a:extLst>
              </p:cNvPr>
              <p:cNvSpPr/>
              <p:nvPr/>
            </p:nvSpPr>
            <p:spPr bwMode="auto">
              <a:xfrm>
                <a:off x="1750077" y="55336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3" name="Soleil 1232">
                <a:extLst>
                  <a:ext uri="{FF2B5EF4-FFF2-40B4-BE49-F238E27FC236}">
                    <a16:creationId xmlns:a16="http://schemas.microsoft.com/office/drawing/2014/main" id="{E3627B97-634F-0643-8F71-25FCF555822B}"/>
                  </a:ext>
                </a:extLst>
              </p:cNvPr>
              <p:cNvSpPr/>
              <p:nvPr/>
            </p:nvSpPr>
            <p:spPr bwMode="auto">
              <a:xfrm>
                <a:off x="1902477" y="56860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4" name="Soleil 1233">
                <a:extLst>
                  <a:ext uri="{FF2B5EF4-FFF2-40B4-BE49-F238E27FC236}">
                    <a16:creationId xmlns:a16="http://schemas.microsoft.com/office/drawing/2014/main" id="{C3BA3882-3480-E048-84AE-6B2D6A90A287}"/>
                  </a:ext>
                </a:extLst>
              </p:cNvPr>
              <p:cNvSpPr/>
              <p:nvPr/>
            </p:nvSpPr>
            <p:spPr bwMode="auto">
              <a:xfrm>
                <a:off x="1950339" y="53232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5" name="Soleil 1234">
                <a:extLst>
                  <a:ext uri="{FF2B5EF4-FFF2-40B4-BE49-F238E27FC236}">
                    <a16:creationId xmlns:a16="http://schemas.microsoft.com/office/drawing/2014/main" id="{573A1A56-5BD1-ED47-93E6-1B477359178A}"/>
                  </a:ext>
                </a:extLst>
              </p:cNvPr>
              <p:cNvSpPr/>
              <p:nvPr/>
            </p:nvSpPr>
            <p:spPr bwMode="auto">
              <a:xfrm>
                <a:off x="2102739" y="54756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6" name="Soleil 1235">
                <a:extLst>
                  <a:ext uri="{FF2B5EF4-FFF2-40B4-BE49-F238E27FC236}">
                    <a16:creationId xmlns:a16="http://schemas.microsoft.com/office/drawing/2014/main" id="{1774945C-09C1-AB41-BBEC-7FFF4E16DEE4}"/>
                  </a:ext>
                </a:extLst>
              </p:cNvPr>
              <p:cNvSpPr/>
              <p:nvPr/>
            </p:nvSpPr>
            <p:spPr bwMode="auto">
              <a:xfrm>
                <a:off x="2255139" y="56280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7" name="Soleil 1236">
                <a:extLst>
                  <a:ext uri="{FF2B5EF4-FFF2-40B4-BE49-F238E27FC236}">
                    <a16:creationId xmlns:a16="http://schemas.microsoft.com/office/drawing/2014/main" id="{3874DA92-6E84-5644-9027-87069363B80A}"/>
                  </a:ext>
                </a:extLst>
              </p:cNvPr>
              <p:cNvSpPr/>
              <p:nvPr/>
            </p:nvSpPr>
            <p:spPr bwMode="auto">
              <a:xfrm>
                <a:off x="1553595" y="55424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8" name="Soleil 1237">
                <a:extLst>
                  <a:ext uri="{FF2B5EF4-FFF2-40B4-BE49-F238E27FC236}">
                    <a16:creationId xmlns:a16="http://schemas.microsoft.com/office/drawing/2014/main" id="{AE659E36-CCCC-DD4C-A051-13472B5DE00D}"/>
                  </a:ext>
                </a:extLst>
              </p:cNvPr>
              <p:cNvSpPr/>
              <p:nvPr/>
            </p:nvSpPr>
            <p:spPr bwMode="auto">
              <a:xfrm>
                <a:off x="1705995" y="56948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39" name="Soleil 1238">
                <a:extLst>
                  <a:ext uri="{FF2B5EF4-FFF2-40B4-BE49-F238E27FC236}">
                    <a16:creationId xmlns:a16="http://schemas.microsoft.com/office/drawing/2014/main" id="{F6CFE68B-A2A3-C84D-8CBD-C29C93679733}"/>
                  </a:ext>
                </a:extLst>
              </p:cNvPr>
              <p:cNvSpPr/>
              <p:nvPr/>
            </p:nvSpPr>
            <p:spPr bwMode="auto">
              <a:xfrm>
                <a:off x="1858395" y="58472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0" name="Soleil 1239">
                <a:extLst>
                  <a:ext uri="{FF2B5EF4-FFF2-40B4-BE49-F238E27FC236}">
                    <a16:creationId xmlns:a16="http://schemas.microsoft.com/office/drawing/2014/main" id="{C5B44451-91B6-D748-A612-64A83C964966}"/>
                  </a:ext>
                </a:extLst>
              </p:cNvPr>
              <p:cNvSpPr/>
              <p:nvPr/>
            </p:nvSpPr>
            <p:spPr bwMode="auto">
              <a:xfrm>
                <a:off x="1519588" y="50379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1" name="Soleil 1240">
                <a:extLst>
                  <a:ext uri="{FF2B5EF4-FFF2-40B4-BE49-F238E27FC236}">
                    <a16:creationId xmlns:a16="http://schemas.microsoft.com/office/drawing/2014/main" id="{7A8E3216-9E31-2A40-AC46-9E1E6899CBF7}"/>
                  </a:ext>
                </a:extLst>
              </p:cNvPr>
              <p:cNvSpPr/>
              <p:nvPr/>
            </p:nvSpPr>
            <p:spPr bwMode="auto">
              <a:xfrm>
                <a:off x="1671988" y="51903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2" name="Soleil 1241">
                <a:extLst>
                  <a:ext uri="{FF2B5EF4-FFF2-40B4-BE49-F238E27FC236}">
                    <a16:creationId xmlns:a16="http://schemas.microsoft.com/office/drawing/2014/main" id="{8A685DBC-E539-2A41-BD7A-EDE877E78675}"/>
                  </a:ext>
                </a:extLst>
              </p:cNvPr>
              <p:cNvSpPr/>
              <p:nvPr/>
            </p:nvSpPr>
            <p:spPr bwMode="auto">
              <a:xfrm>
                <a:off x="1824388" y="53427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3" name="Soleil 1242">
                <a:extLst>
                  <a:ext uri="{FF2B5EF4-FFF2-40B4-BE49-F238E27FC236}">
                    <a16:creationId xmlns:a16="http://schemas.microsoft.com/office/drawing/2014/main" id="{ACB0238C-3334-9C40-84E7-0F7BE104F8B9}"/>
                  </a:ext>
                </a:extLst>
              </p:cNvPr>
              <p:cNvSpPr/>
              <p:nvPr/>
            </p:nvSpPr>
            <p:spPr bwMode="auto">
              <a:xfrm>
                <a:off x="1976788" y="54951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4" name="Soleil 1243">
                <a:extLst>
                  <a:ext uri="{FF2B5EF4-FFF2-40B4-BE49-F238E27FC236}">
                    <a16:creationId xmlns:a16="http://schemas.microsoft.com/office/drawing/2014/main" id="{1D794D95-4574-EC42-89D3-CE650A782DD3}"/>
                  </a:ext>
                </a:extLst>
              </p:cNvPr>
              <p:cNvSpPr/>
              <p:nvPr/>
            </p:nvSpPr>
            <p:spPr bwMode="auto">
              <a:xfrm>
                <a:off x="1459133" y="53862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5" name="Soleil 1244">
                <a:extLst>
                  <a:ext uri="{FF2B5EF4-FFF2-40B4-BE49-F238E27FC236}">
                    <a16:creationId xmlns:a16="http://schemas.microsoft.com/office/drawing/2014/main" id="{A7DC7987-4908-774F-8550-1E84F57C96CB}"/>
                  </a:ext>
                </a:extLst>
              </p:cNvPr>
              <p:cNvSpPr/>
              <p:nvPr/>
            </p:nvSpPr>
            <p:spPr bwMode="auto">
              <a:xfrm>
                <a:off x="984299" y="53320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6" name="Soleil 1245">
                <a:extLst>
                  <a:ext uri="{FF2B5EF4-FFF2-40B4-BE49-F238E27FC236}">
                    <a16:creationId xmlns:a16="http://schemas.microsoft.com/office/drawing/2014/main" id="{62247D3B-CA6B-D541-BB43-47052D6B80B9}"/>
                  </a:ext>
                </a:extLst>
              </p:cNvPr>
              <p:cNvSpPr/>
              <p:nvPr/>
            </p:nvSpPr>
            <p:spPr bwMode="auto">
              <a:xfrm>
                <a:off x="1136699" y="53320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7" name="Soleil 1246">
                <a:extLst>
                  <a:ext uri="{FF2B5EF4-FFF2-40B4-BE49-F238E27FC236}">
                    <a16:creationId xmlns:a16="http://schemas.microsoft.com/office/drawing/2014/main" id="{26429458-2182-2248-8421-C629AFFA9D56}"/>
                  </a:ext>
                </a:extLst>
              </p:cNvPr>
              <p:cNvSpPr/>
              <p:nvPr/>
            </p:nvSpPr>
            <p:spPr bwMode="auto">
              <a:xfrm>
                <a:off x="1289099" y="54844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8" name="Soleil 1247">
                <a:extLst>
                  <a:ext uri="{FF2B5EF4-FFF2-40B4-BE49-F238E27FC236}">
                    <a16:creationId xmlns:a16="http://schemas.microsoft.com/office/drawing/2014/main" id="{E17CB4A4-562A-8749-A81A-7EAC6EB36E1E}"/>
                  </a:ext>
                </a:extLst>
              </p:cNvPr>
              <p:cNvSpPr/>
              <p:nvPr/>
            </p:nvSpPr>
            <p:spPr bwMode="auto">
              <a:xfrm>
                <a:off x="1441499" y="56368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49" name="Soleil 1248">
                <a:extLst>
                  <a:ext uri="{FF2B5EF4-FFF2-40B4-BE49-F238E27FC236}">
                    <a16:creationId xmlns:a16="http://schemas.microsoft.com/office/drawing/2014/main" id="{1F04BA1A-81E2-BE4E-B8BB-27182BF0E24E}"/>
                  </a:ext>
                </a:extLst>
              </p:cNvPr>
              <p:cNvSpPr/>
              <p:nvPr/>
            </p:nvSpPr>
            <p:spPr bwMode="auto">
              <a:xfrm>
                <a:off x="1593899" y="57892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0" name="Soleil 1249">
                <a:extLst>
                  <a:ext uri="{FF2B5EF4-FFF2-40B4-BE49-F238E27FC236}">
                    <a16:creationId xmlns:a16="http://schemas.microsoft.com/office/drawing/2014/main" id="{589019F2-8011-974F-BDBB-EFBCC5B3E531}"/>
                  </a:ext>
                </a:extLst>
              </p:cNvPr>
              <p:cNvSpPr/>
              <p:nvPr/>
            </p:nvSpPr>
            <p:spPr bwMode="auto">
              <a:xfrm>
                <a:off x="1950338" y="58875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1" name="Soleil 1250">
                <a:extLst>
                  <a:ext uri="{FF2B5EF4-FFF2-40B4-BE49-F238E27FC236}">
                    <a16:creationId xmlns:a16="http://schemas.microsoft.com/office/drawing/2014/main" id="{DF095B03-F3F0-A347-A30B-8453B3D3923E}"/>
                  </a:ext>
                </a:extLst>
              </p:cNvPr>
              <p:cNvSpPr/>
              <p:nvPr/>
            </p:nvSpPr>
            <p:spPr bwMode="auto">
              <a:xfrm>
                <a:off x="1028381" y="54164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2" name="Soleil 1251">
                <a:extLst>
                  <a:ext uri="{FF2B5EF4-FFF2-40B4-BE49-F238E27FC236}">
                    <a16:creationId xmlns:a16="http://schemas.microsoft.com/office/drawing/2014/main" id="{604B7E2E-FCC2-EA41-AF45-2A97E4DC9B35}"/>
                  </a:ext>
                </a:extLst>
              </p:cNvPr>
              <p:cNvSpPr/>
              <p:nvPr/>
            </p:nvSpPr>
            <p:spPr bwMode="auto">
              <a:xfrm>
                <a:off x="1180781" y="55688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3" name="Soleil 1252">
                <a:extLst>
                  <a:ext uri="{FF2B5EF4-FFF2-40B4-BE49-F238E27FC236}">
                    <a16:creationId xmlns:a16="http://schemas.microsoft.com/office/drawing/2014/main" id="{F16AF236-8768-134F-A586-D0864436B98D}"/>
                  </a:ext>
                </a:extLst>
              </p:cNvPr>
              <p:cNvSpPr/>
              <p:nvPr/>
            </p:nvSpPr>
            <p:spPr bwMode="auto">
              <a:xfrm>
                <a:off x="1333181" y="57212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4" name="Soleil 1253">
                <a:extLst>
                  <a:ext uri="{FF2B5EF4-FFF2-40B4-BE49-F238E27FC236}">
                    <a16:creationId xmlns:a16="http://schemas.microsoft.com/office/drawing/2014/main" id="{2E1E1BF8-BAAD-D645-8D0B-63F471B5E135}"/>
                  </a:ext>
                </a:extLst>
              </p:cNvPr>
              <p:cNvSpPr/>
              <p:nvPr/>
            </p:nvSpPr>
            <p:spPr bwMode="auto">
              <a:xfrm>
                <a:off x="1485581" y="58736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5" name="Soleil 1254">
                <a:extLst>
                  <a:ext uri="{FF2B5EF4-FFF2-40B4-BE49-F238E27FC236}">
                    <a16:creationId xmlns:a16="http://schemas.microsoft.com/office/drawing/2014/main" id="{0E74170E-7A63-F942-9AAF-DAB33073B91C}"/>
                  </a:ext>
                </a:extLst>
              </p:cNvPr>
              <p:cNvSpPr/>
              <p:nvPr/>
            </p:nvSpPr>
            <p:spPr bwMode="auto">
              <a:xfrm>
                <a:off x="1637981" y="60260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6" name="Soleil 1255">
                <a:extLst>
                  <a:ext uri="{FF2B5EF4-FFF2-40B4-BE49-F238E27FC236}">
                    <a16:creationId xmlns:a16="http://schemas.microsoft.com/office/drawing/2014/main" id="{95C6A3B7-70DA-CD46-9D47-A28EB8989049}"/>
                  </a:ext>
                </a:extLst>
              </p:cNvPr>
              <p:cNvSpPr/>
              <p:nvPr/>
            </p:nvSpPr>
            <p:spPr bwMode="auto">
              <a:xfrm>
                <a:off x="1685843" y="56633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7" name="Soleil 1256">
                <a:extLst>
                  <a:ext uri="{FF2B5EF4-FFF2-40B4-BE49-F238E27FC236}">
                    <a16:creationId xmlns:a16="http://schemas.microsoft.com/office/drawing/2014/main" id="{95ABB2EC-9234-8A43-995A-4368E841F800}"/>
                  </a:ext>
                </a:extLst>
              </p:cNvPr>
              <p:cNvSpPr/>
              <p:nvPr/>
            </p:nvSpPr>
            <p:spPr bwMode="auto">
              <a:xfrm>
                <a:off x="1838243" y="58157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8" name="Soleil 1257">
                <a:extLst>
                  <a:ext uri="{FF2B5EF4-FFF2-40B4-BE49-F238E27FC236}">
                    <a16:creationId xmlns:a16="http://schemas.microsoft.com/office/drawing/2014/main" id="{CB003381-0413-9C4E-A0D3-FC6B3E98B599}"/>
                  </a:ext>
                </a:extLst>
              </p:cNvPr>
              <p:cNvSpPr/>
              <p:nvPr/>
            </p:nvSpPr>
            <p:spPr bwMode="auto">
              <a:xfrm>
                <a:off x="1990643" y="59681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59" name="Soleil 1258">
                <a:extLst>
                  <a:ext uri="{FF2B5EF4-FFF2-40B4-BE49-F238E27FC236}">
                    <a16:creationId xmlns:a16="http://schemas.microsoft.com/office/drawing/2014/main" id="{3A4ED846-C03F-FF43-AC1D-1A34BA8E3A63}"/>
                  </a:ext>
                </a:extLst>
              </p:cNvPr>
              <p:cNvSpPr/>
              <p:nvPr/>
            </p:nvSpPr>
            <p:spPr bwMode="auto">
              <a:xfrm>
                <a:off x="1289099" y="58824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0" name="Soleil 1259">
                <a:extLst>
                  <a:ext uri="{FF2B5EF4-FFF2-40B4-BE49-F238E27FC236}">
                    <a16:creationId xmlns:a16="http://schemas.microsoft.com/office/drawing/2014/main" id="{13609BE0-40EB-2240-817E-5459768F468D}"/>
                  </a:ext>
                </a:extLst>
              </p:cNvPr>
              <p:cNvSpPr/>
              <p:nvPr/>
            </p:nvSpPr>
            <p:spPr bwMode="auto">
              <a:xfrm>
                <a:off x="1441499" y="60348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1" name="Soleil 1260">
                <a:extLst>
                  <a:ext uri="{FF2B5EF4-FFF2-40B4-BE49-F238E27FC236}">
                    <a16:creationId xmlns:a16="http://schemas.microsoft.com/office/drawing/2014/main" id="{589373FC-1D02-4F4E-8976-DC0578C163C1}"/>
                  </a:ext>
                </a:extLst>
              </p:cNvPr>
              <p:cNvSpPr/>
              <p:nvPr/>
            </p:nvSpPr>
            <p:spPr bwMode="auto">
              <a:xfrm>
                <a:off x="1593899" y="61872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2" name="Soleil 1261">
                <a:extLst>
                  <a:ext uri="{FF2B5EF4-FFF2-40B4-BE49-F238E27FC236}">
                    <a16:creationId xmlns:a16="http://schemas.microsoft.com/office/drawing/2014/main" id="{3FF45ECF-35E7-464C-8CD0-0CA5B096087B}"/>
                  </a:ext>
                </a:extLst>
              </p:cNvPr>
              <p:cNvSpPr/>
              <p:nvPr/>
            </p:nvSpPr>
            <p:spPr bwMode="auto">
              <a:xfrm>
                <a:off x="1255092" y="53780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3" name="Soleil 1262">
                <a:extLst>
                  <a:ext uri="{FF2B5EF4-FFF2-40B4-BE49-F238E27FC236}">
                    <a16:creationId xmlns:a16="http://schemas.microsoft.com/office/drawing/2014/main" id="{ABCD2F2C-F441-914F-BD11-B1F5193909C9}"/>
                  </a:ext>
                </a:extLst>
              </p:cNvPr>
              <p:cNvSpPr/>
              <p:nvPr/>
            </p:nvSpPr>
            <p:spPr bwMode="auto">
              <a:xfrm>
                <a:off x="1407492" y="55304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4" name="Soleil 1263">
                <a:extLst>
                  <a:ext uri="{FF2B5EF4-FFF2-40B4-BE49-F238E27FC236}">
                    <a16:creationId xmlns:a16="http://schemas.microsoft.com/office/drawing/2014/main" id="{DB018BCC-AFBA-CE4D-90BD-C0AE56779EB2}"/>
                  </a:ext>
                </a:extLst>
              </p:cNvPr>
              <p:cNvSpPr/>
              <p:nvPr/>
            </p:nvSpPr>
            <p:spPr bwMode="auto">
              <a:xfrm>
                <a:off x="1559892" y="56828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5" name="Soleil 1264">
                <a:extLst>
                  <a:ext uri="{FF2B5EF4-FFF2-40B4-BE49-F238E27FC236}">
                    <a16:creationId xmlns:a16="http://schemas.microsoft.com/office/drawing/2014/main" id="{D117AB94-9D5A-D240-A264-7D4576689F52}"/>
                  </a:ext>
                </a:extLst>
              </p:cNvPr>
              <p:cNvSpPr/>
              <p:nvPr/>
            </p:nvSpPr>
            <p:spPr bwMode="auto">
              <a:xfrm>
                <a:off x="1712292" y="58352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6" name="Soleil 1265">
                <a:extLst>
                  <a:ext uri="{FF2B5EF4-FFF2-40B4-BE49-F238E27FC236}">
                    <a16:creationId xmlns:a16="http://schemas.microsoft.com/office/drawing/2014/main" id="{E9B84CB1-C8BC-EF44-9B2A-FD7C5F7E9A92}"/>
                  </a:ext>
                </a:extLst>
              </p:cNvPr>
              <p:cNvSpPr/>
              <p:nvPr/>
            </p:nvSpPr>
            <p:spPr bwMode="auto">
              <a:xfrm>
                <a:off x="1194637" y="57263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7" name="Soleil 1266">
                <a:extLst>
                  <a:ext uri="{FF2B5EF4-FFF2-40B4-BE49-F238E27FC236}">
                    <a16:creationId xmlns:a16="http://schemas.microsoft.com/office/drawing/2014/main" id="{A799A59D-FE61-7C4B-9C40-8D7F9BE21712}"/>
                  </a:ext>
                </a:extLst>
              </p:cNvPr>
              <p:cNvSpPr/>
              <p:nvPr/>
            </p:nvSpPr>
            <p:spPr bwMode="auto">
              <a:xfrm>
                <a:off x="719803" y="56721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8" name="Soleil 1267">
                <a:extLst>
                  <a:ext uri="{FF2B5EF4-FFF2-40B4-BE49-F238E27FC236}">
                    <a16:creationId xmlns:a16="http://schemas.microsoft.com/office/drawing/2014/main" id="{E9768AE8-0806-4544-A5EE-B5398B5FDD8F}"/>
                  </a:ext>
                </a:extLst>
              </p:cNvPr>
              <p:cNvSpPr/>
              <p:nvPr/>
            </p:nvSpPr>
            <p:spPr bwMode="auto">
              <a:xfrm>
                <a:off x="872203" y="56721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69" name="Soleil 1268">
                <a:extLst>
                  <a:ext uri="{FF2B5EF4-FFF2-40B4-BE49-F238E27FC236}">
                    <a16:creationId xmlns:a16="http://schemas.microsoft.com/office/drawing/2014/main" id="{BBD067CD-1C3B-7B46-A9F8-CE53739FFDDA}"/>
                  </a:ext>
                </a:extLst>
              </p:cNvPr>
              <p:cNvSpPr/>
              <p:nvPr/>
            </p:nvSpPr>
            <p:spPr bwMode="auto">
              <a:xfrm>
                <a:off x="1024603" y="58245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0" name="Soleil 1269">
                <a:extLst>
                  <a:ext uri="{FF2B5EF4-FFF2-40B4-BE49-F238E27FC236}">
                    <a16:creationId xmlns:a16="http://schemas.microsoft.com/office/drawing/2014/main" id="{44D7EAE3-9B81-E144-92A8-EAFA2DC1A9B9}"/>
                  </a:ext>
                </a:extLst>
              </p:cNvPr>
              <p:cNvSpPr/>
              <p:nvPr/>
            </p:nvSpPr>
            <p:spPr bwMode="auto">
              <a:xfrm>
                <a:off x="1177003" y="59769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1" name="Soleil 1270">
                <a:extLst>
                  <a:ext uri="{FF2B5EF4-FFF2-40B4-BE49-F238E27FC236}">
                    <a16:creationId xmlns:a16="http://schemas.microsoft.com/office/drawing/2014/main" id="{68D29AD0-004D-3044-8E97-778F15F64A55}"/>
                  </a:ext>
                </a:extLst>
              </p:cNvPr>
              <p:cNvSpPr/>
              <p:nvPr/>
            </p:nvSpPr>
            <p:spPr bwMode="auto">
              <a:xfrm>
                <a:off x="1329403" y="61293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2" name="Soleil 1271">
                <a:extLst>
                  <a:ext uri="{FF2B5EF4-FFF2-40B4-BE49-F238E27FC236}">
                    <a16:creationId xmlns:a16="http://schemas.microsoft.com/office/drawing/2014/main" id="{A92CE621-93F7-B44A-8506-D8C02A5F5DF4}"/>
                  </a:ext>
                </a:extLst>
              </p:cNvPr>
              <p:cNvSpPr/>
              <p:nvPr/>
            </p:nvSpPr>
            <p:spPr bwMode="auto">
              <a:xfrm>
                <a:off x="1685842" y="62275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3" name="Soleil 1272">
                <a:extLst>
                  <a:ext uri="{FF2B5EF4-FFF2-40B4-BE49-F238E27FC236}">
                    <a16:creationId xmlns:a16="http://schemas.microsoft.com/office/drawing/2014/main" id="{66D3CF72-A5C1-424A-90A8-2F17C392E203}"/>
                  </a:ext>
                </a:extLst>
              </p:cNvPr>
              <p:cNvSpPr/>
              <p:nvPr/>
            </p:nvSpPr>
            <p:spPr bwMode="auto">
              <a:xfrm>
                <a:off x="2154378" y="52728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4" name="Soleil 1273">
                <a:extLst>
                  <a:ext uri="{FF2B5EF4-FFF2-40B4-BE49-F238E27FC236}">
                    <a16:creationId xmlns:a16="http://schemas.microsoft.com/office/drawing/2014/main" id="{6B01AC81-C0D9-A54A-B247-1C7BC0E48ABB}"/>
                  </a:ext>
                </a:extLst>
              </p:cNvPr>
              <p:cNvSpPr/>
              <p:nvPr/>
            </p:nvSpPr>
            <p:spPr bwMode="auto">
              <a:xfrm>
                <a:off x="2306778" y="54252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5" name="Soleil 1274">
                <a:extLst>
                  <a:ext uri="{FF2B5EF4-FFF2-40B4-BE49-F238E27FC236}">
                    <a16:creationId xmlns:a16="http://schemas.microsoft.com/office/drawing/2014/main" id="{27587929-AF82-2447-91D7-D033CCDCD01B}"/>
                  </a:ext>
                </a:extLst>
              </p:cNvPr>
              <p:cNvSpPr/>
              <p:nvPr/>
            </p:nvSpPr>
            <p:spPr bwMode="auto">
              <a:xfrm>
                <a:off x="2459178" y="55776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6" name="Soleil 1275">
                <a:extLst>
                  <a:ext uri="{FF2B5EF4-FFF2-40B4-BE49-F238E27FC236}">
                    <a16:creationId xmlns:a16="http://schemas.microsoft.com/office/drawing/2014/main" id="{F18098ED-360B-7146-A67C-04F9499A0A1C}"/>
                  </a:ext>
                </a:extLst>
              </p:cNvPr>
              <p:cNvSpPr/>
              <p:nvPr/>
            </p:nvSpPr>
            <p:spPr bwMode="auto">
              <a:xfrm>
                <a:off x="2611578" y="57300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7" name="Soleil 1276">
                <a:extLst>
                  <a:ext uri="{FF2B5EF4-FFF2-40B4-BE49-F238E27FC236}">
                    <a16:creationId xmlns:a16="http://schemas.microsoft.com/office/drawing/2014/main" id="{773940FC-E28F-7F44-B512-D55AB687121C}"/>
                  </a:ext>
                </a:extLst>
              </p:cNvPr>
              <p:cNvSpPr/>
              <p:nvPr/>
            </p:nvSpPr>
            <p:spPr bwMode="auto">
              <a:xfrm>
                <a:off x="2763978" y="58824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8" name="Soleil 1277">
                <a:extLst>
                  <a:ext uri="{FF2B5EF4-FFF2-40B4-BE49-F238E27FC236}">
                    <a16:creationId xmlns:a16="http://schemas.microsoft.com/office/drawing/2014/main" id="{9A8F747F-DE01-824F-995C-0576CB3511ED}"/>
                  </a:ext>
                </a:extLst>
              </p:cNvPr>
              <p:cNvSpPr/>
              <p:nvPr/>
            </p:nvSpPr>
            <p:spPr bwMode="auto">
              <a:xfrm>
                <a:off x="2811840" y="55197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79" name="Soleil 1278">
                <a:extLst>
                  <a:ext uri="{FF2B5EF4-FFF2-40B4-BE49-F238E27FC236}">
                    <a16:creationId xmlns:a16="http://schemas.microsoft.com/office/drawing/2014/main" id="{E7B8109D-2B6D-854D-B57D-4CB5D56F5630}"/>
                  </a:ext>
                </a:extLst>
              </p:cNvPr>
              <p:cNvSpPr/>
              <p:nvPr/>
            </p:nvSpPr>
            <p:spPr bwMode="auto">
              <a:xfrm>
                <a:off x="2738788" y="56293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0" name="Soleil 1279">
                <a:extLst>
                  <a:ext uri="{FF2B5EF4-FFF2-40B4-BE49-F238E27FC236}">
                    <a16:creationId xmlns:a16="http://schemas.microsoft.com/office/drawing/2014/main" id="{31F9C6C0-B8F1-AB4F-9FC6-CFD35953E0AA}"/>
                  </a:ext>
                </a:extLst>
              </p:cNvPr>
              <p:cNvSpPr/>
              <p:nvPr/>
            </p:nvSpPr>
            <p:spPr bwMode="auto">
              <a:xfrm>
                <a:off x="2891188" y="57817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1" name="Soleil 1280">
                <a:extLst>
                  <a:ext uri="{FF2B5EF4-FFF2-40B4-BE49-F238E27FC236}">
                    <a16:creationId xmlns:a16="http://schemas.microsoft.com/office/drawing/2014/main" id="{9AABDE96-C906-DC49-ADE3-C2300445AF98}"/>
                  </a:ext>
                </a:extLst>
              </p:cNvPr>
              <p:cNvSpPr/>
              <p:nvPr/>
            </p:nvSpPr>
            <p:spPr bwMode="auto">
              <a:xfrm>
                <a:off x="2415096" y="57389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2" name="Soleil 1281">
                <a:extLst>
                  <a:ext uri="{FF2B5EF4-FFF2-40B4-BE49-F238E27FC236}">
                    <a16:creationId xmlns:a16="http://schemas.microsoft.com/office/drawing/2014/main" id="{65722C4F-B53B-9149-8D32-94618B31C0B1}"/>
                  </a:ext>
                </a:extLst>
              </p:cNvPr>
              <p:cNvSpPr/>
              <p:nvPr/>
            </p:nvSpPr>
            <p:spPr bwMode="auto">
              <a:xfrm>
                <a:off x="2567496" y="58913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3" name="Soleil 1282">
                <a:extLst>
                  <a:ext uri="{FF2B5EF4-FFF2-40B4-BE49-F238E27FC236}">
                    <a16:creationId xmlns:a16="http://schemas.microsoft.com/office/drawing/2014/main" id="{C1114D34-5762-CC4F-97F1-0A623D670BFA}"/>
                  </a:ext>
                </a:extLst>
              </p:cNvPr>
              <p:cNvSpPr/>
              <p:nvPr/>
            </p:nvSpPr>
            <p:spPr bwMode="auto">
              <a:xfrm>
                <a:off x="2719896" y="60437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4" name="Soleil 1283">
                <a:extLst>
                  <a:ext uri="{FF2B5EF4-FFF2-40B4-BE49-F238E27FC236}">
                    <a16:creationId xmlns:a16="http://schemas.microsoft.com/office/drawing/2014/main" id="{D6AB8F56-F03A-434A-A9AC-D537AD3ABE83}"/>
                  </a:ext>
                </a:extLst>
              </p:cNvPr>
              <p:cNvSpPr/>
              <p:nvPr/>
            </p:nvSpPr>
            <p:spPr bwMode="auto">
              <a:xfrm>
                <a:off x="2381089" y="52344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5" name="Soleil 1284">
                <a:extLst>
                  <a:ext uri="{FF2B5EF4-FFF2-40B4-BE49-F238E27FC236}">
                    <a16:creationId xmlns:a16="http://schemas.microsoft.com/office/drawing/2014/main" id="{9BF7A1EB-5967-AA43-AA8D-2E7651EB032F}"/>
                  </a:ext>
                </a:extLst>
              </p:cNvPr>
              <p:cNvSpPr/>
              <p:nvPr/>
            </p:nvSpPr>
            <p:spPr bwMode="auto">
              <a:xfrm>
                <a:off x="2533489" y="53868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6" name="Soleil 1285">
                <a:extLst>
                  <a:ext uri="{FF2B5EF4-FFF2-40B4-BE49-F238E27FC236}">
                    <a16:creationId xmlns:a16="http://schemas.microsoft.com/office/drawing/2014/main" id="{8114FD15-44E8-7C40-A7E5-1C9E6EE29732}"/>
                  </a:ext>
                </a:extLst>
              </p:cNvPr>
              <p:cNvSpPr/>
              <p:nvPr/>
            </p:nvSpPr>
            <p:spPr bwMode="auto">
              <a:xfrm>
                <a:off x="2685889" y="55392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7" name="Soleil 1286">
                <a:extLst>
                  <a:ext uri="{FF2B5EF4-FFF2-40B4-BE49-F238E27FC236}">
                    <a16:creationId xmlns:a16="http://schemas.microsoft.com/office/drawing/2014/main" id="{92835B27-22F4-7240-A077-A2C470BC78D8}"/>
                  </a:ext>
                </a:extLst>
              </p:cNvPr>
              <p:cNvSpPr/>
              <p:nvPr/>
            </p:nvSpPr>
            <p:spPr bwMode="auto">
              <a:xfrm>
                <a:off x="2838289" y="56916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8" name="Soleil 1287">
                <a:extLst>
                  <a:ext uri="{FF2B5EF4-FFF2-40B4-BE49-F238E27FC236}">
                    <a16:creationId xmlns:a16="http://schemas.microsoft.com/office/drawing/2014/main" id="{5BA3D861-E601-4546-A565-946735D33877}"/>
                  </a:ext>
                </a:extLst>
              </p:cNvPr>
              <p:cNvSpPr/>
              <p:nvPr/>
            </p:nvSpPr>
            <p:spPr bwMode="auto">
              <a:xfrm>
                <a:off x="2320634" y="558272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89" name="Soleil 1288">
                <a:extLst>
                  <a:ext uri="{FF2B5EF4-FFF2-40B4-BE49-F238E27FC236}">
                    <a16:creationId xmlns:a16="http://schemas.microsoft.com/office/drawing/2014/main" id="{9995E6AB-8177-ED44-AD82-E2E124B7B055}"/>
                  </a:ext>
                </a:extLst>
              </p:cNvPr>
              <p:cNvSpPr/>
              <p:nvPr/>
            </p:nvSpPr>
            <p:spPr bwMode="auto">
              <a:xfrm>
                <a:off x="1845800" y="55285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0" name="Soleil 1289">
                <a:extLst>
                  <a:ext uri="{FF2B5EF4-FFF2-40B4-BE49-F238E27FC236}">
                    <a16:creationId xmlns:a16="http://schemas.microsoft.com/office/drawing/2014/main" id="{3F7B9FB9-F440-1D46-B219-9F1477519B0D}"/>
                  </a:ext>
                </a:extLst>
              </p:cNvPr>
              <p:cNvSpPr/>
              <p:nvPr/>
            </p:nvSpPr>
            <p:spPr bwMode="auto">
              <a:xfrm>
                <a:off x="1998200" y="55285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1" name="Soleil 1290">
                <a:extLst>
                  <a:ext uri="{FF2B5EF4-FFF2-40B4-BE49-F238E27FC236}">
                    <a16:creationId xmlns:a16="http://schemas.microsoft.com/office/drawing/2014/main" id="{65ECD4DD-1FC0-4F40-9EDB-240218FFBC0C}"/>
                  </a:ext>
                </a:extLst>
              </p:cNvPr>
              <p:cNvSpPr/>
              <p:nvPr/>
            </p:nvSpPr>
            <p:spPr bwMode="auto">
              <a:xfrm>
                <a:off x="2150600" y="56809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2" name="Soleil 1291">
                <a:extLst>
                  <a:ext uri="{FF2B5EF4-FFF2-40B4-BE49-F238E27FC236}">
                    <a16:creationId xmlns:a16="http://schemas.microsoft.com/office/drawing/2014/main" id="{BECA1044-96DC-1D43-B8F1-2D17FBBA3270}"/>
                  </a:ext>
                </a:extLst>
              </p:cNvPr>
              <p:cNvSpPr/>
              <p:nvPr/>
            </p:nvSpPr>
            <p:spPr bwMode="auto">
              <a:xfrm>
                <a:off x="2303000" y="58333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3" name="Soleil 1292">
                <a:extLst>
                  <a:ext uri="{FF2B5EF4-FFF2-40B4-BE49-F238E27FC236}">
                    <a16:creationId xmlns:a16="http://schemas.microsoft.com/office/drawing/2014/main" id="{75D413AF-E16B-6F44-89E7-D1EEB55D0EC3}"/>
                  </a:ext>
                </a:extLst>
              </p:cNvPr>
              <p:cNvSpPr/>
              <p:nvPr/>
            </p:nvSpPr>
            <p:spPr bwMode="auto">
              <a:xfrm>
                <a:off x="2455400" y="598576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4" name="Soleil 1293">
                <a:extLst>
                  <a:ext uri="{FF2B5EF4-FFF2-40B4-BE49-F238E27FC236}">
                    <a16:creationId xmlns:a16="http://schemas.microsoft.com/office/drawing/2014/main" id="{8530D0EE-B5C0-F84E-98CD-1A8310E3DAA7}"/>
                  </a:ext>
                </a:extLst>
              </p:cNvPr>
              <p:cNvSpPr/>
              <p:nvPr/>
            </p:nvSpPr>
            <p:spPr bwMode="auto">
              <a:xfrm>
                <a:off x="2811839" y="60840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5" name="Soleil 1294">
                <a:extLst>
                  <a:ext uri="{FF2B5EF4-FFF2-40B4-BE49-F238E27FC236}">
                    <a16:creationId xmlns:a16="http://schemas.microsoft.com/office/drawing/2014/main" id="{1BF97B8B-B8BF-5548-8D4A-F69562FB46B5}"/>
                  </a:ext>
                </a:extLst>
              </p:cNvPr>
              <p:cNvSpPr/>
              <p:nvPr/>
            </p:nvSpPr>
            <p:spPr bwMode="auto">
              <a:xfrm>
                <a:off x="2229948" y="45549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6" name="Soleil 1295">
                <a:extLst>
                  <a:ext uri="{FF2B5EF4-FFF2-40B4-BE49-F238E27FC236}">
                    <a16:creationId xmlns:a16="http://schemas.microsoft.com/office/drawing/2014/main" id="{532F9C91-DB8C-D94C-B829-A6445C88F9BF}"/>
                  </a:ext>
                </a:extLst>
              </p:cNvPr>
              <p:cNvSpPr/>
              <p:nvPr/>
            </p:nvSpPr>
            <p:spPr bwMode="auto">
              <a:xfrm>
                <a:off x="2382348" y="47073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7" name="Soleil 1296">
                <a:extLst>
                  <a:ext uri="{FF2B5EF4-FFF2-40B4-BE49-F238E27FC236}">
                    <a16:creationId xmlns:a16="http://schemas.microsoft.com/office/drawing/2014/main" id="{1051FF35-CB88-8344-99A6-4A567B9F3E96}"/>
                  </a:ext>
                </a:extLst>
              </p:cNvPr>
              <p:cNvSpPr/>
              <p:nvPr/>
            </p:nvSpPr>
            <p:spPr bwMode="auto">
              <a:xfrm>
                <a:off x="2534748" y="48597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8" name="Soleil 1297">
                <a:extLst>
                  <a:ext uri="{FF2B5EF4-FFF2-40B4-BE49-F238E27FC236}">
                    <a16:creationId xmlns:a16="http://schemas.microsoft.com/office/drawing/2014/main" id="{1D55E5AA-560C-934B-AD9A-9330731E5F2D}"/>
                  </a:ext>
                </a:extLst>
              </p:cNvPr>
              <p:cNvSpPr/>
              <p:nvPr/>
            </p:nvSpPr>
            <p:spPr bwMode="auto">
              <a:xfrm>
                <a:off x="2687148" y="50121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299" name="Soleil 1298">
                <a:extLst>
                  <a:ext uri="{FF2B5EF4-FFF2-40B4-BE49-F238E27FC236}">
                    <a16:creationId xmlns:a16="http://schemas.microsoft.com/office/drawing/2014/main" id="{E3C40DD8-92C2-5544-82D7-09BEBD35E7ED}"/>
                  </a:ext>
                </a:extLst>
              </p:cNvPr>
              <p:cNvSpPr/>
              <p:nvPr/>
            </p:nvSpPr>
            <p:spPr bwMode="auto">
              <a:xfrm>
                <a:off x="2839548" y="51645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0" name="Soleil 1299">
                <a:extLst>
                  <a:ext uri="{FF2B5EF4-FFF2-40B4-BE49-F238E27FC236}">
                    <a16:creationId xmlns:a16="http://schemas.microsoft.com/office/drawing/2014/main" id="{C7D77EA2-B0D4-A34B-BA9B-529EBC6E641C}"/>
                  </a:ext>
                </a:extLst>
              </p:cNvPr>
              <p:cNvSpPr/>
              <p:nvPr/>
            </p:nvSpPr>
            <p:spPr bwMode="auto">
              <a:xfrm>
                <a:off x="2887410" y="48018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1" name="Soleil 1300">
                <a:extLst>
                  <a:ext uri="{FF2B5EF4-FFF2-40B4-BE49-F238E27FC236}">
                    <a16:creationId xmlns:a16="http://schemas.microsoft.com/office/drawing/2014/main" id="{05D1E1B6-7C57-CE44-92A1-324BDDFF43D2}"/>
                  </a:ext>
                </a:extLst>
              </p:cNvPr>
              <p:cNvSpPr/>
              <p:nvPr/>
            </p:nvSpPr>
            <p:spPr bwMode="auto">
              <a:xfrm>
                <a:off x="2814358" y="49114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2" name="Soleil 1301">
                <a:extLst>
                  <a:ext uri="{FF2B5EF4-FFF2-40B4-BE49-F238E27FC236}">
                    <a16:creationId xmlns:a16="http://schemas.microsoft.com/office/drawing/2014/main" id="{445DB18F-F230-7341-82C7-11A2E91FDC5A}"/>
                  </a:ext>
                </a:extLst>
              </p:cNvPr>
              <p:cNvSpPr/>
              <p:nvPr/>
            </p:nvSpPr>
            <p:spPr bwMode="auto">
              <a:xfrm>
                <a:off x="2966758" y="50638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3" name="Soleil 1302">
                <a:extLst>
                  <a:ext uri="{FF2B5EF4-FFF2-40B4-BE49-F238E27FC236}">
                    <a16:creationId xmlns:a16="http://schemas.microsoft.com/office/drawing/2014/main" id="{3265EE9D-D90A-B747-B3F2-2A45436FB831}"/>
                  </a:ext>
                </a:extLst>
              </p:cNvPr>
              <p:cNvSpPr/>
              <p:nvPr/>
            </p:nvSpPr>
            <p:spPr bwMode="auto">
              <a:xfrm>
                <a:off x="2490666" y="50209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4" name="Soleil 1303">
                <a:extLst>
                  <a:ext uri="{FF2B5EF4-FFF2-40B4-BE49-F238E27FC236}">
                    <a16:creationId xmlns:a16="http://schemas.microsoft.com/office/drawing/2014/main" id="{1395B854-D2B9-7542-93D2-DCE31C9F3B23}"/>
                  </a:ext>
                </a:extLst>
              </p:cNvPr>
              <p:cNvSpPr/>
              <p:nvPr/>
            </p:nvSpPr>
            <p:spPr bwMode="auto">
              <a:xfrm>
                <a:off x="2643066" y="51733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5" name="Soleil 1304">
                <a:extLst>
                  <a:ext uri="{FF2B5EF4-FFF2-40B4-BE49-F238E27FC236}">
                    <a16:creationId xmlns:a16="http://schemas.microsoft.com/office/drawing/2014/main" id="{DE295C0B-EDE5-B64A-8B04-E7BE671EAE02}"/>
                  </a:ext>
                </a:extLst>
              </p:cNvPr>
              <p:cNvSpPr/>
              <p:nvPr/>
            </p:nvSpPr>
            <p:spPr bwMode="auto">
              <a:xfrm>
                <a:off x="2795466" y="53257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6" name="Soleil 1305">
                <a:extLst>
                  <a:ext uri="{FF2B5EF4-FFF2-40B4-BE49-F238E27FC236}">
                    <a16:creationId xmlns:a16="http://schemas.microsoft.com/office/drawing/2014/main" id="{DCEDA2C2-12E5-784B-A2AC-B42B62F50E3C}"/>
                  </a:ext>
                </a:extLst>
              </p:cNvPr>
              <p:cNvSpPr/>
              <p:nvPr/>
            </p:nvSpPr>
            <p:spPr bwMode="auto">
              <a:xfrm>
                <a:off x="2456659" y="45165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7" name="Soleil 1306">
                <a:extLst>
                  <a:ext uri="{FF2B5EF4-FFF2-40B4-BE49-F238E27FC236}">
                    <a16:creationId xmlns:a16="http://schemas.microsoft.com/office/drawing/2014/main" id="{04510747-090D-DE4A-9852-399A04E1B6D1}"/>
                  </a:ext>
                </a:extLst>
              </p:cNvPr>
              <p:cNvSpPr/>
              <p:nvPr/>
            </p:nvSpPr>
            <p:spPr bwMode="auto">
              <a:xfrm>
                <a:off x="2609059" y="46689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8" name="Soleil 1307">
                <a:extLst>
                  <a:ext uri="{FF2B5EF4-FFF2-40B4-BE49-F238E27FC236}">
                    <a16:creationId xmlns:a16="http://schemas.microsoft.com/office/drawing/2014/main" id="{F15F783E-3340-C142-A77C-689518603B61}"/>
                  </a:ext>
                </a:extLst>
              </p:cNvPr>
              <p:cNvSpPr/>
              <p:nvPr/>
            </p:nvSpPr>
            <p:spPr bwMode="auto">
              <a:xfrm>
                <a:off x="2761459" y="48213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09" name="Soleil 1308">
                <a:extLst>
                  <a:ext uri="{FF2B5EF4-FFF2-40B4-BE49-F238E27FC236}">
                    <a16:creationId xmlns:a16="http://schemas.microsoft.com/office/drawing/2014/main" id="{1A1E3A01-0B59-644A-9C30-B1083CFA8878}"/>
                  </a:ext>
                </a:extLst>
              </p:cNvPr>
              <p:cNvSpPr/>
              <p:nvPr/>
            </p:nvSpPr>
            <p:spPr bwMode="auto">
              <a:xfrm>
                <a:off x="2688407" y="49309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0" name="Soleil 1309">
                <a:extLst>
                  <a:ext uri="{FF2B5EF4-FFF2-40B4-BE49-F238E27FC236}">
                    <a16:creationId xmlns:a16="http://schemas.microsoft.com/office/drawing/2014/main" id="{72CE32FF-D9ED-974F-A260-3F166555AF98}"/>
                  </a:ext>
                </a:extLst>
              </p:cNvPr>
              <p:cNvSpPr/>
              <p:nvPr/>
            </p:nvSpPr>
            <p:spPr bwMode="auto">
              <a:xfrm>
                <a:off x="2396204" y="48648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1" name="Soleil 1310">
                <a:extLst>
                  <a:ext uri="{FF2B5EF4-FFF2-40B4-BE49-F238E27FC236}">
                    <a16:creationId xmlns:a16="http://schemas.microsoft.com/office/drawing/2014/main" id="{AF17FE98-74DC-8B48-9EA4-9CADF0595B78}"/>
                  </a:ext>
                </a:extLst>
              </p:cNvPr>
              <p:cNvSpPr/>
              <p:nvPr/>
            </p:nvSpPr>
            <p:spPr bwMode="auto">
              <a:xfrm>
                <a:off x="1921370" y="48106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2" name="Soleil 1311">
                <a:extLst>
                  <a:ext uri="{FF2B5EF4-FFF2-40B4-BE49-F238E27FC236}">
                    <a16:creationId xmlns:a16="http://schemas.microsoft.com/office/drawing/2014/main" id="{39BA8790-1B19-0D42-918F-E07A7F1BB02C}"/>
                  </a:ext>
                </a:extLst>
              </p:cNvPr>
              <p:cNvSpPr/>
              <p:nvPr/>
            </p:nvSpPr>
            <p:spPr bwMode="auto">
              <a:xfrm>
                <a:off x="2073770" y="48106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3" name="Soleil 1312">
                <a:extLst>
                  <a:ext uri="{FF2B5EF4-FFF2-40B4-BE49-F238E27FC236}">
                    <a16:creationId xmlns:a16="http://schemas.microsoft.com/office/drawing/2014/main" id="{1A15C17A-0D92-2245-B885-CE415212EB76}"/>
                  </a:ext>
                </a:extLst>
              </p:cNvPr>
              <p:cNvSpPr/>
              <p:nvPr/>
            </p:nvSpPr>
            <p:spPr bwMode="auto">
              <a:xfrm>
                <a:off x="2226170" y="49630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4" name="Soleil 1313">
                <a:extLst>
                  <a:ext uri="{FF2B5EF4-FFF2-40B4-BE49-F238E27FC236}">
                    <a16:creationId xmlns:a16="http://schemas.microsoft.com/office/drawing/2014/main" id="{F93A9487-E288-8A48-BE6A-E979F61D8AE5}"/>
                  </a:ext>
                </a:extLst>
              </p:cNvPr>
              <p:cNvSpPr/>
              <p:nvPr/>
            </p:nvSpPr>
            <p:spPr bwMode="auto">
              <a:xfrm>
                <a:off x="2378570" y="51154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5" name="Soleil 1314">
                <a:extLst>
                  <a:ext uri="{FF2B5EF4-FFF2-40B4-BE49-F238E27FC236}">
                    <a16:creationId xmlns:a16="http://schemas.microsoft.com/office/drawing/2014/main" id="{92A669A1-D3BB-FF4D-8A3B-0CFEE83F8551}"/>
                  </a:ext>
                </a:extLst>
              </p:cNvPr>
              <p:cNvSpPr/>
              <p:nvPr/>
            </p:nvSpPr>
            <p:spPr bwMode="auto">
              <a:xfrm>
                <a:off x="2530970" y="52678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6" name="Soleil 1315">
                <a:extLst>
                  <a:ext uri="{FF2B5EF4-FFF2-40B4-BE49-F238E27FC236}">
                    <a16:creationId xmlns:a16="http://schemas.microsoft.com/office/drawing/2014/main" id="{C0169B7A-DEE0-204A-86DD-4F7249B500F4}"/>
                  </a:ext>
                </a:extLst>
              </p:cNvPr>
              <p:cNvSpPr/>
              <p:nvPr/>
            </p:nvSpPr>
            <p:spPr bwMode="auto">
              <a:xfrm>
                <a:off x="2887409" y="53660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7" name="Soleil 1316">
                <a:extLst>
                  <a:ext uri="{FF2B5EF4-FFF2-40B4-BE49-F238E27FC236}">
                    <a16:creationId xmlns:a16="http://schemas.microsoft.com/office/drawing/2014/main" id="{F6058F89-FF86-C549-AB5D-EA68C864FBAB}"/>
                  </a:ext>
                </a:extLst>
              </p:cNvPr>
              <p:cNvSpPr/>
              <p:nvPr/>
            </p:nvSpPr>
            <p:spPr bwMode="auto">
              <a:xfrm>
                <a:off x="2275290" y="38068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8" name="Soleil 1317">
                <a:extLst>
                  <a:ext uri="{FF2B5EF4-FFF2-40B4-BE49-F238E27FC236}">
                    <a16:creationId xmlns:a16="http://schemas.microsoft.com/office/drawing/2014/main" id="{12F18EC6-8E82-7344-A38B-4E26C8C7AEC3}"/>
                  </a:ext>
                </a:extLst>
              </p:cNvPr>
              <p:cNvSpPr/>
              <p:nvPr/>
            </p:nvSpPr>
            <p:spPr bwMode="auto">
              <a:xfrm>
                <a:off x="2427690" y="39592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19" name="Soleil 1318">
                <a:extLst>
                  <a:ext uri="{FF2B5EF4-FFF2-40B4-BE49-F238E27FC236}">
                    <a16:creationId xmlns:a16="http://schemas.microsoft.com/office/drawing/2014/main" id="{1D0F3368-20F0-8743-AA17-75D2A5DE0F33}"/>
                  </a:ext>
                </a:extLst>
              </p:cNvPr>
              <p:cNvSpPr/>
              <p:nvPr/>
            </p:nvSpPr>
            <p:spPr bwMode="auto">
              <a:xfrm>
                <a:off x="2580090" y="41116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0" name="Soleil 1319">
                <a:extLst>
                  <a:ext uri="{FF2B5EF4-FFF2-40B4-BE49-F238E27FC236}">
                    <a16:creationId xmlns:a16="http://schemas.microsoft.com/office/drawing/2014/main" id="{633AA3FB-B313-5E4A-9E83-5C1D6D04F6D7}"/>
                  </a:ext>
                </a:extLst>
              </p:cNvPr>
              <p:cNvSpPr/>
              <p:nvPr/>
            </p:nvSpPr>
            <p:spPr bwMode="auto">
              <a:xfrm>
                <a:off x="2732490" y="42640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1" name="Soleil 1320">
                <a:extLst>
                  <a:ext uri="{FF2B5EF4-FFF2-40B4-BE49-F238E27FC236}">
                    <a16:creationId xmlns:a16="http://schemas.microsoft.com/office/drawing/2014/main" id="{C397FCBF-0757-3D43-976E-3253E5DAE645}"/>
                  </a:ext>
                </a:extLst>
              </p:cNvPr>
              <p:cNvSpPr/>
              <p:nvPr/>
            </p:nvSpPr>
            <p:spPr bwMode="auto">
              <a:xfrm>
                <a:off x="2884890" y="441642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2" name="Soleil 1321">
                <a:extLst>
                  <a:ext uri="{FF2B5EF4-FFF2-40B4-BE49-F238E27FC236}">
                    <a16:creationId xmlns:a16="http://schemas.microsoft.com/office/drawing/2014/main" id="{4E95876A-FD6B-9A43-BEC8-88B13D8082E4}"/>
                  </a:ext>
                </a:extLst>
              </p:cNvPr>
              <p:cNvSpPr/>
              <p:nvPr/>
            </p:nvSpPr>
            <p:spPr bwMode="auto">
              <a:xfrm>
                <a:off x="2707300" y="40108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3" name="Soleil 1322">
                <a:extLst>
                  <a:ext uri="{FF2B5EF4-FFF2-40B4-BE49-F238E27FC236}">
                    <a16:creationId xmlns:a16="http://schemas.microsoft.com/office/drawing/2014/main" id="{C53DFCDD-A6D5-4E48-B860-8A802F043281}"/>
                  </a:ext>
                </a:extLst>
              </p:cNvPr>
              <p:cNvSpPr/>
              <p:nvPr/>
            </p:nvSpPr>
            <p:spPr bwMode="auto">
              <a:xfrm>
                <a:off x="2859700" y="41632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4" name="Soleil 1323">
                <a:extLst>
                  <a:ext uri="{FF2B5EF4-FFF2-40B4-BE49-F238E27FC236}">
                    <a16:creationId xmlns:a16="http://schemas.microsoft.com/office/drawing/2014/main" id="{E7E5D4C3-BEA1-9545-8243-7418C46F6DE1}"/>
                  </a:ext>
                </a:extLst>
              </p:cNvPr>
              <p:cNvSpPr/>
              <p:nvPr/>
            </p:nvSpPr>
            <p:spPr bwMode="auto">
              <a:xfrm>
                <a:off x="3012100" y="43156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5" name="Soleil 1324">
                <a:extLst>
                  <a:ext uri="{FF2B5EF4-FFF2-40B4-BE49-F238E27FC236}">
                    <a16:creationId xmlns:a16="http://schemas.microsoft.com/office/drawing/2014/main" id="{536D5DB5-E151-D349-8575-9E69692196A9}"/>
                  </a:ext>
                </a:extLst>
              </p:cNvPr>
              <p:cNvSpPr/>
              <p:nvPr/>
            </p:nvSpPr>
            <p:spPr bwMode="auto">
              <a:xfrm>
                <a:off x="2536008" y="42728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6" name="Soleil 1325">
                <a:extLst>
                  <a:ext uri="{FF2B5EF4-FFF2-40B4-BE49-F238E27FC236}">
                    <a16:creationId xmlns:a16="http://schemas.microsoft.com/office/drawing/2014/main" id="{2957A371-8F3F-574F-919C-F3EA1AFDA409}"/>
                  </a:ext>
                </a:extLst>
              </p:cNvPr>
              <p:cNvSpPr/>
              <p:nvPr/>
            </p:nvSpPr>
            <p:spPr bwMode="auto">
              <a:xfrm>
                <a:off x="2688408" y="44252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7" name="Soleil 1326">
                <a:extLst>
                  <a:ext uri="{FF2B5EF4-FFF2-40B4-BE49-F238E27FC236}">
                    <a16:creationId xmlns:a16="http://schemas.microsoft.com/office/drawing/2014/main" id="{AA8EC4EB-2476-5347-8DCB-CB5723E46062}"/>
                  </a:ext>
                </a:extLst>
              </p:cNvPr>
              <p:cNvSpPr/>
              <p:nvPr/>
            </p:nvSpPr>
            <p:spPr bwMode="auto">
              <a:xfrm>
                <a:off x="2840808" y="45776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8" name="Soleil 1327">
                <a:extLst>
                  <a:ext uri="{FF2B5EF4-FFF2-40B4-BE49-F238E27FC236}">
                    <a16:creationId xmlns:a16="http://schemas.microsoft.com/office/drawing/2014/main" id="{135E1BDA-C800-6A4C-BF7C-EE43281EEF34}"/>
                  </a:ext>
                </a:extLst>
              </p:cNvPr>
              <p:cNvSpPr/>
              <p:nvPr/>
            </p:nvSpPr>
            <p:spPr bwMode="auto">
              <a:xfrm>
                <a:off x="2502001" y="37684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29" name="Soleil 1328">
                <a:extLst>
                  <a:ext uri="{FF2B5EF4-FFF2-40B4-BE49-F238E27FC236}">
                    <a16:creationId xmlns:a16="http://schemas.microsoft.com/office/drawing/2014/main" id="{A3D3CA69-B7E3-9D42-AF3C-032962086BD6}"/>
                  </a:ext>
                </a:extLst>
              </p:cNvPr>
              <p:cNvSpPr/>
              <p:nvPr/>
            </p:nvSpPr>
            <p:spPr bwMode="auto">
              <a:xfrm>
                <a:off x="2654401" y="39208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0" name="Soleil 1329">
                <a:extLst>
                  <a:ext uri="{FF2B5EF4-FFF2-40B4-BE49-F238E27FC236}">
                    <a16:creationId xmlns:a16="http://schemas.microsoft.com/office/drawing/2014/main" id="{746F6653-F329-B441-98D0-BD90A58A54A9}"/>
                  </a:ext>
                </a:extLst>
              </p:cNvPr>
              <p:cNvSpPr/>
              <p:nvPr/>
            </p:nvSpPr>
            <p:spPr bwMode="auto">
              <a:xfrm>
                <a:off x="2806801" y="407321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1" name="Soleil 1330">
                <a:extLst>
                  <a:ext uri="{FF2B5EF4-FFF2-40B4-BE49-F238E27FC236}">
                    <a16:creationId xmlns:a16="http://schemas.microsoft.com/office/drawing/2014/main" id="{6562EC1F-9C49-074E-A94D-66A782DFB147}"/>
                  </a:ext>
                </a:extLst>
              </p:cNvPr>
              <p:cNvSpPr/>
              <p:nvPr/>
            </p:nvSpPr>
            <p:spPr bwMode="auto">
              <a:xfrm>
                <a:off x="2733749" y="41827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2" name="Soleil 1331">
                <a:extLst>
                  <a:ext uri="{FF2B5EF4-FFF2-40B4-BE49-F238E27FC236}">
                    <a16:creationId xmlns:a16="http://schemas.microsoft.com/office/drawing/2014/main" id="{0D229BCC-8823-3A4D-BFE8-51F01E7DDBCB}"/>
                  </a:ext>
                </a:extLst>
              </p:cNvPr>
              <p:cNvSpPr/>
              <p:nvPr/>
            </p:nvSpPr>
            <p:spPr bwMode="auto">
              <a:xfrm>
                <a:off x="2441546" y="41166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3" name="Soleil 1332">
                <a:extLst>
                  <a:ext uri="{FF2B5EF4-FFF2-40B4-BE49-F238E27FC236}">
                    <a16:creationId xmlns:a16="http://schemas.microsoft.com/office/drawing/2014/main" id="{92E19846-87D4-6743-9874-4DDD694E88C3}"/>
                  </a:ext>
                </a:extLst>
              </p:cNvPr>
              <p:cNvSpPr/>
              <p:nvPr/>
            </p:nvSpPr>
            <p:spPr bwMode="auto">
              <a:xfrm>
                <a:off x="1966712" y="40625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4" name="Soleil 1333">
                <a:extLst>
                  <a:ext uri="{FF2B5EF4-FFF2-40B4-BE49-F238E27FC236}">
                    <a16:creationId xmlns:a16="http://schemas.microsoft.com/office/drawing/2014/main" id="{09662564-7651-DD4F-AD72-81C066693D9C}"/>
                  </a:ext>
                </a:extLst>
              </p:cNvPr>
              <p:cNvSpPr/>
              <p:nvPr/>
            </p:nvSpPr>
            <p:spPr bwMode="auto">
              <a:xfrm>
                <a:off x="2119112" y="40625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5" name="Soleil 1334">
                <a:extLst>
                  <a:ext uri="{FF2B5EF4-FFF2-40B4-BE49-F238E27FC236}">
                    <a16:creationId xmlns:a16="http://schemas.microsoft.com/office/drawing/2014/main" id="{4EC8558B-07FC-7442-9A50-0639C9286020}"/>
                  </a:ext>
                </a:extLst>
              </p:cNvPr>
              <p:cNvSpPr/>
              <p:nvPr/>
            </p:nvSpPr>
            <p:spPr bwMode="auto">
              <a:xfrm>
                <a:off x="2271512" y="42149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6" name="Soleil 1335">
                <a:extLst>
                  <a:ext uri="{FF2B5EF4-FFF2-40B4-BE49-F238E27FC236}">
                    <a16:creationId xmlns:a16="http://schemas.microsoft.com/office/drawing/2014/main" id="{14BDA1EA-92EB-A940-8C9E-242AA477609D}"/>
                  </a:ext>
                </a:extLst>
              </p:cNvPr>
              <p:cNvSpPr/>
              <p:nvPr/>
            </p:nvSpPr>
            <p:spPr bwMode="auto">
              <a:xfrm>
                <a:off x="2423912" y="43673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7" name="Soleil 1336">
                <a:extLst>
                  <a:ext uri="{FF2B5EF4-FFF2-40B4-BE49-F238E27FC236}">
                    <a16:creationId xmlns:a16="http://schemas.microsoft.com/office/drawing/2014/main" id="{FB1EF5F6-1D54-DB4E-AC45-845436132392}"/>
                  </a:ext>
                </a:extLst>
              </p:cNvPr>
              <p:cNvSpPr/>
              <p:nvPr/>
            </p:nvSpPr>
            <p:spPr bwMode="auto">
              <a:xfrm>
                <a:off x="2576312" y="45197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8" name="Soleil 1337">
                <a:extLst>
                  <a:ext uri="{FF2B5EF4-FFF2-40B4-BE49-F238E27FC236}">
                    <a16:creationId xmlns:a16="http://schemas.microsoft.com/office/drawing/2014/main" id="{FDC3A9ED-3E32-2F40-A299-B6F8D13EE0EF}"/>
                  </a:ext>
                </a:extLst>
              </p:cNvPr>
              <p:cNvSpPr/>
              <p:nvPr/>
            </p:nvSpPr>
            <p:spPr bwMode="auto">
              <a:xfrm>
                <a:off x="2707299" y="457512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39" name="Soleil 1338">
                <a:extLst>
                  <a:ext uri="{FF2B5EF4-FFF2-40B4-BE49-F238E27FC236}">
                    <a16:creationId xmlns:a16="http://schemas.microsoft.com/office/drawing/2014/main" id="{121D9C3B-6717-7648-A9AA-0085CFB40E56}"/>
                  </a:ext>
                </a:extLst>
              </p:cNvPr>
              <p:cNvSpPr/>
              <p:nvPr/>
            </p:nvSpPr>
            <p:spPr bwMode="auto">
              <a:xfrm>
                <a:off x="1776527" y="33156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0" name="Soleil 1339">
                <a:extLst>
                  <a:ext uri="{FF2B5EF4-FFF2-40B4-BE49-F238E27FC236}">
                    <a16:creationId xmlns:a16="http://schemas.microsoft.com/office/drawing/2014/main" id="{DF620821-05D2-3941-B4EA-F485F1692CF8}"/>
                  </a:ext>
                </a:extLst>
              </p:cNvPr>
              <p:cNvSpPr/>
              <p:nvPr/>
            </p:nvSpPr>
            <p:spPr bwMode="auto">
              <a:xfrm>
                <a:off x="1928927" y="34680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1" name="Soleil 1340">
                <a:extLst>
                  <a:ext uri="{FF2B5EF4-FFF2-40B4-BE49-F238E27FC236}">
                    <a16:creationId xmlns:a16="http://schemas.microsoft.com/office/drawing/2014/main" id="{AA5F245A-5063-7E48-B844-964D77FF7425}"/>
                  </a:ext>
                </a:extLst>
              </p:cNvPr>
              <p:cNvSpPr/>
              <p:nvPr/>
            </p:nvSpPr>
            <p:spPr bwMode="auto">
              <a:xfrm>
                <a:off x="2081327" y="36204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2" name="Soleil 1341">
                <a:extLst>
                  <a:ext uri="{FF2B5EF4-FFF2-40B4-BE49-F238E27FC236}">
                    <a16:creationId xmlns:a16="http://schemas.microsoft.com/office/drawing/2014/main" id="{8A4741FF-4DD5-ED48-B4A2-B941FBB2E2E1}"/>
                  </a:ext>
                </a:extLst>
              </p:cNvPr>
              <p:cNvSpPr/>
              <p:nvPr/>
            </p:nvSpPr>
            <p:spPr bwMode="auto">
              <a:xfrm>
                <a:off x="2233727" y="37728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3" name="Soleil 1342">
                <a:extLst>
                  <a:ext uri="{FF2B5EF4-FFF2-40B4-BE49-F238E27FC236}">
                    <a16:creationId xmlns:a16="http://schemas.microsoft.com/office/drawing/2014/main" id="{9824FEFC-1C54-6B44-AAA2-9ED81D1ACF55}"/>
                  </a:ext>
                </a:extLst>
              </p:cNvPr>
              <p:cNvSpPr/>
              <p:nvPr/>
            </p:nvSpPr>
            <p:spPr bwMode="auto">
              <a:xfrm>
                <a:off x="2386127" y="392521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4" name="Soleil 1343">
                <a:extLst>
                  <a:ext uri="{FF2B5EF4-FFF2-40B4-BE49-F238E27FC236}">
                    <a16:creationId xmlns:a16="http://schemas.microsoft.com/office/drawing/2014/main" id="{5FB5D143-50FE-3948-8D96-F8EC56D4FA26}"/>
                  </a:ext>
                </a:extLst>
              </p:cNvPr>
              <p:cNvSpPr/>
              <p:nvPr/>
            </p:nvSpPr>
            <p:spPr bwMode="auto">
              <a:xfrm>
                <a:off x="2433989" y="35624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5" name="Soleil 1344">
                <a:extLst>
                  <a:ext uri="{FF2B5EF4-FFF2-40B4-BE49-F238E27FC236}">
                    <a16:creationId xmlns:a16="http://schemas.microsoft.com/office/drawing/2014/main" id="{85452FCD-509B-B94D-93A1-0F7C056CD293}"/>
                  </a:ext>
                </a:extLst>
              </p:cNvPr>
              <p:cNvSpPr/>
              <p:nvPr/>
            </p:nvSpPr>
            <p:spPr bwMode="auto">
              <a:xfrm>
                <a:off x="2586389" y="37148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6" name="Soleil 1345">
                <a:extLst>
                  <a:ext uri="{FF2B5EF4-FFF2-40B4-BE49-F238E27FC236}">
                    <a16:creationId xmlns:a16="http://schemas.microsoft.com/office/drawing/2014/main" id="{855F2B01-DCB5-3043-96C2-77B351FC021F}"/>
                  </a:ext>
                </a:extLst>
              </p:cNvPr>
              <p:cNvSpPr/>
              <p:nvPr/>
            </p:nvSpPr>
            <p:spPr bwMode="auto">
              <a:xfrm>
                <a:off x="2738789" y="38672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7" name="Soleil 1346">
                <a:extLst>
                  <a:ext uri="{FF2B5EF4-FFF2-40B4-BE49-F238E27FC236}">
                    <a16:creationId xmlns:a16="http://schemas.microsoft.com/office/drawing/2014/main" id="{1E110AF6-A63D-C947-8D1B-3449D1CFCE0B}"/>
                  </a:ext>
                </a:extLst>
              </p:cNvPr>
              <p:cNvSpPr/>
              <p:nvPr/>
            </p:nvSpPr>
            <p:spPr bwMode="auto">
              <a:xfrm>
                <a:off x="2037245" y="378163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8" name="Soleil 1347">
                <a:extLst>
                  <a:ext uri="{FF2B5EF4-FFF2-40B4-BE49-F238E27FC236}">
                    <a16:creationId xmlns:a16="http://schemas.microsoft.com/office/drawing/2014/main" id="{0613AB17-129D-024A-B616-D8847C138CEB}"/>
                  </a:ext>
                </a:extLst>
              </p:cNvPr>
              <p:cNvSpPr/>
              <p:nvPr/>
            </p:nvSpPr>
            <p:spPr bwMode="auto">
              <a:xfrm>
                <a:off x="2189645" y="393403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49" name="Soleil 1348">
                <a:extLst>
                  <a:ext uri="{FF2B5EF4-FFF2-40B4-BE49-F238E27FC236}">
                    <a16:creationId xmlns:a16="http://schemas.microsoft.com/office/drawing/2014/main" id="{8DBF5026-5135-F842-9671-7B2E948C5F84}"/>
                  </a:ext>
                </a:extLst>
              </p:cNvPr>
              <p:cNvSpPr/>
              <p:nvPr/>
            </p:nvSpPr>
            <p:spPr bwMode="auto">
              <a:xfrm>
                <a:off x="2342045" y="408643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0" name="Soleil 1349">
                <a:extLst>
                  <a:ext uri="{FF2B5EF4-FFF2-40B4-BE49-F238E27FC236}">
                    <a16:creationId xmlns:a16="http://schemas.microsoft.com/office/drawing/2014/main" id="{184DD863-9948-CC40-ACC5-1F7BE4E2A204}"/>
                  </a:ext>
                </a:extLst>
              </p:cNvPr>
              <p:cNvSpPr/>
              <p:nvPr/>
            </p:nvSpPr>
            <p:spPr bwMode="auto">
              <a:xfrm>
                <a:off x="2003238" y="32772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1" name="Soleil 1350">
                <a:extLst>
                  <a:ext uri="{FF2B5EF4-FFF2-40B4-BE49-F238E27FC236}">
                    <a16:creationId xmlns:a16="http://schemas.microsoft.com/office/drawing/2014/main" id="{DC547A9D-B6FE-C645-A11D-6A7346C6F5FA}"/>
                  </a:ext>
                </a:extLst>
              </p:cNvPr>
              <p:cNvSpPr/>
              <p:nvPr/>
            </p:nvSpPr>
            <p:spPr bwMode="auto">
              <a:xfrm>
                <a:off x="2155638" y="34296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2" name="Soleil 1351">
                <a:extLst>
                  <a:ext uri="{FF2B5EF4-FFF2-40B4-BE49-F238E27FC236}">
                    <a16:creationId xmlns:a16="http://schemas.microsoft.com/office/drawing/2014/main" id="{00900C39-B8BA-E343-83D9-5D3940639D32}"/>
                  </a:ext>
                </a:extLst>
              </p:cNvPr>
              <p:cNvSpPr/>
              <p:nvPr/>
            </p:nvSpPr>
            <p:spPr bwMode="auto">
              <a:xfrm>
                <a:off x="2308038" y="35820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3" name="Soleil 1352">
                <a:extLst>
                  <a:ext uri="{FF2B5EF4-FFF2-40B4-BE49-F238E27FC236}">
                    <a16:creationId xmlns:a16="http://schemas.microsoft.com/office/drawing/2014/main" id="{EEB81BD3-0633-3F45-AA7A-CA8B3BCA241A}"/>
                  </a:ext>
                </a:extLst>
              </p:cNvPr>
              <p:cNvSpPr/>
              <p:nvPr/>
            </p:nvSpPr>
            <p:spPr bwMode="auto">
              <a:xfrm>
                <a:off x="2460438" y="373440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4" name="Soleil 1353">
                <a:extLst>
                  <a:ext uri="{FF2B5EF4-FFF2-40B4-BE49-F238E27FC236}">
                    <a16:creationId xmlns:a16="http://schemas.microsoft.com/office/drawing/2014/main" id="{1DC0F6D3-F5A1-1E4C-896E-6A58F01C5725}"/>
                  </a:ext>
                </a:extLst>
              </p:cNvPr>
              <p:cNvSpPr/>
              <p:nvPr/>
            </p:nvSpPr>
            <p:spPr bwMode="auto">
              <a:xfrm>
                <a:off x="1942783" y="36254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5" name="Soleil 1354">
                <a:extLst>
                  <a:ext uri="{FF2B5EF4-FFF2-40B4-BE49-F238E27FC236}">
                    <a16:creationId xmlns:a16="http://schemas.microsoft.com/office/drawing/2014/main" id="{A3A5D1A6-06C0-2F46-B67A-F4EEBCDD7475}"/>
                  </a:ext>
                </a:extLst>
              </p:cNvPr>
              <p:cNvSpPr/>
              <p:nvPr/>
            </p:nvSpPr>
            <p:spPr bwMode="auto">
              <a:xfrm>
                <a:off x="1467949" y="357129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6" name="Soleil 1355">
                <a:extLst>
                  <a:ext uri="{FF2B5EF4-FFF2-40B4-BE49-F238E27FC236}">
                    <a16:creationId xmlns:a16="http://schemas.microsoft.com/office/drawing/2014/main" id="{3DA643DB-1D3B-3142-97AE-700843D7CEFF}"/>
                  </a:ext>
                </a:extLst>
              </p:cNvPr>
              <p:cNvSpPr/>
              <p:nvPr/>
            </p:nvSpPr>
            <p:spPr bwMode="auto">
              <a:xfrm>
                <a:off x="1620349" y="357129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7" name="Soleil 1356">
                <a:extLst>
                  <a:ext uri="{FF2B5EF4-FFF2-40B4-BE49-F238E27FC236}">
                    <a16:creationId xmlns:a16="http://schemas.microsoft.com/office/drawing/2014/main" id="{0693FE37-8AE1-C341-99E9-6DBAC1C1592B}"/>
                  </a:ext>
                </a:extLst>
              </p:cNvPr>
              <p:cNvSpPr/>
              <p:nvPr/>
            </p:nvSpPr>
            <p:spPr bwMode="auto">
              <a:xfrm>
                <a:off x="1772749" y="372369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8" name="Soleil 1357">
                <a:extLst>
                  <a:ext uri="{FF2B5EF4-FFF2-40B4-BE49-F238E27FC236}">
                    <a16:creationId xmlns:a16="http://schemas.microsoft.com/office/drawing/2014/main" id="{58A045D2-4248-EA44-85F2-7D8056F0D7F1}"/>
                  </a:ext>
                </a:extLst>
              </p:cNvPr>
              <p:cNvSpPr/>
              <p:nvPr/>
            </p:nvSpPr>
            <p:spPr bwMode="auto">
              <a:xfrm>
                <a:off x="1925149" y="387609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59" name="Soleil 1358">
                <a:extLst>
                  <a:ext uri="{FF2B5EF4-FFF2-40B4-BE49-F238E27FC236}">
                    <a16:creationId xmlns:a16="http://schemas.microsoft.com/office/drawing/2014/main" id="{C1D38042-E138-CC46-8509-F52A8165B11C}"/>
                  </a:ext>
                </a:extLst>
              </p:cNvPr>
              <p:cNvSpPr/>
              <p:nvPr/>
            </p:nvSpPr>
            <p:spPr bwMode="auto">
              <a:xfrm>
                <a:off x="2077549" y="402849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0" name="Soleil 1359">
                <a:extLst>
                  <a:ext uri="{FF2B5EF4-FFF2-40B4-BE49-F238E27FC236}">
                    <a16:creationId xmlns:a16="http://schemas.microsoft.com/office/drawing/2014/main" id="{0AA04F2A-7571-AB48-8126-C456D0A1BDFD}"/>
                  </a:ext>
                </a:extLst>
              </p:cNvPr>
              <p:cNvSpPr/>
              <p:nvPr/>
            </p:nvSpPr>
            <p:spPr bwMode="auto">
              <a:xfrm>
                <a:off x="2433988" y="412673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1" name="Soleil 1360">
                <a:extLst>
                  <a:ext uri="{FF2B5EF4-FFF2-40B4-BE49-F238E27FC236}">
                    <a16:creationId xmlns:a16="http://schemas.microsoft.com/office/drawing/2014/main" id="{39590570-7285-6B42-AB35-39E255EEFE1B}"/>
                  </a:ext>
                </a:extLst>
              </p:cNvPr>
              <p:cNvSpPr/>
              <p:nvPr/>
            </p:nvSpPr>
            <p:spPr bwMode="auto">
              <a:xfrm>
                <a:off x="2713598" y="32853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2" name="Soleil 1361">
                <a:extLst>
                  <a:ext uri="{FF2B5EF4-FFF2-40B4-BE49-F238E27FC236}">
                    <a16:creationId xmlns:a16="http://schemas.microsoft.com/office/drawing/2014/main" id="{076D3DBB-9F51-3E41-96BD-8AC2E4916115}"/>
                  </a:ext>
                </a:extLst>
              </p:cNvPr>
              <p:cNvSpPr/>
              <p:nvPr/>
            </p:nvSpPr>
            <p:spPr bwMode="auto">
              <a:xfrm>
                <a:off x="2865998" y="34377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3" name="Soleil 1362">
                <a:extLst>
                  <a:ext uri="{FF2B5EF4-FFF2-40B4-BE49-F238E27FC236}">
                    <a16:creationId xmlns:a16="http://schemas.microsoft.com/office/drawing/2014/main" id="{F360A383-B1FD-0F4F-A150-54A912F5C213}"/>
                  </a:ext>
                </a:extLst>
              </p:cNvPr>
              <p:cNvSpPr/>
              <p:nvPr/>
            </p:nvSpPr>
            <p:spPr bwMode="auto">
              <a:xfrm>
                <a:off x="2792946" y="35473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4" name="Soleil 1363">
                <a:extLst>
                  <a:ext uri="{FF2B5EF4-FFF2-40B4-BE49-F238E27FC236}">
                    <a16:creationId xmlns:a16="http://schemas.microsoft.com/office/drawing/2014/main" id="{14E51F78-A7F2-7348-84C6-EC2F56B81268}"/>
                  </a:ext>
                </a:extLst>
              </p:cNvPr>
              <p:cNvSpPr/>
              <p:nvPr/>
            </p:nvSpPr>
            <p:spPr bwMode="auto">
              <a:xfrm>
                <a:off x="2945346" y="36997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5" name="Soleil 1364">
                <a:extLst>
                  <a:ext uri="{FF2B5EF4-FFF2-40B4-BE49-F238E27FC236}">
                    <a16:creationId xmlns:a16="http://schemas.microsoft.com/office/drawing/2014/main" id="{DAC70D07-D26B-A648-979F-C5EFDFA2A1E1}"/>
                  </a:ext>
                </a:extLst>
              </p:cNvPr>
              <p:cNvSpPr/>
              <p:nvPr/>
            </p:nvSpPr>
            <p:spPr bwMode="auto">
              <a:xfrm>
                <a:off x="3097746" y="38521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6" name="Soleil 1365">
                <a:extLst>
                  <a:ext uri="{FF2B5EF4-FFF2-40B4-BE49-F238E27FC236}">
                    <a16:creationId xmlns:a16="http://schemas.microsoft.com/office/drawing/2014/main" id="{B5FC5025-018A-D34C-8BA3-14A1B2B6DA04}"/>
                  </a:ext>
                </a:extLst>
              </p:cNvPr>
              <p:cNvSpPr/>
              <p:nvPr/>
            </p:nvSpPr>
            <p:spPr bwMode="auto">
              <a:xfrm>
                <a:off x="3145608" y="348943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7" name="Soleil 1366">
                <a:extLst>
                  <a:ext uri="{FF2B5EF4-FFF2-40B4-BE49-F238E27FC236}">
                    <a16:creationId xmlns:a16="http://schemas.microsoft.com/office/drawing/2014/main" id="{7595C9F4-B413-FC48-8698-6A721FF389F5}"/>
                  </a:ext>
                </a:extLst>
              </p:cNvPr>
              <p:cNvSpPr/>
              <p:nvPr/>
            </p:nvSpPr>
            <p:spPr bwMode="auto">
              <a:xfrm>
                <a:off x="3298008" y="364183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8" name="Soleil 1367">
                <a:extLst>
                  <a:ext uri="{FF2B5EF4-FFF2-40B4-BE49-F238E27FC236}">
                    <a16:creationId xmlns:a16="http://schemas.microsoft.com/office/drawing/2014/main" id="{C6DAACAE-0137-604C-84ED-C78C052273E5}"/>
                  </a:ext>
                </a:extLst>
              </p:cNvPr>
              <p:cNvSpPr/>
              <p:nvPr/>
            </p:nvSpPr>
            <p:spPr bwMode="auto">
              <a:xfrm>
                <a:off x="3246369" y="39151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69" name="Soleil 1368">
                <a:extLst>
                  <a:ext uri="{FF2B5EF4-FFF2-40B4-BE49-F238E27FC236}">
                    <a16:creationId xmlns:a16="http://schemas.microsoft.com/office/drawing/2014/main" id="{259F8749-8541-B442-A392-EA2A5C244D0F}"/>
                  </a:ext>
                </a:extLst>
              </p:cNvPr>
              <p:cNvSpPr/>
              <p:nvPr/>
            </p:nvSpPr>
            <p:spPr bwMode="auto">
              <a:xfrm>
                <a:off x="2748864" y="37085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0" name="Soleil 1369">
                <a:extLst>
                  <a:ext uri="{FF2B5EF4-FFF2-40B4-BE49-F238E27FC236}">
                    <a16:creationId xmlns:a16="http://schemas.microsoft.com/office/drawing/2014/main" id="{90E3FBFB-9673-D34D-A896-5A59BCAE0E40}"/>
                  </a:ext>
                </a:extLst>
              </p:cNvPr>
              <p:cNvSpPr/>
              <p:nvPr/>
            </p:nvSpPr>
            <p:spPr bwMode="auto">
              <a:xfrm>
                <a:off x="2901264" y="38609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1" name="Soleil 1370">
                <a:extLst>
                  <a:ext uri="{FF2B5EF4-FFF2-40B4-BE49-F238E27FC236}">
                    <a16:creationId xmlns:a16="http://schemas.microsoft.com/office/drawing/2014/main" id="{119870AA-A8AD-CC48-8E60-9E676231E426}"/>
                  </a:ext>
                </a:extLst>
              </p:cNvPr>
              <p:cNvSpPr/>
              <p:nvPr/>
            </p:nvSpPr>
            <p:spPr bwMode="auto">
              <a:xfrm>
                <a:off x="3053664" y="40133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2" name="Soleil 1371">
                <a:extLst>
                  <a:ext uri="{FF2B5EF4-FFF2-40B4-BE49-F238E27FC236}">
                    <a16:creationId xmlns:a16="http://schemas.microsoft.com/office/drawing/2014/main" id="{C61C59FF-C306-584D-96B2-2FF410F479E8}"/>
                  </a:ext>
                </a:extLst>
              </p:cNvPr>
              <p:cNvSpPr/>
              <p:nvPr/>
            </p:nvSpPr>
            <p:spPr bwMode="auto">
              <a:xfrm>
                <a:off x="2940309" y="324697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3" name="Soleil 1372">
                <a:extLst>
                  <a:ext uri="{FF2B5EF4-FFF2-40B4-BE49-F238E27FC236}">
                    <a16:creationId xmlns:a16="http://schemas.microsoft.com/office/drawing/2014/main" id="{4B5C97EB-5186-5645-981C-663F19C49DC6}"/>
                  </a:ext>
                </a:extLst>
              </p:cNvPr>
              <p:cNvSpPr/>
              <p:nvPr/>
            </p:nvSpPr>
            <p:spPr bwMode="auto">
              <a:xfrm>
                <a:off x="2867257" y="33565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4" name="Soleil 1373">
                <a:extLst>
                  <a:ext uri="{FF2B5EF4-FFF2-40B4-BE49-F238E27FC236}">
                    <a16:creationId xmlns:a16="http://schemas.microsoft.com/office/drawing/2014/main" id="{F092A8C8-D042-E246-9AFA-2D23AEE07496}"/>
                  </a:ext>
                </a:extLst>
              </p:cNvPr>
              <p:cNvSpPr/>
              <p:nvPr/>
            </p:nvSpPr>
            <p:spPr bwMode="auto">
              <a:xfrm>
                <a:off x="3019657" y="35089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5" name="Soleil 1374">
                <a:extLst>
                  <a:ext uri="{FF2B5EF4-FFF2-40B4-BE49-F238E27FC236}">
                    <a16:creationId xmlns:a16="http://schemas.microsoft.com/office/drawing/2014/main" id="{8B233678-9A2C-E046-B6ED-EAB86BB2DDD3}"/>
                  </a:ext>
                </a:extLst>
              </p:cNvPr>
              <p:cNvSpPr/>
              <p:nvPr/>
            </p:nvSpPr>
            <p:spPr bwMode="auto">
              <a:xfrm>
                <a:off x="3172057" y="36613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6" name="Soleil 1375">
                <a:extLst>
                  <a:ext uri="{FF2B5EF4-FFF2-40B4-BE49-F238E27FC236}">
                    <a16:creationId xmlns:a16="http://schemas.microsoft.com/office/drawing/2014/main" id="{87F7EBC6-16EE-B544-9495-37884977304E}"/>
                  </a:ext>
                </a:extLst>
              </p:cNvPr>
              <p:cNvSpPr/>
              <p:nvPr/>
            </p:nvSpPr>
            <p:spPr bwMode="auto">
              <a:xfrm>
                <a:off x="2879854" y="359523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7" name="Soleil 1376">
                <a:extLst>
                  <a:ext uri="{FF2B5EF4-FFF2-40B4-BE49-F238E27FC236}">
                    <a16:creationId xmlns:a16="http://schemas.microsoft.com/office/drawing/2014/main" id="{76B35425-B93F-224C-A6F2-E45A4D2FDE0C}"/>
                  </a:ext>
                </a:extLst>
              </p:cNvPr>
              <p:cNvSpPr/>
              <p:nvPr/>
            </p:nvSpPr>
            <p:spPr bwMode="auto">
              <a:xfrm>
                <a:off x="2405020" y="35410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8" name="Soleil 1377">
                <a:extLst>
                  <a:ext uri="{FF2B5EF4-FFF2-40B4-BE49-F238E27FC236}">
                    <a16:creationId xmlns:a16="http://schemas.microsoft.com/office/drawing/2014/main" id="{E3029CCA-3968-3C45-822A-8C5F221245A5}"/>
                  </a:ext>
                </a:extLst>
              </p:cNvPr>
              <p:cNvSpPr/>
              <p:nvPr/>
            </p:nvSpPr>
            <p:spPr bwMode="auto">
              <a:xfrm>
                <a:off x="2557420" y="35410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79" name="Soleil 1378">
                <a:extLst>
                  <a:ext uri="{FF2B5EF4-FFF2-40B4-BE49-F238E27FC236}">
                    <a16:creationId xmlns:a16="http://schemas.microsoft.com/office/drawing/2014/main" id="{F16C7896-DE29-1E4A-ACE5-BE1EB0FE5609}"/>
                  </a:ext>
                </a:extLst>
              </p:cNvPr>
              <p:cNvSpPr/>
              <p:nvPr/>
            </p:nvSpPr>
            <p:spPr bwMode="auto">
              <a:xfrm>
                <a:off x="2709820" y="36934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0" name="Soleil 1379">
                <a:extLst>
                  <a:ext uri="{FF2B5EF4-FFF2-40B4-BE49-F238E27FC236}">
                    <a16:creationId xmlns:a16="http://schemas.microsoft.com/office/drawing/2014/main" id="{4FD7270A-0A39-0E47-93C0-F5693D279D1D}"/>
                  </a:ext>
                </a:extLst>
              </p:cNvPr>
              <p:cNvSpPr/>
              <p:nvPr/>
            </p:nvSpPr>
            <p:spPr bwMode="auto">
              <a:xfrm>
                <a:off x="2862220" y="38458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1" name="Soleil 1380">
                <a:extLst>
                  <a:ext uri="{FF2B5EF4-FFF2-40B4-BE49-F238E27FC236}">
                    <a16:creationId xmlns:a16="http://schemas.microsoft.com/office/drawing/2014/main" id="{386BC53C-FDD4-DA4A-8715-D79F7E8A374B}"/>
                  </a:ext>
                </a:extLst>
              </p:cNvPr>
              <p:cNvSpPr/>
              <p:nvPr/>
            </p:nvSpPr>
            <p:spPr bwMode="auto">
              <a:xfrm>
                <a:off x="2789168" y="395544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2" name="Soleil 1381">
                <a:extLst>
                  <a:ext uri="{FF2B5EF4-FFF2-40B4-BE49-F238E27FC236}">
                    <a16:creationId xmlns:a16="http://schemas.microsoft.com/office/drawing/2014/main" id="{AAE6A8CB-64C9-1646-A791-4BAC08B92DDE}"/>
                  </a:ext>
                </a:extLst>
              </p:cNvPr>
              <p:cNvSpPr/>
              <p:nvPr/>
            </p:nvSpPr>
            <p:spPr bwMode="auto">
              <a:xfrm>
                <a:off x="3145607" y="405368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3" name="Soleil 1382">
                <a:extLst>
                  <a:ext uri="{FF2B5EF4-FFF2-40B4-BE49-F238E27FC236}">
                    <a16:creationId xmlns:a16="http://schemas.microsoft.com/office/drawing/2014/main" id="{28371528-2960-4143-AC7C-927EF9886C4A}"/>
                  </a:ext>
                </a:extLst>
              </p:cNvPr>
              <p:cNvSpPr/>
              <p:nvPr/>
            </p:nvSpPr>
            <p:spPr bwMode="auto">
              <a:xfrm>
                <a:off x="2860960" y="59114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4" name="Soleil 1383">
                <a:extLst>
                  <a:ext uri="{FF2B5EF4-FFF2-40B4-BE49-F238E27FC236}">
                    <a16:creationId xmlns:a16="http://schemas.microsoft.com/office/drawing/2014/main" id="{587796F1-16C8-8749-ADB7-20585AE2BA4D}"/>
                  </a:ext>
                </a:extLst>
              </p:cNvPr>
              <p:cNvSpPr/>
              <p:nvPr/>
            </p:nvSpPr>
            <p:spPr bwMode="auto">
              <a:xfrm>
                <a:off x="2787908" y="60210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5" name="Soleil 1384">
                <a:extLst>
                  <a:ext uri="{FF2B5EF4-FFF2-40B4-BE49-F238E27FC236}">
                    <a16:creationId xmlns:a16="http://schemas.microsoft.com/office/drawing/2014/main" id="{4C38F09C-E86D-A440-8245-E690C0E4E9D2}"/>
                  </a:ext>
                </a:extLst>
              </p:cNvPr>
              <p:cNvSpPr/>
              <p:nvPr/>
            </p:nvSpPr>
            <p:spPr bwMode="auto">
              <a:xfrm>
                <a:off x="2835770" y="56582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6" name="Soleil 1385">
                <a:extLst>
                  <a:ext uri="{FF2B5EF4-FFF2-40B4-BE49-F238E27FC236}">
                    <a16:creationId xmlns:a16="http://schemas.microsoft.com/office/drawing/2014/main" id="{D45DF857-E7E0-4A4A-AF7B-8C633F139FE6}"/>
                  </a:ext>
                </a:extLst>
              </p:cNvPr>
              <p:cNvSpPr/>
              <p:nvPr/>
            </p:nvSpPr>
            <p:spPr bwMode="auto">
              <a:xfrm>
                <a:off x="2988170" y="58106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7" name="Soleil 1386">
                <a:extLst>
                  <a:ext uri="{FF2B5EF4-FFF2-40B4-BE49-F238E27FC236}">
                    <a16:creationId xmlns:a16="http://schemas.microsoft.com/office/drawing/2014/main" id="{C44BDB9D-2AB9-994C-A7AE-EE168DB9522A}"/>
                  </a:ext>
                </a:extLst>
              </p:cNvPr>
              <p:cNvSpPr/>
              <p:nvPr/>
            </p:nvSpPr>
            <p:spPr bwMode="auto">
              <a:xfrm>
                <a:off x="3140570" y="59630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8" name="Soleil 1387">
                <a:extLst>
                  <a:ext uri="{FF2B5EF4-FFF2-40B4-BE49-F238E27FC236}">
                    <a16:creationId xmlns:a16="http://schemas.microsoft.com/office/drawing/2014/main" id="{B5C1A915-BFA4-944A-960A-6DCE082B23A2}"/>
                  </a:ext>
                </a:extLst>
              </p:cNvPr>
              <p:cNvSpPr/>
              <p:nvPr/>
            </p:nvSpPr>
            <p:spPr bwMode="auto">
              <a:xfrm>
                <a:off x="2816878" y="60726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89" name="Soleil 1388">
                <a:extLst>
                  <a:ext uri="{FF2B5EF4-FFF2-40B4-BE49-F238E27FC236}">
                    <a16:creationId xmlns:a16="http://schemas.microsoft.com/office/drawing/2014/main" id="{920DFC44-B51A-F94E-80E6-3DC40853E950}"/>
                  </a:ext>
                </a:extLst>
              </p:cNvPr>
              <p:cNvSpPr/>
              <p:nvPr/>
            </p:nvSpPr>
            <p:spPr bwMode="auto">
              <a:xfrm>
                <a:off x="2969278" y="62250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0" name="Soleil 1389">
                <a:extLst>
                  <a:ext uri="{FF2B5EF4-FFF2-40B4-BE49-F238E27FC236}">
                    <a16:creationId xmlns:a16="http://schemas.microsoft.com/office/drawing/2014/main" id="{19618D17-0F15-5344-A486-98ACBD3223E2}"/>
                  </a:ext>
                </a:extLst>
              </p:cNvPr>
              <p:cNvSpPr/>
              <p:nvPr/>
            </p:nvSpPr>
            <p:spPr bwMode="auto">
              <a:xfrm>
                <a:off x="2709819" y="56778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1" name="Soleil 1390">
                <a:extLst>
                  <a:ext uri="{FF2B5EF4-FFF2-40B4-BE49-F238E27FC236}">
                    <a16:creationId xmlns:a16="http://schemas.microsoft.com/office/drawing/2014/main" id="{6C891306-8D7A-8A45-9F48-2B69CF92F587}"/>
                  </a:ext>
                </a:extLst>
              </p:cNvPr>
              <p:cNvSpPr/>
              <p:nvPr/>
            </p:nvSpPr>
            <p:spPr bwMode="auto">
              <a:xfrm>
                <a:off x="2862219" y="58302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2" name="Soleil 1391">
                <a:extLst>
                  <a:ext uri="{FF2B5EF4-FFF2-40B4-BE49-F238E27FC236}">
                    <a16:creationId xmlns:a16="http://schemas.microsoft.com/office/drawing/2014/main" id="{6B2E96E7-3071-5144-8029-FABEA20A6CB6}"/>
                  </a:ext>
                </a:extLst>
              </p:cNvPr>
              <p:cNvSpPr/>
              <p:nvPr/>
            </p:nvSpPr>
            <p:spPr bwMode="auto">
              <a:xfrm>
                <a:off x="3061221" y="626537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3" name="Soleil 1392">
                <a:extLst>
                  <a:ext uri="{FF2B5EF4-FFF2-40B4-BE49-F238E27FC236}">
                    <a16:creationId xmlns:a16="http://schemas.microsoft.com/office/drawing/2014/main" id="{FBF9D337-F16F-6C4D-ADE3-8A9C5EF9491C}"/>
                  </a:ext>
                </a:extLst>
              </p:cNvPr>
              <p:cNvSpPr/>
              <p:nvPr/>
            </p:nvSpPr>
            <p:spPr bwMode="auto">
              <a:xfrm>
                <a:off x="2711078" y="51507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4" name="Soleil 1393">
                <a:extLst>
                  <a:ext uri="{FF2B5EF4-FFF2-40B4-BE49-F238E27FC236}">
                    <a16:creationId xmlns:a16="http://schemas.microsoft.com/office/drawing/2014/main" id="{6DC09A17-B23B-2F44-9BE3-185D15262843}"/>
                  </a:ext>
                </a:extLst>
              </p:cNvPr>
              <p:cNvSpPr/>
              <p:nvPr/>
            </p:nvSpPr>
            <p:spPr bwMode="auto">
              <a:xfrm>
                <a:off x="2863478" y="53031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5" name="Soleil 1394">
                <a:extLst>
                  <a:ext uri="{FF2B5EF4-FFF2-40B4-BE49-F238E27FC236}">
                    <a16:creationId xmlns:a16="http://schemas.microsoft.com/office/drawing/2014/main" id="{6BBAFD5B-D46A-DE4C-88F7-D4231F7B31DB}"/>
                  </a:ext>
                </a:extLst>
              </p:cNvPr>
              <p:cNvSpPr/>
              <p:nvPr/>
            </p:nvSpPr>
            <p:spPr bwMode="auto">
              <a:xfrm>
                <a:off x="2911340" y="49403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6" name="Soleil 1395">
                <a:extLst>
                  <a:ext uri="{FF2B5EF4-FFF2-40B4-BE49-F238E27FC236}">
                    <a16:creationId xmlns:a16="http://schemas.microsoft.com/office/drawing/2014/main" id="{939DCFCD-B9C8-E142-A170-220124E2D0EB}"/>
                  </a:ext>
                </a:extLst>
              </p:cNvPr>
              <p:cNvSpPr/>
              <p:nvPr/>
            </p:nvSpPr>
            <p:spPr bwMode="auto">
              <a:xfrm>
                <a:off x="3063740" y="50927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7" name="Soleil 1396">
                <a:extLst>
                  <a:ext uri="{FF2B5EF4-FFF2-40B4-BE49-F238E27FC236}">
                    <a16:creationId xmlns:a16="http://schemas.microsoft.com/office/drawing/2014/main" id="{143CDAE1-2CF9-B948-95D8-B14189C11789}"/>
                  </a:ext>
                </a:extLst>
              </p:cNvPr>
              <p:cNvSpPr/>
              <p:nvPr/>
            </p:nvSpPr>
            <p:spPr bwMode="auto">
              <a:xfrm>
                <a:off x="3216140" y="52451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8" name="Soleil 1397">
                <a:extLst>
                  <a:ext uri="{FF2B5EF4-FFF2-40B4-BE49-F238E27FC236}">
                    <a16:creationId xmlns:a16="http://schemas.microsoft.com/office/drawing/2014/main" id="{40B257B8-7356-0641-9141-ACD771757792}"/>
                  </a:ext>
                </a:extLst>
              </p:cNvPr>
              <p:cNvSpPr/>
              <p:nvPr/>
            </p:nvSpPr>
            <p:spPr bwMode="auto">
              <a:xfrm>
                <a:off x="2892448" y="53547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399" name="Soleil 1398">
                <a:extLst>
                  <a:ext uri="{FF2B5EF4-FFF2-40B4-BE49-F238E27FC236}">
                    <a16:creationId xmlns:a16="http://schemas.microsoft.com/office/drawing/2014/main" id="{EC20A9AB-A12B-554E-B958-1212158E4800}"/>
                  </a:ext>
                </a:extLst>
              </p:cNvPr>
              <p:cNvSpPr/>
              <p:nvPr/>
            </p:nvSpPr>
            <p:spPr bwMode="auto">
              <a:xfrm>
                <a:off x="2819396" y="54643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0" name="Soleil 1399">
                <a:extLst>
                  <a:ext uri="{FF2B5EF4-FFF2-40B4-BE49-F238E27FC236}">
                    <a16:creationId xmlns:a16="http://schemas.microsoft.com/office/drawing/2014/main" id="{7A2BBEC5-38F2-7947-8CBC-84A7D83F4E4F}"/>
                  </a:ext>
                </a:extLst>
              </p:cNvPr>
              <p:cNvSpPr/>
              <p:nvPr/>
            </p:nvSpPr>
            <p:spPr bwMode="auto">
              <a:xfrm>
                <a:off x="2858441" y="485032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1" name="Soleil 1400">
                <a:extLst>
                  <a:ext uri="{FF2B5EF4-FFF2-40B4-BE49-F238E27FC236}">
                    <a16:creationId xmlns:a16="http://schemas.microsoft.com/office/drawing/2014/main" id="{D3E9C626-274D-AA44-9B6A-F12BA3261F91}"/>
                  </a:ext>
                </a:extLst>
              </p:cNvPr>
              <p:cNvSpPr/>
              <p:nvPr/>
            </p:nvSpPr>
            <p:spPr bwMode="auto">
              <a:xfrm>
                <a:off x="2785389" y="49599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2" name="Soleil 1401">
                <a:extLst>
                  <a:ext uri="{FF2B5EF4-FFF2-40B4-BE49-F238E27FC236}">
                    <a16:creationId xmlns:a16="http://schemas.microsoft.com/office/drawing/2014/main" id="{DB95884F-BF04-FC42-9174-C76A1E45192A}"/>
                  </a:ext>
                </a:extLst>
              </p:cNvPr>
              <p:cNvSpPr/>
              <p:nvPr/>
            </p:nvSpPr>
            <p:spPr bwMode="auto">
              <a:xfrm>
                <a:off x="2937789" y="51123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3" name="Soleil 1402">
                <a:extLst>
                  <a:ext uri="{FF2B5EF4-FFF2-40B4-BE49-F238E27FC236}">
                    <a16:creationId xmlns:a16="http://schemas.microsoft.com/office/drawing/2014/main" id="{1FEF3D43-B926-294B-A136-5F1BB3C43A0B}"/>
                  </a:ext>
                </a:extLst>
              </p:cNvPr>
              <p:cNvSpPr/>
              <p:nvPr/>
            </p:nvSpPr>
            <p:spPr bwMode="auto">
              <a:xfrm>
                <a:off x="2911339" y="55046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4" name="Soleil 1403">
                <a:extLst>
                  <a:ext uri="{FF2B5EF4-FFF2-40B4-BE49-F238E27FC236}">
                    <a16:creationId xmlns:a16="http://schemas.microsoft.com/office/drawing/2014/main" id="{F7FE494C-AAFC-8947-80BB-ACAB03ACF09B}"/>
                  </a:ext>
                </a:extLst>
              </p:cNvPr>
              <p:cNvSpPr/>
              <p:nvPr/>
            </p:nvSpPr>
            <p:spPr bwMode="auto">
              <a:xfrm>
                <a:off x="2829472" y="429299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5" name="Soleil 1404">
                <a:extLst>
                  <a:ext uri="{FF2B5EF4-FFF2-40B4-BE49-F238E27FC236}">
                    <a16:creationId xmlns:a16="http://schemas.microsoft.com/office/drawing/2014/main" id="{30AB5E34-E370-A740-A2B6-3F1D426154C3}"/>
                  </a:ext>
                </a:extLst>
              </p:cNvPr>
              <p:cNvSpPr/>
              <p:nvPr/>
            </p:nvSpPr>
            <p:spPr bwMode="auto">
              <a:xfrm>
                <a:off x="2756420" y="44025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6" name="Soleil 1405">
                <a:extLst>
                  <a:ext uri="{FF2B5EF4-FFF2-40B4-BE49-F238E27FC236}">
                    <a16:creationId xmlns:a16="http://schemas.microsoft.com/office/drawing/2014/main" id="{0AEA52AD-4964-8D40-94A8-D9AF9592BA0F}"/>
                  </a:ext>
                </a:extLst>
              </p:cNvPr>
              <p:cNvSpPr/>
              <p:nvPr/>
            </p:nvSpPr>
            <p:spPr bwMode="auto">
              <a:xfrm>
                <a:off x="2908820" y="45549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7" name="Soleil 1406">
                <a:extLst>
                  <a:ext uri="{FF2B5EF4-FFF2-40B4-BE49-F238E27FC236}">
                    <a16:creationId xmlns:a16="http://schemas.microsoft.com/office/drawing/2014/main" id="{F07A858E-99AD-914C-97F9-1B7EB9BD1E35}"/>
                  </a:ext>
                </a:extLst>
              </p:cNvPr>
              <p:cNvSpPr/>
              <p:nvPr/>
            </p:nvSpPr>
            <p:spPr bwMode="auto">
              <a:xfrm>
                <a:off x="2956682" y="41922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8" name="Soleil 1407">
                <a:extLst>
                  <a:ext uri="{FF2B5EF4-FFF2-40B4-BE49-F238E27FC236}">
                    <a16:creationId xmlns:a16="http://schemas.microsoft.com/office/drawing/2014/main" id="{7A98B01F-4F2E-1647-B031-5F89B2160079}"/>
                  </a:ext>
                </a:extLst>
              </p:cNvPr>
              <p:cNvSpPr/>
              <p:nvPr/>
            </p:nvSpPr>
            <p:spPr bwMode="auto">
              <a:xfrm>
                <a:off x="3109082" y="43446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09" name="Soleil 1408">
                <a:extLst>
                  <a:ext uri="{FF2B5EF4-FFF2-40B4-BE49-F238E27FC236}">
                    <a16:creationId xmlns:a16="http://schemas.microsoft.com/office/drawing/2014/main" id="{1EA1CBA0-100A-F940-8DE4-7D62E64E164C}"/>
                  </a:ext>
                </a:extLst>
              </p:cNvPr>
              <p:cNvSpPr/>
              <p:nvPr/>
            </p:nvSpPr>
            <p:spPr bwMode="auto">
              <a:xfrm>
                <a:off x="3261482" y="44970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0" name="Soleil 1409">
                <a:extLst>
                  <a:ext uri="{FF2B5EF4-FFF2-40B4-BE49-F238E27FC236}">
                    <a16:creationId xmlns:a16="http://schemas.microsoft.com/office/drawing/2014/main" id="{8B3C2A8C-254D-EB4C-88E1-56837436C5E2}"/>
                  </a:ext>
                </a:extLst>
              </p:cNvPr>
              <p:cNvSpPr/>
              <p:nvPr/>
            </p:nvSpPr>
            <p:spPr bwMode="auto">
              <a:xfrm>
                <a:off x="2712338" y="45637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1" name="Soleil 1410">
                <a:extLst>
                  <a:ext uri="{FF2B5EF4-FFF2-40B4-BE49-F238E27FC236}">
                    <a16:creationId xmlns:a16="http://schemas.microsoft.com/office/drawing/2014/main" id="{60827A66-7963-C146-AB1D-F240E1B6B8A4}"/>
                  </a:ext>
                </a:extLst>
              </p:cNvPr>
              <p:cNvSpPr/>
              <p:nvPr/>
            </p:nvSpPr>
            <p:spPr bwMode="auto">
              <a:xfrm>
                <a:off x="2864738" y="47161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2" name="Soleil 1411">
                <a:extLst>
                  <a:ext uri="{FF2B5EF4-FFF2-40B4-BE49-F238E27FC236}">
                    <a16:creationId xmlns:a16="http://schemas.microsoft.com/office/drawing/2014/main" id="{9F9AC10E-8192-EC43-BCF1-2761AEC3F00F}"/>
                  </a:ext>
                </a:extLst>
              </p:cNvPr>
              <p:cNvSpPr/>
              <p:nvPr/>
            </p:nvSpPr>
            <p:spPr bwMode="auto">
              <a:xfrm>
                <a:off x="2678331" y="40593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3" name="Soleil 1412">
                <a:extLst>
                  <a:ext uri="{FF2B5EF4-FFF2-40B4-BE49-F238E27FC236}">
                    <a16:creationId xmlns:a16="http://schemas.microsoft.com/office/drawing/2014/main" id="{09745A04-87CC-CD44-8218-B1A4B9B35734}"/>
                  </a:ext>
                </a:extLst>
              </p:cNvPr>
              <p:cNvSpPr/>
              <p:nvPr/>
            </p:nvSpPr>
            <p:spPr bwMode="auto">
              <a:xfrm>
                <a:off x="2830731" y="42117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4" name="Soleil 1413">
                <a:extLst>
                  <a:ext uri="{FF2B5EF4-FFF2-40B4-BE49-F238E27FC236}">
                    <a16:creationId xmlns:a16="http://schemas.microsoft.com/office/drawing/2014/main" id="{94CA51EA-9C0A-C04A-8894-73321FF6E4EB}"/>
                  </a:ext>
                </a:extLst>
              </p:cNvPr>
              <p:cNvSpPr/>
              <p:nvPr/>
            </p:nvSpPr>
            <p:spPr bwMode="auto">
              <a:xfrm>
                <a:off x="2983131" y="43641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5" name="Soleil 1414">
                <a:extLst>
                  <a:ext uri="{FF2B5EF4-FFF2-40B4-BE49-F238E27FC236}">
                    <a16:creationId xmlns:a16="http://schemas.microsoft.com/office/drawing/2014/main" id="{D8653E3C-3F58-D342-A6A7-D9F82E011576}"/>
                  </a:ext>
                </a:extLst>
              </p:cNvPr>
              <p:cNvSpPr/>
              <p:nvPr/>
            </p:nvSpPr>
            <p:spPr bwMode="auto">
              <a:xfrm>
                <a:off x="2825694" y="47010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6" name="Soleil 1415">
                <a:extLst>
                  <a:ext uri="{FF2B5EF4-FFF2-40B4-BE49-F238E27FC236}">
                    <a16:creationId xmlns:a16="http://schemas.microsoft.com/office/drawing/2014/main" id="{2D2A79E5-FF20-DF4B-9A5A-5F2F012BF9A0}"/>
                  </a:ext>
                </a:extLst>
              </p:cNvPr>
              <p:cNvSpPr/>
              <p:nvPr/>
            </p:nvSpPr>
            <p:spPr bwMode="auto">
              <a:xfrm>
                <a:off x="2956681" y="47564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7" name="Soleil 1416">
                <a:extLst>
                  <a:ext uri="{FF2B5EF4-FFF2-40B4-BE49-F238E27FC236}">
                    <a16:creationId xmlns:a16="http://schemas.microsoft.com/office/drawing/2014/main" id="{6EFED2EC-F1E2-184F-A021-FBE991F40653}"/>
                  </a:ext>
                </a:extLst>
              </p:cNvPr>
              <p:cNvSpPr/>
              <p:nvPr/>
            </p:nvSpPr>
            <p:spPr bwMode="auto">
              <a:xfrm>
                <a:off x="2762719" y="400582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8" name="Soleil 1417">
                <a:extLst>
                  <a:ext uri="{FF2B5EF4-FFF2-40B4-BE49-F238E27FC236}">
                    <a16:creationId xmlns:a16="http://schemas.microsoft.com/office/drawing/2014/main" id="{54E9F6A7-72A6-DA42-AB08-FE0F7B924D5B}"/>
                  </a:ext>
                </a:extLst>
              </p:cNvPr>
              <p:cNvSpPr/>
              <p:nvPr/>
            </p:nvSpPr>
            <p:spPr bwMode="auto">
              <a:xfrm>
                <a:off x="3150646" y="404235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19" name="Soleil 1418">
                <a:extLst>
                  <a:ext uri="{FF2B5EF4-FFF2-40B4-BE49-F238E27FC236}">
                    <a16:creationId xmlns:a16="http://schemas.microsoft.com/office/drawing/2014/main" id="{062AC8DF-25FE-A54D-85C6-83578E7D485B}"/>
                  </a:ext>
                </a:extLst>
              </p:cNvPr>
              <p:cNvSpPr/>
              <p:nvPr/>
            </p:nvSpPr>
            <p:spPr bwMode="auto">
              <a:xfrm>
                <a:off x="3303046" y="419475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0" name="Soleil 1419">
                <a:extLst>
                  <a:ext uri="{FF2B5EF4-FFF2-40B4-BE49-F238E27FC236}">
                    <a16:creationId xmlns:a16="http://schemas.microsoft.com/office/drawing/2014/main" id="{5D9E35AC-9CA4-F446-940E-6FC9F3161F9E}"/>
                  </a:ext>
                </a:extLst>
              </p:cNvPr>
              <p:cNvSpPr/>
              <p:nvPr/>
            </p:nvSpPr>
            <p:spPr bwMode="auto">
              <a:xfrm>
                <a:off x="2886150" y="398441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1" name="Soleil 1420">
                <a:extLst>
                  <a:ext uri="{FF2B5EF4-FFF2-40B4-BE49-F238E27FC236}">
                    <a16:creationId xmlns:a16="http://schemas.microsoft.com/office/drawing/2014/main" id="{FECD4063-7403-B043-8C7B-FC1E4E7DF26F}"/>
                  </a:ext>
                </a:extLst>
              </p:cNvPr>
              <p:cNvSpPr/>
              <p:nvPr/>
            </p:nvSpPr>
            <p:spPr bwMode="auto">
              <a:xfrm>
                <a:off x="3038550" y="413681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2" name="Soleil 1421">
                <a:extLst>
                  <a:ext uri="{FF2B5EF4-FFF2-40B4-BE49-F238E27FC236}">
                    <a16:creationId xmlns:a16="http://schemas.microsoft.com/office/drawing/2014/main" id="{C3DED930-636B-734D-A97E-49C99B9B4187}"/>
                  </a:ext>
                </a:extLst>
              </p:cNvPr>
              <p:cNvSpPr/>
              <p:nvPr/>
            </p:nvSpPr>
            <p:spPr bwMode="auto">
              <a:xfrm>
                <a:off x="684536" y="51481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3" name="Soleil 1422">
                <a:extLst>
                  <a:ext uri="{FF2B5EF4-FFF2-40B4-BE49-F238E27FC236}">
                    <a16:creationId xmlns:a16="http://schemas.microsoft.com/office/drawing/2014/main" id="{7D9D4373-1BC6-1C4D-B362-85153FF665DF}"/>
                  </a:ext>
                </a:extLst>
              </p:cNvPr>
              <p:cNvSpPr/>
              <p:nvPr/>
            </p:nvSpPr>
            <p:spPr bwMode="auto">
              <a:xfrm>
                <a:off x="836936" y="53005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4" name="Soleil 1423">
                <a:extLst>
                  <a:ext uri="{FF2B5EF4-FFF2-40B4-BE49-F238E27FC236}">
                    <a16:creationId xmlns:a16="http://schemas.microsoft.com/office/drawing/2014/main" id="{C09825D2-D8E4-B14C-9B74-1B0698F8DFAC}"/>
                  </a:ext>
                </a:extLst>
              </p:cNvPr>
              <p:cNvSpPr/>
              <p:nvPr/>
            </p:nvSpPr>
            <p:spPr bwMode="auto">
              <a:xfrm>
                <a:off x="884798" y="49378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5" name="Soleil 1424">
                <a:extLst>
                  <a:ext uri="{FF2B5EF4-FFF2-40B4-BE49-F238E27FC236}">
                    <a16:creationId xmlns:a16="http://schemas.microsoft.com/office/drawing/2014/main" id="{5E4303FF-851A-FC47-9397-69F5E1E5EA57}"/>
                  </a:ext>
                </a:extLst>
              </p:cNvPr>
              <p:cNvSpPr/>
              <p:nvPr/>
            </p:nvSpPr>
            <p:spPr bwMode="auto">
              <a:xfrm>
                <a:off x="1037198" y="50902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6" name="Soleil 1425">
                <a:extLst>
                  <a:ext uri="{FF2B5EF4-FFF2-40B4-BE49-F238E27FC236}">
                    <a16:creationId xmlns:a16="http://schemas.microsoft.com/office/drawing/2014/main" id="{5D9B7919-B615-4444-8FD6-97F00AE951DD}"/>
                  </a:ext>
                </a:extLst>
              </p:cNvPr>
              <p:cNvSpPr/>
              <p:nvPr/>
            </p:nvSpPr>
            <p:spPr bwMode="auto">
              <a:xfrm>
                <a:off x="1189598" y="52426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7" name="Soleil 1426">
                <a:extLst>
                  <a:ext uri="{FF2B5EF4-FFF2-40B4-BE49-F238E27FC236}">
                    <a16:creationId xmlns:a16="http://schemas.microsoft.com/office/drawing/2014/main" id="{3E3B4D3D-4647-024E-BE77-9014B38ED58B}"/>
                  </a:ext>
                </a:extLst>
              </p:cNvPr>
              <p:cNvSpPr/>
              <p:nvPr/>
            </p:nvSpPr>
            <p:spPr bwMode="auto">
              <a:xfrm>
                <a:off x="640454" y="53094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8" name="Soleil 1427">
                <a:extLst>
                  <a:ext uri="{FF2B5EF4-FFF2-40B4-BE49-F238E27FC236}">
                    <a16:creationId xmlns:a16="http://schemas.microsoft.com/office/drawing/2014/main" id="{1DD3EB25-C448-9448-A503-98678D83B28E}"/>
                  </a:ext>
                </a:extLst>
              </p:cNvPr>
              <p:cNvSpPr/>
              <p:nvPr/>
            </p:nvSpPr>
            <p:spPr bwMode="auto">
              <a:xfrm>
                <a:off x="792854" y="54618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29" name="Soleil 1428">
                <a:extLst>
                  <a:ext uri="{FF2B5EF4-FFF2-40B4-BE49-F238E27FC236}">
                    <a16:creationId xmlns:a16="http://schemas.microsoft.com/office/drawing/2014/main" id="{84FBB766-FDD4-4E42-AC8B-D6A42A546CC9}"/>
                  </a:ext>
                </a:extLst>
              </p:cNvPr>
              <p:cNvSpPr/>
              <p:nvPr/>
            </p:nvSpPr>
            <p:spPr bwMode="auto">
              <a:xfrm>
                <a:off x="758847" y="49573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0" name="Soleil 1429">
                <a:extLst>
                  <a:ext uri="{FF2B5EF4-FFF2-40B4-BE49-F238E27FC236}">
                    <a16:creationId xmlns:a16="http://schemas.microsoft.com/office/drawing/2014/main" id="{0815B393-4205-DD4E-A51E-8D22DD0A5EFA}"/>
                  </a:ext>
                </a:extLst>
              </p:cNvPr>
              <p:cNvSpPr/>
              <p:nvPr/>
            </p:nvSpPr>
            <p:spPr bwMode="auto">
              <a:xfrm>
                <a:off x="911247" y="51097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1" name="Soleil 1430">
                <a:extLst>
                  <a:ext uri="{FF2B5EF4-FFF2-40B4-BE49-F238E27FC236}">
                    <a16:creationId xmlns:a16="http://schemas.microsoft.com/office/drawing/2014/main" id="{DCE8DC00-EA6F-FE44-BED4-87631DE54F5B}"/>
                  </a:ext>
                </a:extLst>
              </p:cNvPr>
              <p:cNvSpPr/>
              <p:nvPr/>
            </p:nvSpPr>
            <p:spPr bwMode="auto">
              <a:xfrm>
                <a:off x="884797" y="55021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2" name="Soleil 1431">
                <a:extLst>
                  <a:ext uri="{FF2B5EF4-FFF2-40B4-BE49-F238E27FC236}">
                    <a16:creationId xmlns:a16="http://schemas.microsoft.com/office/drawing/2014/main" id="{45DB3A4B-FF75-2D41-A6EB-CC12AEB952F9}"/>
                  </a:ext>
                </a:extLst>
              </p:cNvPr>
              <p:cNvSpPr/>
              <p:nvPr/>
            </p:nvSpPr>
            <p:spPr bwMode="auto">
              <a:xfrm>
                <a:off x="760106" y="44302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3" name="Soleil 1432">
                <a:extLst>
                  <a:ext uri="{FF2B5EF4-FFF2-40B4-BE49-F238E27FC236}">
                    <a16:creationId xmlns:a16="http://schemas.microsoft.com/office/drawing/2014/main" id="{401AD5B4-450D-EB4B-BC84-302E18FAA01D}"/>
                  </a:ext>
                </a:extLst>
              </p:cNvPr>
              <p:cNvSpPr/>
              <p:nvPr/>
            </p:nvSpPr>
            <p:spPr bwMode="auto">
              <a:xfrm>
                <a:off x="912506" y="458267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4" name="Soleil 1433">
                <a:extLst>
                  <a:ext uri="{FF2B5EF4-FFF2-40B4-BE49-F238E27FC236}">
                    <a16:creationId xmlns:a16="http://schemas.microsoft.com/office/drawing/2014/main" id="{A6D8B837-0EA4-2143-AA91-1EEC17CEC78B}"/>
                  </a:ext>
                </a:extLst>
              </p:cNvPr>
              <p:cNvSpPr/>
              <p:nvPr/>
            </p:nvSpPr>
            <p:spPr bwMode="auto">
              <a:xfrm>
                <a:off x="960368" y="42199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5" name="Soleil 1434">
                <a:extLst>
                  <a:ext uri="{FF2B5EF4-FFF2-40B4-BE49-F238E27FC236}">
                    <a16:creationId xmlns:a16="http://schemas.microsoft.com/office/drawing/2014/main" id="{87080E00-DB92-7D49-ACD6-D71A79760845}"/>
                  </a:ext>
                </a:extLst>
              </p:cNvPr>
              <p:cNvSpPr/>
              <p:nvPr/>
            </p:nvSpPr>
            <p:spPr bwMode="auto">
              <a:xfrm>
                <a:off x="1112768" y="43723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6" name="Soleil 1435">
                <a:extLst>
                  <a:ext uri="{FF2B5EF4-FFF2-40B4-BE49-F238E27FC236}">
                    <a16:creationId xmlns:a16="http://schemas.microsoft.com/office/drawing/2014/main" id="{3C14870D-0252-D94E-A54C-7FDFD7397AC2}"/>
                  </a:ext>
                </a:extLst>
              </p:cNvPr>
              <p:cNvSpPr/>
              <p:nvPr/>
            </p:nvSpPr>
            <p:spPr bwMode="auto">
              <a:xfrm>
                <a:off x="1265168" y="45247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7" name="Soleil 1436">
                <a:extLst>
                  <a:ext uri="{FF2B5EF4-FFF2-40B4-BE49-F238E27FC236}">
                    <a16:creationId xmlns:a16="http://schemas.microsoft.com/office/drawing/2014/main" id="{492D5757-401C-6744-B2E2-AB9F6ED0871E}"/>
                  </a:ext>
                </a:extLst>
              </p:cNvPr>
              <p:cNvSpPr/>
              <p:nvPr/>
            </p:nvSpPr>
            <p:spPr bwMode="auto">
              <a:xfrm>
                <a:off x="716024" y="459149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8" name="Soleil 1437">
                <a:extLst>
                  <a:ext uri="{FF2B5EF4-FFF2-40B4-BE49-F238E27FC236}">
                    <a16:creationId xmlns:a16="http://schemas.microsoft.com/office/drawing/2014/main" id="{D705FE52-2507-8B44-BF01-C176B77E2D1E}"/>
                  </a:ext>
                </a:extLst>
              </p:cNvPr>
              <p:cNvSpPr/>
              <p:nvPr/>
            </p:nvSpPr>
            <p:spPr bwMode="auto">
              <a:xfrm>
                <a:off x="868424" y="474389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39" name="Soleil 1438">
                <a:extLst>
                  <a:ext uri="{FF2B5EF4-FFF2-40B4-BE49-F238E27FC236}">
                    <a16:creationId xmlns:a16="http://schemas.microsoft.com/office/drawing/2014/main" id="{ED6DC449-F419-BF4C-AD24-6606C7E6C731}"/>
                  </a:ext>
                </a:extLst>
              </p:cNvPr>
              <p:cNvSpPr/>
              <p:nvPr/>
            </p:nvSpPr>
            <p:spPr bwMode="auto">
              <a:xfrm>
                <a:off x="682017" y="40870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0" name="Soleil 1439">
                <a:extLst>
                  <a:ext uri="{FF2B5EF4-FFF2-40B4-BE49-F238E27FC236}">
                    <a16:creationId xmlns:a16="http://schemas.microsoft.com/office/drawing/2014/main" id="{469B9DB0-2278-5848-9C79-E9E09B6856AC}"/>
                  </a:ext>
                </a:extLst>
              </p:cNvPr>
              <p:cNvSpPr/>
              <p:nvPr/>
            </p:nvSpPr>
            <p:spPr bwMode="auto">
              <a:xfrm>
                <a:off x="834417" y="42394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1" name="Soleil 1440">
                <a:extLst>
                  <a:ext uri="{FF2B5EF4-FFF2-40B4-BE49-F238E27FC236}">
                    <a16:creationId xmlns:a16="http://schemas.microsoft.com/office/drawing/2014/main" id="{CCE3B8B0-B7FA-804A-A355-D45CEC913B57}"/>
                  </a:ext>
                </a:extLst>
              </p:cNvPr>
              <p:cNvSpPr/>
              <p:nvPr/>
            </p:nvSpPr>
            <p:spPr bwMode="auto">
              <a:xfrm>
                <a:off x="986817" y="43918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2" name="Soleil 1441">
                <a:extLst>
                  <a:ext uri="{FF2B5EF4-FFF2-40B4-BE49-F238E27FC236}">
                    <a16:creationId xmlns:a16="http://schemas.microsoft.com/office/drawing/2014/main" id="{9FEEF2BB-4DDC-A14C-AF0F-D7330FA69CE6}"/>
                  </a:ext>
                </a:extLst>
              </p:cNvPr>
              <p:cNvSpPr/>
              <p:nvPr/>
            </p:nvSpPr>
            <p:spPr bwMode="auto">
              <a:xfrm>
                <a:off x="960367" y="478419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3" name="Soleil 1442">
                <a:extLst>
                  <a:ext uri="{FF2B5EF4-FFF2-40B4-BE49-F238E27FC236}">
                    <a16:creationId xmlns:a16="http://schemas.microsoft.com/office/drawing/2014/main" id="{7D0F7105-F5D8-134E-8171-C2964DF74844}"/>
                  </a:ext>
                </a:extLst>
              </p:cNvPr>
              <p:cNvSpPr/>
              <p:nvPr/>
            </p:nvSpPr>
            <p:spPr bwMode="auto">
              <a:xfrm>
                <a:off x="653048" y="35297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4" name="Soleil 1443">
                <a:extLst>
                  <a:ext uri="{FF2B5EF4-FFF2-40B4-BE49-F238E27FC236}">
                    <a16:creationId xmlns:a16="http://schemas.microsoft.com/office/drawing/2014/main" id="{A85DDF04-8605-9E46-A543-E8CEF77513DD}"/>
                  </a:ext>
                </a:extLst>
              </p:cNvPr>
              <p:cNvSpPr/>
              <p:nvPr/>
            </p:nvSpPr>
            <p:spPr bwMode="auto">
              <a:xfrm>
                <a:off x="805448" y="36821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5" name="Soleil 1444">
                <a:extLst>
                  <a:ext uri="{FF2B5EF4-FFF2-40B4-BE49-F238E27FC236}">
                    <a16:creationId xmlns:a16="http://schemas.microsoft.com/office/drawing/2014/main" id="{14E151E9-41DD-5148-A313-4A053863C02F}"/>
                  </a:ext>
                </a:extLst>
              </p:cNvPr>
              <p:cNvSpPr/>
              <p:nvPr/>
            </p:nvSpPr>
            <p:spPr bwMode="auto">
              <a:xfrm>
                <a:off x="957848" y="38345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6" name="Soleil 1445">
                <a:extLst>
                  <a:ext uri="{FF2B5EF4-FFF2-40B4-BE49-F238E27FC236}">
                    <a16:creationId xmlns:a16="http://schemas.microsoft.com/office/drawing/2014/main" id="{AB6835DC-A47D-0D4F-8C5A-3E268E4501EE}"/>
                  </a:ext>
                </a:extLst>
              </p:cNvPr>
              <p:cNvSpPr/>
              <p:nvPr/>
            </p:nvSpPr>
            <p:spPr bwMode="auto">
              <a:xfrm>
                <a:off x="1005710" y="34717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7" name="Soleil 1446">
                <a:extLst>
                  <a:ext uri="{FF2B5EF4-FFF2-40B4-BE49-F238E27FC236}">
                    <a16:creationId xmlns:a16="http://schemas.microsoft.com/office/drawing/2014/main" id="{8BC931BE-F914-CE4A-AACB-E7238D6B45A5}"/>
                  </a:ext>
                </a:extLst>
              </p:cNvPr>
              <p:cNvSpPr/>
              <p:nvPr/>
            </p:nvSpPr>
            <p:spPr bwMode="auto">
              <a:xfrm>
                <a:off x="1158110" y="36241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8" name="Soleil 1447">
                <a:extLst>
                  <a:ext uri="{FF2B5EF4-FFF2-40B4-BE49-F238E27FC236}">
                    <a16:creationId xmlns:a16="http://schemas.microsoft.com/office/drawing/2014/main" id="{DE5A0C64-AF98-9F41-8BBE-484B545E3489}"/>
                  </a:ext>
                </a:extLst>
              </p:cNvPr>
              <p:cNvSpPr/>
              <p:nvPr/>
            </p:nvSpPr>
            <p:spPr bwMode="auto">
              <a:xfrm>
                <a:off x="1310510" y="37765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49" name="Soleil 1448">
                <a:extLst>
                  <a:ext uri="{FF2B5EF4-FFF2-40B4-BE49-F238E27FC236}">
                    <a16:creationId xmlns:a16="http://schemas.microsoft.com/office/drawing/2014/main" id="{5DA70846-0974-6C47-8993-A72695E9D78C}"/>
                  </a:ext>
                </a:extLst>
              </p:cNvPr>
              <p:cNvSpPr/>
              <p:nvPr/>
            </p:nvSpPr>
            <p:spPr bwMode="auto">
              <a:xfrm>
                <a:off x="761366" y="38433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0" name="Soleil 1449">
                <a:extLst>
                  <a:ext uri="{FF2B5EF4-FFF2-40B4-BE49-F238E27FC236}">
                    <a16:creationId xmlns:a16="http://schemas.microsoft.com/office/drawing/2014/main" id="{7BE5F303-3758-2041-9883-03C5E59B0924}"/>
                  </a:ext>
                </a:extLst>
              </p:cNvPr>
              <p:cNvSpPr/>
              <p:nvPr/>
            </p:nvSpPr>
            <p:spPr bwMode="auto">
              <a:xfrm>
                <a:off x="913766" y="39957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1" name="Soleil 1450">
                <a:extLst>
                  <a:ext uri="{FF2B5EF4-FFF2-40B4-BE49-F238E27FC236}">
                    <a16:creationId xmlns:a16="http://schemas.microsoft.com/office/drawing/2014/main" id="{8FE17E47-1766-EE4D-9912-74AE37570173}"/>
                  </a:ext>
                </a:extLst>
              </p:cNvPr>
              <p:cNvSpPr/>
              <p:nvPr/>
            </p:nvSpPr>
            <p:spPr bwMode="auto">
              <a:xfrm>
                <a:off x="727359" y="33389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2" name="Soleil 1451">
                <a:extLst>
                  <a:ext uri="{FF2B5EF4-FFF2-40B4-BE49-F238E27FC236}">
                    <a16:creationId xmlns:a16="http://schemas.microsoft.com/office/drawing/2014/main" id="{04BF7BAC-803D-F94B-86E5-8069EFD0B21A}"/>
                  </a:ext>
                </a:extLst>
              </p:cNvPr>
              <p:cNvSpPr/>
              <p:nvPr/>
            </p:nvSpPr>
            <p:spPr bwMode="auto">
              <a:xfrm>
                <a:off x="879759" y="34913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3" name="Soleil 1452">
                <a:extLst>
                  <a:ext uri="{FF2B5EF4-FFF2-40B4-BE49-F238E27FC236}">
                    <a16:creationId xmlns:a16="http://schemas.microsoft.com/office/drawing/2014/main" id="{183A1C5D-0166-534C-9E3E-6A6ACE848102}"/>
                  </a:ext>
                </a:extLst>
              </p:cNvPr>
              <p:cNvSpPr/>
              <p:nvPr/>
            </p:nvSpPr>
            <p:spPr bwMode="auto">
              <a:xfrm>
                <a:off x="1032159" y="36437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4" name="Soleil 1453">
                <a:extLst>
                  <a:ext uri="{FF2B5EF4-FFF2-40B4-BE49-F238E27FC236}">
                    <a16:creationId xmlns:a16="http://schemas.microsoft.com/office/drawing/2014/main" id="{D2F8AD72-648C-0D4B-9D34-53556BB25ABF}"/>
                  </a:ext>
                </a:extLst>
              </p:cNvPr>
              <p:cNvSpPr/>
              <p:nvPr/>
            </p:nvSpPr>
            <p:spPr bwMode="auto">
              <a:xfrm>
                <a:off x="649270" y="39378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5" name="Soleil 1454">
                <a:extLst>
                  <a:ext uri="{FF2B5EF4-FFF2-40B4-BE49-F238E27FC236}">
                    <a16:creationId xmlns:a16="http://schemas.microsoft.com/office/drawing/2014/main" id="{94131A9C-AD51-914D-BA29-0372907F3EE6}"/>
                  </a:ext>
                </a:extLst>
              </p:cNvPr>
              <p:cNvSpPr/>
              <p:nvPr/>
            </p:nvSpPr>
            <p:spPr bwMode="auto">
              <a:xfrm>
                <a:off x="1005709" y="403605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6" name="Soleil 1455">
                <a:extLst>
                  <a:ext uri="{FF2B5EF4-FFF2-40B4-BE49-F238E27FC236}">
                    <a16:creationId xmlns:a16="http://schemas.microsoft.com/office/drawing/2014/main" id="{D237209C-542B-E54C-BC4D-F740958ED5B6}"/>
                  </a:ext>
                </a:extLst>
              </p:cNvPr>
              <p:cNvSpPr/>
              <p:nvPr/>
            </p:nvSpPr>
            <p:spPr bwMode="auto">
              <a:xfrm>
                <a:off x="811747" y="32853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7" name="Soleil 1456">
                <a:extLst>
                  <a:ext uri="{FF2B5EF4-FFF2-40B4-BE49-F238E27FC236}">
                    <a16:creationId xmlns:a16="http://schemas.microsoft.com/office/drawing/2014/main" id="{E6983014-3773-5743-BD64-C8FBEE388CB1}"/>
                  </a:ext>
                </a:extLst>
              </p:cNvPr>
              <p:cNvSpPr/>
              <p:nvPr/>
            </p:nvSpPr>
            <p:spPr bwMode="auto">
              <a:xfrm>
                <a:off x="1199674" y="332191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8" name="Soleil 1457">
                <a:extLst>
                  <a:ext uri="{FF2B5EF4-FFF2-40B4-BE49-F238E27FC236}">
                    <a16:creationId xmlns:a16="http://schemas.microsoft.com/office/drawing/2014/main" id="{25ED83EB-751C-C840-AF9C-74C7155C07AB}"/>
                  </a:ext>
                </a:extLst>
              </p:cNvPr>
              <p:cNvSpPr/>
              <p:nvPr/>
            </p:nvSpPr>
            <p:spPr bwMode="auto">
              <a:xfrm>
                <a:off x="1352074" y="347431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9" name="Soleil 1458">
                <a:extLst>
                  <a:ext uri="{FF2B5EF4-FFF2-40B4-BE49-F238E27FC236}">
                    <a16:creationId xmlns:a16="http://schemas.microsoft.com/office/drawing/2014/main" id="{7808C026-2EED-6247-A010-C354982B501D}"/>
                  </a:ext>
                </a:extLst>
              </p:cNvPr>
              <p:cNvSpPr/>
              <p:nvPr/>
            </p:nvSpPr>
            <p:spPr bwMode="auto">
              <a:xfrm>
                <a:off x="935178" y="32639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0" name="Soleil 1459">
                <a:extLst>
                  <a:ext uri="{FF2B5EF4-FFF2-40B4-BE49-F238E27FC236}">
                    <a16:creationId xmlns:a16="http://schemas.microsoft.com/office/drawing/2014/main" id="{6C1A6E4F-4D4F-504D-92F1-95E747E73BDF}"/>
                  </a:ext>
                </a:extLst>
              </p:cNvPr>
              <p:cNvSpPr/>
              <p:nvPr/>
            </p:nvSpPr>
            <p:spPr bwMode="auto">
              <a:xfrm>
                <a:off x="1087578" y="34163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1" name="Soleil 1460">
                <a:extLst>
                  <a:ext uri="{FF2B5EF4-FFF2-40B4-BE49-F238E27FC236}">
                    <a16:creationId xmlns:a16="http://schemas.microsoft.com/office/drawing/2014/main" id="{8C504841-46C4-CE4F-BEAD-79295E653C15}"/>
                  </a:ext>
                </a:extLst>
              </p:cNvPr>
              <p:cNvSpPr/>
              <p:nvPr/>
            </p:nvSpPr>
            <p:spPr bwMode="auto">
              <a:xfrm>
                <a:off x="707207" y="59643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2" name="Soleil 1461">
                <a:extLst>
                  <a:ext uri="{FF2B5EF4-FFF2-40B4-BE49-F238E27FC236}">
                    <a16:creationId xmlns:a16="http://schemas.microsoft.com/office/drawing/2014/main" id="{EC94A17D-687C-2344-B883-ECF9E98D79D1}"/>
                  </a:ext>
                </a:extLst>
              </p:cNvPr>
              <p:cNvSpPr/>
              <p:nvPr/>
            </p:nvSpPr>
            <p:spPr bwMode="auto">
              <a:xfrm>
                <a:off x="859607" y="61167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3" name="Soleil 1462">
                <a:extLst>
                  <a:ext uri="{FF2B5EF4-FFF2-40B4-BE49-F238E27FC236}">
                    <a16:creationId xmlns:a16="http://schemas.microsoft.com/office/drawing/2014/main" id="{2F28DB70-AD47-C04E-B2AB-21ABF2B36D69}"/>
                  </a:ext>
                </a:extLst>
              </p:cNvPr>
              <p:cNvSpPr/>
              <p:nvPr/>
            </p:nvSpPr>
            <p:spPr bwMode="auto">
              <a:xfrm>
                <a:off x="907469" y="57540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4" name="Soleil 1463">
                <a:extLst>
                  <a:ext uri="{FF2B5EF4-FFF2-40B4-BE49-F238E27FC236}">
                    <a16:creationId xmlns:a16="http://schemas.microsoft.com/office/drawing/2014/main" id="{C50AA05C-968E-5E47-B076-FDF8B9B3A8E6}"/>
                  </a:ext>
                </a:extLst>
              </p:cNvPr>
              <p:cNvSpPr/>
              <p:nvPr/>
            </p:nvSpPr>
            <p:spPr bwMode="auto">
              <a:xfrm>
                <a:off x="1059869" y="59064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5" name="Soleil 1464">
                <a:extLst>
                  <a:ext uri="{FF2B5EF4-FFF2-40B4-BE49-F238E27FC236}">
                    <a16:creationId xmlns:a16="http://schemas.microsoft.com/office/drawing/2014/main" id="{86FC1A62-51AC-5140-ACB6-790C048C2CC7}"/>
                  </a:ext>
                </a:extLst>
              </p:cNvPr>
              <p:cNvSpPr/>
              <p:nvPr/>
            </p:nvSpPr>
            <p:spPr bwMode="auto">
              <a:xfrm>
                <a:off x="1212269" y="60588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6" name="Soleil 1465">
                <a:extLst>
                  <a:ext uri="{FF2B5EF4-FFF2-40B4-BE49-F238E27FC236}">
                    <a16:creationId xmlns:a16="http://schemas.microsoft.com/office/drawing/2014/main" id="{89BB3539-5E1F-DD44-AC61-9537A6DF0587}"/>
                  </a:ext>
                </a:extLst>
              </p:cNvPr>
              <p:cNvSpPr/>
              <p:nvPr/>
            </p:nvSpPr>
            <p:spPr bwMode="auto">
              <a:xfrm>
                <a:off x="663125" y="61255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7" name="Soleil 1466">
                <a:extLst>
                  <a:ext uri="{FF2B5EF4-FFF2-40B4-BE49-F238E27FC236}">
                    <a16:creationId xmlns:a16="http://schemas.microsoft.com/office/drawing/2014/main" id="{B5B11E49-D30C-6040-BFFC-5AB6A66CA812}"/>
                  </a:ext>
                </a:extLst>
              </p:cNvPr>
              <p:cNvSpPr/>
              <p:nvPr/>
            </p:nvSpPr>
            <p:spPr bwMode="auto">
              <a:xfrm>
                <a:off x="815525" y="62779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8" name="Soleil 1467">
                <a:extLst>
                  <a:ext uri="{FF2B5EF4-FFF2-40B4-BE49-F238E27FC236}">
                    <a16:creationId xmlns:a16="http://schemas.microsoft.com/office/drawing/2014/main" id="{90006240-E23F-B943-B7EF-FB3C57E158E6}"/>
                  </a:ext>
                </a:extLst>
              </p:cNvPr>
              <p:cNvSpPr/>
              <p:nvPr/>
            </p:nvSpPr>
            <p:spPr bwMode="auto">
              <a:xfrm>
                <a:off x="781518" y="57735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9" name="Soleil 1468">
                <a:extLst>
                  <a:ext uri="{FF2B5EF4-FFF2-40B4-BE49-F238E27FC236}">
                    <a16:creationId xmlns:a16="http://schemas.microsoft.com/office/drawing/2014/main" id="{EBC61145-5048-064C-A23E-7CE390E6DFDD}"/>
                  </a:ext>
                </a:extLst>
              </p:cNvPr>
              <p:cNvSpPr/>
              <p:nvPr/>
            </p:nvSpPr>
            <p:spPr bwMode="auto">
              <a:xfrm>
                <a:off x="933918" y="59259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0" name="Soleil 1469">
                <a:extLst>
                  <a:ext uri="{FF2B5EF4-FFF2-40B4-BE49-F238E27FC236}">
                    <a16:creationId xmlns:a16="http://schemas.microsoft.com/office/drawing/2014/main" id="{7FD20450-D3E9-4446-8ABE-A548FFFF3EE6}"/>
                  </a:ext>
                </a:extLst>
              </p:cNvPr>
              <p:cNvSpPr/>
              <p:nvPr/>
            </p:nvSpPr>
            <p:spPr bwMode="auto">
              <a:xfrm>
                <a:off x="907468" y="631827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1" name="Soleil 1470">
                <a:extLst>
                  <a:ext uri="{FF2B5EF4-FFF2-40B4-BE49-F238E27FC236}">
                    <a16:creationId xmlns:a16="http://schemas.microsoft.com/office/drawing/2014/main" id="{9130987E-57CA-AE41-8D42-7163A5C482D2}"/>
                  </a:ext>
                </a:extLst>
              </p:cNvPr>
              <p:cNvSpPr/>
              <p:nvPr/>
            </p:nvSpPr>
            <p:spPr bwMode="auto">
              <a:xfrm>
                <a:off x="782777" y="52464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2" name="Soleil 1471">
                <a:extLst>
                  <a:ext uri="{FF2B5EF4-FFF2-40B4-BE49-F238E27FC236}">
                    <a16:creationId xmlns:a16="http://schemas.microsoft.com/office/drawing/2014/main" id="{D714E368-12D4-1348-A852-E53AC43B9AC3}"/>
                  </a:ext>
                </a:extLst>
              </p:cNvPr>
              <p:cNvSpPr/>
              <p:nvPr/>
            </p:nvSpPr>
            <p:spPr bwMode="auto">
              <a:xfrm>
                <a:off x="935177" y="53988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3" name="Soleil 1472">
                <a:extLst>
                  <a:ext uri="{FF2B5EF4-FFF2-40B4-BE49-F238E27FC236}">
                    <a16:creationId xmlns:a16="http://schemas.microsoft.com/office/drawing/2014/main" id="{A246406E-AB99-1940-9A77-329489445E69}"/>
                  </a:ext>
                </a:extLst>
              </p:cNvPr>
              <p:cNvSpPr/>
              <p:nvPr/>
            </p:nvSpPr>
            <p:spPr bwMode="auto">
              <a:xfrm>
                <a:off x="983039" y="50361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4" name="Soleil 1473">
                <a:extLst>
                  <a:ext uri="{FF2B5EF4-FFF2-40B4-BE49-F238E27FC236}">
                    <a16:creationId xmlns:a16="http://schemas.microsoft.com/office/drawing/2014/main" id="{C15A87A3-5872-DE47-9204-21232F080151}"/>
                  </a:ext>
                </a:extLst>
              </p:cNvPr>
              <p:cNvSpPr/>
              <p:nvPr/>
            </p:nvSpPr>
            <p:spPr bwMode="auto">
              <a:xfrm>
                <a:off x="1135439" y="51885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5" name="Soleil 1474">
                <a:extLst>
                  <a:ext uri="{FF2B5EF4-FFF2-40B4-BE49-F238E27FC236}">
                    <a16:creationId xmlns:a16="http://schemas.microsoft.com/office/drawing/2014/main" id="{AF12D5BD-3B98-454D-AF38-C83C269235C9}"/>
                  </a:ext>
                </a:extLst>
              </p:cNvPr>
              <p:cNvSpPr/>
              <p:nvPr/>
            </p:nvSpPr>
            <p:spPr bwMode="auto">
              <a:xfrm>
                <a:off x="1287839" y="53409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6" name="Soleil 1475">
                <a:extLst>
                  <a:ext uri="{FF2B5EF4-FFF2-40B4-BE49-F238E27FC236}">
                    <a16:creationId xmlns:a16="http://schemas.microsoft.com/office/drawing/2014/main" id="{3F069D16-E910-6643-8EBB-AF569986B475}"/>
                  </a:ext>
                </a:extLst>
              </p:cNvPr>
              <p:cNvSpPr/>
              <p:nvPr/>
            </p:nvSpPr>
            <p:spPr bwMode="auto">
              <a:xfrm>
                <a:off x="738695" y="54076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7" name="Soleil 1476">
                <a:extLst>
                  <a:ext uri="{FF2B5EF4-FFF2-40B4-BE49-F238E27FC236}">
                    <a16:creationId xmlns:a16="http://schemas.microsoft.com/office/drawing/2014/main" id="{D75CC5BC-34A1-C444-844D-117866E49EC2}"/>
                  </a:ext>
                </a:extLst>
              </p:cNvPr>
              <p:cNvSpPr/>
              <p:nvPr/>
            </p:nvSpPr>
            <p:spPr bwMode="auto">
              <a:xfrm>
                <a:off x="891095" y="55600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8" name="Soleil 1477">
                <a:extLst>
                  <a:ext uri="{FF2B5EF4-FFF2-40B4-BE49-F238E27FC236}">
                    <a16:creationId xmlns:a16="http://schemas.microsoft.com/office/drawing/2014/main" id="{C60A5FF7-2A6C-2948-BF16-FE998A15466F}"/>
                  </a:ext>
                </a:extLst>
              </p:cNvPr>
              <p:cNvSpPr/>
              <p:nvPr/>
            </p:nvSpPr>
            <p:spPr bwMode="auto">
              <a:xfrm>
                <a:off x="704688" y="49032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79" name="Soleil 1478">
                <a:extLst>
                  <a:ext uri="{FF2B5EF4-FFF2-40B4-BE49-F238E27FC236}">
                    <a16:creationId xmlns:a16="http://schemas.microsoft.com/office/drawing/2014/main" id="{0ED4E5C3-2326-F244-BF0B-CC023A7F9489}"/>
                  </a:ext>
                </a:extLst>
              </p:cNvPr>
              <p:cNvSpPr/>
              <p:nvPr/>
            </p:nvSpPr>
            <p:spPr bwMode="auto">
              <a:xfrm>
                <a:off x="857088" y="50556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0" name="Soleil 1479">
                <a:extLst>
                  <a:ext uri="{FF2B5EF4-FFF2-40B4-BE49-F238E27FC236}">
                    <a16:creationId xmlns:a16="http://schemas.microsoft.com/office/drawing/2014/main" id="{39E8F7D4-5FAE-6C42-BC85-F9E143461830}"/>
                  </a:ext>
                </a:extLst>
              </p:cNvPr>
              <p:cNvSpPr/>
              <p:nvPr/>
            </p:nvSpPr>
            <p:spPr bwMode="auto">
              <a:xfrm>
                <a:off x="1009488" y="52080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1" name="Soleil 1480">
                <a:extLst>
                  <a:ext uri="{FF2B5EF4-FFF2-40B4-BE49-F238E27FC236}">
                    <a16:creationId xmlns:a16="http://schemas.microsoft.com/office/drawing/2014/main" id="{B5BF9FE5-03D5-F043-97C9-F4733667A9EF}"/>
                  </a:ext>
                </a:extLst>
              </p:cNvPr>
              <p:cNvSpPr/>
              <p:nvPr/>
            </p:nvSpPr>
            <p:spPr bwMode="auto">
              <a:xfrm>
                <a:off x="983038" y="56003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2" name="Soleil 1481">
                <a:extLst>
                  <a:ext uri="{FF2B5EF4-FFF2-40B4-BE49-F238E27FC236}">
                    <a16:creationId xmlns:a16="http://schemas.microsoft.com/office/drawing/2014/main" id="{CA4EA0DE-374A-D747-9E4C-D93F193FDE79}"/>
                  </a:ext>
                </a:extLst>
              </p:cNvPr>
              <p:cNvSpPr/>
              <p:nvPr/>
            </p:nvSpPr>
            <p:spPr bwMode="auto">
              <a:xfrm>
                <a:off x="675719" y="43458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3" name="Soleil 1482">
                <a:extLst>
                  <a:ext uri="{FF2B5EF4-FFF2-40B4-BE49-F238E27FC236}">
                    <a16:creationId xmlns:a16="http://schemas.microsoft.com/office/drawing/2014/main" id="{586F8789-1566-954B-BE00-A6019DE11905}"/>
                  </a:ext>
                </a:extLst>
              </p:cNvPr>
              <p:cNvSpPr/>
              <p:nvPr/>
            </p:nvSpPr>
            <p:spPr bwMode="auto">
              <a:xfrm>
                <a:off x="828119" y="44982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4" name="Soleil 1483">
                <a:extLst>
                  <a:ext uri="{FF2B5EF4-FFF2-40B4-BE49-F238E27FC236}">
                    <a16:creationId xmlns:a16="http://schemas.microsoft.com/office/drawing/2014/main" id="{FE22DA0A-EBA9-234D-B2D8-61BBAD6439FD}"/>
                  </a:ext>
                </a:extLst>
              </p:cNvPr>
              <p:cNvSpPr/>
              <p:nvPr/>
            </p:nvSpPr>
            <p:spPr bwMode="auto">
              <a:xfrm>
                <a:off x="980519" y="46506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5" name="Soleil 1484">
                <a:extLst>
                  <a:ext uri="{FF2B5EF4-FFF2-40B4-BE49-F238E27FC236}">
                    <a16:creationId xmlns:a16="http://schemas.microsoft.com/office/drawing/2014/main" id="{1DA11301-0272-754C-9A70-06E7F681B1CC}"/>
                  </a:ext>
                </a:extLst>
              </p:cNvPr>
              <p:cNvSpPr/>
              <p:nvPr/>
            </p:nvSpPr>
            <p:spPr bwMode="auto">
              <a:xfrm>
                <a:off x="1028381" y="42879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6" name="Soleil 1485">
                <a:extLst>
                  <a:ext uri="{FF2B5EF4-FFF2-40B4-BE49-F238E27FC236}">
                    <a16:creationId xmlns:a16="http://schemas.microsoft.com/office/drawing/2014/main" id="{A72EC393-334F-1E4E-8759-8E4E199BA5C4}"/>
                  </a:ext>
                </a:extLst>
              </p:cNvPr>
              <p:cNvSpPr/>
              <p:nvPr/>
            </p:nvSpPr>
            <p:spPr bwMode="auto">
              <a:xfrm>
                <a:off x="1180781" y="44403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7" name="Soleil 1486">
                <a:extLst>
                  <a:ext uri="{FF2B5EF4-FFF2-40B4-BE49-F238E27FC236}">
                    <a16:creationId xmlns:a16="http://schemas.microsoft.com/office/drawing/2014/main" id="{08785A19-3A05-944F-A7E2-08B9DDA5AAFA}"/>
                  </a:ext>
                </a:extLst>
              </p:cNvPr>
              <p:cNvSpPr/>
              <p:nvPr/>
            </p:nvSpPr>
            <p:spPr bwMode="auto">
              <a:xfrm>
                <a:off x="1333181" y="45927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8" name="Soleil 1487">
                <a:extLst>
                  <a:ext uri="{FF2B5EF4-FFF2-40B4-BE49-F238E27FC236}">
                    <a16:creationId xmlns:a16="http://schemas.microsoft.com/office/drawing/2014/main" id="{271FE71C-7274-C04C-9B56-3E99F0D551A3}"/>
                  </a:ext>
                </a:extLst>
              </p:cNvPr>
              <p:cNvSpPr/>
              <p:nvPr/>
            </p:nvSpPr>
            <p:spPr bwMode="auto">
              <a:xfrm>
                <a:off x="784037" y="46595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89" name="Soleil 1488">
                <a:extLst>
                  <a:ext uri="{FF2B5EF4-FFF2-40B4-BE49-F238E27FC236}">
                    <a16:creationId xmlns:a16="http://schemas.microsoft.com/office/drawing/2014/main" id="{590651CE-B77D-B046-9AB2-AAAECB1A7564}"/>
                  </a:ext>
                </a:extLst>
              </p:cNvPr>
              <p:cNvSpPr/>
              <p:nvPr/>
            </p:nvSpPr>
            <p:spPr bwMode="auto">
              <a:xfrm>
                <a:off x="936437" y="48119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0" name="Soleil 1489">
                <a:extLst>
                  <a:ext uri="{FF2B5EF4-FFF2-40B4-BE49-F238E27FC236}">
                    <a16:creationId xmlns:a16="http://schemas.microsoft.com/office/drawing/2014/main" id="{24D9D5B3-2559-8840-A6D7-146B17151D65}"/>
                  </a:ext>
                </a:extLst>
              </p:cNvPr>
              <p:cNvSpPr/>
              <p:nvPr/>
            </p:nvSpPr>
            <p:spPr bwMode="auto">
              <a:xfrm>
                <a:off x="750030" y="415507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1" name="Soleil 1490">
                <a:extLst>
                  <a:ext uri="{FF2B5EF4-FFF2-40B4-BE49-F238E27FC236}">
                    <a16:creationId xmlns:a16="http://schemas.microsoft.com/office/drawing/2014/main" id="{99A4E583-7FFA-D949-9547-29340E2C1C44}"/>
                  </a:ext>
                </a:extLst>
              </p:cNvPr>
              <p:cNvSpPr/>
              <p:nvPr/>
            </p:nvSpPr>
            <p:spPr bwMode="auto">
              <a:xfrm>
                <a:off x="902430" y="430747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2" name="Soleil 1491">
                <a:extLst>
                  <a:ext uri="{FF2B5EF4-FFF2-40B4-BE49-F238E27FC236}">
                    <a16:creationId xmlns:a16="http://schemas.microsoft.com/office/drawing/2014/main" id="{F37E9CA0-1C29-594F-AFC4-EABA57096032}"/>
                  </a:ext>
                </a:extLst>
              </p:cNvPr>
              <p:cNvSpPr/>
              <p:nvPr/>
            </p:nvSpPr>
            <p:spPr bwMode="auto">
              <a:xfrm>
                <a:off x="1054830" y="445987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3" name="Soleil 1492">
                <a:extLst>
                  <a:ext uri="{FF2B5EF4-FFF2-40B4-BE49-F238E27FC236}">
                    <a16:creationId xmlns:a16="http://schemas.microsoft.com/office/drawing/2014/main" id="{C8B9D694-FFE6-F048-AF80-82B09CE1846B}"/>
                  </a:ext>
                </a:extLst>
              </p:cNvPr>
              <p:cNvSpPr/>
              <p:nvPr/>
            </p:nvSpPr>
            <p:spPr bwMode="auto">
              <a:xfrm>
                <a:off x="671941" y="475397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4" name="Soleil 1493">
                <a:extLst>
                  <a:ext uri="{FF2B5EF4-FFF2-40B4-BE49-F238E27FC236}">
                    <a16:creationId xmlns:a16="http://schemas.microsoft.com/office/drawing/2014/main" id="{596B2E3B-8AE8-AE4F-8F68-616F7093B50B}"/>
                  </a:ext>
                </a:extLst>
              </p:cNvPr>
              <p:cNvSpPr/>
              <p:nvPr/>
            </p:nvSpPr>
            <p:spPr bwMode="auto">
              <a:xfrm>
                <a:off x="1028380" y="48522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5" name="Soleil 1494">
                <a:extLst>
                  <a:ext uri="{FF2B5EF4-FFF2-40B4-BE49-F238E27FC236}">
                    <a16:creationId xmlns:a16="http://schemas.microsoft.com/office/drawing/2014/main" id="{29AD0582-6573-9D4A-BB4F-9B304B1BFAA6}"/>
                  </a:ext>
                </a:extLst>
              </p:cNvPr>
              <p:cNvSpPr/>
              <p:nvPr/>
            </p:nvSpPr>
            <p:spPr bwMode="auto">
              <a:xfrm>
                <a:off x="834418" y="41015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6" name="Soleil 1495">
                <a:extLst>
                  <a:ext uri="{FF2B5EF4-FFF2-40B4-BE49-F238E27FC236}">
                    <a16:creationId xmlns:a16="http://schemas.microsoft.com/office/drawing/2014/main" id="{9F3798C1-5A05-4E46-8FFE-1669AC1EAAD0}"/>
                  </a:ext>
                </a:extLst>
              </p:cNvPr>
              <p:cNvSpPr/>
              <p:nvPr/>
            </p:nvSpPr>
            <p:spPr bwMode="auto">
              <a:xfrm>
                <a:off x="1222345" y="41380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7" name="Soleil 1496">
                <a:extLst>
                  <a:ext uri="{FF2B5EF4-FFF2-40B4-BE49-F238E27FC236}">
                    <a16:creationId xmlns:a16="http://schemas.microsoft.com/office/drawing/2014/main" id="{5C53A302-A092-164C-A47E-65B72B7978C7}"/>
                  </a:ext>
                </a:extLst>
              </p:cNvPr>
              <p:cNvSpPr/>
              <p:nvPr/>
            </p:nvSpPr>
            <p:spPr bwMode="auto">
              <a:xfrm>
                <a:off x="1374745" y="42904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8" name="Soleil 1497">
                <a:extLst>
                  <a:ext uri="{FF2B5EF4-FFF2-40B4-BE49-F238E27FC236}">
                    <a16:creationId xmlns:a16="http://schemas.microsoft.com/office/drawing/2014/main" id="{D7A6D8F7-9B16-2D42-931D-9C54FD050F82}"/>
                  </a:ext>
                </a:extLst>
              </p:cNvPr>
              <p:cNvSpPr/>
              <p:nvPr/>
            </p:nvSpPr>
            <p:spPr bwMode="auto">
              <a:xfrm>
                <a:off x="957849" y="408013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99" name="Soleil 1498">
                <a:extLst>
                  <a:ext uri="{FF2B5EF4-FFF2-40B4-BE49-F238E27FC236}">
                    <a16:creationId xmlns:a16="http://schemas.microsoft.com/office/drawing/2014/main" id="{899BBB9C-3314-8B4B-9030-BB9BF840FE39}"/>
                  </a:ext>
                </a:extLst>
              </p:cNvPr>
              <p:cNvSpPr/>
              <p:nvPr/>
            </p:nvSpPr>
            <p:spPr bwMode="auto">
              <a:xfrm>
                <a:off x="1110249" y="423253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0" name="Soleil 1499">
                <a:extLst>
                  <a:ext uri="{FF2B5EF4-FFF2-40B4-BE49-F238E27FC236}">
                    <a16:creationId xmlns:a16="http://schemas.microsoft.com/office/drawing/2014/main" id="{A6F3EA3C-5CC1-6947-A0E5-723FFC63173C}"/>
                  </a:ext>
                </a:extLst>
              </p:cNvPr>
              <p:cNvSpPr/>
              <p:nvPr/>
            </p:nvSpPr>
            <p:spPr bwMode="auto">
              <a:xfrm>
                <a:off x="2670776" y="545803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1" name="Soleil 1500">
                <a:extLst>
                  <a:ext uri="{FF2B5EF4-FFF2-40B4-BE49-F238E27FC236}">
                    <a16:creationId xmlns:a16="http://schemas.microsoft.com/office/drawing/2014/main" id="{B137E790-66C2-354A-97B1-D782F1A3C7F3}"/>
                  </a:ext>
                </a:extLst>
              </p:cNvPr>
              <p:cNvSpPr/>
              <p:nvPr/>
            </p:nvSpPr>
            <p:spPr bwMode="auto">
              <a:xfrm>
                <a:off x="2406280" y="54000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2" name="Soleil 1501">
                <a:extLst>
                  <a:ext uri="{FF2B5EF4-FFF2-40B4-BE49-F238E27FC236}">
                    <a16:creationId xmlns:a16="http://schemas.microsoft.com/office/drawing/2014/main" id="{5A742F0D-485C-7046-B15D-94DDDB46F139}"/>
                  </a:ext>
                </a:extLst>
              </p:cNvPr>
              <p:cNvSpPr/>
              <p:nvPr/>
            </p:nvSpPr>
            <p:spPr bwMode="auto">
              <a:xfrm>
                <a:off x="2762719" y="549833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3" name="Soleil 1502">
                <a:extLst>
                  <a:ext uri="{FF2B5EF4-FFF2-40B4-BE49-F238E27FC236}">
                    <a16:creationId xmlns:a16="http://schemas.microsoft.com/office/drawing/2014/main" id="{BEEA45B4-E036-524A-81F6-57C1FC07D88A}"/>
                  </a:ext>
                </a:extLst>
              </p:cNvPr>
              <p:cNvSpPr/>
              <p:nvPr/>
            </p:nvSpPr>
            <p:spPr bwMode="auto">
              <a:xfrm>
                <a:off x="2223651" y="54404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4" name="Soleil 1503">
                <a:extLst>
                  <a:ext uri="{FF2B5EF4-FFF2-40B4-BE49-F238E27FC236}">
                    <a16:creationId xmlns:a16="http://schemas.microsoft.com/office/drawing/2014/main" id="{A6384DC3-DEF7-C949-9835-D732B959AC83}"/>
                  </a:ext>
                </a:extLst>
              </p:cNvPr>
              <p:cNvSpPr/>
              <p:nvPr/>
            </p:nvSpPr>
            <p:spPr bwMode="auto">
              <a:xfrm>
                <a:off x="2376051" y="55928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5" name="Soleil 1504">
                <a:extLst>
                  <a:ext uri="{FF2B5EF4-FFF2-40B4-BE49-F238E27FC236}">
                    <a16:creationId xmlns:a16="http://schemas.microsoft.com/office/drawing/2014/main" id="{89478C3F-E01A-214C-B572-D0D25E6FBAD6}"/>
                  </a:ext>
                </a:extLst>
              </p:cNvPr>
              <p:cNvSpPr/>
              <p:nvPr/>
            </p:nvSpPr>
            <p:spPr bwMode="auto">
              <a:xfrm>
                <a:off x="2528451" y="57452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6" name="Soleil 1505">
                <a:extLst>
                  <a:ext uri="{FF2B5EF4-FFF2-40B4-BE49-F238E27FC236}">
                    <a16:creationId xmlns:a16="http://schemas.microsoft.com/office/drawing/2014/main" id="{19509AAA-68F0-7841-BD99-AC2ED877943E}"/>
                  </a:ext>
                </a:extLst>
              </p:cNvPr>
              <p:cNvSpPr/>
              <p:nvPr/>
            </p:nvSpPr>
            <p:spPr bwMode="auto">
              <a:xfrm>
                <a:off x="2680851" y="589760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7" name="Soleil 1506">
                <a:extLst>
                  <a:ext uri="{FF2B5EF4-FFF2-40B4-BE49-F238E27FC236}">
                    <a16:creationId xmlns:a16="http://schemas.microsoft.com/office/drawing/2014/main" id="{E52A7223-760F-D747-8051-1319A85E75D6}"/>
                  </a:ext>
                </a:extLst>
              </p:cNvPr>
              <p:cNvSpPr/>
              <p:nvPr/>
            </p:nvSpPr>
            <p:spPr bwMode="auto">
              <a:xfrm>
                <a:off x="2728713" y="55348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8" name="Soleil 1507">
                <a:extLst>
                  <a:ext uri="{FF2B5EF4-FFF2-40B4-BE49-F238E27FC236}">
                    <a16:creationId xmlns:a16="http://schemas.microsoft.com/office/drawing/2014/main" id="{543D7982-96D7-6740-8780-292B18F4A0B8}"/>
                  </a:ext>
                </a:extLst>
              </p:cNvPr>
              <p:cNvSpPr/>
              <p:nvPr/>
            </p:nvSpPr>
            <p:spPr bwMode="auto">
              <a:xfrm>
                <a:off x="2881113" y="568726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09" name="Soleil 1508">
                <a:extLst>
                  <a:ext uri="{FF2B5EF4-FFF2-40B4-BE49-F238E27FC236}">
                    <a16:creationId xmlns:a16="http://schemas.microsoft.com/office/drawing/2014/main" id="{46C90AC6-1B68-A541-AD19-39DFC694111B}"/>
                  </a:ext>
                </a:extLst>
              </p:cNvPr>
              <p:cNvSpPr/>
              <p:nvPr/>
            </p:nvSpPr>
            <p:spPr bwMode="auto">
              <a:xfrm>
                <a:off x="2808061" y="57968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0" name="Soleil 1509">
                <a:extLst>
                  <a:ext uri="{FF2B5EF4-FFF2-40B4-BE49-F238E27FC236}">
                    <a16:creationId xmlns:a16="http://schemas.microsoft.com/office/drawing/2014/main" id="{AA4C47C9-02A0-8E45-9889-CBB29AA3F1F1}"/>
                  </a:ext>
                </a:extLst>
              </p:cNvPr>
              <p:cNvSpPr/>
              <p:nvPr/>
            </p:nvSpPr>
            <p:spPr bwMode="auto">
              <a:xfrm>
                <a:off x="2331969" y="57540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1" name="Soleil 1510">
                <a:extLst>
                  <a:ext uri="{FF2B5EF4-FFF2-40B4-BE49-F238E27FC236}">
                    <a16:creationId xmlns:a16="http://schemas.microsoft.com/office/drawing/2014/main" id="{E0814EC6-615E-0540-B606-88E1F3F32610}"/>
                  </a:ext>
                </a:extLst>
              </p:cNvPr>
              <p:cNvSpPr/>
              <p:nvPr/>
            </p:nvSpPr>
            <p:spPr bwMode="auto">
              <a:xfrm>
                <a:off x="2484369" y="59064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2" name="Soleil 1511">
                <a:extLst>
                  <a:ext uri="{FF2B5EF4-FFF2-40B4-BE49-F238E27FC236}">
                    <a16:creationId xmlns:a16="http://schemas.microsoft.com/office/drawing/2014/main" id="{849A5C54-AA7F-E14D-9076-597F1B533CAF}"/>
                  </a:ext>
                </a:extLst>
              </p:cNvPr>
              <p:cNvSpPr/>
              <p:nvPr/>
            </p:nvSpPr>
            <p:spPr bwMode="auto">
              <a:xfrm>
                <a:off x="2636769" y="60588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3" name="Soleil 1512">
                <a:extLst>
                  <a:ext uri="{FF2B5EF4-FFF2-40B4-BE49-F238E27FC236}">
                    <a16:creationId xmlns:a16="http://schemas.microsoft.com/office/drawing/2014/main" id="{38CE53C3-B4C3-A34A-81B2-69B11A8B8380}"/>
                  </a:ext>
                </a:extLst>
              </p:cNvPr>
              <p:cNvSpPr/>
              <p:nvPr/>
            </p:nvSpPr>
            <p:spPr bwMode="auto">
              <a:xfrm>
                <a:off x="2450362" y="54019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4" name="Soleil 1513">
                <a:extLst>
                  <a:ext uri="{FF2B5EF4-FFF2-40B4-BE49-F238E27FC236}">
                    <a16:creationId xmlns:a16="http://schemas.microsoft.com/office/drawing/2014/main" id="{442087B1-8A68-C243-A5A7-A1CA2C25EE90}"/>
                  </a:ext>
                </a:extLst>
              </p:cNvPr>
              <p:cNvSpPr/>
              <p:nvPr/>
            </p:nvSpPr>
            <p:spPr bwMode="auto">
              <a:xfrm>
                <a:off x="2602762" y="55543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5" name="Soleil 1514">
                <a:extLst>
                  <a:ext uri="{FF2B5EF4-FFF2-40B4-BE49-F238E27FC236}">
                    <a16:creationId xmlns:a16="http://schemas.microsoft.com/office/drawing/2014/main" id="{147F218B-1DB5-8C45-985F-C3E709CD8E74}"/>
                  </a:ext>
                </a:extLst>
              </p:cNvPr>
              <p:cNvSpPr/>
              <p:nvPr/>
            </p:nvSpPr>
            <p:spPr bwMode="auto">
              <a:xfrm>
                <a:off x="2755162" y="57067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6" name="Soleil 1515">
                <a:extLst>
                  <a:ext uri="{FF2B5EF4-FFF2-40B4-BE49-F238E27FC236}">
                    <a16:creationId xmlns:a16="http://schemas.microsoft.com/office/drawing/2014/main" id="{76E595DF-6C5F-624A-8687-4C1709205B76}"/>
                  </a:ext>
                </a:extLst>
              </p:cNvPr>
              <p:cNvSpPr/>
              <p:nvPr/>
            </p:nvSpPr>
            <p:spPr bwMode="auto">
              <a:xfrm>
                <a:off x="2237507" y="55978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7" name="Soleil 1516">
                <a:extLst>
                  <a:ext uri="{FF2B5EF4-FFF2-40B4-BE49-F238E27FC236}">
                    <a16:creationId xmlns:a16="http://schemas.microsoft.com/office/drawing/2014/main" id="{A680DA12-4F83-CA45-86B0-80A774A8C235}"/>
                  </a:ext>
                </a:extLst>
              </p:cNvPr>
              <p:cNvSpPr/>
              <p:nvPr/>
            </p:nvSpPr>
            <p:spPr bwMode="auto">
              <a:xfrm>
                <a:off x="1762673" y="55436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8" name="Soleil 1517">
                <a:extLst>
                  <a:ext uri="{FF2B5EF4-FFF2-40B4-BE49-F238E27FC236}">
                    <a16:creationId xmlns:a16="http://schemas.microsoft.com/office/drawing/2014/main" id="{BA16FE97-8971-4149-B690-F22F1CF8DFFA}"/>
                  </a:ext>
                </a:extLst>
              </p:cNvPr>
              <p:cNvSpPr/>
              <p:nvPr/>
            </p:nvSpPr>
            <p:spPr bwMode="auto">
              <a:xfrm>
                <a:off x="1915073" y="55436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19" name="Soleil 1518">
                <a:extLst>
                  <a:ext uri="{FF2B5EF4-FFF2-40B4-BE49-F238E27FC236}">
                    <a16:creationId xmlns:a16="http://schemas.microsoft.com/office/drawing/2014/main" id="{A60FE737-53D1-9C4B-B14B-145EFD23D756}"/>
                  </a:ext>
                </a:extLst>
              </p:cNvPr>
              <p:cNvSpPr/>
              <p:nvPr/>
            </p:nvSpPr>
            <p:spPr bwMode="auto">
              <a:xfrm>
                <a:off x="2067473" y="56960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0" name="Soleil 1519">
                <a:extLst>
                  <a:ext uri="{FF2B5EF4-FFF2-40B4-BE49-F238E27FC236}">
                    <a16:creationId xmlns:a16="http://schemas.microsoft.com/office/drawing/2014/main" id="{6F8022F6-A3B3-1C49-8CA9-D9907A2EE196}"/>
                  </a:ext>
                </a:extLst>
              </p:cNvPr>
              <p:cNvSpPr/>
              <p:nvPr/>
            </p:nvSpPr>
            <p:spPr bwMode="auto">
              <a:xfrm>
                <a:off x="2219873" y="58484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1" name="Soleil 1520">
                <a:extLst>
                  <a:ext uri="{FF2B5EF4-FFF2-40B4-BE49-F238E27FC236}">
                    <a16:creationId xmlns:a16="http://schemas.microsoft.com/office/drawing/2014/main" id="{2C77B70A-56EC-8F45-83EC-5521317F3B8F}"/>
                  </a:ext>
                </a:extLst>
              </p:cNvPr>
              <p:cNvSpPr/>
              <p:nvPr/>
            </p:nvSpPr>
            <p:spPr bwMode="auto">
              <a:xfrm>
                <a:off x="2372273" y="60008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2" name="Soleil 1521">
                <a:extLst>
                  <a:ext uri="{FF2B5EF4-FFF2-40B4-BE49-F238E27FC236}">
                    <a16:creationId xmlns:a16="http://schemas.microsoft.com/office/drawing/2014/main" id="{C0380AFD-18C9-7741-B46F-78EE0F078810}"/>
                  </a:ext>
                </a:extLst>
              </p:cNvPr>
              <p:cNvSpPr/>
              <p:nvPr/>
            </p:nvSpPr>
            <p:spPr bwMode="auto">
              <a:xfrm>
                <a:off x="2728712" y="60991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3" name="Soleil 1522">
                <a:extLst>
                  <a:ext uri="{FF2B5EF4-FFF2-40B4-BE49-F238E27FC236}">
                    <a16:creationId xmlns:a16="http://schemas.microsoft.com/office/drawing/2014/main" id="{B9885115-1B48-0341-8A92-2CA35CC6D6A5}"/>
                  </a:ext>
                </a:extLst>
              </p:cNvPr>
              <p:cNvSpPr/>
              <p:nvPr/>
            </p:nvSpPr>
            <p:spPr bwMode="auto">
              <a:xfrm>
                <a:off x="1859654" y="55298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4" name="Soleil 1523">
                <a:extLst>
                  <a:ext uri="{FF2B5EF4-FFF2-40B4-BE49-F238E27FC236}">
                    <a16:creationId xmlns:a16="http://schemas.microsoft.com/office/drawing/2014/main" id="{330091C2-C371-B54D-B71B-2CD0741EC62A}"/>
                  </a:ext>
                </a:extLst>
              </p:cNvPr>
              <p:cNvSpPr/>
              <p:nvPr/>
            </p:nvSpPr>
            <p:spPr bwMode="auto">
              <a:xfrm>
                <a:off x="2012054" y="56822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5" name="Soleil 1524">
                <a:extLst>
                  <a:ext uri="{FF2B5EF4-FFF2-40B4-BE49-F238E27FC236}">
                    <a16:creationId xmlns:a16="http://schemas.microsoft.com/office/drawing/2014/main" id="{50133B08-87CB-7F4C-B641-623A16AC3B89}"/>
                  </a:ext>
                </a:extLst>
              </p:cNvPr>
              <p:cNvSpPr/>
              <p:nvPr/>
            </p:nvSpPr>
            <p:spPr bwMode="auto">
              <a:xfrm>
                <a:off x="2164454" y="58346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6" name="Soleil 1525">
                <a:extLst>
                  <a:ext uri="{FF2B5EF4-FFF2-40B4-BE49-F238E27FC236}">
                    <a16:creationId xmlns:a16="http://schemas.microsoft.com/office/drawing/2014/main" id="{650F4157-0D7E-9445-86CE-D4B2346F2BC2}"/>
                  </a:ext>
                </a:extLst>
              </p:cNvPr>
              <p:cNvSpPr/>
              <p:nvPr/>
            </p:nvSpPr>
            <p:spPr bwMode="auto">
              <a:xfrm>
                <a:off x="2316854" y="59870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7" name="Soleil 1526">
                <a:extLst>
                  <a:ext uri="{FF2B5EF4-FFF2-40B4-BE49-F238E27FC236}">
                    <a16:creationId xmlns:a16="http://schemas.microsoft.com/office/drawing/2014/main" id="{DDD4A5DF-0936-E440-B691-C6A76062901F}"/>
                  </a:ext>
                </a:extLst>
              </p:cNvPr>
              <p:cNvSpPr/>
              <p:nvPr/>
            </p:nvSpPr>
            <p:spPr bwMode="auto">
              <a:xfrm>
                <a:off x="2469254" y="613942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8" name="Soleil 1527">
                <a:extLst>
                  <a:ext uri="{FF2B5EF4-FFF2-40B4-BE49-F238E27FC236}">
                    <a16:creationId xmlns:a16="http://schemas.microsoft.com/office/drawing/2014/main" id="{164F02A4-8F68-3D4E-AA9B-19E969B164B1}"/>
                  </a:ext>
                </a:extLst>
              </p:cNvPr>
              <p:cNvSpPr/>
              <p:nvPr/>
            </p:nvSpPr>
            <p:spPr bwMode="auto">
              <a:xfrm>
                <a:off x="2517116" y="577668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29" name="Soleil 1528">
                <a:extLst>
                  <a:ext uri="{FF2B5EF4-FFF2-40B4-BE49-F238E27FC236}">
                    <a16:creationId xmlns:a16="http://schemas.microsoft.com/office/drawing/2014/main" id="{92592FB2-B34A-6542-9469-3CF71CD2DC82}"/>
                  </a:ext>
                </a:extLst>
              </p:cNvPr>
              <p:cNvSpPr/>
              <p:nvPr/>
            </p:nvSpPr>
            <p:spPr bwMode="auto">
              <a:xfrm>
                <a:off x="2669516" y="592908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0" name="Soleil 1529">
                <a:extLst>
                  <a:ext uri="{FF2B5EF4-FFF2-40B4-BE49-F238E27FC236}">
                    <a16:creationId xmlns:a16="http://schemas.microsoft.com/office/drawing/2014/main" id="{407C7D8B-87C7-C04C-84E7-5F93CADFDB67}"/>
                  </a:ext>
                </a:extLst>
              </p:cNvPr>
              <p:cNvSpPr/>
              <p:nvPr/>
            </p:nvSpPr>
            <p:spPr bwMode="auto">
              <a:xfrm>
                <a:off x="2821916" y="608148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1" name="Soleil 1530">
                <a:extLst>
                  <a:ext uri="{FF2B5EF4-FFF2-40B4-BE49-F238E27FC236}">
                    <a16:creationId xmlns:a16="http://schemas.microsoft.com/office/drawing/2014/main" id="{01E3DD85-6B37-6B4C-A8C2-D0CEB1379AF3}"/>
                  </a:ext>
                </a:extLst>
              </p:cNvPr>
              <p:cNvSpPr/>
              <p:nvPr/>
            </p:nvSpPr>
            <p:spPr bwMode="auto">
              <a:xfrm>
                <a:off x="2120372" y="59958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2" name="Soleil 1531">
                <a:extLst>
                  <a:ext uri="{FF2B5EF4-FFF2-40B4-BE49-F238E27FC236}">
                    <a16:creationId xmlns:a16="http://schemas.microsoft.com/office/drawing/2014/main" id="{A5821D33-CE36-8149-8554-B4F9D86C1976}"/>
                  </a:ext>
                </a:extLst>
              </p:cNvPr>
              <p:cNvSpPr/>
              <p:nvPr/>
            </p:nvSpPr>
            <p:spPr bwMode="auto">
              <a:xfrm>
                <a:off x="2272772" y="61482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3" name="Soleil 1532">
                <a:extLst>
                  <a:ext uri="{FF2B5EF4-FFF2-40B4-BE49-F238E27FC236}">
                    <a16:creationId xmlns:a16="http://schemas.microsoft.com/office/drawing/2014/main" id="{5633C786-6B0D-AD4D-BFBD-94EA14DFB20E}"/>
                  </a:ext>
                </a:extLst>
              </p:cNvPr>
              <p:cNvSpPr/>
              <p:nvPr/>
            </p:nvSpPr>
            <p:spPr bwMode="auto">
              <a:xfrm>
                <a:off x="2086365" y="54914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4" name="Soleil 1533">
                <a:extLst>
                  <a:ext uri="{FF2B5EF4-FFF2-40B4-BE49-F238E27FC236}">
                    <a16:creationId xmlns:a16="http://schemas.microsoft.com/office/drawing/2014/main" id="{6D0DC917-9642-954D-9999-E57022C7496A}"/>
                  </a:ext>
                </a:extLst>
              </p:cNvPr>
              <p:cNvSpPr/>
              <p:nvPr/>
            </p:nvSpPr>
            <p:spPr bwMode="auto">
              <a:xfrm>
                <a:off x="2238765" y="56438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5" name="Soleil 1534">
                <a:extLst>
                  <a:ext uri="{FF2B5EF4-FFF2-40B4-BE49-F238E27FC236}">
                    <a16:creationId xmlns:a16="http://schemas.microsoft.com/office/drawing/2014/main" id="{5A8A38A7-07B5-F847-8F43-6DBF9AFDB09A}"/>
                  </a:ext>
                </a:extLst>
              </p:cNvPr>
              <p:cNvSpPr/>
              <p:nvPr/>
            </p:nvSpPr>
            <p:spPr bwMode="auto">
              <a:xfrm>
                <a:off x="2391165" y="57962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6" name="Soleil 1535">
                <a:extLst>
                  <a:ext uri="{FF2B5EF4-FFF2-40B4-BE49-F238E27FC236}">
                    <a16:creationId xmlns:a16="http://schemas.microsoft.com/office/drawing/2014/main" id="{91252EA3-13C6-2F45-B947-7D71C753E819}"/>
                  </a:ext>
                </a:extLst>
              </p:cNvPr>
              <p:cNvSpPr/>
              <p:nvPr/>
            </p:nvSpPr>
            <p:spPr bwMode="auto">
              <a:xfrm>
                <a:off x="2543565" y="59486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7" name="Soleil 1536">
                <a:extLst>
                  <a:ext uri="{FF2B5EF4-FFF2-40B4-BE49-F238E27FC236}">
                    <a16:creationId xmlns:a16="http://schemas.microsoft.com/office/drawing/2014/main" id="{338636CD-1F67-DB49-ABC7-EA8144AA1358}"/>
                  </a:ext>
                </a:extLst>
              </p:cNvPr>
              <p:cNvSpPr/>
              <p:nvPr/>
            </p:nvSpPr>
            <p:spPr bwMode="auto">
              <a:xfrm>
                <a:off x="2025910" y="58396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8" name="Soleil 1537">
                <a:extLst>
                  <a:ext uri="{FF2B5EF4-FFF2-40B4-BE49-F238E27FC236}">
                    <a16:creationId xmlns:a16="http://schemas.microsoft.com/office/drawing/2014/main" id="{06BD7347-BC80-2442-9813-E7CD19263FD9}"/>
                  </a:ext>
                </a:extLst>
              </p:cNvPr>
              <p:cNvSpPr/>
              <p:nvPr/>
            </p:nvSpPr>
            <p:spPr bwMode="auto">
              <a:xfrm>
                <a:off x="1551076" y="57855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39" name="Soleil 1538">
                <a:extLst>
                  <a:ext uri="{FF2B5EF4-FFF2-40B4-BE49-F238E27FC236}">
                    <a16:creationId xmlns:a16="http://schemas.microsoft.com/office/drawing/2014/main" id="{ECB1B60A-8EF7-8B4A-82AF-2C6426D3BA6A}"/>
                  </a:ext>
                </a:extLst>
              </p:cNvPr>
              <p:cNvSpPr/>
              <p:nvPr/>
            </p:nvSpPr>
            <p:spPr bwMode="auto">
              <a:xfrm>
                <a:off x="1703476" y="57855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0" name="Soleil 1539">
                <a:extLst>
                  <a:ext uri="{FF2B5EF4-FFF2-40B4-BE49-F238E27FC236}">
                    <a16:creationId xmlns:a16="http://schemas.microsoft.com/office/drawing/2014/main" id="{39B368E3-5397-1A45-8591-C635F4D90047}"/>
                  </a:ext>
                </a:extLst>
              </p:cNvPr>
              <p:cNvSpPr/>
              <p:nvPr/>
            </p:nvSpPr>
            <p:spPr bwMode="auto">
              <a:xfrm>
                <a:off x="1855876" y="59379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1" name="Soleil 1540">
                <a:extLst>
                  <a:ext uri="{FF2B5EF4-FFF2-40B4-BE49-F238E27FC236}">
                    <a16:creationId xmlns:a16="http://schemas.microsoft.com/office/drawing/2014/main" id="{13A52FA0-8141-664D-BA84-CAFD50465D77}"/>
                  </a:ext>
                </a:extLst>
              </p:cNvPr>
              <p:cNvSpPr/>
              <p:nvPr/>
            </p:nvSpPr>
            <p:spPr bwMode="auto">
              <a:xfrm>
                <a:off x="2008276" y="60903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2" name="Soleil 1541">
                <a:extLst>
                  <a:ext uri="{FF2B5EF4-FFF2-40B4-BE49-F238E27FC236}">
                    <a16:creationId xmlns:a16="http://schemas.microsoft.com/office/drawing/2014/main" id="{6CC41D69-5394-C341-9B20-F1C81C5FC1CA}"/>
                  </a:ext>
                </a:extLst>
              </p:cNvPr>
              <p:cNvSpPr/>
              <p:nvPr/>
            </p:nvSpPr>
            <p:spPr bwMode="auto">
              <a:xfrm>
                <a:off x="2160676" y="62427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3" name="Soleil 1542">
                <a:extLst>
                  <a:ext uri="{FF2B5EF4-FFF2-40B4-BE49-F238E27FC236}">
                    <a16:creationId xmlns:a16="http://schemas.microsoft.com/office/drawing/2014/main" id="{88084DCE-F15A-314A-B79A-E9D7E517D331}"/>
                  </a:ext>
                </a:extLst>
              </p:cNvPr>
              <p:cNvSpPr/>
              <p:nvPr/>
            </p:nvSpPr>
            <p:spPr bwMode="auto">
              <a:xfrm>
                <a:off x="2109036" y="58547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4" name="Soleil 1543">
                <a:extLst>
                  <a:ext uri="{FF2B5EF4-FFF2-40B4-BE49-F238E27FC236}">
                    <a16:creationId xmlns:a16="http://schemas.microsoft.com/office/drawing/2014/main" id="{B144DAE4-E200-454C-8415-077B90CBC2CD}"/>
                  </a:ext>
                </a:extLst>
              </p:cNvPr>
              <p:cNvSpPr/>
              <p:nvPr/>
            </p:nvSpPr>
            <p:spPr bwMode="auto">
              <a:xfrm>
                <a:off x="2261436" y="60071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5" name="Soleil 1544">
                <a:extLst>
                  <a:ext uri="{FF2B5EF4-FFF2-40B4-BE49-F238E27FC236}">
                    <a16:creationId xmlns:a16="http://schemas.microsoft.com/office/drawing/2014/main" id="{43873332-4A08-CB41-ABDA-0EBE16024ECB}"/>
                  </a:ext>
                </a:extLst>
              </p:cNvPr>
              <p:cNvSpPr/>
              <p:nvPr/>
            </p:nvSpPr>
            <p:spPr bwMode="auto">
              <a:xfrm>
                <a:off x="2413836" y="61595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6" name="Soleil 1545">
                <a:extLst>
                  <a:ext uri="{FF2B5EF4-FFF2-40B4-BE49-F238E27FC236}">
                    <a16:creationId xmlns:a16="http://schemas.microsoft.com/office/drawing/2014/main" id="{DDA9D5C6-1F57-CE41-884A-6A0B243FFC1D}"/>
                  </a:ext>
                </a:extLst>
              </p:cNvPr>
              <p:cNvSpPr/>
              <p:nvPr/>
            </p:nvSpPr>
            <p:spPr bwMode="auto">
              <a:xfrm>
                <a:off x="2766498" y="61016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7" name="Soleil 1546">
                <a:extLst>
                  <a:ext uri="{FF2B5EF4-FFF2-40B4-BE49-F238E27FC236}">
                    <a16:creationId xmlns:a16="http://schemas.microsoft.com/office/drawing/2014/main" id="{46244D9A-46D5-244E-851D-27B72405A7B0}"/>
                  </a:ext>
                </a:extLst>
              </p:cNvPr>
              <p:cNvSpPr/>
              <p:nvPr/>
            </p:nvSpPr>
            <p:spPr bwMode="auto">
              <a:xfrm>
                <a:off x="2335747" y="581636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8" name="Soleil 1547">
                <a:extLst>
                  <a:ext uri="{FF2B5EF4-FFF2-40B4-BE49-F238E27FC236}">
                    <a16:creationId xmlns:a16="http://schemas.microsoft.com/office/drawing/2014/main" id="{FE92F57E-0EFB-D244-B293-5C411E470F78}"/>
                  </a:ext>
                </a:extLst>
              </p:cNvPr>
              <p:cNvSpPr/>
              <p:nvPr/>
            </p:nvSpPr>
            <p:spPr bwMode="auto">
              <a:xfrm>
                <a:off x="2488147" y="596876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49" name="Soleil 1548">
                <a:extLst>
                  <a:ext uri="{FF2B5EF4-FFF2-40B4-BE49-F238E27FC236}">
                    <a16:creationId xmlns:a16="http://schemas.microsoft.com/office/drawing/2014/main" id="{F3D3C62A-E963-9246-ACD5-6A02E92DB49A}"/>
                  </a:ext>
                </a:extLst>
              </p:cNvPr>
              <p:cNvSpPr/>
              <p:nvPr/>
            </p:nvSpPr>
            <p:spPr bwMode="auto">
              <a:xfrm>
                <a:off x="2640547" y="612116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0" name="Soleil 1549">
                <a:extLst>
                  <a:ext uri="{FF2B5EF4-FFF2-40B4-BE49-F238E27FC236}">
                    <a16:creationId xmlns:a16="http://schemas.microsoft.com/office/drawing/2014/main" id="{5D8E93E6-751C-DC4F-9D2B-6E70C040B07C}"/>
                  </a:ext>
                </a:extLst>
              </p:cNvPr>
              <p:cNvSpPr/>
              <p:nvPr/>
            </p:nvSpPr>
            <p:spPr bwMode="auto">
              <a:xfrm>
                <a:off x="2275292" y="61646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1" name="Soleil 1550">
                <a:extLst>
                  <a:ext uri="{FF2B5EF4-FFF2-40B4-BE49-F238E27FC236}">
                    <a16:creationId xmlns:a16="http://schemas.microsoft.com/office/drawing/2014/main" id="{0F94C586-9D21-6743-8B28-6163717B2B6E}"/>
                  </a:ext>
                </a:extLst>
              </p:cNvPr>
              <p:cNvSpPr/>
              <p:nvPr/>
            </p:nvSpPr>
            <p:spPr bwMode="auto">
              <a:xfrm>
                <a:off x="1800458" y="61104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2" name="Soleil 1551">
                <a:extLst>
                  <a:ext uri="{FF2B5EF4-FFF2-40B4-BE49-F238E27FC236}">
                    <a16:creationId xmlns:a16="http://schemas.microsoft.com/office/drawing/2014/main" id="{93681622-0CB7-D84A-902C-5A4076085EA4}"/>
                  </a:ext>
                </a:extLst>
              </p:cNvPr>
              <p:cNvSpPr/>
              <p:nvPr/>
            </p:nvSpPr>
            <p:spPr bwMode="auto">
              <a:xfrm>
                <a:off x="1952858" y="611045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3" name="Soleil 1552">
                <a:extLst>
                  <a:ext uri="{FF2B5EF4-FFF2-40B4-BE49-F238E27FC236}">
                    <a16:creationId xmlns:a16="http://schemas.microsoft.com/office/drawing/2014/main" id="{E929673E-F7CD-3B40-82D2-D5452CCFDD88}"/>
                  </a:ext>
                </a:extLst>
              </p:cNvPr>
              <p:cNvSpPr/>
              <p:nvPr/>
            </p:nvSpPr>
            <p:spPr bwMode="auto">
              <a:xfrm>
                <a:off x="1844540" y="61948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4" name="Soleil 1553">
                <a:extLst>
                  <a:ext uri="{FF2B5EF4-FFF2-40B4-BE49-F238E27FC236}">
                    <a16:creationId xmlns:a16="http://schemas.microsoft.com/office/drawing/2014/main" id="{914F4336-C92D-2B4B-9507-CCD5299F8649}"/>
                  </a:ext>
                </a:extLst>
              </p:cNvPr>
              <p:cNvSpPr/>
              <p:nvPr/>
            </p:nvSpPr>
            <p:spPr bwMode="auto">
              <a:xfrm>
                <a:off x="2071251" y="615642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5" name="Soleil 1554">
                <a:extLst>
                  <a:ext uri="{FF2B5EF4-FFF2-40B4-BE49-F238E27FC236}">
                    <a16:creationId xmlns:a16="http://schemas.microsoft.com/office/drawing/2014/main" id="{95DD315D-5A7C-B845-84C2-4FD0907D044A}"/>
                  </a:ext>
                </a:extLst>
              </p:cNvPr>
              <p:cNvSpPr/>
              <p:nvPr/>
            </p:nvSpPr>
            <p:spPr bwMode="auto">
              <a:xfrm>
                <a:off x="2745085" y="60084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6" name="Soleil 1555">
                <a:extLst>
                  <a:ext uri="{FF2B5EF4-FFF2-40B4-BE49-F238E27FC236}">
                    <a16:creationId xmlns:a16="http://schemas.microsoft.com/office/drawing/2014/main" id="{6B2BA8FF-4C2E-8049-AB17-4FA14F7DF10D}"/>
                  </a:ext>
                </a:extLst>
              </p:cNvPr>
              <p:cNvSpPr/>
              <p:nvPr/>
            </p:nvSpPr>
            <p:spPr bwMode="auto">
              <a:xfrm>
                <a:off x="2897485" y="61608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7" name="Soleil 1556">
                <a:extLst>
                  <a:ext uri="{FF2B5EF4-FFF2-40B4-BE49-F238E27FC236}">
                    <a16:creationId xmlns:a16="http://schemas.microsoft.com/office/drawing/2014/main" id="{8526DA7D-D287-4A41-B105-731276ED33A2}"/>
                  </a:ext>
                </a:extLst>
              </p:cNvPr>
              <p:cNvSpPr/>
              <p:nvPr/>
            </p:nvSpPr>
            <p:spPr bwMode="auto">
              <a:xfrm>
                <a:off x="2971796" y="59700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8" name="Soleil 1557">
                <a:extLst>
                  <a:ext uri="{FF2B5EF4-FFF2-40B4-BE49-F238E27FC236}">
                    <a16:creationId xmlns:a16="http://schemas.microsoft.com/office/drawing/2014/main" id="{FCD4E2B6-52D9-BF4A-AF77-2870C8484676}"/>
                  </a:ext>
                </a:extLst>
              </p:cNvPr>
              <p:cNvSpPr/>
              <p:nvPr/>
            </p:nvSpPr>
            <p:spPr bwMode="auto">
              <a:xfrm>
                <a:off x="2973055" y="54429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59" name="Soleil 1558">
                <a:extLst>
                  <a:ext uri="{FF2B5EF4-FFF2-40B4-BE49-F238E27FC236}">
                    <a16:creationId xmlns:a16="http://schemas.microsoft.com/office/drawing/2014/main" id="{9E323C7D-F2B3-EB4F-9136-E324B7DD6EF9}"/>
                  </a:ext>
                </a:extLst>
              </p:cNvPr>
              <p:cNvSpPr/>
              <p:nvPr/>
            </p:nvSpPr>
            <p:spPr bwMode="auto">
              <a:xfrm>
                <a:off x="3081373" y="575653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0" name="Soleil 1559">
                <a:extLst>
                  <a:ext uri="{FF2B5EF4-FFF2-40B4-BE49-F238E27FC236}">
                    <a16:creationId xmlns:a16="http://schemas.microsoft.com/office/drawing/2014/main" id="{14E3D0FF-B4BE-CE4C-BC47-A2527E2E3CBA}"/>
                  </a:ext>
                </a:extLst>
              </p:cNvPr>
              <p:cNvSpPr/>
              <p:nvPr/>
            </p:nvSpPr>
            <p:spPr bwMode="auto">
              <a:xfrm>
                <a:off x="2986911" y="560036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1" name="Soleil 1560">
                <a:extLst>
                  <a:ext uri="{FF2B5EF4-FFF2-40B4-BE49-F238E27FC236}">
                    <a16:creationId xmlns:a16="http://schemas.microsoft.com/office/drawing/2014/main" id="{89C76294-DF15-A143-8DAE-937842B712A6}"/>
                  </a:ext>
                </a:extLst>
              </p:cNvPr>
              <p:cNvSpPr/>
              <p:nvPr/>
            </p:nvSpPr>
            <p:spPr bwMode="auto">
              <a:xfrm>
                <a:off x="2737529" y="558902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2" name="Soleil 1561">
                <a:extLst>
                  <a:ext uri="{FF2B5EF4-FFF2-40B4-BE49-F238E27FC236}">
                    <a16:creationId xmlns:a16="http://schemas.microsoft.com/office/drawing/2014/main" id="{18305027-D19F-8D4C-9209-0FD010B9E629}"/>
                  </a:ext>
                </a:extLst>
              </p:cNvPr>
              <p:cNvSpPr/>
              <p:nvPr/>
            </p:nvSpPr>
            <p:spPr bwMode="auto">
              <a:xfrm>
                <a:off x="2889929" y="558902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3" name="Soleil 1562">
                <a:extLst>
                  <a:ext uri="{FF2B5EF4-FFF2-40B4-BE49-F238E27FC236}">
                    <a16:creationId xmlns:a16="http://schemas.microsoft.com/office/drawing/2014/main" id="{E9E53A0E-E6C8-CD4B-95F0-90883262D51F}"/>
                  </a:ext>
                </a:extLst>
              </p:cNvPr>
              <p:cNvSpPr/>
              <p:nvPr/>
            </p:nvSpPr>
            <p:spPr bwMode="auto">
              <a:xfrm>
                <a:off x="2816877" y="56986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4" name="Soleil 1563">
                <a:extLst>
                  <a:ext uri="{FF2B5EF4-FFF2-40B4-BE49-F238E27FC236}">
                    <a16:creationId xmlns:a16="http://schemas.microsoft.com/office/drawing/2014/main" id="{CB50A9A0-162E-0745-8CFF-1BE6DBBCE74D}"/>
                  </a:ext>
                </a:extLst>
              </p:cNvPr>
              <p:cNvSpPr/>
              <p:nvPr/>
            </p:nvSpPr>
            <p:spPr bwMode="auto">
              <a:xfrm>
                <a:off x="2969277" y="58510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5" name="Soleil 1564">
                <a:extLst>
                  <a:ext uri="{FF2B5EF4-FFF2-40B4-BE49-F238E27FC236}">
                    <a16:creationId xmlns:a16="http://schemas.microsoft.com/office/drawing/2014/main" id="{D684639A-4950-5D44-AD16-67C3734FD2B3}"/>
                  </a:ext>
                </a:extLst>
              </p:cNvPr>
              <p:cNvSpPr/>
              <p:nvPr/>
            </p:nvSpPr>
            <p:spPr bwMode="auto">
              <a:xfrm>
                <a:off x="3121677" y="60034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6" name="Soleil 1565">
                <a:extLst>
                  <a:ext uri="{FF2B5EF4-FFF2-40B4-BE49-F238E27FC236}">
                    <a16:creationId xmlns:a16="http://schemas.microsoft.com/office/drawing/2014/main" id="{5FAB0884-411F-B146-9772-B077C14A7B83}"/>
                  </a:ext>
                </a:extLst>
              </p:cNvPr>
              <p:cNvSpPr/>
              <p:nvPr/>
            </p:nvSpPr>
            <p:spPr bwMode="auto">
              <a:xfrm>
                <a:off x="1500695" y="59265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7" name="Soleil 1566">
                <a:extLst>
                  <a:ext uri="{FF2B5EF4-FFF2-40B4-BE49-F238E27FC236}">
                    <a16:creationId xmlns:a16="http://schemas.microsoft.com/office/drawing/2014/main" id="{B998142B-9BE1-2946-B0FB-A0B2B4F15DFB}"/>
                  </a:ext>
                </a:extLst>
              </p:cNvPr>
              <p:cNvSpPr/>
              <p:nvPr/>
            </p:nvSpPr>
            <p:spPr bwMode="auto">
              <a:xfrm>
                <a:off x="1653095" y="607896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8" name="Soleil 1567">
                <a:extLst>
                  <a:ext uri="{FF2B5EF4-FFF2-40B4-BE49-F238E27FC236}">
                    <a16:creationId xmlns:a16="http://schemas.microsoft.com/office/drawing/2014/main" id="{AC30ADF8-1DBD-6746-8A67-9F80EAA78398}"/>
                  </a:ext>
                </a:extLst>
              </p:cNvPr>
              <p:cNvSpPr/>
              <p:nvPr/>
            </p:nvSpPr>
            <p:spPr bwMode="auto">
              <a:xfrm>
                <a:off x="1700957" y="57162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9" name="Soleil 1568">
                <a:extLst>
                  <a:ext uri="{FF2B5EF4-FFF2-40B4-BE49-F238E27FC236}">
                    <a16:creationId xmlns:a16="http://schemas.microsoft.com/office/drawing/2014/main" id="{D52A8DF5-5C42-B246-82D7-82D6F2253A96}"/>
                  </a:ext>
                </a:extLst>
              </p:cNvPr>
              <p:cNvSpPr/>
              <p:nvPr/>
            </p:nvSpPr>
            <p:spPr bwMode="auto">
              <a:xfrm>
                <a:off x="1853357" y="58686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0" name="Soleil 1569">
                <a:extLst>
                  <a:ext uri="{FF2B5EF4-FFF2-40B4-BE49-F238E27FC236}">
                    <a16:creationId xmlns:a16="http://schemas.microsoft.com/office/drawing/2014/main" id="{EEC96C7E-6286-F547-8857-74210E7D89F9}"/>
                  </a:ext>
                </a:extLst>
              </p:cNvPr>
              <p:cNvSpPr/>
              <p:nvPr/>
            </p:nvSpPr>
            <p:spPr bwMode="auto">
              <a:xfrm>
                <a:off x="2005757" y="602103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1" name="Soleil 1570">
                <a:extLst>
                  <a:ext uri="{FF2B5EF4-FFF2-40B4-BE49-F238E27FC236}">
                    <a16:creationId xmlns:a16="http://schemas.microsoft.com/office/drawing/2014/main" id="{AB5E91E7-F4EA-FB43-B3D2-3FDA7C5FC30D}"/>
                  </a:ext>
                </a:extLst>
              </p:cNvPr>
              <p:cNvSpPr/>
              <p:nvPr/>
            </p:nvSpPr>
            <p:spPr bwMode="auto">
              <a:xfrm>
                <a:off x="1456613" y="60877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2" name="Soleil 1571">
                <a:extLst>
                  <a:ext uri="{FF2B5EF4-FFF2-40B4-BE49-F238E27FC236}">
                    <a16:creationId xmlns:a16="http://schemas.microsoft.com/office/drawing/2014/main" id="{354B1F88-B007-1046-9968-35A319EC0871}"/>
                  </a:ext>
                </a:extLst>
              </p:cNvPr>
              <p:cNvSpPr/>
              <p:nvPr/>
            </p:nvSpPr>
            <p:spPr bwMode="auto">
              <a:xfrm>
                <a:off x="1609013" y="62401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3" name="Soleil 1572">
                <a:extLst>
                  <a:ext uri="{FF2B5EF4-FFF2-40B4-BE49-F238E27FC236}">
                    <a16:creationId xmlns:a16="http://schemas.microsoft.com/office/drawing/2014/main" id="{5C7856AA-3F57-544F-B28A-0997B6CB46C2}"/>
                  </a:ext>
                </a:extLst>
              </p:cNvPr>
              <p:cNvSpPr/>
              <p:nvPr/>
            </p:nvSpPr>
            <p:spPr bwMode="auto">
              <a:xfrm>
                <a:off x="1575006" y="57357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4" name="Soleil 1573">
                <a:extLst>
                  <a:ext uri="{FF2B5EF4-FFF2-40B4-BE49-F238E27FC236}">
                    <a16:creationId xmlns:a16="http://schemas.microsoft.com/office/drawing/2014/main" id="{E1E939E2-91BB-0D4E-AC93-DDD1E428C2C6}"/>
                  </a:ext>
                </a:extLst>
              </p:cNvPr>
              <p:cNvSpPr/>
              <p:nvPr/>
            </p:nvSpPr>
            <p:spPr bwMode="auto">
              <a:xfrm>
                <a:off x="1727406" y="58881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5" name="Soleil 1574">
                <a:extLst>
                  <a:ext uri="{FF2B5EF4-FFF2-40B4-BE49-F238E27FC236}">
                    <a16:creationId xmlns:a16="http://schemas.microsoft.com/office/drawing/2014/main" id="{9D181EAE-1CAA-D34C-A848-08E1DEFC4726}"/>
                  </a:ext>
                </a:extLst>
              </p:cNvPr>
              <p:cNvSpPr/>
              <p:nvPr/>
            </p:nvSpPr>
            <p:spPr bwMode="auto">
              <a:xfrm>
                <a:off x="1728665" y="536105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6" name="Soleil 1575">
                <a:extLst>
                  <a:ext uri="{FF2B5EF4-FFF2-40B4-BE49-F238E27FC236}">
                    <a16:creationId xmlns:a16="http://schemas.microsoft.com/office/drawing/2014/main" id="{567F6C7B-6778-6447-8454-634EF92713DA}"/>
                  </a:ext>
                </a:extLst>
              </p:cNvPr>
              <p:cNvSpPr/>
              <p:nvPr/>
            </p:nvSpPr>
            <p:spPr bwMode="auto">
              <a:xfrm>
                <a:off x="1532183" y="53698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7" name="Soleil 1576">
                <a:extLst>
                  <a:ext uri="{FF2B5EF4-FFF2-40B4-BE49-F238E27FC236}">
                    <a16:creationId xmlns:a16="http://schemas.microsoft.com/office/drawing/2014/main" id="{1AFE0CEF-04B8-0A44-B6FD-45C13B1F1AF6}"/>
                  </a:ext>
                </a:extLst>
              </p:cNvPr>
              <p:cNvSpPr/>
              <p:nvPr/>
            </p:nvSpPr>
            <p:spPr bwMode="auto">
              <a:xfrm>
                <a:off x="1684583" y="55222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8" name="Soleil 1577">
                <a:extLst>
                  <a:ext uri="{FF2B5EF4-FFF2-40B4-BE49-F238E27FC236}">
                    <a16:creationId xmlns:a16="http://schemas.microsoft.com/office/drawing/2014/main" id="{98105F51-98FE-EA49-8AF5-D0B757D64D2B}"/>
                  </a:ext>
                </a:extLst>
              </p:cNvPr>
              <p:cNvSpPr/>
              <p:nvPr/>
            </p:nvSpPr>
            <p:spPr bwMode="auto">
              <a:xfrm>
                <a:off x="1776526" y="55625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9" name="Soleil 1578">
                <a:extLst>
                  <a:ext uri="{FF2B5EF4-FFF2-40B4-BE49-F238E27FC236}">
                    <a16:creationId xmlns:a16="http://schemas.microsoft.com/office/drawing/2014/main" id="{079ADD6D-0099-5740-BF0D-4E74E13194B5}"/>
                  </a:ext>
                </a:extLst>
              </p:cNvPr>
              <p:cNvSpPr/>
              <p:nvPr/>
            </p:nvSpPr>
            <p:spPr bwMode="auto">
              <a:xfrm>
                <a:off x="1598936" y="60248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0" name="Soleil 1579">
                <a:extLst>
                  <a:ext uri="{FF2B5EF4-FFF2-40B4-BE49-F238E27FC236}">
                    <a16:creationId xmlns:a16="http://schemas.microsoft.com/office/drawing/2014/main" id="{D84C47EB-813A-2C40-BD58-90935C502772}"/>
                  </a:ext>
                </a:extLst>
              </p:cNvPr>
              <p:cNvSpPr/>
              <p:nvPr/>
            </p:nvSpPr>
            <p:spPr bwMode="auto">
              <a:xfrm>
                <a:off x="1751336" y="617721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1" name="Soleil 1580">
                <a:extLst>
                  <a:ext uri="{FF2B5EF4-FFF2-40B4-BE49-F238E27FC236}">
                    <a16:creationId xmlns:a16="http://schemas.microsoft.com/office/drawing/2014/main" id="{8F73A439-394D-FB4A-B6ED-62A164CB4F6B}"/>
                  </a:ext>
                </a:extLst>
              </p:cNvPr>
              <p:cNvSpPr/>
              <p:nvPr/>
            </p:nvSpPr>
            <p:spPr bwMode="auto">
              <a:xfrm>
                <a:off x="1799198" y="58144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2" name="Soleil 1581">
                <a:extLst>
                  <a:ext uri="{FF2B5EF4-FFF2-40B4-BE49-F238E27FC236}">
                    <a16:creationId xmlns:a16="http://schemas.microsoft.com/office/drawing/2014/main" id="{2B5EA19D-4E59-DB41-BF80-F2816F13D6C9}"/>
                  </a:ext>
                </a:extLst>
              </p:cNvPr>
              <p:cNvSpPr/>
              <p:nvPr/>
            </p:nvSpPr>
            <p:spPr bwMode="auto">
              <a:xfrm>
                <a:off x="1951598" y="59668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3" name="Soleil 1582">
                <a:extLst>
                  <a:ext uri="{FF2B5EF4-FFF2-40B4-BE49-F238E27FC236}">
                    <a16:creationId xmlns:a16="http://schemas.microsoft.com/office/drawing/2014/main" id="{39611BE2-2D53-C647-8DB9-1F82F30631BB}"/>
                  </a:ext>
                </a:extLst>
              </p:cNvPr>
              <p:cNvSpPr/>
              <p:nvPr/>
            </p:nvSpPr>
            <p:spPr bwMode="auto">
              <a:xfrm>
                <a:off x="2103998" y="611927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4" name="Soleil 1583">
                <a:extLst>
                  <a:ext uri="{FF2B5EF4-FFF2-40B4-BE49-F238E27FC236}">
                    <a16:creationId xmlns:a16="http://schemas.microsoft.com/office/drawing/2014/main" id="{247E7AF6-3BA9-CA48-921C-FA4B59E69C03}"/>
                  </a:ext>
                </a:extLst>
              </p:cNvPr>
              <p:cNvSpPr/>
              <p:nvPr/>
            </p:nvSpPr>
            <p:spPr bwMode="auto">
              <a:xfrm>
                <a:off x="1554854" y="618602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5" name="Soleil 1584">
                <a:extLst>
                  <a:ext uri="{FF2B5EF4-FFF2-40B4-BE49-F238E27FC236}">
                    <a16:creationId xmlns:a16="http://schemas.microsoft.com/office/drawing/2014/main" id="{741E6F37-838B-B844-BFA5-E32BFABB4781}"/>
                  </a:ext>
                </a:extLst>
              </p:cNvPr>
              <p:cNvSpPr/>
              <p:nvPr/>
            </p:nvSpPr>
            <p:spPr bwMode="auto">
              <a:xfrm>
                <a:off x="1520847" y="56815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6" name="Soleil 1585">
                <a:extLst>
                  <a:ext uri="{FF2B5EF4-FFF2-40B4-BE49-F238E27FC236}">
                    <a16:creationId xmlns:a16="http://schemas.microsoft.com/office/drawing/2014/main" id="{FB2B71AC-E478-914E-9A01-BBCE62C72AB4}"/>
                  </a:ext>
                </a:extLst>
              </p:cNvPr>
              <p:cNvSpPr/>
              <p:nvPr/>
            </p:nvSpPr>
            <p:spPr bwMode="auto">
              <a:xfrm>
                <a:off x="1673247" y="58339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7" name="Soleil 1586">
                <a:extLst>
                  <a:ext uri="{FF2B5EF4-FFF2-40B4-BE49-F238E27FC236}">
                    <a16:creationId xmlns:a16="http://schemas.microsoft.com/office/drawing/2014/main" id="{71E90F92-8C56-654F-BA26-1E63775896CB}"/>
                  </a:ext>
                </a:extLst>
              </p:cNvPr>
              <p:cNvSpPr/>
              <p:nvPr/>
            </p:nvSpPr>
            <p:spPr bwMode="auto">
              <a:xfrm>
                <a:off x="1825647" y="59863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8" name="Soleil 1587">
                <a:extLst>
                  <a:ext uri="{FF2B5EF4-FFF2-40B4-BE49-F238E27FC236}">
                    <a16:creationId xmlns:a16="http://schemas.microsoft.com/office/drawing/2014/main" id="{AB9346E2-92CC-2E48-B24F-74F211F8B927}"/>
                  </a:ext>
                </a:extLst>
              </p:cNvPr>
              <p:cNvSpPr/>
              <p:nvPr/>
            </p:nvSpPr>
            <p:spPr bwMode="auto">
              <a:xfrm>
                <a:off x="1796678" y="542906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9" name="Soleil 1588">
                <a:extLst>
                  <a:ext uri="{FF2B5EF4-FFF2-40B4-BE49-F238E27FC236}">
                    <a16:creationId xmlns:a16="http://schemas.microsoft.com/office/drawing/2014/main" id="{BCDC796D-E0B4-6F43-B885-8939F965DAF6}"/>
                  </a:ext>
                </a:extLst>
              </p:cNvPr>
              <p:cNvSpPr/>
              <p:nvPr/>
            </p:nvSpPr>
            <p:spPr bwMode="auto">
              <a:xfrm>
                <a:off x="2149340" y="53711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0" name="Soleil 1589">
                <a:extLst>
                  <a:ext uri="{FF2B5EF4-FFF2-40B4-BE49-F238E27FC236}">
                    <a16:creationId xmlns:a16="http://schemas.microsoft.com/office/drawing/2014/main" id="{12B43907-E3F4-CA40-9FC8-08BE4867143F}"/>
                  </a:ext>
                </a:extLst>
              </p:cNvPr>
              <p:cNvSpPr/>
              <p:nvPr/>
            </p:nvSpPr>
            <p:spPr bwMode="auto">
              <a:xfrm>
                <a:off x="1600196" y="54378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1" name="Soleil 1590">
                <a:extLst>
                  <a:ext uri="{FF2B5EF4-FFF2-40B4-BE49-F238E27FC236}">
                    <a16:creationId xmlns:a16="http://schemas.microsoft.com/office/drawing/2014/main" id="{54869CE2-1FBF-AE49-AC97-151A7FC41690}"/>
                  </a:ext>
                </a:extLst>
              </p:cNvPr>
              <p:cNvSpPr/>
              <p:nvPr/>
            </p:nvSpPr>
            <p:spPr bwMode="auto">
              <a:xfrm>
                <a:off x="1752596" y="55902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2" name="Soleil 1591">
                <a:extLst>
                  <a:ext uri="{FF2B5EF4-FFF2-40B4-BE49-F238E27FC236}">
                    <a16:creationId xmlns:a16="http://schemas.microsoft.com/office/drawing/2014/main" id="{92FA348F-6560-784C-9125-C545C34494E0}"/>
                  </a:ext>
                </a:extLst>
              </p:cNvPr>
              <p:cNvSpPr/>
              <p:nvPr/>
            </p:nvSpPr>
            <p:spPr bwMode="auto">
              <a:xfrm>
                <a:off x="1488100" y="55323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3" name="Soleil 1592">
                <a:extLst>
                  <a:ext uri="{FF2B5EF4-FFF2-40B4-BE49-F238E27FC236}">
                    <a16:creationId xmlns:a16="http://schemas.microsoft.com/office/drawing/2014/main" id="{6426E899-9D36-ED40-968D-6273B4C2D576}"/>
                  </a:ext>
                </a:extLst>
              </p:cNvPr>
              <p:cNvSpPr/>
              <p:nvPr/>
            </p:nvSpPr>
            <p:spPr bwMode="auto">
              <a:xfrm>
                <a:off x="1844539" y="56305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4" name="Soleil 1593">
                <a:extLst>
                  <a:ext uri="{FF2B5EF4-FFF2-40B4-BE49-F238E27FC236}">
                    <a16:creationId xmlns:a16="http://schemas.microsoft.com/office/drawing/2014/main" id="{32904E4B-FEB4-8543-B5B8-0C70A4AA8FE9}"/>
                  </a:ext>
                </a:extLst>
              </p:cNvPr>
              <p:cNvSpPr/>
              <p:nvPr/>
            </p:nvSpPr>
            <p:spPr bwMode="auto">
              <a:xfrm>
                <a:off x="1001931" y="33722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5" name="Soleil 1594">
                <a:extLst>
                  <a:ext uri="{FF2B5EF4-FFF2-40B4-BE49-F238E27FC236}">
                    <a16:creationId xmlns:a16="http://schemas.microsoft.com/office/drawing/2014/main" id="{32F2ED6B-0312-4E44-B5EE-1BB376A642B3}"/>
                  </a:ext>
                </a:extLst>
              </p:cNvPr>
              <p:cNvSpPr/>
              <p:nvPr/>
            </p:nvSpPr>
            <p:spPr bwMode="auto">
              <a:xfrm>
                <a:off x="1154331" y="35246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6" name="Soleil 1595">
                <a:extLst>
                  <a:ext uri="{FF2B5EF4-FFF2-40B4-BE49-F238E27FC236}">
                    <a16:creationId xmlns:a16="http://schemas.microsoft.com/office/drawing/2014/main" id="{6DEBC7D2-7572-6340-9256-7F95F214837E}"/>
                  </a:ext>
                </a:extLst>
              </p:cNvPr>
              <p:cNvSpPr/>
              <p:nvPr/>
            </p:nvSpPr>
            <p:spPr bwMode="auto">
              <a:xfrm>
                <a:off x="1354593" y="33143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7" name="Soleil 1596">
                <a:extLst>
                  <a:ext uri="{FF2B5EF4-FFF2-40B4-BE49-F238E27FC236}">
                    <a16:creationId xmlns:a16="http://schemas.microsoft.com/office/drawing/2014/main" id="{1242C777-BC14-3A43-B5B6-94F7CC495722}"/>
                  </a:ext>
                </a:extLst>
              </p:cNvPr>
              <p:cNvSpPr/>
              <p:nvPr/>
            </p:nvSpPr>
            <p:spPr bwMode="auto">
              <a:xfrm>
                <a:off x="1506993" y="34667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8" name="Soleil 1597">
                <a:extLst>
                  <a:ext uri="{FF2B5EF4-FFF2-40B4-BE49-F238E27FC236}">
                    <a16:creationId xmlns:a16="http://schemas.microsoft.com/office/drawing/2014/main" id="{4C787D4B-19F2-F04F-BF06-59B37B0BACD2}"/>
                  </a:ext>
                </a:extLst>
              </p:cNvPr>
              <p:cNvSpPr/>
              <p:nvPr/>
            </p:nvSpPr>
            <p:spPr bwMode="auto">
              <a:xfrm>
                <a:off x="805449" y="33811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9" name="Soleil 1598">
                <a:extLst>
                  <a:ext uri="{FF2B5EF4-FFF2-40B4-BE49-F238E27FC236}">
                    <a16:creationId xmlns:a16="http://schemas.microsoft.com/office/drawing/2014/main" id="{EAB77181-A1CD-6445-BD7D-D0B7DA16E383}"/>
                  </a:ext>
                </a:extLst>
              </p:cNvPr>
              <p:cNvSpPr/>
              <p:nvPr/>
            </p:nvSpPr>
            <p:spPr bwMode="auto">
              <a:xfrm>
                <a:off x="957849" y="35335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0" name="Soleil 1599">
                <a:extLst>
                  <a:ext uri="{FF2B5EF4-FFF2-40B4-BE49-F238E27FC236}">
                    <a16:creationId xmlns:a16="http://schemas.microsoft.com/office/drawing/2014/main" id="{3BD418BE-3C0B-4E45-A5F4-9B853AC557D3}"/>
                  </a:ext>
                </a:extLst>
              </p:cNvPr>
              <p:cNvSpPr/>
              <p:nvPr/>
            </p:nvSpPr>
            <p:spPr bwMode="auto">
              <a:xfrm>
                <a:off x="1110249" y="368591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1" name="Soleil 1600">
                <a:extLst>
                  <a:ext uri="{FF2B5EF4-FFF2-40B4-BE49-F238E27FC236}">
                    <a16:creationId xmlns:a16="http://schemas.microsoft.com/office/drawing/2014/main" id="{5A31A34F-6F5F-4243-96CC-9215FCE09EBB}"/>
                  </a:ext>
                </a:extLst>
              </p:cNvPr>
              <p:cNvSpPr/>
              <p:nvPr/>
            </p:nvSpPr>
            <p:spPr bwMode="auto">
              <a:xfrm>
                <a:off x="1228642" y="33338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2" name="Soleil 1601">
                <a:extLst>
                  <a:ext uri="{FF2B5EF4-FFF2-40B4-BE49-F238E27FC236}">
                    <a16:creationId xmlns:a16="http://schemas.microsoft.com/office/drawing/2014/main" id="{E561E74E-573D-244C-A7E5-BD0ACE245CB6}"/>
                  </a:ext>
                </a:extLst>
              </p:cNvPr>
              <p:cNvSpPr/>
              <p:nvPr/>
            </p:nvSpPr>
            <p:spPr bwMode="auto">
              <a:xfrm>
                <a:off x="693353" y="347557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3" name="Soleil 1602">
                <a:extLst>
                  <a:ext uri="{FF2B5EF4-FFF2-40B4-BE49-F238E27FC236}">
                    <a16:creationId xmlns:a16="http://schemas.microsoft.com/office/drawing/2014/main" id="{CFFE3E3D-9C8A-2A47-ACE1-6E525B134422}"/>
                  </a:ext>
                </a:extLst>
              </p:cNvPr>
              <p:cNvSpPr/>
              <p:nvPr/>
            </p:nvSpPr>
            <p:spPr bwMode="auto">
              <a:xfrm>
                <a:off x="845753" y="362797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4" name="Soleil 1603">
                <a:extLst>
                  <a:ext uri="{FF2B5EF4-FFF2-40B4-BE49-F238E27FC236}">
                    <a16:creationId xmlns:a16="http://schemas.microsoft.com/office/drawing/2014/main" id="{4B26EA64-C8F7-1F4E-896E-C54CAAE12A9B}"/>
                  </a:ext>
                </a:extLst>
              </p:cNvPr>
              <p:cNvSpPr/>
              <p:nvPr/>
            </p:nvSpPr>
            <p:spPr bwMode="auto">
              <a:xfrm>
                <a:off x="1202192" y="372621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5" name="Soleil 1604">
                <a:extLst>
                  <a:ext uri="{FF2B5EF4-FFF2-40B4-BE49-F238E27FC236}">
                    <a16:creationId xmlns:a16="http://schemas.microsoft.com/office/drawing/2014/main" id="{797BD5DD-D401-FB44-AE20-5FD1D1B0CE61}"/>
                  </a:ext>
                </a:extLst>
              </p:cNvPr>
              <p:cNvSpPr/>
              <p:nvPr/>
            </p:nvSpPr>
            <p:spPr bwMode="auto">
              <a:xfrm>
                <a:off x="637934" y="34617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6" name="Soleil 1605">
                <a:extLst>
                  <a:ext uri="{FF2B5EF4-FFF2-40B4-BE49-F238E27FC236}">
                    <a16:creationId xmlns:a16="http://schemas.microsoft.com/office/drawing/2014/main" id="{D2F42521-A9A8-E34E-9D23-D264470961EE}"/>
                  </a:ext>
                </a:extLst>
              </p:cNvPr>
              <p:cNvSpPr/>
              <p:nvPr/>
            </p:nvSpPr>
            <p:spPr bwMode="auto">
              <a:xfrm>
                <a:off x="790334" y="36141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7" name="Soleil 1606">
                <a:extLst>
                  <a:ext uri="{FF2B5EF4-FFF2-40B4-BE49-F238E27FC236}">
                    <a16:creationId xmlns:a16="http://schemas.microsoft.com/office/drawing/2014/main" id="{B61DC630-F0AB-4F43-AC15-AC84F428D47F}"/>
                  </a:ext>
                </a:extLst>
              </p:cNvPr>
              <p:cNvSpPr/>
              <p:nvPr/>
            </p:nvSpPr>
            <p:spPr bwMode="auto">
              <a:xfrm>
                <a:off x="990596" y="34037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8" name="Soleil 1607">
                <a:extLst>
                  <a:ext uri="{FF2B5EF4-FFF2-40B4-BE49-F238E27FC236}">
                    <a16:creationId xmlns:a16="http://schemas.microsoft.com/office/drawing/2014/main" id="{A58E5A56-A587-3E47-99F6-CBF9787A3B75}"/>
                  </a:ext>
                </a:extLst>
              </p:cNvPr>
              <p:cNvSpPr/>
              <p:nvPr/>
            </p:nvSpPr>
            <p:spPr bwMode="auto">
              <a:xfrm>
                <a:off x="1142996" y="35561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9" name="Soleil 1608">
                <a:extLst>
                  <a:ext uri="{FF2B5EF4-FFF2-40B4-BE49-F238E27FC236}">
                    <a16:creationId xmlns:a16="http://schemas.microsoft.com/office/drawing/2014/main" id="{5835B5A4-4F72-4448-ACFD-0365620A7F50}"/>
                  </a:ext>
                </a:extLst>
              </p:cNvPr>
              <p:cNvSpPr/>
              <p:nvPr/>
            </p:nvSpPr>
            <p:spPr bwMode="auto">
              <a:xfrm>
                <a:off x="1295396" y="37085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0" name="Soleil 1609">
                <a:extLst>
                  <a:ext uri="{FF2B5EF4-FFF2-40B4-BE49-F238E27FC236}">
                    <a16:creationId xmlns:a16="http://schemas.microsoft.com/office/drawing/2014/main" id="{3863DF5F-8002-A84D-86AF-3F552A3A46F7}"/>
                  </a:ext>
                </a:extLst>
              </p:cNvPr>
              <p:cNvSpPr/>
              <p:nvPr/>
            </p:nvSpPr>
            <p:spPr bwMode="auto">
              <a:xfrm>
                <a:off x="712245" y="32709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1" name="Soleil 1610">
                <a:extLst>
                  <a:ext uri="{FF2B5EF4-FFF2-40B4-BE49-F238E27FC236}">
                    <a16:creationId xmlns:a16="http://schemas.microsoft.com/office/drawing/2014/main" id="{3DF54955-2293-8144-A369-27226BC8A1E8}"/>
                  </a:ext>
                </a:extLst>
              </p:cNvPr>
              <p:cNvSpPr/>
              <p:nvPr/>
            </p:nvSpPr>
            <p:spPr bwMode="auto">
              <a:xfrm>
                <a:off x="864645" y="34233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2" name="Soleil 1611">
                <a:extLst>
                  <a:ext uri="{FF2B5EF4-FFF2-40B4-BE49-F238E27FC236}">
                    <a16:creationId xmlns:a16="http://schemas.microsoft.com/office/drawing/2014/main" id="{CD037519-D12F-3046-81FE-8108B175E0D4}"/>
                  </a:ext>
                </a:extLst>
              </p:cNvPr>
              <p:cNvSpPr/>
              <p:nvPr/>
            </p:nvSpPr>
            <p:spPr bwMode="auto">
              <a:xfrm>
                <a:off x="1017045" y="35757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3" name="Soleil 1612">
                <a:extLst>
                  <a:ext uri="{FF2B5EF4-FFF2-40B4-BE49-F238E27FC236}">
                    <a16:creationId xmlns:a16="http://schemas.microsoft.com/office/drawing/2014/main" id="{43F2E336-1FFC-9644-AA68-7CB4DE386910}"/>
                  </a:ext>
                </a:extLst>
              </p:cNvPr>
              <p:cNvSpPr/>
              <p:nvPr/>
            </p:nvSpPr>
            <p:spPr bwMode="auto">
              <a:xfrm>
                <a:off x="734916" y="36342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4" name="Soleil 1613">
                <a:extLst>
                  <a:ext uri="{FF2B5EF4-FFF2-40B4-BE49-F238E27FC236}">
                    <a16:creationId xmlns:a16="http://schemas.microsoft.com/office/drawing/2014/main" id="{5043F128-9113-D848-8B56-CA60C11808AF}"/>
                  </a:ext>
                </a:extLst>
              </p:cNvPr>
              <p:cNvSpPr/>
              <p:nvPr/>
            </p:nvSpPr>
            <p:spPr bwMode="auto">
              <a:xfrm>
                <a:off x="1239978" y="37287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5" name="Soleil 1614">
                <a:extLst>
                  <a:ext uri="{FF2B5EF4-FFF2-40B4-BE49-F238E27FC236}">
                    <a16:creationId xmlns:a16="http://schemas.microsoft.com/office/drawing/2014/main" id="{788A9FF4-F850-E649-B5BC-7980B760E51C}"/>
                  </a:ext>
                </a:extLst>
              </p:cNvPr>
              <p:cNvSpPr/>
              <p:nvPr/>
            </p:nvSpPr>
            <p:spPr bwMode="auto">
              <a:xfrm>
                <a:off x="809227" y="34434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6" name="Soleil 1615">
                <a:extLst>
                  <a:ext uri="{FF2B5EF4-FFF2-40B4-BE49-F238E27FC236}">
                    <a16:creationId xmlns:a16="http://schemas.microsoft.com/office/drawing/2014/main" id="{74C96385-FEA0-4E45-A3C6-5298A3AC4DB8}"/>
                  </a:ext>
                </a:extLst>
              </p:cNvPr>
              <p:cNvSpPr/>
              <p:nvPr/>
            </p:nvSpPr>
            <p:spPr bwMode="auto">
              <a:xfrm>
                <a:off x="961627" y="35958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7" name="Soleil 1616">
                <a:extLst>
                  <a:ext uri="{FF2B5EF4-FFF2-40B4-BE49-F238E27FC236}">
                    <a16:creationId xmlns:a16="http://schemas.microsoft.com/office/drawing/2014/main" id="{86BC9B2D-55C7-7E4E-911E-DDE394F49987}"/>
                  </a:ext>
                </a:extLst>
              </p:cNvPr>
              <p:cNvSpPr/>
              <p:nvPr/>
            </p:nvSpPr>
            <p:spPr bwMode="auto">
              <a:xfrm>
                <a:off x="1444017" y="367835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8" name="Soleil 1617">
                <a:extLst>
                  <a:ext uri="{FF2B5EF4-FFF2-40B4-BE49-F238E27FC236}">
                    <a16:creationId xmlns:a16="http://schemas.microsoft.com/office/drawing/2014/main" id="{C897F515-8F21-2645-AD7E-4CC6D9C68717}"/>
                  </a:ext>
                </a:extLst>
              </p:cNvPr>
              <p:cNvSpPr/>
              <p:nvPr/>
            </p:nvSpPr>
            <p:spPr bwMode="auto">
              <a:xfrm>
                <a:off x="3120416" y="4717132"/>
                <a:ext cx="154918" cy="167513"/>
              </a:xfrm>
              <a:prstGeom prst="sun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9" name="Soleil 1618">
                <a:extLst>
                  <a:ext uri="{FF2B5EF4-FFF2-40B4-BE49-F238E27FC236}">
                    <a16:creationId xmlns:a16="http://schemas.microsoft.com/office/drawing/2014/main" id="{582D94ED-30A0-FF48-BBBD-AB1A90F3EF9E}"/>
                  </a:ext>
                </a:extLst>
              </p:cNvPr>
              <p:cNvSpPr/>
              <p:nvPr/>
            </p:nvSpPr>
            <p:spPr bwMode="auto">
              <a:xfrm>
                <a:off x="1824387" y="326523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0" name="Soleil 1619">
                <a:extLst>
                  <a:ext uri="{FF2B5EF4-FFF2-40B4-BE49-F238E27FC236}">
                    <a16:creationId xmlns:a16="http://schemas.microsoft.com/office/drawing/2014/main" id="{FC599CDD-19A8-8C46-8BC2-704AB8C81A19}"/>
                  </a:ext>
                </a:extLst>
              </p:cNvPr>
              <p:cNvSpPr/>
              <p:nvPr/>
            </p:nvSpPr>
            <p:spPr bwMode="auto">
              <a:xfrm>
                <a:off x="1976787" y="341763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1" name="Soleil 1620">
                <a:extLst>
                  <a:ext uri="{FF2B5EF4-FFF2-40B4-BE49-F238E27FC236}">
                    <a16:creationId xmlns:a16="http://schemas.microsoft.com/office/drawing/2014/main" id="{F5985663-5656-8E41-B2A7-5048F35A5EB1}"/>
                  </a:ext>
                </a:extLst>
              </p:cNvPr>
              <p:cNvSpPr/>
              <p:nvPr/>
            </p:nvSpPr>
            <p:spPr bwMode="auto">
              <a:xfrm>
                <a:off x="2129187" y="357003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2" name="Soleil 1621">
                <a:extLst>
                  <a:ext uri="{FF2B5EF4-FFF2-40B4-BE49-F238E27FC236}">
                    <a16:creationId xmlns:a16="http://schemas.microsoft.com/office/drawing/2014/main" id="{6EAAE30C-5D3F-C64C-8115-0FA78395F08D}"/>
                  </a:ext>
                </a:extLst>
              </p:cNvPr>
              <p:cNvSpPr/>
              <p:nvPr/>
            </p:nvSpPr>
            <p:spPr bwMode="auto">
              <a:xfrm>
                <a:off x="2329449" y="335970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3" name="Soleil 1622">
                <a:extLst>
                  <a:ext uri="{FF2B5EF4-FFF2-40B4-BE49-F238E27FC236}">
                    <a16:creationId xmlns:a16="http://schemas.microsoft.com/office/drawing/2014/main" id="{662A2619-C102-974B-AC2E-5C80F9DD81E2}"/>
                  </a:ext>
                </a:extLst>
              </p:cNvPr>
              <p:cNvSpPr/>
              <p:nvPr/>
            </p:nvSpPr>
            <p:spPr bwMode="auto">
              <a:xfrm>
                <a:off x="2481849" y="351210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4" name="Soleil 1623">
                <a:extLst>
                  <a:ext uri="{FF2B5EF4-FFF2-40B4-BE49-F238E27FC236}">
                    <a16:creationId xmlns:a16="http://schemas.microsoft.com/office/drawing/2014/main" id="{CB17AF52-BBCC-E045-8A4A-CE92B4E75674}"/>
                  </a:ext>
                </a:extLst>
              </p:cNvPr>
              <p:cNvSpPr/>
              <p:nvPr/>
            </p:nvSpPr>
            <p:spPr bwMode="auto">
              <a:xfrm>
                <a:off x="1780305" y="34264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5" name="Soleil 1624">
                <a:extLst>
                  <a:ext uri="{FF2B5EF4-FFF2-40B4-BE49-F238E27FC236}">
                    <a16:creationId xmlns:a16="http://schemas.microsoft.com/office/drawing/2014/main" id="{BF989B0B-974D-9D47-A1F4-D0A81CD228A5}"/>
                  </a:ext>
                </a:extLst>
              </p:cNvPr>
              <p:cNvSpPr/>
              <p:nvPr/>
            </p:nvSpPr>
            <p:spPr bwMode="auto">
              <a:xfrm>
                <a:off x="1932705" y="35788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6" name="Soleil 1625">
                <a:extLst>
                  <a:ext uri="{FF2B5EF4-FFF2-40B4-BE49-F238E27FC236}">
                    <a16:creationId xmlns:a16="http://schemas.microsoft.com/office/drawing/2014/main" id="{0CFA21A0-1041-F14D-9BBD-EEE18C66F6EE}"/>
                  </a:ext>
                </a:extLst>
              </p:cNvPr>
              <p:cNvSpPr/>
              <p:nvPr/>
            </p:nvSpPr>
            <p:spPr bwMode="auto">
              <a:xfrm>
                <a:off x="2085105" y="373125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7" name="Soleil 1626">
                <a:extLst>
                  <a:ext uri="{FF2B5EF4-FFF2-40B4-BE49-F238E27FC236}">
                    <a16:creationId xmlns:a16="http://schemas.microsoft.com/office/drawing/2014/main" id="{9A0A84CD-BDF5-604E-8181-34309ACFFCA6}"/>
                  </a:ext>
                </a:extLst>
              </p:cNvPr>
              <p:cNvSpPr/>
              <p:nvPr/>
            </p:nvSpPr>
            <p:spPr bwMode="auto">
              <a:xfrm>
                <a:off x="2203498" y="337922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8" name="Soleil 1627">
                <a:extLst>
                  <a:ext uri="{FF2B5EF4-FFF2-40B4-BE49-F238E27FC236}">
                    <a16:creationId xmlns:a16="http://schemas.microsoft.com/office/drawing/2014/main" id="{694E3BA2-349F-5745-96D3-51249BCCFE81}"/>
                  </a:ext>
                </a:extLst>
              </p:cNvPr>
              <p:cNvSpPr/>
              <p:nvPr/>
            </p:nvSpPr>
            <p:spPr bwMode="auto">
              <a:xfrm>
                <a:off x="1685843" y="32702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9" name="Soleil 1628">
                <a:extLst>
                  <a:ext uri="{FF2B5EF4-FFF2-40B4-BE49-F238E27FC236}">
                    <a16:creationId xmlns:a16="http://schemas.microsoft.com/office/drawing/2014/main" id="{79C2438F-658E-3D4F-8FF2-1736329D351E}"/>
                  </a:ext>
                </a:extLst>
              </p:cNvPr>
              <p:cNvSpPr/>
              <p:nvPr/>
            </p:nvSpPr>
            <p:spPr bwMode="auto">
              <a:xfrm>
                <a:off x="1515809" y="33685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0" name="Soleil 1629">
                <a:extLst>
                  <a:ext uri="{FF2B5EF4-FFF2-40B4-BE49-F238E27FC236}">
                    <a16:creationId xmlns:a16="http://schemas.microsoft.com/office/drawing/2014/main" id="{25348D29-BF01-8141-AE15-6F479680F16C}"/>
                  </a:ext>
                </a:extLst>
              </p:cNvPr>
              <p:cNvSpPr/>
              <p:nvPr/>
            </p:nvSpPr>
            <p:spPr bwMode="auto">
              <a:xfrm>
                <a:off x="1668209" y="35209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1" name="Soleil 1630">
                <a:extLst>
                  <a:ext uri="{FF2B5EF4-FFF2-40B4-BE49-F238E27FC236}">
                    <a16:creationId xmlns:a16="http://schemas.microsoft.com/office/drawing/2014/main" id="{BB51D797-333F-F541-A398-E7F2952CB85B}"/>
                  </a:ext>
                </a:extLst>
              </p:cNvPr>
              <p:cNvSpPr/>
              <p:nvPr/>
            </p:nvSpPr>
            <p:spPr bwMode="auto">
              <a:xfrm>
                <a:off x="1820609" y="36733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2" name="Soleil 1631">
                <a:extLst>
                  <a:ext uri="{FF2B5EF4-FFF2-40B4-BE49-F238E27FC236}">
                    <a16:creationId xmlns:a16="http://schemas.microsoft.com/office/drawing/2014/main" id="{CA57B22D-9E7B-4A4F-86B6-9E50AF64E36A}"/>
                  </a:ext>
                </a:extLst>
              </p:cNvPr>
              <p:cNvSpPr/>
              <p:nvPr/>
            </p:nvSpPr>
            <p:spPr bwMode="auto">
              <a:xfrm>
                <a:off x="2226169" y="35990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3" name="Soleil 1632">
                <a:extLst>
                  <a:ext uri="{FF2B5EF4-FFF2-40B4-BE49-F238E27FC236}">
                    <a16:creationId xmlns:a16="http://schemas.microsoft.com/office/drawing/2014/main" id="{49DB2E62-E7DE-E048-9375-37D47160D45E}"/>
                  </a:ext>
                </a:extLst>
              </p:cNvPr>
              <p:cNvSpPr/>
              <p:nvPr/>
            </p:nvSpPr>
            <p:spPr bwMode="auto">
              <a:xfrm>
                <a:off x="2426431" y="33886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4" name="Soleil 1633">
                <a:extLst>
                  <a:ext uri="{FF2B5EF4-FFF2-40B4-BE49-F238E27FC236}">
                    <a16:creationId xmlns:a16="http://schemas.microsoft.com/office/drawing/2014/main" id="{3D3E9FAF-CBB7-3643-9022-465A19504420}"/>
                  </a:ext>
                </a:extLst>
              </p:cNvPr>
              <p:cNvSpPr/>
              <p:nvPr/>
            </p:nvSpPr>
            <p:spPr bwMode="auto">
              <a:xfrm>
                <a:off x="2578831" y="354107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5" name="Soleil 1634">
                <a:extLst>
                  <a:ext uri="{FF2B5EF4-FFF2-40B4-BE49-F238E27FC236}">
                    <a16:creationId xmlns:a16="http://schemas.microsoft.com/office/drawing/2014/main" id="{ADACC179-AEAB-7A40-848C-36009C4E97C7}"/>
                  </a:ext>
                </a:extLst>
              </p:cNvPr>
              <p:cNvSpPr/>
              <p:nvPr/>
            </p:nvSpPr>
            <p:spPr bwMode="auto">
              <a:xfrm>
                <a:off x="2148080" y="32557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6" name="Soleil 1635">
                <a:extLst>
                  <a:ext uri="{FF2B5EF4-FFF2-40B4-BE49-F238E27FC236}">
                    <a16:creationId xmlns:a16="http://schemas.microsoft.com/office/drawing/2014/main" id="{46120108-4969-2344-8D63-315A17C27BAF}"/>
                  </a:ext>
                </a:extLst>
              </p:cNvPr>
              <p:cNvSpPr/>
              <p:nvPr/>
            </p:nvSpPr>
            <p:spPr bwMode="auto">
              <a:xfrm>
                <a:off x="2300480" y="34081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7" name="Soleil 1636">
                <a:extLst>
                  <a:ext uri="{FF2B5EF4-FFF2-40B4-BE49-F238E27FC236}">
                    <a16:creationId xmlns:a16="http://schemas.microsoft.com/office/drawing/2014/main" id="{A4C1E286-E29E-884D-8219-020FE059A140}"/>
                  </a:ext>
                </a:extLst>
              </p:cNvPr>
              <p:cNvSpPr/>
              <p:nvPr/>
            </p:nvSpPr>
            <p:spPr bwMode="auto">
              <a:xfrm>
                <a:off x="2452880" y="356059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8" name="Soleil 1637">
                <a:extLst>
                  <a:ext uri="{FF2B5EF4-FFF2-40B4-BE49-F238E27FC236}">
                    <a16:creationId xmlns:a16="http://schemas.microsoft.com/office/drawing/2014/main" id="{D36A3AE2-E91F-E24A-AF93-26102EB7677E}"/>
                  </a:ext>
                </a:extLst>
              </p:cNvPr>
              <p:cNvSpPr/>
              <p:nvPr/>
            </p:nvSpPr>
            <p:spPr bwMode="auto">
              <a:xfrm>
                <a:off x="1501955" y="457512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9" name="Soleil 1638">
                <a:extLst>
                  <a:ext uri="{FF2B5EF4-FFF2-40B4-BE49-F238E27FC236}">
                    <a16:creationId xmlns:a16="http://schemas.microsoft.com/office/drawing/2014/main" id="{B1F1A3EC-667E-2440-8FC5-D28025B8B7F9}"/>
                  </a:ext>
                </a:extLst>
              </p:cNvPr>
              <p:cNvSpPr/>
              <p:nvPr/>
            </p:nvSpPr>
            <p:spPr bwMode="auto">
              <a:xfrm>
                <a:off x="1702217" y="43647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0" name="Soleil 1639">
                <a:extLst>
                  <a:ext uri="{FF2B5EF4-FFF2-40B4-BE49-F238E27FC236}">
                    <a16:creationId xmlns:a16="http://schemas.microsoft.com/office/drawing/2014/main" id="{DD8E19C3-6684-7C4D-B815-D2188FB7C726}"/>
                  </a:ext>
                </a:extLst>
              </p:cNvPr>
              <p:cNvSpPr/>
              <p:nvPr/>
            </p:nvSpPr>
            <p:spPr bwMode="auto">
              <a:xfrm>
                <a:off x="1854617" y="45171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1" name="Soleil 1640">
                <a:extLst>
                  <a:ext uri="{FF2B5EF4-FFF2-40B4-BE49-F238E27FC236}">
                    <a16:creationId xmlns:a16="http://schemas.microsoft.com/office/drawing/2014/main" id="{2C261428-E697-A143-B306-E141ED801B52}"/>
                  </a:ext>
                </a:extLst>
              </p:cNvPr>
              <p:cNvSpPr/>
              <p:nvPr/>
            </p:nvSpPr>
            <p:spPr bwMode="auto">
              <a:xfrm>
                <a:off x="1457873" y="473633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2" name="Soleil 1641">
                <a:extLst>
                  <a:ext uri="{FF2B5EF4-FFF2-40B4-BE49-F238E27FC236}">
                    <a16:creationId xmlns:a16="http://schemas.microsoft.com/office/drawing/2014/main" id="{96915F4E-F9B7-7C44-96F8-F09501A6C34E}"/>
                  </a:ext>
                </a:extLst>
              </p:cNvPr>
              <p:cNvSpPr/>
              <p:nvPr/>
            </p:nvSpPr>
            <p:spPr bwMode="auto">
              <a:xfrm>
                <a:off x="1576266" y="43843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3" name="Soleil 1642">
                <a:extLst>
                  <a:ext uri="{FF2B5EF4-FFF2-40B4-BE49-F238E27FC236}">
                    <a16:creationId xmlns:a16="http://schemas.microsoft.com/office/drawing/2014/main" id="{B66767A5-7943-EE40-AB33-7A844AC9C42F}"/>
                  </a:ext>
                </a:extLst>
              </p:cNvPr>
              <p:cNvSpPr/>
              <p:nvPr/>
            </p:nvSpPr>
            <p:spPr bwMode="auto">
              <a:xfrm>
                <a:off x="1549816" y="477664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4" name="Soleil 1643">
                <a:extLst>
                  <a:ext uri="{FF2B5EF4-FFF2-40B4-BE49-F238E27FC236}">
                    <a16:creationId xmlns:a16="http://schemas.microsoft.com/office/drawing/2014/main" id="{33FD5BB5-42C4-D946-A19A-EF4CA18125DD}"/>
                  </a:ext>
                </a:extLst>
              </p:cNvPr>
              <p:cNvSpPr/>
              <p:nvPr/>
            </p:nvSpPr>
            <p:spPr bwMode="auto">
              <a:xfrm>
                <a:off x="1437721" y="47048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5" name="Soleil 1644">
                <a:extLst>
                  <a:ext uri="{FF2B5EF4-FFF2-40B4-BE49-F238E27FC236}">
                    <a16:creationId xmlns:a16="http://schemas.microsoft.com/office/drawing/2014/main" id="{DE2F043A-30D7-EF46-A67F-0C1314431F31}"/>
                  </a:ext>
                </a:extLst>
              </p:cNvPr>
              <p:cNvSpPr/>
              <p:nvPr/>
            </p:nvSpPr>
            <p:spPr bwMode="auto">
              <a:xfrm>
                <a:off x="1590121" y="485725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6" name="Soleil 1645">
                <a:extLst>
                  <a:ext uri="{FF2B5EF4-FFF2-40B4-BE49-F238E27FC236}">
                    <a16:creationId xmlns:a16="http://schemas.microsoft.com/office/drawing/2014/main" id="{2089C024-E5A9-524D-8DFC-76A5B4A1A4C7}"/>
                  </a:ext>
                </a:extLst>
              </p:cNvPr>
              <p:cNvSpPr/>
              <p:nvPr/>
            </p:nvSpPr>
            <p:spPr bwMode="auto">
              <a:xfrm>
                <a:off x="1906256" y="43144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7" name="Soleil 1646">
                <a:extLst>
                  <a:ext uri="{FF2B5EF4-FFF2-40B4-BE49-F238E27FC236}">
                    <a16:creationId xmlns:a16="http://schemas.microsoft.com/office/drawing/2014/main" id="{54592569-6797-A24C-BEE6-4D22FB720664}"/>
                  </a:ext>
                </a:extLst>
              </p:cNvPr>
              <p:cNvSpPr/>
              <p:nvPr/>
            </p:nvSpPr>
            <p:spPr bwMode="auto">
              <a:xfrm>
                <a:off x="2058656" y="44668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8" name="Soleil 1647">
                <a:extLst>
                  <a:ext uri="{FF2B5EF4-FFF2-40B4-BE49-F238E27FC236}">
                    <a16:creationId xmlns:a16="http://schemas.microsoft.com/office/drawing/2014/main" id="{0553A80A-E2B0-3244-B434-6073351A0D47}"/>
                  </a:ext>
                </a:extLst>
              </p:cNvPr>
              <p:cNvSpPr/>
              <p:nvPr/>
            </p:nvSpPr>
            <p:spPr bwMode="auto">
              <a:xfrm>
                <a:off x="2211056" y="46192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9" name="Soleil 1648">
                <a:extLst>
                  <a:ext uri="{FF2B5EF4-FFF2-40B4-BE49-F238E27FC236}">
                    <a16:creationId xmlns:a16="http://schemas.microsoft.com/office/drawing/2014/main" id="{22CE4150-8BB9-164B-B242-CE03E26C7F2B}"/>
                  </a:ext>
                </a:extLst>
              </p:cNvPr>
              <p:cNvSpPr/>
              <p:nvPr/>
            </p:nvSpPr>
            <p:spPr bwMode="auto">
              <a:xfrm>
                <a:off x="2363456" y="477160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0" name="Soleil 1649">
                <a:extLst>
                  <a:ext uri="{FF2B5EF4-FFF2-40B4-BE49-F238E27FC236}">
                    <a16:creationId xmlns:a16="http://schemas.microsoft.com/office/drawing/2014/main" id="{3AFEAFC4-CED7-3C4C-B07E-610D32C9B626}"/>
                  </a:ext>
                </a:extLst>
              </p:cNvPr>
              <p:cNvSpPr/>
              <p:nvPr/>
            </p:nvSpPr>
            <p:spPr bwMode="auto">
              <a:xfrm>
                <a:off x="2411318" y="44088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1" name="Soleil 1650">
                <a:extLst>
                  <a:ext uri="{FF2B5EF4-FFF2-40B4-BE49-F238E27FC236}">
                    <a16:creationId xmlns:a16="http://schemas.microsoft.com/office/drawing/2014/main" id="{1E991C0C-3FDA-8D44-9806-E7C4BA9C1154}"/>
                  </a:ext>
                </a:extLst>
              </p:cNvPr>
              <p:cNvSpPr/>
              <p:nvPr/>
            </p:nvSpPr>
            <p:spPr bwMode="auto">
              <a:xfrm>
                <a:off x="2563718" y="45612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2" name="Soleil 1651">
                <a:extLst>
                  <a:ext uri="{FF2B5EF4-FFF2-40B4-BE49-F238E27FC236}">
                    <a16:creationId xmlns:a16="http://schemas.microsoft.com/office/drawing/2014/main" id="{01E0B0E6-6491-394C-888D-D2A6E91C3997}"/>
                  </a:ext>
                </a:extLst>
              </p:cNvPr>
              <p:cNvSpPr/>
              <p:nvPr/>
            </p:nvSpPr>
            <p:spPr bwMode="auto">
              <a:xfrm>
                <a:off x="2716118" y="471366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3" name="Soleil 1652">
                <a:extLst>
                  <a:ext uri="{FF2B5EF4-FFF2-40B4-BE49-F238E27FC236}">
                    <a16:creationId xmlns:a16="http://schemas.microsoft.com/office/drawing/2014/main" id="{0ADAF95D-22C8-CC46-A775-A0934A41459C}"/>
                  </a:ext>
                </a:extLst>
              </p:cNvPr>
              <p:cNvSpPr/>
              <p:nvPr/>
            </p:nvSpPr>
            <p:spPr bwMode="auto">
              <a:xfrm>
                <a:off x="2014574" y="46280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4" name="Soleil 1653">
                <a:extLst>
                  <a:ext uri="{FF2B5EF4-FFF2-40B4-BE49-F238E27FC236}">
                    <a16:creationId xmlns:a16="http://schemas.microsoft.com/office/drawing/2014/main" id="{98089EC5-A8D1-2C48-A049-9980B8E5E95E}"/>
                  </a:ext>
                </a:extLst>
              </p:cNvPr>
              <p:cNvSpPr/>
              <p:nvPr/>
            </p:nvSpPr>
            <p:spPr bwMode="auto">
              <a:xfrm>
                <a:off x="2166974" y="47804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5" name="Soleil 1654">
                <a:extLst>
                  <a:ext uri="{FF2B5EF4-FFF2-40B4-BE49-F238E27FC236}">
                    <a16:creationId xmlns:a16="http://schemas.microsoft.com/office/drawing/2014/main" id="{4DDAE71F-E2D3-8E43-9BAE-32051270EDF0}"/>
                  </a:ext>
                </a:extLst>
              </p:cNvPr>
              <p:cNvSpPr/>
              <p:nvPr/>
            </p:nvSpPr>
            <p:spPr bwMode="auto">
              <a:xfrm>
                <a:off x="2319374" y="493282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6" name="Soleil 1655">
                <a:extLst>
                  <a:ext uri="{FF2B5EF4-FFF2-40B4-BE49-F238E27FC236}">
                    <a16:creationId xmlns:a16="http://schemas.microsoft.com/office/drawing/2014/main" id="{EA6EB9FC-2CEE-AC48-8202-74C85F25C8F3}"/>
                  </a:ext>
                </a:extLst>
              </p:cNvPr>
              <p:cNvSpPr/>
              <p:nvPr/>
            </p:nvSpPr>
            <p:spPr bwMode="auto">
              <a:xfrm>
                <a:off x="2132967" y="42759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7" name="Soleil 1656">
                <a:extLst>
                  <a:ext uri="{FF2B5EF4-FFF2-40B4-BE49-F238E27FC236}">
                    <a16:creationId xmlns:a16="http://schemas.microsoft.com/office/drawing/2014/main" id="{94144496-202C-DA44-8B37-23DD27AE0F2D}"/>
                  </a:ext>
                </a:extLst>
              </p:cNvPr>
              <p:cNvSpPr/>
              <p:nvPr/>
            </p:nvSpPr>
            <p:spPr bwMode="auto">
              <a:xfrm>
                <a:off x="2285367" y="44283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8" name="Soleil 1657">
                <a:extLst>
                  <a:ext uri="{FF2B5EF4-FFF2-40B4-BE49-F238E27FC236}">
                    <a16:creationId xmlns:a16="http://schemas.microsoft.com/office/drawing/2014/main" id="{38E46B03-23CA-C446-A168-513A59751FF2}"/>
                  </a:ext>
                </a:extLst>
              </p:cNvPr>
              <p:cNvSpPr/>
              <p:nvPr/>
            </p:nvSpPr>
            <p:spPr bwMode="auto">
              <a:xfrm>
                <a:off x="2437767" y="458079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9" name="Soleil 1658">
                <a:extLst>
                  <a:ext uri="{FF2B5EF4-FFF2-40B4-BE49-F238E27FC236}">
                    <a16:creationId xmlns:a16="http://schemas.microsoft.com/office/drawing/2014/main" id="{6453594D-D4FB-6A4A-8E68-9A1906C309B9}"/>
                  </a:ext>
                </a:extLst>
              </p:cNvPr>
              <p:cNvSpPr/>
              <p:nvPr/>
            </p:nvSpPr>
            <p:spPr bwMode="auto">
              <a:xfrm>
                <a:off x="1920112" y="447184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0" name="Soleil 1659">
                <a:extLst>
                  <a:ext uri="{FF2B5EF4-FFF2-40B4-BE49-F238E27FC236}">
                    <a16:creationId xmlns:a16="http://schemas.microsoft.com/office/drawing/2014/main" id="{36FA4DCA-FB4E-1145-A28A-1CD454194055}"/>
                  </a:ext>
                </a:extLst>
              </p:cNvPr>
              <p:cNvSpPr/>
              <p:nvPr/>
            </p:nvSpPr>
            <p:spPr bwMode="auto">
              <a:xfrm>
                <a:off x="1445278" y="441768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1" name="Soleil 1660">
                <a:extLst>
                  <a:ext uri="{FF2B5EF4-FFF2-40B4-BE49-F238E27FC236}">
                    <a16:creationId xmlns:a16="http://schemas.microsoft.com/office/drawing/2014/main" id="{FB7D0084-A7DB-1742-931D-3525872FB870}"/>
                  </a:ext>
                </a:extLst>
              </p:cNvPr>
              <p:cNvSpPr/>
              <p:nvPr/>
            </p:nvSpPr>
            <p:spPr bwMode="auto">
              <a:xfrm>
                <a:off x="1597678" y="44176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2" name="Soleil 1661">
                <a:extLst>
                  <a:ext uri="{FF2B5EF4-FFF2-40B4-BE49-F238E27FC236}">
                    <a16:creationId xmlns:a16="http://schemas.microsoft.com/office/drawing/2014/main" id="{71F3FCD3-1EDB-D542-B23B-0911D5186AA1}"/>
                  </a:ext>
                </a:extLst>
              </p:cNvPr>
              <p:cNvSpPr/>
              <p:nvPr/>
            </p:nvSpPr>
            <p:spPr bwMode="auto">
              <a:xfrm>
                <a:off x="1750078" y="45700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3" name="Soleil 1662">
                <a:extLst>
                  <a:ext uri="{FF2B5EF4-FFF2-40B4-BE49-F238E27FC236}">
                    <a16:creationId xmlns:a16="http://schemas.microsoft.com/office/drawing/2014/main" id="{72AAE2A8-50A8-384A-AF27-39A5F576D107}"/>
                  </a:ext>
                </a:extLst>
              </p:cNvPr>
              <p:cNvSpPr/>
              <p:nvPr/>
            </p:nvSpPr>
            <p:spPr bwMode="auto">
              <a:xfrm>
                <a:off x="1902478" y="47224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4" name="Soleil 1663">
                <a:extLst>
                  <a:ext uri="{FF2B5EF4-FFF2-40B4-BE49-F238E27FC236}">
                    <a16:creationId xmlns:a16="http://schemas.microsoft.com/office/drawing/2014/main" id="{11C7BC1E-5161-3048-BCC7-501D9C9EF4CC}"/>
                  </a:ext>
                </a:extLst>
              </p:cNvPr>
              <p:cNvSpPr/>
              <p:nvPr/>
            </p:nvSpPr>
            <p:spPr bwMode="auto">
              <a:xfrm>
                <a:off x="2054878" y="487488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5" name="Soleil 1664">
                <a:extLst>
                  <a:ext uri="{FF2B5EF4-FFF2-40B4-BE49-F238E27FC236}">
                    <a16:creationId xmlns:a16="http://schemas.microsoft.com/office/drawing/2014/main" id="{42A81A98-A62B-2E44-BA81-7A09773BCC26}"/>
                  </a:ext>
                </a:extLst>
              </p:cNvPr>
              <p:cNvSpPr/>
              <p:nvPr/>
            </p:nvSpPr>
            <p:spPr bwMode="auto">
              <a:xfrm>
                <a:off x="2486887" y="425520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6" name="Soleil 1665">
                <a:extLst>
                  <a:ext uri="{FF2B5EF4-FFF2-40B4-BE49-F238E27FC236}">
                    <a16:creationId xmlns:a16="http://schemas.microsoft.com/office/drawing/2014/main" id="{0C2F1072-C13F-3F41-B211-CEB3AEF38229}"/>
                  </a:ext>
                </a:extLst>
              </p:cNvPr>
              <p:cNvSpPr/>
              <p:nvPr/>
            </p:nvSpPr>
            <p:spPr bwMode="auto">
              <a:xfrm>
                <a:off x="2460438" y="48005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7" name="Soleil 1666">
                <a:extLst>
                  <a:ext uri="{FF2B5EF4-FFF2-40B4-BE49-F238E27FC236}">
                    <a16:creationId xmlns:a16="http://schemas.microsoft.com/office/drawing/2014/main" id="{9B5E701E-0FFE-9C47-8016-9B1AD6B9CEFE}"/>
                  </a:ext>
                </a:extLst>
              </p:cNvPr>
              <p:cNvSpPr/>
              <p:nvPr/>
            </p:nvSpPr>
            <p:spPr bwMode="auto">
              <a:xfrm>
                <a:off x="2612838" y="495297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8" name="Soleil 1667">
                <a:extLst>
                  <a:ext uri="{FF2B5EF4-FFF2-40B4-BE49-F238E27FC236}">
                    <a16:creationId xmlns:a16="http://schemas.microsoft.com/office/drawing/2014/main" id="{91333DA5-84D6-3D48-AF22-462EB96A272C}"/>
                  </a:ext>
                </a:extLst>
              </p:cNvPr>
              <p:cNvSpPr/>
              <p:nvPr/>
            </p:nvSpPr>
            <p:spPr bwMode="auto">
              <a:xfrm>
                <a:off x="2660700" y="45902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9" name="Soleil 1668">
                <a:extLst>
                  <a:ext uri="{FF2B5EF4-FFF2-40B4-BE49-F238E27FC236}">
                    <a16:creationId xmlns:a16="http://schemas.microsoft.com/office/drawing/2014/main" id="{1C876791-C81D-6041-AC36-97A3D09875EB}"/>
                  </a:ext>
                </a:extLst>
              </p:cNvPr>
              <p:cNvSpPr/>
              <p:nvPr/>
            </p:nvSpPr>
            <p:spPr bwMode="auto">
              <a:xfrm>
                <a:off x="2813100" y="47426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0" name="Soleil 1669">
                <a:extLst>
                  <a:ext uri="{FF2B5EF4-FFF2-40B4-BE49-F238E27FC236}">
                    <a16:creationId xmlns:a16="http://schemas.microsoft.com/office/drawing/2014/main" id="{91E8FF92-1D7B-4443-BA16-0166691B90AF}"/>
                  </a:ext>
                </a:extLst>
              </p:cNvPr>
              <p:cNvSpPr/>
              <p:nvPr/>
            </p:nvSpPr>
            <p:spPr bwMode="auto">
              <a:xfrm>
                <a:off x="2740048" y="48522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1" name="Soleil 1670">
                <a:extLst>
                  <a:ext uri="{FF2B5EF4-FFF2-40B4-BE49-F238E27FC236}">
                    <a16:creationId xmlns:a16="http://schemas.microsoft.com/office/drawing/2014/main" id="{B6658EB9-46BB-6445-8BB4-4F0821D9369B}"/>
                  </a:ext>
                </a:extLst>
              </p:cNvPr>
              <p:cNvSpPr/>
              <p:nvPr/>
            </p:nvSpPr>
            <p:spPr bwMode="auto">
              <a:xfrm>
                <a:off x="2534749" y="46097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2" name="Soleil 1671">
                <a:extLst>
                  <a:ext uri="{FF2B5EF4-FFF2-40B4-BE49-F238E27FC236}">
                    <a16:creationId xmlns:a16="http://schemas.microsoft.com/office/drawing/2014/main" id="{D692B554-942A-5D44-A044-834D33EFBB70}"/>
                  </a:ext>
                </a:extLst>
              </p:cNvPr>
              <p:cNvSpPr/>
              <p:nvPr/>
            </p:nvSpPr>
            <p:spPr bwMode="auto">
              <a:xfrm>
                <a:off x="2687149" y="476215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3" name="Soleil 1672">
                <a:extLst>
                  <a:ext uri="{FF2B5EF4-FFF2-40B4-BE49-F238E27FC236}">
                    <a16:creationId xmlns:a16="http://schemas.microsoft.com/office/drawing/2014/main" id="{E52C1CB0-8829-B346-BA39-C14636A6658A}"/>
                  </a:ext>
                </a:extLst>
              </p:cNvPr>
              <p:cNvSpPr/>
              <p:nvPr/>
            </p:nvSpPr>
            <p:spPr bwMode="auto">
              <a:xfrm>
                <a:off x="2491926" y="42438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4" name="Soleil 1673">
                <a:extLst>
                  <a:ext uri="{FF2B5EF4-FFF2-40B4-BE49-F238E27FC236}">
                    <a16:creationId xmlns:a16="http://schemas.microsoft.com/office/drawing/2014/main" id="{6A3D274F-605A-2847-9791-CEFEDB8AE804}"/>
                  </a:ext>
                </a:extLst>
              </p:cNvPr>
              <p:cNvSpPr/>
              <p:nvPr/>
            </p:nvSpPr>
            <p:spPr bwMode="auto">
              <a:xfrm>
                <a:off x="2644326" y="439627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5" name="Soleil 1674">
                <a:extLst>
                  <a:ext uri="{FF2B5EF4-FFF2-40B4-BE49-F238E27FC236}">
                    <a16:creationId xmlns:a16="http://schemas.microsoft.com/office/drawing/2014/main" id="{13E3CA3E-E697-BA47-B577-454CA285F68B}"/>
                  </a:ext>
                </a:extLst>
              </p:cNvPr>
              <p:cNvSpPr/>
              <p:nvPr/>
            </p:nvSpPr>
            <p:spPr bwMode="auto">
              <a:xfrm>
                <a:off x="2736269" y="443657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6" name="Soleil 1675">
                <a:extLst>
                  <a:ext uri="{FF2B5EF4-FFF2-40B4-BE49-F238E27FC236}">
                    <a16:creationId xmlns:a16="http://schemas.microsoft.com/office/drawing/2014/main" id="{E05E4E29-D520-EC45-ACE2-24F2BB89BACB}"/>
                  </a:ext>
                </a:extLst>
              </p:cNvPr>
              <p:cNvSpPr/>
              <p:nvPr/>
            </p:nvSpPr>
            <p:spPr bwMode="auto">
              <a:xfrm>
                <a:off x="2270254" y="434715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7" name="Soleil 1676">
                <a:extLst>
                  <a:ext uri="{FF2B5EF4-FFF2-40B4-BE49-F238E27FC236}">
                    <a16:creationId xmlns:a16="http://schemas.microsoft.com/office/drawing/2014/main" id="{D7F67F5E-DBD0-1542-82D9-A9B337CB5FAD}"/>
                  </a:ext>
                </a:extLst>
              </p:cNvPr>
              <p:cNvSpPr/>
              <p:nvPr/>
            </p:nvSpPr>
            <p:spPr bwMode="auto">
              <a:xfrm>
                <a:off x="2005758" y="42892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8" name="Soleil 1677">
                <a:extLst>
                  <a:ext uri="{FF2B5EF4-FFF2-40B4-BE49-F238E27FC236}">
                    <a16:creationId xmlns:a16="http://schemas.microsoft.com/office/drawing/2014/main" id="{122BD55E-4C22-8C4B-AC22-CDF060440FF0}"/>
                  </a:ext>
                </a:extLst>
              </p:cNvPr>
              <p:cNvSpPr/>
              <p:nvPr/>
            </p:nvSpPr>
            <p:spPr bwMode="auto">
              <a:xfrm>
                <a:off x="2362197" y="43874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9" name="Soleil 1678">
                <a:extLst>
                  <a:ext uri="{FF2B5EF4-FFF2-40B4-BE49-F238E27FC236}">
                    <a16:creationId xmlns:a16="http://schemas.microsoft.com/office/drawing/2014/main" id="{7B0AC5DC-E96F-A146-8C09-25B0CC212E50}"/>
                  </a:ext>
                </a:extLst>
              </p:cNvPr>
              <p:cNvSpPr/>
              <p:nvPr/>
            </p:nvSpPr>
            <p:spPr bwMode="auto">
              <a:xfrm>
                <a:off x="1823129" y="43295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0" name="Soleil 1679">
                <a:extLst>
                  <a:ext uri="{FF2B5EF4-FFF2-40B4-BE49-F238E27FC236}">
                    <a16:creationId xmlns:a16="http://schemas.microsoft.com/office/drawing/2014/main" id="{CEE6FF29-43AB-1A46-B9A4-9847960E1247}"/>
                  </a:ext>
                </a:extLst>
              </p:cNvPr>
              <p:cNvSpPr/>
              <p:nvPr/>
            </p:nvSpPr>
            <p:spPr bwMode="auto">
              <a:xfrm>
                <a:off x="1975529" y="44819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1" name="Soleil 1680">
                <a:extLst>
                  <a:ext uri="{FF2B5EF4-FFF2-40B4-BE49-F238E27FC236}">
                    <a16:creationId xmlns:a16="http://schemas.microsoft.com/office/drawing/2014/main" id="{FFBCB734-1433-0B4D-A1D8-A8F37FDB3092}"/>
                  </a:ext>
                </a:extLst>
              </p:cNvPr>
              <p:cNvSpPr/>
              <p:nvPr/>
            </p:nvSpPr>
            <p:spPr bwMode="auto">
              <a:xfrm>
                <a:off x="2127929" y="46343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2" name="Soleil 1681">
                <a:extLst>
                  <a:ext uri="{FF2B5EF4-FFF2-40B4-BE49-F238E27FC236}">
                    <a16:creationId xmlns:a16="http://schemas.microsoft.com/office/drawing/2014/main" id="{B7360174-9B72-0C4B-AF43-DA7385F79B38}"/>
                  </a:ext>
                </a:extLst>
              </p:cNvPr>
              <p:cNvSpPr/>
              <p:nvPr/>
            </p:nvSpPr>
            <p:spPr bwMode="auto">
              <a:xfrm>
                <a:off x="2280329" y="47867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3" name="Soleil 1682">
                <a:extLst>
                  <a:ext uri="{FF2B5EF4-FFF2-40B4-BE49-F238E27FC236}">
                    <a16:creationId xmlns:a16="http://schemas.microsoft.com/office/drawing/2014/main" id="{DF57C093-B96C-2346-A0A0-4114F2CBE34D}"/>
                  </a:ext>
                </a:extLst>
              </p:cNvPr>
              <p:cNvSpPr/>
              <p:nvPr/>
            </p:nvSpPr>
            <p:spPr bwMode="auto">
              <a:xfrm>
                <a:off x="2328191" y="44239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4" name="Soleil 1683">
                <a:extLst>
                  <a:ext uri="{FF2B5EF4-FFF2-40B4-BE49-F238E27FC236}">
                    <a16:creationId xmlns:a16="http://schemas.microsoft.com/office/drawing/2014/main" id="{56254B84-277E-0D4B-9FCB-8A24AAE0F64F}"/>
                  </a:ext>
                </a:extLst>
              </p:cNvPr>
              <p:cNvSpPr/>
              <p:nvPr/>
            </p:nvSpPr>
            <p:spPr bwMode="auto">
              <a:xfrm>
                <a:off x="2480591" y="45763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5" name="Soleil 1684">
                <a:extLst>
                  <a:ext uri="{FF2B5EF4-FFF2-40B4-BE49-F238E27FC236}">
                    <a16:creationId xmlns:a16="http://schemas.microsoft.com/office/drawing/2014/main" id="{E25CA588-C6D6-0E48-A9EB-2AC677FF9510}"/>
                  </a:ext>
                </a:extLst>
              </p:cNvPr>
              <p:cNvSpPr/>
              <p:nvPr/>
            </p:nvSpPr>
            <p:spPr bwMode="auto">
              <a:xfrm>
                <a:off x="2632991" y="472878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6" name="Soleil 1685">
                <a:extLst>
                  <a:ext uri="{FF2B5EF4-FFF2-40B4-BE49-F238E27FC236}">
                    <a16:creationId xmlns:a16="http://schemas.microsoft.com/office/drawing/2014/main" id="{0421243F-4B0D-1D41-8FD9-382E62D7A686}"/>
                  </a:ext>
                </a:extLst>
              </p:cNvPr>
              <p:cNvSpPr/>
              <p:nvPr/>
            </p:nvSpPr>
            <p:spPr bwMode="auto">
              <a:xfrm>
                <a:off x="1931447" y="46431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7" name="Soleil 1686">
                <a:extLst>
                  <a:ext uri="{FF2B5EF4-FFF2-40B4-BE49-F238E27FC236}">
                    <a16:creationId xmlns:a16="http://schemas.microsoft.com/office/drawing/2014/main" id="{3DB44DF1-3D40-C044-860D-F79B67A61046}"/>
                  </a:ext>
                </a:extLst>
              </p:cNvPr>
              <p:cNvSpPr/>
              <p:nvPr/>
            </p:nvSpPr>
            <p:spPr bwMode="auto">
              <a:xfrm>
                <a:off x="2083847" y="47955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8" name="Soleil 1687">
                <a:extLst>
                  <a:ext uri="{FF2B5EF4-FFF2-40B4-BE49-F238E27FC236}">
                    <a16:creationId xmlns:a16="http://schemas.microsoft.com/office/drawing/2014/main" id="{498351D2-861F-9C4C-B0D7-19EA0AF9FD9F}"/>
                  </a:ext>
                </a:extLst>
              </p:cNvPr>
              <p:cNvSpPr/>
              <p:nvPr/>
            </p:nvSpPr>
            <p:spPr bwMode="auto">
              <a:xfrm>
                <a:off x="2236247" y="494793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9" name="Soleil 1688">
                <a:extLst>
                  <a:ext uri="{FF2B5EF4-FFF2-40B4-BE49-F238E27FC236}">
                    <a16:creationId xmlns:a16="http://schemas.microsoft.com/office/drawing/2014/main" id="{BA58D352-4E6B-4945-9548-C1499509F824}"/>
                  </a:ext>
                </a:extLst>
              </p:cNvPr>
              <p:cNvSpPr/>
              <p:nvPr/>
            </p:nvSpPr>
            <p:spPr bwMode="auto">
              <a:xfrm>
                <a:off x="2049840" y="429110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0" name="Soleil 1689">
                <a:extLst>
                  <a:ext uri="{FF2B5EF4-FFF2-40B4-BE49-F238E27FC236}">
                    <a16:creationId xmlns:a16="http://schemas.microsoft.com/office/drawing/2014/main" id="{5E12C7E0-7656-184C-A6E7-63A79501252E}"/>
                  </a:ext>
                </a:extLst>
              </p:cNvPr>
              <p:cNvSpPr/>
              <p:nvPr/>
            </p:nvSpPr>
            <p:spPr bwMode="auto">
              <a:xfrm>
                <a:off x="2202240" y="444350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1" name="Soleil 1690">
                <a:extLst>
                  <a:ext uri="{FF2B5EF4-FFF2-40B4-BE49-F238E27FC236}">
                    <a16:creationId xmlns:a16="http://schemas.microsoft.com/office/drawing/2014/main" id="{5C4C7F96-DE20-AE48-844F-0853C70E10B5}"/>
                  </a:ext>
                </a:extLst>
              </p:cNvPr>
              <p:cNvSpPr/>
              <p:nvPr/>
            </p:nvSpPr>
            <p:spPr bwMode="auto">
              <a:xfrm>
                <a:off x="2354640" y="459590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2" name="Soleil 1691">
                <a:extLst>
                  <a:ext uri="{FF2B5EF4-FFF2-40B4-BE49-F238E27FC236}">
                    <a16:creationId xmlns:a16="http://schemas.microsoft.com/office/drawing/2014/main" id="{25DEE158-719C-4949-9D72-0868F2BD1D2E}"/>
                  </a:ext>
                </a:extLst>
              </p:cNvPr>
              <p:cNvSpPr/>
              <p:nvPr/>
            </p:nvSpPr>
            <p:spPr bwMode="auto">
              <a:xfrm>
                <a:off x="1836985" y="448695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3" name="Soleil 1692">
                <a:extLst>
                  <a:ext uri="{FF2B5EF4-FFF2-40B4-BE49-F238E27FC236}">
                    <a16:creationId xmlns:a16="http://schemas.microsoft.com/office/drawing/2014/main" id="{73BD8F7B-9A5A-DF4D-8F28-6A177404784A}"/>
                  </a:ext>
                </a:extLst>
              </p:cNvPr>
              <p:cNvSpPr/>
              <p:nvPr/>
            </p:nvSpPr>
            <p:spPr bwMode="auto">
              <a:xfrm>
                <a:off x="1514551" y="443279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4" name="Soleil 1693">
                <a:extLst>
                  <a:ext uri="{FF2B5EF4-FFF2-40B4-BE49-F238E27FC236}">
                    <a16:creationId xmlns:a16="http://schemas.microsoft.com/office/drawing/2014/main" id="{1C2708F6-B708-2142-8F78-EF0259F25206}"/>
                  </a:ext>
                </a:extLst>
              </p:cNvPr>
              <p:cNvSpPr/>
              <p:nvPr/>
            </p:nvSpPr>
            <p:spPr bwMode="auto">
              <a:xfrm>
                <a:off x="1666951" y="458519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5" name="Soleil 1694">
                <a:extLst>
                  <a:ext uri="{FF2B5EF4-FFF2-40B4-BE49-F238E27FC236}">
                    <a16:creationId xmlns:a16="http://schemas.microsoft.com/office/drawing/2014/main" id="{9B37FC62-A21D-BE45-ADDD-B6DB8FA563C9}"/>
                  </a:ext>
                </a:extLst>
              </p:cNvPr>
              <p:cNvSpPr/>
              <p:nvPr/>
            </p:nvSpPr>
            <p:spPr bwMode="auto">
              <a:xfrm>
                <a:off x="1819351" y="473759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6" name="Soleil 1695">
                <a:extLst>
                  <a:ext uri="{FF2B5EF4-FFF2-40B4-BE49-F238E27FC236}">
                    <a16:creationId xmlns:a16="http://schemas.microsoft.com/office/drawing/2014/main" id="{19156C7D-50E3-D346-8A15-8A62BD5E43F1}"/>
                  </a:ext>
                </a:extLst>
              </p:cNvPr>
              <p:cNvSpPr/>
              <p:nvPr/>
            </p:nvSpPr>
            <p:spPr bwMode="auto">
              <a:xfrm>
                <a:off x="1971751" y="488999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7" name="Soleil 1696">
                <a:extLst>
                  <a:ext uri="{FF2B5EF4-FFF2-40B4-BE49-F238E27FC236}">
                    <a16:creationId xmlns:a16="http://schemas.microsoft.com/office/drawing/2014/main" id="{143C6EF1-9B19-2346-AB05-939569109E2F}"/>
                  </a:ext>
                </a:extLst>
              </p:cNvPr>
              <p:cNvSpPr/>
              <p:nvPr/>
            </p:nvSpPr>
            <p:spPr bwMode="auto">
              <a:xfrm>
                <a:off x="1459132" y="44189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8" name="Soleil 1697">
                <a:extLst>
                  <a:ext uri="{FF2B5EF4-FFF2-40B4-BE49-F238E27FC236}">
                    <a16:creationId xmlns:a16="http://schemas.microsoft.com/office/drawing/2014/main" id="{35636359-6E1D-3F48-BA20-D4E6DDDDA9EC}"/>
                  </a:ext>
                </a:extLst>
              </p:cNvPr>
              <p:cNvSpPr/>
              <p:nvPr/>
            </p:nvSpPr>
            <p:spPr bwMode="auto">
              <a:xfrm>
                <a:off x="1611532" y="45713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9" name="Soleil 1698">
                <a:extLst>
                  <a:ext uri="{FF2B5EF4-FFF2-40B4-BE49-F238E27FC236}">
                    <a16:creationId xmlns:a16="http://schemas.microsoft.com/office/drawing/2014/main" id="{058CB7F3-65A0-B846-8457-A6A4A8CF056A}"/>
                  </a:ext>
                </a:extLst>
              </p:cNvPr>
              <p:cNvSpPr/>
              <p:nvPr/>
            </p:nvSpPr>
            <p:spPr bwMode="auto">
              <a:xfrm>
                <a:off x="1763932" y="47237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0" name="Soleil 1699">
                <a:extLst>
                  <a:ext uri="{FF2B5EF4-FFF2-40B4-BE49-F238E27FC236}">
                    <a16:creationId xmlns:a16="http://schemas.microsoft.com/office/drawing/2014/main" id="{3D300E65-F5B1-1247-B3A3-59667926ACDD}"/>
                  </a:ext>
                </a:extLst>
              </p:cNvPr>
              <p:cNvSpPr/>
              <p:nvPr/>
            </p:nvSpPr>
            <p:spPr bwMode="auto">
              <a:xfrm>
                <a:off x="1916332" y="48761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1" name="Soleil 1700">
                <a:extLst>
                  <a:ext uri="{FF2B5EF4-FFF2-40B4-BE49-F238E27FC236}">
                    <a16:creationId xmlns:a16="http://schemas.microsoft.com/office/drawing/2014/main" id="{A21E8CD0-E66C-DA41-85B8-0314C6FD7269}"/>
                  </a:ext>
                </a:extLst>
              </p:cNvPr>
              <p:cNvSpPr/>
              <p:nvPr/>
            </p:nvSpPr>
            <p:spPr bwMode="auto">
              <a:xfrm>
                <a:off x="2116594" y="46658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2" name="Soleil 1701">
                <a:extLst>
                  <a:ext uri="{FF2B5EF4-FFF2-40B4-BE49-F238E27FC236}">
                    <a16:creationId xmlns:a16="http://schemas.microsoft.com/office/drawing/2014/main" id="{DD987DF9-E2C1-5542-B974-EBDBFB86DD69}"/>
                  </a:ext>
                </a:extLst>
              </p:cNvPr>
              <p:cNvSpPr/>
              <p:nvPr/>
            </p:nvSpPr>
            <p:spPr bwMode="auto">
              <a:xfrm>
                <a:off x="2268994" y="481820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3" name="Soleil 1702">
                <a:extLst>
                  <a:ext uri="{FF2B5EF4-FFF2-40B4-BE49-F238E27FC236}">
                    <a16:creationId xmlns:a16="http://schemas.microsoft.com/office/drawing/2014/main" id="{BF1DB70B-8F06-054D-AD92-990005AE4F8A}"/>
                  </a:ext>
                </a:extLst>
              </p:cNvPr>
              <p:cNvSpPr/>
              <p:nvPr/>
            </p:nvSpPr>
            <p:spPr bwMode="auto">
              <a:xfrm>
                <a:off x="1719850" y="488495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4" name="Soleil 1703">
                <a:extLst>
                  <a:ext uri="{FF2B5EF4-FFF2-40B4-BE49-F238E27FC236}">
                    <a16:creationId xmlns:a16="http://schemas.microsoft.com/office/drawing/2014/main" id="{1D64CE0D-43C4-B644-8354-1F2218062429}"/>
                  </a:ext>
                </a:extLst>
              </p:cNvPr>
              <p:cNvSpPr/>
              <p:nvPr/>
            </p:nvSpPr>
            <p:spPr bwMode="auto">
              <a:xfrm>
                <a:off x="1685843" y="43805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5" name="Soleil 1704">
                <a:extLst>
                  <a:ext uri="{FF2B5EF4-FFF2-40B4-BE49-F238E27FC236}">
                    <a16:creationId xmlns:a16="http://schemas.microsoft.com/office/drawing/2014/main" id="{9A2ED004-2654-FB40-85C1-2CA6AEA5550E}"/>
                  </a:ext>
                </a:extLst>
              </p:cNvPr>
              <p:cNvSpPr/>
              <p:nvPr/>
            </p:nvSpPr>
            <p:spPr bwMode="auto">
              <a:xfrm>
                <a:off x="1838243" y="45329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6" name="Soleil 1705">
                <a:extLst>
                  <a:ext uri="{FF2B5EF4-FFF2-40B4-BE49-F238E27FC236}">
                    <a16:creationId xmlns:a16="http://schemas.microsoft.com/office/drawing/2014/main" id="{B9751B4F-46A9-8D4C-963D-CD39143A607E}"/>
                  </a:ext>
                </a:extLst>
              </p:cNvPr>
              <p:cNvSpPr/>
              <p:nvPr/>
            </p:nvSpPr>
            <p:spPr bwMode="auto">
              <a:xfrm>
                <a:off x="1990643" y="46853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7" name="Soleil 1706">
                <a:extLst>
                  <a:ext uri="{FF2B5EF4-FFF2-40B4-BE49-F238E27FC236}">
                    <a16:creationId xmlns:a16="http://schemas.microsoft.com/office/drawing/2014/main" id="{63F47A1B-CE11-354C-9E34-50625D7B144D}"/>
                  </a:ext>
                </a:extLst>
              </p:cNvPr>
              <p:cNvSpPr/>
              <p:nvPr/>
            </p:nvSpPr>
            <p:spPr bwMode="auto">
              <a:xfrm>
                <a:off x="2143043" y="483772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8" name="Soleil 1707">
                <a:extLst>
                  <a:ext uri="{FF2B5EF4-FFF2-40B4-BE49-F238E27FC236}">
                    <a16:creationId xmlns:a16="http://schemas.microsoft.com/office/drawing/2014/main" id="{F3F34470-C79A-B54D-AB47-D75FD7F97BEA}"/>
                  </a:ext>
                </a:extLst>
              </p:cNvPr>
              <p:cNvSpPr/>
              <p:nvPr/>
            </p:nvSpPr>
            <p:spPr bwMode="auto">
              <a:xfrm>
                <a:off x="1625388" y="47287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9" name="Soleil 1708">
                <a:extLst>
                  <a:ext uri="{FF2B5EF4-FFF2-40B4-BE49-F238E27FC236}">
                    <a16:creationId xmlns:a16="http://schemas.microsoft.com/office/drawing/2014/main" id="{9812A7AE-10E8-CC44-A41B-9A6EB5025F86}"/>
                  </a:ext>
                </a:extLst>
              </p:cNvPr>
              <p:cNvSpPr/>
              <p:nvPr/>
            </p:nvSpPr>
            <p:spPr bwMode="auto">
              <a:xfrm>
                <a:off x="1455354" y="482702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0" name="Soleil 1709">
                <a:extLst>
                  <a:ext uri="{FF2B5EF4-FFF2-40B4-BE49-F238E27FC236}">
                    <a16:creationId xmlns:a16="http://schemas.microsoft.com/office/drawing/2014/main" id="{F05CD9B4-5BFC-C64E-BA35-DD5B15F84514}"/>
                  </a:ext>
                </a:extLst>
              </p:cNvPr>
              <p:cNvSpPr/>
              <p:nvPr/>
            </p:nvSpPr>
            <p:spPr bwMode="auto">
              <a:xfrm>
                <a:off x="1708514" y="474389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1" name="Soleil 1710">
                <a:extLst>
                  <a:ext uri="{FF2B5EF4-FFF2-40B4-BE49-F238E27FC236}">
                    <a16:creationId xmlns:a16="http://schemas.microsoft.com/office/drawing/2014/main" id="{46A0E652-411D-BD41-B2A9-589BBC3948B9}"/>
                  </a:ext>
                </a:extLst>
              </p:cNvPr>
              <p:cNvSpPr/>
              <p:nvPr/>
            </p:nvSpPr>
            <p:spPr bwMode="auto">
              <a:xfrm>
                <a:off x="1860914" y="489629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2" name="Soleil 1711">
                <a:extLst>
                  <a:ext uri="{FF2B5EF4-FFF2-40B4-BE49-F238E27FC236}">
                    <a16:creationId xmlns:a16="http://schemas.microsoft.com/office/drawing/2014/main" id="{4D1108D9-EBE8-EA4E-899A-11E69696FADE}"/>
                  </a:ext>
                </a:extLst>
              </p:cNvPr>
              <p:cNvSpPr/>
              <p:nvPr/>
            </p:nvSpPr>
            <p:spPr bwMode="auto">
              <a:xfrm>
                <a:off x="1935225" y="47054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3" name="Soleil 1712">
                <a:extLst>
                  <a:ext uri="{FF2B5EF4-FFF2-40B4-BE49-F238E27FC236}">
                    <a16:creationId xmlns:a16="http://schemas.microsoft.com/office/drawing/2014/main" id="{0B932CAA-EE26-E444-AF76-849768CDF509}"/>
                  </a:ext>
                </a:extLst>
              </p:cNvPr>
              <p:cNvSpPr/>
              <p:nvPr/>
            </p:nvSpPr>
            <p:spPr bwMode="auto">
              <a:xfrm>
                <a:off x="2087625" y="485788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4" name="Soleil 1713">
                <a:extLst>
                  <a:ext uri="{FF2B5EF4-FFF2-40B4-BE49-F238E27FC236}">
                    <a16:creationId xmlns:a16="http://schemas.microsoft.com/office/drawing/2014/main" id="{7F5266EB-6247-EF41-A22C-BFBBD27A87FE}"/>
                  </a:ext>
                </a:extLst>
              </p:cNvPr>
              <p:cNvSpPr/>
              <p:nvPr/>
            </p:nvSpPr>
            <p:spPr bwMode="auto">
              <a:xfrm>
                <a:off x="2570015" y="494037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5" name="Soleil 1714">
                <a:extLst>
                  <a:ext uri="{FF2B5EF4-FFF2-40B4-BE49-F238E27FC236}">
                    <a16:creationId xmlns:a16="http://schemas.microsoft.com/office/drawing/2014/main" id="{AFF66CD0-F54B-5A47-8088-380AD79738D6}"/>
                  </a:ext>
                </a:extLst>
              </p:cNvPr>
              <p:cNvSpPr/>
              <p:nvPr/>
            </p:nvSpPr>
            <p:spPr bwMode="auto">
              <a:xfrm>
                <a:off x="2796726" y="490196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6" name="Soleil 1715">
                <a:extLst>
                  <a:ext uri="{FF2B5EF4-FFF2-40B4-BE49-F238E27FC236}">
                    <a16:creationId xmlns:a16="http://schemas.microsoft.com/office/drawing/2014/main" id="{139DEB50-3BB6-7144-BEDA-CDFA91C92106}"/>
                  </a:ext>
                </a:extLst>
              </p:cNvPr>
              <p:cNvSpPr/>
              <p:nvPr/>
            </p:nvSpPr>
            <p:spPr bwMode="auto">
              <a:xfrm>
                <a:off x="2797985" y="437486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7" name="Soleil 1716">
                <a:extLst>
                  <a:ext uri="{FF2B5EF4-FFF2-40B4-BE49-F238E27FC236}">
                    <a16:creationId xmlns:a16="http://schemas.microsoft.com/office/drawing/2014/main" id="{3446DBEF-D43E-BF4D-8824-E237C8B494A1}"/>
                  </a:ext>
                </a:extLst>
              </p:cNvPr>
              <p:cNvSpPr/>
              <p:nvPr/>
            </p:nvSpPr>
            <p:spPr bwMode="auto">
              <a:xfrm>
                <a:off x="2680851" y="4645654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8" name="Soleil 1717">
                <a:extLst>
                  <a:ext uri="{FF2B5EF4-FFF2-40B4-BE49-F238E27FC236}">
                    <a16:creationId xmlns:a16="http://schemas.microsoft.com/office/drawing/2014/main" id="{B26FBB2B-887C-B147-952A-88ECD5B2CE4C}"/>
                  </a:ext>
                </a:extLst>
              </p:cNvPr>
              <p:cNvSpPr/>
              <p:nvPr/>
            </p:nvSpPr>
            <p:spPr bwMode="auto">
              <a:xfrm>
                <a:off x="2811841" y="45323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19" name="Soleil 1718">
                <a:extLst>
                  <a:ext uri="{FF2B5EF4-FFF2-40B4-BE49-F238E27FC236}">
                    <a16:creationId xmlns:a16="http://schemas.microsoft.com/office/drawing/2014/main" id="{07D74E13-85D3-444F-ACF4-622A1F32FA2D}"/>
                  </a:ext>
                </a:extLst>
              </p:cNvPr>
              <p:cNvSpPr/>
              <p:nvPr/>
            </p:nvSpPr>
            <p:spPr bwMode="auto">
              <a:xfrm>
                <a:off x="2337007" y="447814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0" name="Soleil 1719">
                <a:extLst>
                  <a:ext uri="{FF2B5EF4-FFF2-40B4-BE49-F238E27FC236}">
                    <a16:creationId xmlns:a16="http://schemas.microsoft.com/office/drawing/2014/main" id="{0B88424F-DCB4-CD48-A99B-0D428C8D6A9C}"/>
                  </a:ext>
                </a:extLst>
              </p:cNvPr>
              <p:cNvSpPr/>
              <p:nvPr/>
            </p:nvSpPr>
            <p:spPr bwMode="auto">
              <a:xfrm>
                <a:off x="2489407" y="44781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1" name="Soleil 1720">
                <a:extLst>
                  <a:ext uri="{FF2B5EF4-FFF2-40B4-BE49-F238E27FC236}">
                    <a16:creationId xmlns:a16="http://schemas.microsoft.com/office/drawing/2014/main" id="{7E3A56F6-0F70-124B-ABE6-CF415EE2ACA1}"/>
                  </a:ext>
                </a:extLst>
              </p:cNvPr>
              <p:cNvSpPr/>
              <p:nvPr/>
            </p:nvSpPr>
            <p:spPr bwMode="auto">
              <a:xfrm>
                <a:off x="2641807" y="46305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2" name="Soleil 1721">
                <a:extLst>
                  <a:ext uri="{FF2B5EF4-FFF2-40B4-BE49-F238E27FC236}">
                    <a16:creationId xmlns:a16="http://schemas.microsoft.com/office/drawing/2014/main" id="{DEDAF356-5060-9946-8562-D24187AF0B95}"/>
                  </a:ext>
                </a:extLst>
              </p:cNvPr>
              <p:cNvSpPr/>
              <p:nvPr/>
            </p:nvSpPr>
            <p:spPr bwMode="auto">
              <a:xfrm>
                <a:off x="2794207" y="478294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3" name="Soleil 1722">
                <a:extLst>
                  <a:ext uri="{FF2B5EF4-FFF2-40B4-BE49-F238E27FC236}">
                    <a16:creationId xmlns:a16="http://schemas.microsoft.com/office/drawing/2014/main" id="{3A84FCA5-3DBC-8A48-B3B6-5A74535F9623}"/>
                  </a:ext>
                </a:extLst>
              </p:cNvPr>
              <p:cNvSpPr/>
              <p:nvPr/>
            </p:nvSpPr>
            <p:spPr bwMode="auto">
              <a:xfrm>
                <a:off x="2721155" y="489251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4" name="Soleil 1723">
                <a:extLst>
                  <a:ext uri="{FF2B5EF4-FFF2-40B4-BE49-F238E27FC236}">
                    <a16:creationId xmlns:a16="http://schemas.microsoft.com/office/drawing/2014/main" id="{DADBF3F3-C2CD-A94E-BBF0-7F0350DC0746}"/>
                  </a:ext>
                </a:extLst>
              </p:cNvPr>
              <p:cNvSpPr/>
              <p:nvPr/>
            </p:nvSpPr>
            <p:spPr bwMode="auto">
              <a:xfrm>
                <a:off x="1452835" y="47577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5" name="Soleil 1724">
                <a:extLst>
                  <a:ext uri="{FF2B5EF4-FFF2-40B4-BE49-F238E27FC236}">
                    <a16:creationId xmlns:a16="http://schemas.microsoft.com/office/drawing/2014/main" id="{634F03E2-6FF1-1346-9656-0C304ECF704F}"/>
                  </a:ext>
                </a:extLst>
              </p:cNvPr>
              <p:cNvSpPr/>
              <p:nvPr/>
            </p:nvSpPr>
            <p:spPr bwMode="auto">
              <a:xfrm>
                <a:off x="1605235" y="491014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6" name="Soleil 1725">
                <a:extLst>
                  <a:ext uri="{FF2B5EF4-FFF2-40B4-BE49-F238E27FC236}">
                    <a16:creationId xmlns:a16="http://schemas.microsoft.com/office/drawing/2014/main" id="{7F6E4DDA-3DDE-1742-B9E0-CB765E26819C}"/>
                  </a:ext>
                </a:extLst>
              </p:cNvPr>
              <p:cNvSpPr/>
              <p:nvPr/>
            </p:nvSpPr>
            <p:spPr bwMode="auto">
              <a:xfrm>
                <a:off x="1398676" y="47035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7" name="Soleil 1726">
                <a:extLst>
                  <a:ext uri="{FF2B5EF4-FFF2-40B4-BE49-F238E27FC236}">
                    <a16:creationId xmlns:a16="http://schemas.microsoft.com/office/drawing/2014/main" id="{441907B8-46D7-4E49-9137-A31BB5732C81}"/>
                  </a:ext>
                </a:extLst>
              </p:cNvPr>
              <p:cNvSpPr/>
              <p:nvPr/>
            </p:nvSpPr>
            <p:spPr bwMode="auto">
              <a:xfrm>
                <a:off x="1551076" y="4855991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8" name="Soleil 1727">
                <a:extLst>
                  <a:ext uri="{FF2B5EF4-FFF2-40B4-BE49-F238E27FC236}">
                    <a16:creationId xmlns:a16="http://schemas.microsoft.com/office/drawing/2014/main" id="{E07A8280-D46A-2947-ADD1-9FCDA0814DD1}"/>
                  </a:ext>
                </a:extLst>
              </p:cNvPr>
              <p:cNvSpPr/>
              <p:nvPr/>
            </p:nvSpPr>
            <p:spPr bwMode="auto">
              <a:xfrm>
                <a:off x="1425125" y="487551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29" name="Soleil 1728">
                <a:extLst>
                  <a:ext uri="{FF2B5EF4-FFF2-40B4-BE49-F238E27FC236}">
                    <a16:creationId xmlns:a16="http://schemas.microsoft.com/office/drawing/2014/main" id="{D31A01FC-213B-BC41-80C2-AEAB7D0908BF}"/>
                  </a:ext>
                </a:extLst>
              </p:cNvPr>
              <p:cNvSpPr/>
              <p:nvPr/>
            </p:nvSpPr>
            <p:spPr bwMode="auto">
              <a:xfrm>
                <a:off x="1396156" y="431818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0" name="Soleil 1729">
                <a:extLst>
                  <a:ext uri="{FF2B5EF4-FFF2-40B4-BE49-F238E27FC236}">
                    <a16:creationId xmlns:a16="http://schemas.microsoft.com/office/drawing/2014/main" id="{AED2EED8-B56F-8742-8304-36AB4FF32ED9}"/>
                  </a:ext>
                </a:extLst>
              </p:cNvPr>
              <p:cNvSpPr/>
              <p:nvPr/>
            </p:nvSpPr>
            <p:spPr bwMode="auto">
              <a:xfrm>
                <a:off x="1748818" y="4260245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1" name="Soleil 1730">
                <a:extLst>
                  <a:ext uri="{FF2B5EF4-FFF2-40B4-BE49-F238E27FC236}">
                    <a16:creationId xmlns:a16="http://schemas.microsoft.com/office/drawing/2014/main" id="{D48B3CE5-6109-374E-BEE8-5DA7AF08E1AD}"/>
                  </a:ext>
                </a:extLst>
              </p:cNvPr>
              <p:cNvSpPr/>
              <p:nvPr/>
            </p:nvSpPr>
            <p:spPr bwMode="auto">
              <a:xfrm>
                <a:off x="1444017" y="451970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2" name="Soleil 1731">
                <a:extLst>
                  <a:ext uri="{FF2B5EF4-FFF2-40B4-BE49-F238E27FC236}">
                    <a16:creationId xmlns:a16="http://schemas.microsoft.com/office/drawing/2014/main" id="{162831B5-3E07-C647-AFDE-69013F72F2D3}"/>
                  </a:ext>
                </a:extLst>
              </p:cNvPr>
              <p:cNvSpPr/>
              <p:nvPr/>
            </p:nvSpPr>
            <p:spPr bwMode="auto">
              <a:xfrm>
                <a:off x="2009536" y="516960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3" name="Soleil 1732">
                <a:extLst>
                  <a:ext uri="{FF2B5EF4-FFF2-40B4-BE49-F238E27FC236}">
                    <a16:creationId xmlns:a16="http://schemas.microsoft.com/office/drawing/2014/main" id="{0066A068-62AF-5C45-A512-3296135AC857}"/>
                  </a:ext>
                </a:extLst>
              </p:cNvPr>
              <p:cNvSpPr/>
              <p:nvPr/>
            </p:nvSpPr>
            <p:spPr bwMode="auto">
              <a:xfrm>
                <a:off x="2092663" y="506380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4" name="Soleil 1733">
                <a:extLst>
                  <a:ext uri="{FF2B5EF4-FFF2-40B4-BE49-F238E27FC236}">
                    <a16:creationId xmlns:a16="http://schemas.microsoft.com/office/drawing/2014/main" id="{A28595C2-962C-0F46-8F63-FF8DD41A6368}"/>
                  </a:ext>
                </a:extLst>
              </p:cNvPr>
              <p:cNvSpPr/>
              <p:nvPr/>
            </p:nvSpPr>
            <p:spPr bwMode="auto">
              <a:xfrm>
                <a:off x="1964194" y="5063809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5" name="Soleil 1734">
                <a:extLst>
                  <a:ext uri="{FF2B5EF4-FFF2-40B4-BE49-F238E27FC236}">
                    <a16:creationId xmlns:a16="http://schemas.microsoft.com/office/drawing/2014/main" id="{104E80B5-9EC9-5C47-AB05-37E1DAF361B3}"/>
                  </a:ext>
                </a:extLst>
              </p:cNvPr>
              <p:cNvSpPr/>
              <p:nvPr/>
            </p:nvSpPr>
            <p:spPr bwMode="auto">
              <a:xfrm>
                <a:off x="2126669" y="51973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6" name="Soleil 1735">
                <a:extLst>
                  <a:ext uri="{FF2B5EF4-FFF2-40B4-BE49-F238E27FC236}">
                    <a16:creationId xmlns:a16="http://schemas.microsoft.com/office/drawing/2014/main" id="{C23321F9-5BFA-834E-9682-3E35175E97A7}"/>
                  </a:ext>
                </a:extLst>
              </p:cNvPr>
              <p:cNvSpPr/>
              <p:nvPr/>
            </p:nvSpPr>
            <p:spPr bwMode="auto">
              <a:xfrm>
                <a:off x="1775267" y="3943480"/>
                <a:ext cx="154918" cy="167513"/>
              </a:xfrm>
              <a:prstGeom prst="sun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0" name="Soleil 1739">
                <a:extLst>
                  <a:ext uri="{FF2B5EF4-FFF2-40B4-BE49-F238E27FC236}">
                    <a16:creationId xmlns:a16="http://schemas.microsoft.com/office/drawing/2014/main" id="{4E1EC66A-127D-7547-B2BF-EF93CB07AEB6}"/>
                  </a:ext>
                </a:extLst>
              </p:cNvPr>
              <p:cNvSpPr/>
              <p:nvPr/>
            </p:nvSpPr>
            <p:spPr bwMode="auto">
              <a:xfrm>
                <a:off x="1462910" y="39289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1" name="Soleil 1740">
                <a:extLst>
                  <a:ext uri="{FF2B5EF4-FFF2-40B4-BE49-F238E27FC236}">
                    <a16:creationId xmlns:a16="http://schemas.microsoft.com/office/drawing/2014/main" id="{83181E28-6427-8F4D-ADB9-2A73AB6DF45E}"/>
                  </a:ext>
                </a:extLst>
              </p:cNvPr>
              <p:cNvSpPr/>
              <p:nvPr/>
            </p:nvSpPr>
            <p:spPr bwMode="auto">
              <a:xfrm>
                <a:off x="1615310" y="40813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2" name="Soleil 1741">
                <a:extLst>
                  <a:ext uri="{FF2B5EF4-FFF2-40B4-BE49-F238E27FC236}">
                    <a16:creationId xmlns:a16="http://schemas.microsoft.com/office/drawing/2014/main" id="{CED79FC8-55A5-A844-A75F-87176162EED4}"/>
                  </a:ext>
                </a:extLst>
              </p:cNvPr>
              <p:cNvSpPr/>
              <p:nvPr/>
            </p:nvSpPr>
            <p:spPr bwMode="auto">
              <a:xfrm>
                <a:off x="1767710" y="42337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3" name="Soleil 1742">
                <a:extLst>
                  <a:ext uri="{FF2B5EF4-FFF2-40B4-BE49-F238E27FC236}">
                    <a16:creationId xmlns:a16="http://schemas.microsoft.com/office/drawing/2014/main" id="{D7A7CB4B-0D91-8347-B1F0-E91754A68A0C}"/>
                  </a:ext>
                </a:extLst>
              </p:cNvPr>
              <p:cNvSpPr/>
              <p:nvPr/>
            </p:nvSpPr>
            <p:spPr bwMode="auto">
              <a:xfrm>
                <a:off x="1920110" y="43861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4" name="Soleil 1743">
                <a:extLst>
                  <a:ext uri="{FF2B5EF4-FFF2-40B4-BE49-F238E27FC236}">
                    <a16:creationId xmlns:a16="http://schemas.microsoft.com/office/drawing/2014/main" id="{CC56533D-4E23-1248-8D6D-85B3E9AE85EA}"/>
                  </a:ext>
                </a:extLst>
              </p:cNvPr>
              <p:cNvSpPr/>
              <p:nvPr/>
            </p:nvSpPr>
            <p:spPr bwMode="auto">
              <a:xfrm>
                <a:off x="1052312" y="6065718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5" name="Soleil 1744">
                <a:extLst>
                  <a:ext uri="{FF2B5EF4-FFF2-40B4-BE49-F238E27FC236}">
                    <a16:creationId xmlns:a16="http://schemas.microsoft.com/office/drawing/2014/main" id="{4F1E6193-8A0E-E045-A266-B055AE5ED9D0}"/>
                  </a:ext>
                </a:extLst>
              </p:cNvPr>
              <p:cNvSpPr/>
              <p:nvPr/>
            </p:nvSpPr>
            <p:spPr bwMode="auto">
              <a:xfrm>
                <a:off x="2224910" y="46909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6" name="Soleil 1745">
                <a:extLst>
                  <a:ext uri="{FF2B5EF4-FFF2-40B4-BE49-F238E27FC236}">
                    <a16:creationId xmlns:a16="http://schemas.microsoft.com/office/drawing/2014/main" id="{815DF635-9458-5F42-8C53-700851097608}"/>
                  </a:ext>
                </a:extLst>
              </p:cNvPr>
              <p:cNvSpPr/>
              <p:nvPr/>
            </p:nvSpPr>
            <p:spPr bwMode="auto">
              <a:xfrm>
                <a:off x="1067426" y="6187287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7" name="Soleil 1746">
                <a:extLst>
                  <a:ext uri="{FF2B5EF4-FFF2-40B4-BE49-F238E27FC236}">
                    <a16:creationId xmlns:a16="http://schemas.microsoft.com/office/drawing/2014/main" id="{14B2AFBD-D9B9-EB48-B9C5-8AC821E2A923}"/>
                  </a:ext>
                </a:extLst>
              </p:cNvPr>
              <p:cNvSpPr/>
              <p:nvPr/>
            </p:nvSpPr>
            <p:spPr bwMode="auto">
              <a:xfrm>
                <a:off x="2224910" y="469099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8" name="Soleil 1747">
                <a:extLst>
                  <a:ext uri="{FF2B5EF4-FFF2-40B4-BE49-F238E27FC236}">
                    <a16:creationId xmlns:a16="http://schemas.microsoft.com/office/drawing/2014/main" id="{1864CCD7-559D-E84A-95BB-EC673F89B41F}"/>
                  </a:ext>
                </a:extLst>
              </p:cNvPr>
              <p:cNvSpPr/>
              <p:nvPr/>
            </p:nvSpPr>
            <p:spPr bwMode="auto">
              <a:xfrm>
                <a:off x="1233680" y="624018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9" name="Soleil 1748">
                <a:extLst>
                  <a:ext uri="{FF2B5EF4-FFF2-40B4-BE49-F238E27FC236}">
                    <a16:creationId xmlns:a16="http://schemas.microsoft.com/office/drawing/2014/main" id="{8AF63491-FAB5-6E49-B118-CC7567D5609E}"/>
                  </a:ext>
                </a:extLst>
              </p:cNvPr>
              <p:cNvSpPr/>
              <p:nvPr/>
            </p:nvSpPr>
            <p:spPr bwMode="auto">
              <a:xfrm>
                <a:off x="2556159" y="6247743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50" name="Soleil 1749">
                <a:extLst>
                  <a:ext uri="{FF2B5EF4-FFF2-40B4-BE49-F238E27FC236}">
                    <a16:creationId xmlns:a16="http://schemas.microsoft.com/office/drawing/2014/main" id="{04E23A42-8DE9-BD45-9380-F465B920CA7F}"/>
                  </a:ext>
                </a:extLst>
              </p:cNvPr>
              <p:cNvSpPr/>
              <p:nvPr/>
            </p:nvSpPr>
            <p:spPr bwMode="auto">
              <a:xfrm>
                <a:off x="2752641" y="6255300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51" name="Soleil 1750">
                <a:extLst>
                  <a:ext uri="{FF2B5EF4-FFF2-40B4-BE49-F238E27FC236}">
                    <a16:creationId xmlns:a16="http://schemas.microsoft.com/office/drawing/2014/main" id="{FA992B87-59FA-9648-896D-D328C5F2CE01}"/>
                  </a:ext>
                </a:extLst>
              </p:cNvPr>
              <p:cNvSpPr/>
              <p:nvPr/>
            </p:nvSpPr>
            <p:spPr bwMode="auto">
              <a:xfrm>
                <a:off x="3085150" y="5394402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53" name="Soleil 1752">
                <a:extLst>
                  <a:ext uri="{FF2B5EF4-FFF2-40B4-BE49-F238E27FC236}">
                    <a16:creationId xmlns:a16="http://schemas.microsoft.com/office/drawing/2014/main" id="{5D61E38B-284F-9747-AE61-0A287943BA17}"/>
                  </a:ext>
                </a:extLst>
              </p:cNvPr>
              <p:cNvSpPr/>
              <p:nvPr/>
            </p:nvSpPr>
            <p:spPr bwMode="auto">
              <a:xfrm>
                <a:off x="3216766" y="5564436"/>
                <a:ext cx="68013" cy="98241"/>
              </a:xfrm>
              <a:prstGeom prst="sun">
                <a:avLst/>
              </a:prstGeom>
              <a:solidFill>
                <a:schemeClr val="accent2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108373" tIns="54187" rIns="108373" bIns="54187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83747"/>
                <a:endParaRPr lang="fr-FR" sz="2844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851" name="Soleil 3850">
              <a:extLst>
                <a:ext uri="{FF2B5EF4-FFF2-40B4-BE49-F238E27FC236}">
                  <a16:creationId xmlns:a16="http://schemas.microsoft.com/office/drawing/2014/main" id="{ED193DCE-92C7-4748-A490-5FF29100870B}"/>
                </a:ext>
              </a:extLst>
            </p:cNvPr>
            <p:cNvSpPr/>
            <p:nvPr/>
          </p:nvSpPr>
          <p:spPr bwMode="auto">
            <a:xfrm>
              <a:off x="6584453" y="2600640"/>
              <a:ext cx="154918" cy="167513"/>
            </a:xfrm>
            <a:prstGeom prst="sun">
              <a:avLst/>
            </a:prstGeom>
            <a:solidFill>
              <a:srgbClr val="C00000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108373" tIns="54187" rIns="108373" bIns="54187" numCol="1" rtlCol="0" anchor="t" anchorCtr="0" compatLnSpc="1">
              <a:prstTxWarp prst="textNoShape">
                <a:avLst/>
              </a:prstTxWarp>
            </a:bodyPr>
            <a:lstStyle/>
            <a:p>
              <a:pPr defTabSz="1083747"/>
              <a:endParaRPr lang="fr-FR" sz="2844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52" name="ZoneTexte 3851">
              <a:extLst>
                <a:ext uri="{FF2B5EF4-FFF2-40B4-BE49-F238E27FC236}">
                  <a16:creationId xmlns:a16="http://schemas.microsoft.com/office/drawing/2014/main" id="{E051487E-C65B-5A4A-9E35-26C24B97153B}"/>
                </a:ext>
              </a:extLst>
            </p:cNvPr>
            <p:cNvSpPr txBox="1"/>
            <p:nvPr/>
          </p:nvSpPr>
          <p:spPr>
            <a:xfrm>
              <a:off x="6739371" y="2545898"/>
              <a:ext cx="3281128" cy="2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22" dirty="0"/>
                <a:t>Résistant naturellement aux molécules 1 et 2</a:t>
              </a:r>
            </a:p>
          </p:txBody>
        </p:sp>
      </p:grp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448304-42EA-A048-BF5F-32CBC8F9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63983" y="6055936"/>
            <a:ext cx="2753746" cy="323968"/>
          </a:xfrm>
        </p:spPr>
        <p:txBody>
          <a:bodyPr/>
          <a:lstStyle/>
          <a:p>
            <a:fld id="{424F98ED-101A-A441-B781-F725E7538A7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B1CCB5-0F03-364C-8598-06835E55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272" y="6379904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7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514" name="Rectangle 2">
            <a:extLst>
              <a:ext uri="{FF2B5EF4-FFF2-40B4-BE49-F238E27FC236}">
                <a16:creationId xmlns:a16="http://schemas.microsoft.com/office/drawing/2014/main" id="{054842B3-8E5D-BF4E-8ACD-D8E418674F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/>
              <a:t>De quelles armes thérapeutiques disposons-nous en 2022 ?</a:t>
            </a:r>
          </a:p>
        </p:txBody>
      </p:sp>
      <p:sp>
        <p:nvSpPr>
          <p:cNvPr id="3520515" name="Rectangle 3">
            <a:extLst>
              <a:ext uri="{FF2B5EF4-FFF2-40B4-BE49-F238E27FC236}">
                <a16:creationId xmlns:a16="http://schemas.microsoft.com/office/drawing/2014/main" id="{0E8B4B81-559F-DE48-A239-E8EEEA866C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06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4D1F8-8B05-7D42-927F-DE97743B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>
                <a:cs typeface="+mj-cs"/>
              </a:rPr>
              <a:t>Glossaire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3C3B16-0B49-7449-9AC5-162AE3ADC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INTI ou NRTI</a:t>
            </a:r>
          </a:p>
          <a:p>
            <a:pPr lvl="1" eaLnBrk="1" hangingPunct="1"/>
            <a:r>
              <a:rPr lang="fr-FR" altLang="fr-FR" sz="2844" dirty="0">
                <a:latin typeface="Calibri" panose="020F0502020204030204" pitchFamily="34" charset="0"/>
              </a:rPr>
              <a:t>Inhibiteurs </a:t>
            </a:r>
            <a:r>
              <a:rPr lang="fr-FR" altLang="fr-FR" sz="2844" dirty="0" err="1">
                <a:latin typeface="Calibri" panose="020F0502020204030204" pitchFamily="34" charset="0"/>
              </a:rPr>
              <a:t>nucléosidiques</a:t>
            </a:r>
            <a:r>
              <a:rPr lang="fr-FR" altLang="fr-FR" sz="2844" dirty="0">
                <a:latin typeface="Calibri" panose="020F0502020204030204" pitchFamily="34" charset="0"/>
              </a:rPr>
              <a:t> de la transcriptase inverse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INNTI ou NNRTI</a:t>
            </a:r>
          </a:p>
          <a:p>
            <a:pPr lvl="1" eaLnBrk="1" hangingPunct="1"/>
            <a:r>
              <a:rPr lang="fr-FR" altLang="fr-FR" sz="2844" dirty="0">
                <a:latin typeface="Calibri" panose="020F0502020204030204" pitchFamily="34" charset="0"/>
              </a:rPr>
              <a:t>Inhibiteurs non-nucléosidique de la transcriptase inverse</a:t>
            </a:r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IP</a:t>
            </a:r>
          </a:p>
          <a:p>
            <a:pPr lvl="1" eaLnBrk="1" hangingPunct="1"/>
            <a:r>
              <a:rPr lang="fr-FR" altLang="fr-FR" sz="2844" dirty="0">
                <a:latin typeface="Calibri" panose="020F0502020204030204" pitchFamily="34" charset="0"/>
              </a:rPr>
              <a:t>Inhibiteurs de protéase</a:t>
            </a:r>
          </a:p>
          <a:p>
            <a:pPr eaLnBrk="1" hangingPunct="1"/>
            <a:r>
              <a:rPr lang="fr-FR" altLang="fr-FR" sz="3319" dirty="0">
                <a:latin typeface="Calibri" panose="020F0502020204030204" pitchFamily="34" charset="0"/>
              </a:rPr>
              <a:t>II</a:t>
            </a:r>
          </a:p>
          <a:p>
            <a:pPr lvl="1" eaLnBrk="1" hangingPunct="1"/>
            <a:r>
              <a:rPr lang="fr-FR" altLang="fr-FR" sz="2844" dirty="0">
                <a:latin typeface="Calibri" panose="020F0502020204030204" pitchFamily="34" charset="0"/>
              </a:rPr>
              <a:t>Inhibiteurs d’intégrase</a:t>
            </a:r>
          </a:p>
          <a:p>
            <a:r>
              <a:rPr lang="fr-FR" altLang="fr-FR" sz="3243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Inhibiteurs </a:t>
            </a:r>
            <a:r>
              <a:rPr lang="fr-FR" altLang="fr-FR" sz="3243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capsidiques</a:t>
            </a:r>
            <a:endParaRPr lang="fr-FR" altLang="fr-FR" sz="3243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52AC19-A6FA-464A-B144-46E0E5D27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9D74B-AF03-054F-8241-A2F042EBBEF3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FD0D7A-4392-F647-8614-D2C285F8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2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417" name="Rectangle 297">
            <a:extLst>
              <a:ext uri="{FF2B5EF4-FFF2-40B4-BE49-F238E27FC236}">
                <a16:creationId xmlns:a16="http://schemas.microsoft.com/office/drawing/2014/main" id="{E59E80E2-A8FD-0247-B694-33D5C752B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6" y="0"/>
            <a:ext cx="11559822" cy="6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2700" dir="54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7245" tIns="52681" rIns="107245" bIns="52681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2844" b="1" dirty="0">
                <a:solidFill>
                  <a:srgbClr val="333399"/>
                </a:solidFill>
                <a:latin typeface="Tahoma" panose="020B0604030504040204" pitchFamily="34" charset="0"/>
              </a:rPr>
              <a:t>Cycle de réplication du VIH et cibles des ARV</a:t>
            </a:r>
          </a:p>
        </p:txBody>
      </p:sp>
      <p:sp>
        <p:nvSpPr>
          <p:cNvPr id="3460098" name="Rectangle 2">
            <a:extLst>
              <a:ext uri="{FF2B5EF4-FFF2-40B4-BE49-F238E27FC236}">
                <a16:creationId xmlns:a16="http://schemas.microsoft.com/office/drawing/2014/main" id="{93342BC9-43D1-A24F-9596-BE6A1E29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17" y="705286"/>
            <a:ext cx="11200954" cy="586263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422" b="1">
                <a:latin typeface="Times New Roman" charset="0"/>
                <a:ea typeface="ＭＳ Ｐゴシック" charset="0"/>
              </a:rPr>
              <a:t>Inhibiteurs de la fusion</a:t>
            </a:r>
          </a:p>
          <a:p>
            <a:pPr algn="ctr" eaLnBrk="0" hangingPunct="0">
              <a:defRPr/>
            </a:pPr>
            <a:r>
              <a:rPr lang="en-US" sz="1422" b="1">
                <a:latin typeface="Times New Roman" charset="0"/>
                <a:ea typeface="ＭＳ Ｐゴシック" charset="0"/>
              </a:rPr>
              <a:t>Inhibiteurs de la fusion</a:t>
            </a:r>
          </a:p>
          <a:p>
            <a:pPr algn="ctr" eaLnBrk="0" hangingPunct="0">
              <a:defRPr/>
            </a:pPr>
            <a:endParaRPr lang="en-US" sz="1422" b="1">
              <a:latin typeface="Times New Roman" charset="0"/>
              <a:ea typeface="ＭＳ Ｐゴシック" charset="0"/>
            </a:endParaRPr>
          </a:p>
        </p:txBody>
      </p:sp>
      <p:sp>
        <p:nvSpPr>
          <p:cNvPr id="3460099" name="Arc 3">
            <a:extLst>
              <a:ext uri="{FF2B5EF4-FFF2-40B4-BE49-F238E27FC236}">
                <a16:creationId xmlns:a16="http://schemas.microsoft.com/office/drawing/2014/main" id="{F9EC691E-46B5-0948-AE65-D28695BE87CF}"/>
              </a:ext>
            </a:extLst>
          </p:cNvPr>
          <p:cNvSpPr>
            <a:spLocks/>
          </p:cNvSpPr>
          <p:nvPr/>
        </p:nvSpPr>
        <p:spPr bwMode="auto">
          <a:xfrm>
            <a:off x="635046" y="1873870"/>
            <a:ext cx="5476917" cy="2366750"/>
          </a:xfrm>
          <a:custGeom>
            <a:avLst/>
            <a:gdLst>
              <a:gd name="T0" fmla="*/ 0 w 21600"/>
              <a:gd name="T1" fmla="*/ 2270443 h 21600"/>
              <a:gd name="T2" fmla="*/ 4748261 w 21600"/>
              <a:gd name="T3" fmla="*/ 0 h 21600"/>
              <a:gd name="T4" fmla="*/ 4749800 w 21600"/>
              <a:gd name="T5" fmla="*/ 22860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</a:path>
              <a:path w="21600" h="21600" stroke="0" extrusionOk="0">
                <a:moveTo>
                  <a:pt x="0" y="21453"/>
                </a:moveTo>
                <a:cubicBezTo>
                  <a:pt x="81" y="9584"/>
                  <a:pt x="9723" y="3"/>
                  <a:pt x="21593" y="0"/>
                </a:cubicBezTo>
                <a:lnTo>
                  <a:pt x="21600" y="21600"/>
                </a:lnTo>
                <a:lnTo>
                  <a:pt x="0" y="21453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0100" name="Arc 4">
            <a:extLst>
              <a:ext uri="{FF2B5EF4-FFF2-40B4-BE49-F238E27FC236}">
                <a16:creationId xmlns:a16="http://schemas.microsoft.com/office/drawing/2014/main" id="{6973D753-057F-C242-A3DD-F6DA3530B3C5}"/>
              </a:ext>
            </a:extLst>
          </p:cNvPr>
          <p:cNvSpPr>
            <a:spLocks/>
          </p:cNvSpPr>
          <p:nvPr/>
        </p:nvSpPr>
        <p:spPr bwMode="auto">
          <a:xfrm>
            <a:off x="6088165" y="1860721"/>
            <a:ext cx="5692918" cy="2420989"/>
          </a:xfrm>
          <a:custGeom>
            <a:avLst/>
            <a:gdLst>
              <a:gd name="T0" fmla="*/ 0 w 21600"/>
              <a:gd name="T1" fmla="*/ 0 h 21600"/>
              <a:gd name="T2" fmla="*/ 4937125 w 21600"/>
              <a:gd name="T3" fmla="*/ 2336763 h 21600"/>
              <a:gd name="T4" fmla="*/ 0 w 21600"/>
              <a:gd name="T5" fmla="*/ 23383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3" y="-1"/>
                  <a:pt x="21591" y="9661"/>
                  <a:pt x="21599" y="21585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0101" name="Rectangle 5">
            <a:extLst>
              <a:ext uri="{FF2B5EF4-FFF2-40B4-BE49-F238E27FC236}">
                <a16:creationId xmlns:a16="http://schemas.microsoft.com/office/drawing/2014/main" id="{088811DB-FC3E-FC4A-A23B-C4891CBCB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31" y="4204462"/>
            <a:ext cx="11158852" cy="2276353"/>
          </a:xfrm>
          <a:prstGeom prst="rect">
            <a:avLst/>
          </a:pr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102" name="Arc 6">
            <a:extLst>
              <a:ext uri="{FF2B5EF4-FFF2-40B4-BE49-F238E27FC236}">
                <a16:creationId xmlns:a16="http://schemas.microsoft.com/office/drawing/2014/main" id="{C2E75D0E-1449-5D4C-A15A-F7A0CE0EDABA}"/>
              </a:ext>
            </a:extLst>
          </p:cNvPr>
          <p:cNvSpPr>
            <a:spLocks/>
          </p:cNvSpPr>
          <p:nvPr/>
        </p:nvSpPr>
        <p:spPr bwMode="auto">
          <a:xfrm>
            <a:off x="649690" y="3977649"/>
            <a:ext cx="5612375" cy="2324018"/>
          </a:xfrm>
          <a:custGeom>
            <a:avLst/>
            <a:gdLst>
              <a:gd name="T0" fmla="*/ 0 w 21600"/>
              <a:gd name="T1" fmla="*/ 2244725 h 21600"/>
              <a:gd name="T2" fmla="*/ 4865698 w 21600"/>
              <a:gd name="T3" fmla="*/ 0 h 21600"/>
              <a:gd name="T4" fmla="*/ 4867275 w 21600"/>
              <a:gd name="T5" fmla="*/ 224472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3"/>
                  <a:pt x="9666" y="3"/>
                  <a:pt x="21593" y="0"/>
                </a:cubicBezTo>
                <a:lnTo>
                  <a:pt x="21600" y="21600"/>
                </a:lnTo>
                <a:lnTo>
                  <a:pt x="-1" y="21599"/>
                </a:lnTo>
                <a:close/>
              </a:path>
            </a:pathLst>
          </a:custGeom>
          <a:solidFill>
            <a:srgbClr val="59BEDD"/>
          </a:solidFill>
          <a:ln w="12700" cap="rnd">
            <a:solidFill>
              <a:srgbClr val="70009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0103" name="Arc 7">
            <a:extLst>
              <a:ext uri="{FF2B5EF4-FFF2-40B4-BE49-F238E27FC236}">
                <a16:creationId xmlns:a16="http://schemas.microsoft.com/office/drawing/2014/main" id="{BBCEB787-0712-644F-9E1C-C5F151E23E1A}"/>
              </a:ext>
            </a:extLst>
          </p:cNvPr>
          <p:cNvSpPr>
            <a:spLocks/>
          </p:cNvSpPr>
          <p:nvPr/>
        </p:nvSpPr>
        <p:spPr bwMode="auto">
          <a:xfrm>
            <a:off x="6262065" y="3977649"/>
            <a:ext cx="5614205" cy="2324018"/>
          </a:xfrm>
          <a:custGeom>
            <a:avLst/>
            <a:gdLst>
              <a:gd name="T0" fmla="*/ 0 w 21607"/>
              <a:gd name="T1" fmla="*/ 0 h 21600"/>
              <a:gd name="T2" fmla="*/ 4868862 w 21607"/>
              <a:gd name="T3" fmla="*/ 2244725 h 21600"/>
              <a:gd name="T4" fmla="*/ 1577 w 21607"/>
              <a:gd name="T5" fmla="*/ 224472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7" h="21600" fill="none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</a:path>
              <a:path w="21607" h="21600" stroke="0" extrusionOk="0">
                <a:moveTo>
                  <a:pt x="0" y="0"/>
                </a:moveTo>
                <a:cubicBezTo>
                  <a:pt x="2" y="0"/>
                  <a:pt x="4" y="-1"/>
                  <a:pt x="7" y="-1"/>
                </a:cubicBezTo>
                <a:cubicBezTo>
                  <a:pt x="11936" y="-1"/>
                  <a:pt x="21607" y="9670"/>
                  <a:pt x="21607" y="21600"/>
                </a:cubicBezTo>
                <a:lnTo>
                  <a:pt x="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9BEDD"/>
          </a:solidFill>
          <a:ln w="9525" cap="rnd">
            <a:solidFill>
              <a:srgbClr val="70009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grpSp>
        <p:nvGrpSpPr>
          <p:cNvPr id="39943" name="Group 8">
            <a:extLst>
              <a:ext uri="{FF2B5EF4-FFF2-40B4-BE49-F238E27FC236}">
                <a16:creationId xmlns:a16="http://schemas.microsoft.com/office/drawing/2014/main" id="{D67231B7-E9AD-614C-938E-998C9004512D}"/>
              </a:ext>
            </a:extLst>
          </p:cNvPr>
          <p:cNvGrpSpPr>
            <a:grpSpLocks/>
          </p:cNvGrpSpPr>
          <p:nvPr/>
        </p:nvGrpSpPr>
        <p:grpSpPr bwMode="auto">
          <a:xfrm>
            <a:off x="5504230" y="5915425"/>
            <a:ext cx="1825028" cy="371449"/>
            <a:chOff x="2999" y="3961"/>
            <a:chExt cx="997" cy="226"/>
          </a:xfrm>
        </p:grpSpPr>
        <p:grpSp>
          <p:nvGrpSpPr>
            <p:cNvPr id="134354" name="Group 9">
              <a:extLst>
                <a:ext uri="{FF2B5EF4-FFF2-40B4-BE49-F238E27FC236}">
                  <a16:creationId xmlns:a16="http://schemas.microsoft.com/office/drawing/2014/main" id="{016906DD-AE3D-4748-81CF-4A750FFB5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3962"/>
              <a:ext cx="981" cy="225"/>
              <a:chOff x="2999" y="3962"/>
              <a:chExt cx="981" cy="225"/>
            </a:xfrm>
          </p:grpSpPr>
          <p:grpSp>
            <p:nvGrpSpPr>
              <p:cNvPr id="134406" name="Group 10">
                <a:extLst>
                  <a:ext uri="{FF2B5EF4-FFF2-40B4-BE49-F238E27FC236}">
                    <a16:creationId xmlns:a16="http://schemas.microsoft.com/office/drawing/2014/main" id="{3948686F-E223-9C48-B6F5-7F7236547D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9" y="3963"/>
                <a:ext cx="476" cy="224"/>
                <a:chOff x="2999" y="3963"/>
                <a:chExt cx="476" cy="224"/>
              </a:xfrm>
            </p:grpSpPr>
            <p:sp>
              <p:nvSpPr>
                <p:cNvPr id="134432" name="Arc 11">
                  <a:extLst>
                    <a:ext uri="{FF2B5EF4-FFF2-40B4-BE49-F238E27FC236}">
                      <a16:creationId xmlns:a16="http://schemas.microsoft.com/office/drawing/2014/main" id="{173E1260-F7E0-C34A-B056-2319D1B69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5" y="3965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3" name="Arc 12">
                  <a:extLst>
                    <a:ext uri="{FF2B5EF4-FFF2-40B4-BE49-F238E27FC236}">
                      <a16:creationId xmlns:a16="http://schemas.microsoft.com/office/drawing/2014/main" id="{4C1FAB95-735F-D94B-ADBB-7C877F59F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7" y="4020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4" name="Arc 13">
                  <a:extLst>
                    <a:ext uri="{FF2B5EF4-FFF2-40B4-BE49-F238E27FC236}">
                      <a16:creationId xmlns:a16="http://schemas.microsoft.com/office/drawing/2014/main" id="{6650FD41-AFE3-6B41-97F4-E82830964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51" y="3988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5" name="Arc 14">
                  <a:extLst>
                    <a:ext uri="{FF2B5EF4-FFF2-40B4-BE49-F238E27FC236}">
                      <a16:creationId xmlns:a16="http://schemas.microsoft.com/office/drawing/2014/main" id="{182A5363-744D-B74D-ACFE-9F46335E2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53" y="4002"/>
                  <a:ext cx="22" cy="50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59" y="-1"/>
                        <a:pt x="21358" y="9406"/>
                        <a:pt x="21595" y="2116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6" name="Arc 15">
                  <a:extLst>
                    <a:ext uri="{FF2B5EF4-FFF2-40B4-BE49-F238E27FC236}">
                      <a16:creationId xmlns:a16="http://schemas.microsoft.com/office/drawing/2014/main" id="{A00F6881-A106-6E47-8002-62F444F00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79" y="4024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7" name="Arc 16">
                  <a:extLst>
                    <a:ext uri="{FF2B5EF4-FFF2-40B4-BE49-F238E27FC236}">
                      <a16:creationId xmlns:a16="http://schemas.microsoft.com/office/drawing/2014/main" id="{3495E1B3-41C8-0D41-BD83-507C15A325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24" y="3991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8" name="Arc 17">
                  <a:extLst>
                    <a:ext uri="{FF2B5EF4-FFF2-40B4-BE49-F238E27FC236}">
                      <a16:creationId xmlns:a16="http://schemas.microsoft.com/office/drawing/2014/main" id="{7396A4FC-88C8-2344-BE2B-7906BEA1A2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23" y="4047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5" fill="none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</a:path>
                    <a:path w="21600" h="21585" stroke="0" extrusionOk="0">
                      <a:moveTo>
                        <a:pt x="-1" y="21584"/>
                      </a:moveTo>
                      <a:cubicBezTo>
                        <a:pt x="-1" y="9966"/>
                        <a:pt x="9190" y="429"/>
                        <a:pt x="20800" y="-1"/>
                      </a:cubicBezTo>
                      <a:lnTo>
                        <a:pt x="21600" y="21585"/>
                      </a:lnTo>
                      <a:lnTo>
                        <a:pt x="-1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9" name="Arc 18">
                  <a:extLst>
                    <a:ext uri="{FF2B5EF4-FFF2-40B4-BE49-F238E27FC236}">
                      <a16:creationId xmlns:a16="http://schemas.microsoft.com/office/drawing/2014/main" id="{FBDA12BE-4670-F44D-8DE9-42E11C0AF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58" y="4126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0" name="Arc 19">
                  <a:extLst>
                    <a:ext uri="{FF2B5EF4-FFF2-40B4-BE49-F238E27FC236}">
                      <a16:creationId xmlns:a16="http://schemas.microsoft.com/office/drawing/2014/main" id="{846EBCF2-AF74-534D-9361-BC16EDBE4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8" y="4091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1" name="Arc 20">
                  <a:extLst>
                    <a:ext uri="{FF2B5EF4-FFF2-40B4-BE49-F238E27FC236}">
                      <a16:creationId xmlns:a16="http://schemas.microsoft.com/office/drawing/2014/main" id="{CA7E6DBC-9F1F-4948-870D-A055ACDA20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01" y="4138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2" name="Arc 21">
                  <a:extLst>
                    <a:ext uri="{FF2B5EF4-FFF2-40B4-BE49-F238E27FC236}">
                      <a16:creationId xmlns:a16="http://schemas.microsoft.com/office/drawing/2014/main" id="{F3C992F6-2C97-9C49-8C70-B32E52A10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999" y="4100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3" name="Arc 22">
                  <a:extLst>
                    <a:ext uri="{FF2B5EF4-FFF2-40B4-BE49-F238E27FC236}">
                      <a16:creationId xmlns:a16="http://schemas.microsoft.com/office/drawing/2014/main" id="{A88C1AC7-4C17-2C4D-BBF1-D5DFA34387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41" y="410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4" name="Arc 23">
                  <a:extLst>
                    <a:ext uri="{FF2B5EF4-FFF2-40B4-BE49-F238E27FC236}">
                      <a16:creationId xmlns:a16="http://schemas.microsoft.com/office/drawing/2014/main" id="{3934909C-1026-D849-AF0D-709E650B01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0" y="4065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5" name="Arc 24">
                  <a:extLst>
                    <a:ext uri="{FF2B5EF4-FFF2-40B4-BE49-F238E27FC236}">
                      <a16:creationId xmlns:a16="http://schemas.microsoft.com/office/drawing/2014/main" id="{7A1388F5-372B-C34A-8BB4-0567C0B90D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86" y="4121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6" name="Arc 25">
                  <a:extLst>
                    <a:ext uri="{FF2B5EF4-FFF2-40B4-BE49-F238E27FC236}">
                      <a16:creationId xmlns:a16="http://schemas.microsoft.com/office/drawing/2014/main" id="{EB8A5F52-ED08-DF46-BD47-874E89852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81" y="407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7" name="Arc 26">
                  <a:extLst>
                    <a:ext uri="{FF2B5EF4-FFF2-40B4-BE49-F238E27FC236}">
                      <a16:creationId xmlns:a16="http://schemas.microsoft.com/office/drawing/2014/main" id="{067FE0D1-BA1E-524F-AB44-3E7465F88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16" y="4076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8" name="Arc 27">
                  <a:extLst>
                    <a:ext uri="{FF2B5EF4-FFF2-40B4-BE49-F238E27FC236}">
                      <a16:creationId xmlns:a16="http://schemas.microsoft.com/office/drawing/2014/main" id="{FCBF55F4-A145-4142-BCC1-61F1F5D4F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76" y="4041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49" name="Arc 28">
                  <a:extLst>
                    <a:ext uri="{FF2B5EF4-FFF2-40B4-BE49-F238E27FC236}">
                      <a16:creationId xmlns:a16="http://schemas.microsoft.com/office/drawing/2014/main" id="{9EC8C8A9-E504-9041-994E-30432FDEA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67" y="4100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50" name="Arc 29">
                  <a:extLst>
                    <a:ext uri="{FF2B5EF4-FFF2-40B4-BE49-F238E27FC236}">
                      <a16:creationId xmlns:a16="http://schemas.microsoft.com/office/drawing/2014/main" id="{8E9B358B-5910-0046-9DC1-92818D731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59" y="4046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51" name="Arc 30">
                  <a:extLst>
                    <a:ext uri="{FF2B5EF4-FFF2-40B4-BE49-F238E27FC236}">
                      <a16:creationId xmlns:a16="http://schemas.microsoft.com/office/drawing/2014/main" id="{FF650D2A-E048-724B-96A9-DB2BC77DF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98" y="4048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52" name="Arc 31">
                  <a:extLst>
                    <a:ext uri="{FF2B5EF4-FFF2-40B4-BE49-F238E27FC236}">
                      <a16:creationId xmlns:a16="http://schemas.microsoft.com/office/drawing/2014/main" id="{BB5DFD2D-26FB-EC4A-ABD6-232A02B22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58" y="4012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53" name="Arc 32">
                  <a:extLst>
                    <a:ext uri="{FF2B5EF4-FFF2-40B4-BE49-F238E27FC236}">
                      <a16:creationId xmlns:a16="http://schemas.microsoft.com/office/drawing/2014/main" id="{6AEA2CD0-4797-3441-A0C1-A1A323E50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44" y="4071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54" name="Arc 33">
                  <a:extLst>
                    <a:ext uri="{FF2B5EF4-FFF2-40B4-BE49-F238E27FC236}">
                      <a16:creationId xmlns:a16="http://schemas.microsoft.com/office/drawing/2014/main" id="{846C56D9-EB43-314A-BDB2-E324342B8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40" y="4020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55" name="Arc 34">
                  <a:extLst>
                    <a:ext uri="{FF2B5EF4-FFF2-40B4-BE49-F238E27FC236}">
                      <a16:creationId xmlns:a16="http://schemas.microsoft.com/office/drawing/2014/main" id="{5640B471-FAF0-F44B-BE14-41DEE64CBA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21" y="396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</p:grpSp>
          <p:grpSp>
            <p:nvGrpSpPr>
              <p:cNvPr id="134407" name="Group 35">
                <a:extLst>
                  <a:ext uri="{FF2B5EF4-FFF2-40B4-BE49-F238E27FC236}">
                    <a16:creationId xmlns:a16="http://schemas.microsoft.com/office/drawing/2014/main" id="{435224EF-DC00-2347-A5D5-AEEB985F65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3" y="3962"/>
                <a:ext cx="477" cy="224"/>
                <a:chOff x="3503" y="3962"/>
                <a:chExt cx="477" cy="224"/>
              </a:xfrm>
            </p:grpSpPr>
            <p:sp>
              <p:nvSpPr>
                <p:cNvPr id="134408" name="Arc 36">
                  <a:extLst>
                    <a:ext uri="{FF2B5EF4-FFF2-40B4-BE49-F238E27FC236}">
                      <a16:creationId xmlns:a16="http://schemas.microsoft.com/office/drawing/2014/main" id="{02C43D41-F2ED-B14C-A002-8A5CD0F9E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2" y="3965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09" name="Arc 37">
                  <a:extLst>
                    <a:ext uri="{FF2B5EF4-FFF2-40B4-BE49-F238E27FC236}">
                      <a16:creationId xmlns:a16="http://schemas.microsoft.com/office/drawing/2014/main" id="{6A88962C-B16A-584C-9FB7-37861E9A0C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1" y="4019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0" name="Arc 38">
                  <a:extLst>
                    <a:ext uri="{FF2B5EF4-FFF2-40B4-BE49-F238E27FC236}">
                      <a16:creationId xmlns:a16="http://schemas.microsoft.com/office/drawing/2014/main" id="{CDEE765D-6328-B149-9FB9-577045C4B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04" y="398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1" name="Arc 39">
                  <a:extLst>
                    <a:ext uri="{FF2B5EF4-FFF2-40B4-BE49-F238E27FC236}">
                      <a16:creationId xmlns:a16="http://schemas.microsoft.com/office/drawing/2014/main" id="{5E82C167-9DD4-A14F-9780-3F02DBA76E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03" y="4002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2" name="Arc 40">
                  <a:extLst>
                    <a:ext uri="{FF2B5EF4-FFF2-40B4-BE49-F238E27FC236}">
                      <a16:creationId xmlns:a16="http://schemas.microsoft.com/office/drawing/2014/main" id="{3E8EACE9-13EC-6540-B78E-3735AA41E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76" y="4023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3" name="Arc 41">
                  <a:extLst>
                    <a:ext uri="{FF2B5EF4-FFF2-40B4-BE49-F238E27FC236}">
                      <a16:creationId xmlns:a16="http://schemas.microsoft.com/office/drawing/2014/main" id="{0D37C1F8-D4CF-2F40-A444-4CE3AAA71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5" y="3992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4" name="Arc 42">
                  <a:extLst>
                    <a:ext uri="{FF2B5EF4-FFF2-40B4-BE49-F238E27FC236}">
                      <a16:creationId xmlns:a16="http://schemas.microsoft.com/office/drawing/2014/main" id="{4B0DEE98-06B9-754E-9919-EB7B371370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6" y="4046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5" name="Arc 43">
                  <a:extLst>
                    <a:ext uri="{FF2B5EF4-FFF2-40B4-BE49-F238E27FC236}">
                      <a16:creationId xmlns:a16="http://schemas.microsoft.com/office/drawing/2014/main" id="{A8094961-B3EB-2748-91C6-D60AF0A816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90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6" name="Arc 44">
                  <a:extLst>
                    <a:ext uri="{FF2B5EF4-FFF2-40B4-BE49-F238E27FC236}">
                      <a16:creationId xmlns:a16="http://schemas.microsoft.com/office/drawing/2014/main" id="{F9712C1B-9F91-4E46-8E87-67F8F81E1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30" y="409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7" name="Arc 45">
                  <a:extLst>
                    <a:ext uri="{FF2B5EF4-FFF2-40B4-BE49-F238E27FC236}">
                      <a16:creationId xmlns:a16="http://schemas.microsoft.com/office/drawing/2014/main" id="{424C9DB2-BAC3-4A4C-AF91-75B2E3B08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55" y="4137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8" name="Arc 46">
                  <a:extLst>
                    <a:ext uri="{FF2B5EF4-FFF2-40B4-BE49-F238E27FC236}">
                      <a16:creationId xmlns:a16="http://schemas.microsoft.com/office/drawing/2014/main" id="{FD370D10-5CC7-B745-80A4-E32B4BDBB1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57" y="4098"/>
                  <a:ext cx="23" cy="50"/>
                </a:xfrm>
                <a:custGeom>
                  <a:avLst/>
                  <a:gdLst>
                    <a:gd name="T0" fmla="*/ 0 w 22567"/>
                    <a:gd name="T1" fmla="*/ 0 h 21600"/>
                    <a:gd name="T2" fmla="*/ 0 w 22567"/>
                    <a:gd name="T3" fmla="*/ 0 h 21600"/>
                    <a:gd name="T4" fmla="*/ 0 w 2256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67" h="21600" fill="none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</a:path>
                    <a:path w="22567" h="21600" stroke="0" extrusionOk="0">
                      <a:moveTo>
                        <a:pt x="-1" y="21"/>
                      </a:moveTo>
                      <a:cubicBezTo>
                        <a:pt x="323" y="7"/>
                        <a:pt x="647" y="-1"/>
                        <a:pt x="971" y="-1"/>
                      </a:cubicBezTo>
                      <a:cubicBezTo>
                        <a:pt x="12730" y="-1"/>
                        <a:pt x="22329" y="9406"/>
                        <a:pt x="22566" y="21164"/>
                      </a:cubicBezTo>
                      <a:lnTo>
                        <a:pt x="971" y="21600"/>
                      </a:lnTo>
                      <a:lnTo>
                        <a:pt x="-1" y="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19" name="Arc 47">
                  <a:extLst>
                    <a:ext uri="{FF2B5EF4-FFF2-40B4-BE49-F238E27FC236}">
                      <a16:creationId xmlns:a16="http://schemas.microsoft.com/office/drawing/2014/main" id="{B7909626-A3A8-D24B-B7F6-CB3661F548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07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0" name="Arc 48">
                  <a:extLst>
                    <a:ext uri="{FF2B5EF4-FFF2-40B4-BE49-F238E27FC236}">
                      <a16:creationId xmlns:a16="http://schemas.microsoft.com/office/drawing/2014/main" id="{C3A2570B-7B45-F741-B2F0-755E7F5F9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48" y="4064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1" name="Arc 49">
                  <a:extLst>
                    <a:ext uri="{FF2B5EF4-FFF2-40B4-BE49-F238E27FC236}">
                      <a16:creationId xmlns:a16="http://schemas.microsoft.com/office/drawing/2014/main" id="{2B760F53-A876-1544-8DF2-C0B52AA04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69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2" name="Arc 50">
                  <a:extLst>
                    <a:ext uri="{FF2B5EF4-FFF2-40B4-BE49-F238E27FC236}">
                      <a16:creationId xmlns:a16="http://schemas.microsoft.com/office/drawing/2014/main" id="{000D12FD-BC3D-CB45-A5D0-C4331B9101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74" y="407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3" name="Arc 51">
                  <a:extLst>
                    <a:ext uri="{FF2B5EF4-FFF2-40B4-BE49-F238E27FC236}">
                      <a16:creationId xmlns:a16="http://schemas.microsoft.com/office/drawing/2014/main" id="{A7E49B01-70E8-AC44-B8A1-1E89169EAC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32" y="4075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4" name="Arc 52">
                  <a:extLst>
                    <a:ext uri="{FF2B5EF4-FFF2-40B4-BE49-F238E27FC236}">
                      <a16:creationId xmlns:a16="http://schemas.microsoft.com/office/drawing/2014/main" id="{7773151A-8966-FC4C-AFD5-BB3BDED7F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71" y="404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5" name="Arc 53">
                  <a:extLst>
                    <a:ext uri="{FF2B5EF4-FFF2-40B4-BE49-F238E27FC236}">
                      <a16:creationId xmlns:a16="http://schemas.microsoft.com/office/drawing/2014/main" id="{2A7D642A-D67B-DF49-ACD5-413D0C789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88" y="4099"/>
                  <a:ext cx="21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6" name="Arc 54">
                  <a:extLst>
                    <a:ext uri="{FF2B5EF4-FFF2-40B4-BE49-F238E27FC236}">
                      <a16:creationId xmlns:a16="http://schemas.microsoft.com/office/drawing/2014/main" id="{6B56A180-41C1-464B-B9DB-0B0B57383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96" y="4045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7" name="Arc 55">
                  <a:extLst>
                    <a:ext uri="{FF2B5EF4-FFF2-40B4-BE49-F238E27FC236}">
                      <a16:creationId xmlns:a16="http://schemas.microsoft.com/office/drawing/2014/main" id="{757F9CFC-F7A9-B449-980F-DCF9B8F0A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49" y="4046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8" name="Arc 56">
                  <a:extLst>
                    <a:ext uri="{FF2B5EF4-FFF2-40B4-BE49-F238E27FC236}">
                      <a16:creationId xmlns:a16="http://schemas.microsoft.com/office/drawing/2014/main" id="{32AA45D6-0B96-B642-A28D-82E6E737CB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89" y="4011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29" name="Arc 57">
                  <a:extLst>
                    <a:ext uri="{FF2B5EF4-FFF2-40B4-BE49-F238E27FC236}">
                      <a16:creationId xmlns:a16="http://schemas.microsoft.com/office/drawing/2014/main" id="{A2C75167-EA68-5742-B9A2-39BDE14EF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11" y="4071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0" name="Arc 58">
                  <a:extLst>
                    <a:ext uri="{FF2B5EF4-FFF2-40B4-BE49-F238E27FC236}">
                      <a16:creationId xmlns:a16="http://schemas.microsoft.com/office/drawing/2014/main" id="{FBB3B0E6-17B0-8545-BA18-F07A8F1AA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17" y="4019"/>
                  <a:ext cx="21" cy="48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52" h="21600" fill="none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</a:path>
                    <a:path w="22652" h="21600" stroke="0" extrusionOk="0">
                      <a:moveTo>
                        <a:pt x="-1" y="25"/>
                      </a:moveTo>
                      <a:cubicBezTo>
                        <a:pt x="350" y="8"/>
                        <a:pt x="701" y="-1"/>
                        <a:pt x="1052" y="-1"/>
                      </a:cubicBezTo>
                      <a:cubicBezTo>
                        <a:pt x="12981" y="-1"/>
                        <a:pt x="22652" y="9670"/>
                        <a:pt x="22652" y="21600"/>
                      </a:cubicBezTo>
                      <a:lnTo>
                        <a:pt x="1052" y="21600"/>
                      </a:lnTo>
                      <a:lnTo>
                        <a:pt x="-1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31" name="Arc 59">
                  <a:extLst>
                    <a:ext uri="{FF2B5EF4-FFF2-40B4-BE49-F238E27FC236}">
                      <a16:creationId xmlns:a16="http://schemas.microsoft.com/office/drawing/2014/main" id="{0AB05CD9-C3E9-DB4F-8857-788D060D0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34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</p:grpSp>
        </p:grpSp>
        <p:grpSp>
          <p:nvGrpSpPr>
            <p:cNvPr id="134355" name="Group 60">
              <a:extLst>
                <a:ext uri="{FF2B5EF4-FFF2-40B4-BE49-F238E27FC236}">
                  <a16:creationId xmlns:a16="http://schemas.microsoft.com/office/drawing/2014/main" id="{6C8D8F95-190A-DC45-8FA9-E38DC35701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3961"/>
              <a:ext cx="981" cy="225"/>
              <a:chOff x="3015" y="3961"/>
              <a:chExt cx="981" cy="225"/>
            </a:xfrm>
          </p:grpSpPr>
          <p:grpSp>
            <p:nvGrpSpPr>
              <p:cNvPr id="134356" name="Group 61">
                <a:extLst>
                  <a:ext uri="{FF2B5EF4-FFF2-40B4-BE49-F238E27FC236}">
                    <a16:creationId xmlns:a16="http://schemas.microsoft.com/office/drawing/2014/main" id="{8761EE2A-433D-1C45-AD88-4B0265C10F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5" y="3962"/>
                <a:ext cx="477" cy="224"/>
                <a:chOff x="3015" y="3962"/>
                <a:chExt cx="477" cy="224"/>
              </a:xfrm>
            </p:grpSpPr>
            <p:sp>
              <p:nvSpPr>
                <p:cNvPr id="134382" name="Arc 62">
                  <a:extLst>
                    <a:ext uri="{FF2B5EF4-FFF2-40B4-BE49-F238E27FC236}">
                      <a16:creationId xmlns:a16="http://schemas.microsoft.com/office/drawing/2014/main" id="{D56F219C-D9E9-494F-AE85-3045986D4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12" y="3964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3" name="Arc 63">
                  <a:extLst>
                    <a:ext uri="{FF2B5EF4-FFF2-40B4-BE49-F238E27FC236}">
                      <a16:creationId xmlns:a16="http://schemas.microsoft.com/office/drawing/2014/main" id="{06D86896-9F8E-C84D-BAE9-08018550F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15" y="4019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4" name="Arc 64">
                  <a:extLst>
                    <a:ext uri="{FF2B5EF4-FFF2-40B4-BE49-F238E27FC236}">
                      <a16:creationId xmlns:a16="http://schemas.microsoft.com/office/drawing/2014/main" id="{531A6718-3410-1841-A94D-6C438BF805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68" y="398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5" name="Arc 65">
                  <a:extLst>
                    <a:ext uri="{FF2B5EF4-FFF2-40B4-BE49-F238E27FC236}">
                      <a16:creationId xmlns:a16="http://schemas.microsoft.com/office/drawing/2014/main" id="{8D72DFE7-749E-B14A-9B8C-2AF1662BA4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70" y="4001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6" name="Arc 66">
                  <a:extLst>
                    <a:ext uri="{FF2B5EF4-FFF2-40B4-BE49-F238E27FC236}">
                      <a16:creationId xmlns:a16="http://schemas.microsoft.com/office/drawing/2014/main" id="{EC38E125-59CA-B74F-80DF-27CD28CBB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96" y="4023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7" name="Arc 67">
                  <a:extLst>
                    <a:ext uri="{FF2B5EF4-FFF2-40B4-BE49-F238E27FC236}">
                      <a16:creationId xmlns:a16="http://schemas.microsoft.com/office/drawing/2014/main" id="{83024D0E-FBEF-DF4B-B450-40EA03DF63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41" y="3991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8" name="Arc 68">
                  <a:extLst>
                    <a:ext uri="{FF2B5EF4-FFF2-40B4-BE49-F238E27FC236}">
                      <a16:creationId xmlns:a16="http://schemas.microsoft.com/office/drawing/2014/main" id="{FD6AFEE6-4362-F448-A2FB-55111D21D6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339" y="4046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9" name="Arc 69">
                  <a:extLst>
                    <a:ext uri="{FF2B5EF4-FFF2-40B4-BE49-F238E27FC236}">
                      <a16:creationId xmlns:a16="http://schemas.microsoft.com/office/drawing/2014/main" id="{82B5A88F-9569-3E46-81AF-28314B4EB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75" y="4125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0" name="Arc 70">
                  <a:extLst>
                    <a:ext uri="{FF2B5EF4-FFF2-40B4-BE49-F238E27FC236}">
                      <a16:creationId xmlns:a16="http://schemas.microsoft.com/office/drawing/2014/main" id="{02935024-7629-0743-837B-4AF17EE68E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35" y="409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1" name="Arc 71">
                  <a:extLst>
                    <a:ext uri="{FF2B5EF4-FFF2-40B4-BE49-F238E27FC236}">
                      <a16:creationId xmlns:a16="http://schemas.microsoft.com/office/drawing/2014/main" id="{BB5F152A-7BEB-2A44-B191-C8768EBDA0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8" y="4137"/>
                  <a:ext cx="21" cy="49"/>
                </a:xfrm>
                <a:custGeom>
                  <a:avLst/>
                  <a:gdLst>
                    <a:gd name="T0" fmla="*/ 0 w 22652"/>
                    <a:gd name="T1" fmla="*/ 0 h 21600"/>
                    <a:gd name="T2" fmla="*/ 0 w 22652"/>
                    <a:gd name="T3" fmla="*/ 0 h 21600"/>
                    <a:gd name="T4" fmla="*/ 0 w 22652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52" h="21600" fill="none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</a:path>
                    <a:path w="22652" h="21600" stroke="0" extrusionOk="0">
                      <a:moveTo>
                        <a:pt x="22652" y="0"/>
                      </a:moveTo>
                      <a:cubicBezTo>
                        <a:pt x="22652" y="11929"/>
                        <a:pt x="12981" y="21600"/>
                        <a:pt x="1052" y="21600"/>
                      </a:cubicBezTo>
                      <a:cubicBezTo>
                        <a:pt x="701" y="21599"/>
                        <a:pt x="350" y="21591"/>
                        <a:pt x="-1" y="21574"/>
                      </a:cubicBezTo>
                      <a:lnTo>
                        <a:pt x="1052" y="0"/>
                      </a:lnTo>
                      <a:lnTo>
                        <a:pt x="22652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2" name="Arc 72">
                  <a:extLst>
                    <a:ext uri="{FF2B5EF4-FFF2-40B4-BE49-F238E27FC236}">
                      <a16:creationId xmlns:a16="http://schemas.microsoft.com/office/drawing/2014/main" id="{2479C841-025D-5E4D-9D2C-F00EFEB07D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15" y="4099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3" name="Arc 73">
                  <a:extLst>
                    <a:ext uri="{FF2B5EF4-FFF2-40B4-BE49-F238E27FC236}">
                      <a16:creationId xmlns:a16="http://schemas.microsoft.com/office/drawing/2014/main" id="{4F483B82-A906-C64A-AC32-28FC020AFB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58" y="4099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4" name="Arc 74">
                  <a:extLst>
                    <a:ext uri="{FF2B5EF4-FFF2-40B4-BE49-F238E27FC236}">
                      <a16:creationId xmlns:a16="http://schemas.microsoft.com/office/drawing/2014/main" id="{56369599-9798-C749-A9F0-97C6EE6F6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17" y="4064"/>
                  <a:ext cx="29" cy="50"/>
                </a:xfrm>
                <a:custGeom>
                  <a:avLst/>
                  <a:gdLst>
                    <a:gd name="T0" fmla="*/ 0 w 22359"/>
                    <a:gd name="T1" fmla="*/ 0 h 21600"/>
                    <a:gd name="T2" fmla="*/ 0 w 22359"/>
                    <a:gd name="T3" fmla="*/ 0 h 21600"/>
                    <a:gd name="T4" fmla="*/ 0 w 2235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9" h="21600" fill="none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</a:path>
                    <a:path w="22359" h="21600" stroke="0" extrusionOk="0">
                      <a:moveTo>
                        <a:pt x="0" y="13"/>
                      </a:moveTo>
                      <a:cubicBezTo>
                        <a:pt x="254" y="4"/>
                        <a:pt x="508" y="-1"/>
                        <a:pt x="763" y="-1"/>
                      </a:cubicBezTo>
                      <a:cubicBezTo>
                        <a:pt x="12522" y="-1"/>
                        <a:pt x="22121" y="9406"/>
                        <a:pt x="22358" y="21164"/>
                      </a:cubicBezTo>
                      <a:lnTo>
                        <a:pt x="763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5" name="Arc 75">
                  <a:extLst>
                    <a:ext uri="{FF2B5EF4-FFF2-40B4-BE49-F238E27FC236}">
                      <a16:creationId xmlns:a16="http://schemas.microsoft.com/office/drawing/2014/main" id="{09D669A9-E872-C14E-B78F-8DCF7EB34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3" y="4121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6" name="Arc 76">
                  <a:extLst>
                    <a:ext uri="{FF2B5EF4-FFF2-40B4-BE49-F238E27FC236}">
                      <a16:creationId xmlns:a16="http://schemas.microsoft.com/office/drawing/2014/main" id="{0CA372B9-81F2-0049-9340-539DA3A43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098" y="4072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7" name="Arc 77">
                  <a:extLst>
                    <a:ext uri="{FF2B5EF4-FFF2-40B4-BE49-F238E27FC236}">
                      <a16:creationId xmlns:a16="http://schemas.microsoft.com/office/drawing/2014/main" id="{E8C3582A-0EAF-B647-BD07-8415B8D1D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33" y="407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8" name="Arc 78">
                  <a:extLst>
                    <a:ext uri="{FF2B5EF4-FFF2-40B4-BE49-F238E27FC236}">
                      <a16:creationId xmlns:a16="http://schemas.microsoft.com/office/drawing/2014/main" id="{0FCCF442-09D6-EE4F-BE11-8D586F6D7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92" y="4040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99" name="Arc 79">
                  <a:extLst>
                    <a:ext uri="{FF2B5EF4-FFF2-40B4-BE49-F238E27FC236}">
                      <a16:creationId xmlns:a16="http://schemas.microsoft.com/office/drawing/2014/main" id="{D8898A7A-C343-5B46-9225-36676711D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83" y="4098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00" name="Arc 80">
                  <a:extLst>
                    <a:ext uri="{FF2B5EF4-FFF2-40B4-BE49-F238E27FC236}">
                      <a16:creationId xmlns:a16="http://schemas.microsoft.com/office/drawing/2014/main" id="{1700012B-3BFD-2746-9295-16CFB38A10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75" y="404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01" name="Arc 81">
                  <a:extLst>
                    <a:ext uri="{FF2B5EF4-FFF2-40B4-BE49-F238E27FC236}">
                      <a16:creationId xmlns:a16="http://schemas.microsoft.com/office/drawing/2014/main" id="{1506893C-2ABA-5A4B-A963-AAE1DA8D7A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15" y="4047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02" name="Arc 82">
                  <a:extLst>
                    <a:ext uri="{FF2B5EF4-FFF2-40B4-BE49-F238E27FC236}">
                      <a16:creationId xmlns:a16="http://schemas.microsoft.com/office/drawing/2014/main" id="{A88ECE03-89CF-E847-88F6-25727FE47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74" y="4011"/>
                  <a:ext cx="30" cy="49"/>
                </a:xfrm>
                <a:custGeom>
                  <a:avLst/>
                  <a:gdLst>
                    <a:gd name="T0" fmla="*/ 0 w 22332"/>
                    <a:gd name="T1" fmla="*/ 0 h 21600"/>
                    <a:gd name="T2" fmla="*/ 0 w 22332"/>
                    <a:gd name="T3" fmla="*/ 0 h 21600"/>
                    <a:gd name="T4" fmla="*/ 0 w 22332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32" h="21600" fill="none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</a:path>
                    <a:path w="22332" h="21600" stroke="0" extrusionOk="0">
                      <a:moveTo>
                        <a:pt x="0" y="12"/>
                      </a:moveTo>
                      <a:cubicBezTo>
                        <a:pt x="243" y="4"/>
                        <a:pt x="487" y="-1"/>
                        <a:pt x="732" y="-1"/>
                      </a:cubicBezTo>
                      <a:cubicBezTo>
                        <a:pt x="12661" y="-1"/>
                        <a:pt x="22332" y="9670"/>
                        <a:pt x="22332" y="21600"/>
                      </a:cubicBezTo>
                      <a:lnTo>
                        <a:pt x="732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03" name="Arc 83">
                  <a:extLst>
                    <a:ext uri="{FF2B5EF4-FFF2-40B4-BE49-F238E27FC236}">
                      <a16:creationId xmlns:a16="http://schemas.microsoft.com/office/drawing/2014/main" id="{55B3FAB8-DE81-F441-9F1E-D9E4B97AC1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61" y="407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04" name="Arc 84">
                  <a:extLst>
                    <a:ext uri="{FF2B5EF4-FFF2-40B4-BE49-F238E27FC236}">
                      <a16:creationId xmlns:a16="http://schemas.microsoft.com/office/drawing/2014/main" id="{321F6217-DB85-E541-918E-7DE8C65F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57" y="4019"/>
                  <a:ext cx="20" cy="48"/>
                </a:xfrm>
                <a:custGeom>
                  <a:avLst/>
                  <a:gdLst>
                    <a:gd name="T0" fmla="*/ 0 w 21596"/>
                    <a:gd name="T1" fmla="*/ 0 h 21575"/>
                    <a:gd name="T2" fmla="*/ 0 w 21596"/>
                    <a:gd name="T3" fmla="*/ 0 h 21575"/>
                    <a:gd name="T4" fmla="*/ 0 w 21596"/>
                    <a:gd name="T5" fmla="*/ 0 h 2157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5" fill="none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</a:path>
                    <a:path w="21596" h="21575" stroke="0" extrusionOk="0">
                      <a:moveTo>
                        <a:pt x="0" y="21140"/>
                      </a:moveTo>
                      <a:cubicBezTo>
                        <a:pt x="229" y="9785"/>
                        <a:pt x="9210" y="547"/>
                        <a:pt x="20554" y="0"/>
                      </a:cubicBezTo>
                      <a:lnTo>
                        <a:pt x="21596" y="21575"/>
                      </a:lnTo>
                      <a:lnTo>
                        <a:pt x="0" y="2114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405" name="Arc 85">
                  <a:extLst>
                    <a:ext uri="{FF2B5EF4-FFF2-40B4-BE49-F238E27FC236}">
                      <a16:creationId xmlns:a16="http://schemas.microsoft.com/office/drawing/2014/main" id="{D14DB986-464A-394A-9090-5471E2755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3438" y="3962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</p:grpSp>
          <p:grpSp>
            <p:nvGrpSpPr>
              <p:cNvPr id="134357" name="Group 86">
                <a:extLst>
                  <a:ext uri="{FF2B5EF4-FFF2-40B4-BE49-F238E27FC236}">
                    <a16:creationId xmlns:a16="http://schemas.microsoft.com/office/drawing/2014/main" id="{F139A9BE-3F72-DA4F-902F-27715AE093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9" y="3961"/>
                <a:ext cx="477" cy="224"/>
                <a:chOff x="3519" y="3961"/>
                <a:chExt cx="477" cy="224"/>
              </a:xfrm>
            </p:grpSpPr>
            <p:sp>
              <p:nvSpPr>
                <p:cNvPr id="134358" name="Arc 87">
                  <a:extLst>
                    <a:ext uri="{FF2B5EF4-FFF2-40B4-BE49-F238E27FC236}">
                      <a16:creationId xmlns:a16="http://schemas.microsoft.com/office/drawing/2014/main" id="{386E3752-4DE8-664F-984B-DAA7E536B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69" y="3964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59" name="Arc 88">
                  <a:extLst>
                    <a:ext uri="{FF2B5EF4-FFF2-40B4-BE49-F238E27FC236}">
                      <a16:creationId xmlns:a16="http://schemas.microsoft.com/office/drawing/2014/main" id="{E16A9E78-6D9A-5543-89A4-73AB2CDEB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67" y="4018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0" name="Arc 89">
                  <a:extLst>
                    <a:ext uri="{FF2B5EF4-FFF2-40B4-BE49-F238E27FC236}">
                      <a16:creationId xmlns:a16="http://schemas.microsoft.com/office/drawing/2014/main" id="{F0982E4A-26A2-2F4B-BF67-D5AEB8509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20" y="3987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1" name="Arc 90">
                  <a:extLst>
                    <a:ext uri="{FF2B5EF4-FFF2-40B4-BE49-F238E27FC236}">
                      <a16:creationId xmlns:a16="http://schemas.microsoft.com/office/drawing/2014/main" id="{2A018128-045F-4347-A298-0A752BE02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19" y="4001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2" name="Arc 91">
                  <a:extLst>
                    <a:ext uri="{FF2B5EF4-FFF2-40B4-BE49-F238E27FC236}">
                      <a16:creationId xmlns:a16="http://schemas.microsoft.com/office/drawing/2014/main" id="{A574F5BD-87ED-2149-A650-B38D6E3A1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93" y="4024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3" name="Arc 92">
                  <a:extLst>
                    <a:ext uri="{FF2B5EF4-FFF2-40B4-BE49-F238E27FC236}">
                      <a16:creationId xmlns:a16="http://schemas.microsoft.com/office/drawing/2014/main" id="{F9902880-0588-1F49-B461-BB289E8B3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42" y="3991"/>
                  <a:ext cx="27" cy="49"/>
                </a:xfrm>
                <a:custGeom>
                  <a:avLst/>
                  <a:gdLst>
                    <a:gd name="T0" fmla="*/ 0 w 21600"/>
                    <a:gd name="T1" fmla="*/ 0 h 21585"/>
                    <a:gd name="T2" fmla="*/ 0 w 21600"/>
                    <a:gd name="T3" fmla="*/ 0 h 21585"/>
                    <a:gd name="T4" fmla="*/ 0 w 21600"/>
                    <a:gd name="T5" fmla="*/ 0 h 215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5" fill="none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</a:path>
                    <a:path w="21600" h="21585" stroke="0" extrusionOk="0">
                      <a:moveTo>
                        <a:pt x="20785" y="21584"/>
                      </a:moveTo>
                      <a:cubicBezTo>
                        <a:pt x="9181" y="21146"/>
                        <a:pt x="-1" y="11612"/>
                        <a:pt x="-1" y="-1"/>
                      </a:cubicBezTo>
                      <a:lnTo>
                        <a:pt x="21600" y="0"/>
                      </a:lnTo>
                      <a:lnTo>
                        <a:pt x="20785" y="2158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4" name="Arc 93">
                  <a:extLst>
                    <a:ext uri="{FF2B5EF4-FFF2-40B4-BE49-F238E27FC236}">
                      <a16:creationId xmlns:a16="http://schemas.microsoft.com/office/drawing/2014/main" id="{55EB0851-2138-0F41-B7AE-8B412794D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643" y="4045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5" name="Arc 94">
                  <a:extLst>
                    <a:ext uri="{FF2B5EF4-FFF2-40B4-BE49-F238E27FC236}">
                      <a16:creationId xmlns:a16="http://schemas.microsoft.com/office/drawing/2014/main" id="{3B214E25-403E-2E47-8F63-12DB17E5E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06" y="4124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6" name="Arc 95">
                  <a:extLst>
                    <a:ext uri="{FF2B5EF4-FFF2-40B4-BE49-F238E27FC236}">
                      <a16:creationId xmlns:a16="http://schemas.microsoft.com/office/drawing/2014/main" id="{34CDAA27-3557-3B4B-950E-77444573B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47" y="4089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7" name="Arc 96">
                  <a:extLst>
                    <a:ext uri="{FF2B5EF4-FFF2-40B4-BE49-F238E27FC236}">
                      <a16:creationId xmlns:a16="http://schemas.microsoft.com/office/drawing/2014/main" id="{B2975891-0567-2B47-AFC0-A08ED0EC65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71" y="4136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8" name="Arc 97">
                  <a:extLst>
                    <a:ext uri="{FF2B5EF4-FFF2-40B4-BE49-F238E27FC236}">
                      <a16:creationId xmlns:a16="http://schemas.microsoft.com/office/drawing/2014/main" id="{1D84AEAB-BFF0-A147-81CD-5E6F8FD2F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974" y="4097"/>
                  <a:ext cx="22" cy="50"/>
                </a:xfrm>
                <a:custGeom>
                  <a:avLst/>
                  <a:gdLst>
                    <a:gd name="T0" fmla="*/ 0 w 22589"/>
                    <a:gd name="T1" fmla="*/ 0 h 21600"/>
                    <a:gd name="T2" fmla="*/ 0 w 22589"/>
                    <a:gd name="T3" fmla="*/ 0 h 21600"/>
                    <a:gd name="T4" fmla="*/ 0 w 2258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589" h="21600" fill="none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</a:path>
                    <a:path w="22589" h="21600" stroke="0" extrusionOk="0">
                      <a:moveTo>
                        <a:pt x="-1" y="22"/>
                      </a:moveTo>
                      <a:cubicBezTo>
                        <a:pt x="331" y="7"/>
                        <a:pt x="662" y="-1"/>
                        <a:pt x="994" y="-1"/>
                      </a:cubicBezTo>
                      <a:cubicBezTo>
                        <a:pt x="12749" y="-1"/>
                        <a:pt x="22346" y="9400"/>
                        <a:pt x="22589" y="21152"/>
                      </a:cubicBezTo>
                      <a:lnTo>
                        <a:pt x="994" y="21600"/>
                      </a:lnTo>
                      <a:lnTo>
                        <a:pt x="-1" y="2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69" name="Arc 98">
                  <a:extLst>
                    <a:ext uri="{FF2B5EF4-FFF2-40B4-BE49-F238E27FC236}">
                      <a16:creationId xmlns:a16="http://schemas.microsoft.com/office/drawing/2014/main" id="{B2360361-F31E-824E-92E2-E44F5FB9D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23" y="409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0" name="Arc 99">
                  <a:extLst>
                    <a:ext uri="{FF2B5EF4-FFF2-40B4-BE49-F238E27FC236}">
                      <a16:creationId xmlns:a16="http://schemas.microsoft.com/office/drawing/2014/main" id="{8E12032A-E415-F043-95BB-2D6AF70950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65" y="4063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1" name="Arc 100">
                  <a:extLst>
                    <a:ext uri="{FF2B5EF4-FFF2-40B4-BE49-F238E27FC236}">
                      <a16:creationId xmlns:a16="http://schemas.microsoft.com/office/drawing/2014/main" id="{65289C7F-736A-CC4E-B584-5CB98D7E30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86" y="412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4" fill="none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</a:path>
                    <a:path w="21600" h="21574" stroke="0" extrusionOk="0">
                      <a:moveTo>
                        <a:pt x="20547" y="21574"/>
                      </a:moveTo>
                      <a:cubicBezTo>
                        <a:pt x="9041" y="21013"/>
                        <a:pt x="-1" y="11520"/>
                        <a:pt x="-1" y="-1"/>
                      </a:cubicBezTo>
                      <a:lnTo>
                        <a:pt x="21600" y="0"/>
                      </a:lnTo>
                      <a:lnTo>
                        <a:pt x="20547" y="215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2" name="Arc 101">
                  <a:extLst>
                    <a:ext uri="{FF2B5EF4-FFF2-40B4-BE49-F238E27FC236}">
                      <a16:creationId xmlns:a16="http://schemas.microsoft.com/office/drawing/2014/main" id="{83CAED4A-C57A-9446-8F59-BBE7AA08D7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90" y="4071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3" name="Arc 102">
                  <a:extLst>
                    <a:ext uri="{FF2B5EF4-FFF2-40B4-BE49-F238E27FC236}">
                      <a16:creationId xmlns:a16="http://schemas.microsoft.com/office/drawing/2014/main" id="{1ACFC8A4-FD4A-9445-9E2E-8A7B107DA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49" y="4074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4" name="Arc 103">
                  <a:extLst>
                    <a:ext uri="{FF2B5EF4-FFF2-40B4-BE49-F238E27FC236}">
                      <a16:creationId xmlns:a16="http://schemas.microsoft.com/office/drawing/2014/main" id="{AF476175-E674-E74C-9D74-68A1BA028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88" y="4039"/>
                  <a:ext cx="29" cy="49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47"/>
                        <a:pt x="9223" y="400"/>
                        <a:pt x="20855" y="-1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5" name="Arc 104">
                  <a:extLst>
                    <a:ext uri="{FF2B5EF4-FFF2-40B4-BE49-F238E27FC236}">
                      <a16:creationId xmlns:a16="http://schemas.microsoft.com/office/drawing/2014/main" id="{42431C6E-3007-9343-8596-845DD6CD96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05" y="4098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6" name="Arc 105">
                  <a:extLst>
                    <a:ext uri="{FF2B5EF4-FFF2-40B4-BE49-F238E27FC236}">
                      <a16:creationId xmlns:a16="http://schemas.microsoft.com/office/drawing/2014/main" id="{351A0D3F-2C02-F149-AA05-F2F9A7B11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813" y="4044"/>
                  <a:ext cx="22" cy="50"/>
                </a:xfrm>
                <a:custGeom>
                  <a:avLst/>
                  <a:gdLst>
                    <a:gd name="T0" fmla="*/ 0 w 22613"/>
                    <a:gd name="T1" fmla="*/ 0 h 21600"/>
                    <a:gd name="T2" fmla="*/ 0 w 22613"/>
                    <a:gd name="T3" fmla="*/ 0 h 21600"/>
                    <a:gd name="T4" fmla="*/ 0 w 22613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3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</a:path>
                    <a:path w="22613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6" y="-1"/>
                        <a:pt x="22375" y="9406"/>
                        <a:pt x="22612" y="2116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7" name="Arc 106">
                  <a:extLst>
                    <a:ext uri="{FF2B5EF4-FFF2-40B4-BE49-F238E27FC236}">
                      <a16:creationId xmlns:a16="http://schemas.microsoft.com/office/drawing/2014/main" id="{8B93B919-B7D5-9C48-B6F4-A913EB6B99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666" y="4045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8" name="Arc 107">
                  <a:extLst>
                    <a:ext uri="{FF2B5EF4-FFF2-40B4-BE49-F238E27FC236}">
                      <a16:creationId xmlns:a16="http://schemas.microsoft.com/office/drawing/2014/main" id="{ECBC161F-83FC-7245-878C-97C760F8F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06" y="4010"/>
                  <a:ext cx="30" cy="49"/>
                </a:xfrm>
                <a:custGeom>
                  <a:avLst/>
                  <a:gdLst>
                    <a:gd name="T0" fmla="*/ 0 w 21600"/>
                    <a:gd name="T1" fmla="*/ 0 h 21588"/>
                    <a:gd name="T2" fmla="*/ 0 w 21600"/>
                    <a:gd name="T3" fmla="*/ 0 h 21588"/>
                    <a:gd name="T4" fmla="*/ 0 w 21600"/>
                    <a:gd name="T5" fmla="*/ 0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8" fill="none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</a:path>
                    <a:path w="21600" h="21588" stroke="0" extrusionOk="0">
                      <a:moveTo>
                        <a:pt x="-1" y="21587"/>
                      </a:moveTo>
                      <a:cubicBezTo>
                        <a:pt x="-1" y="9943"/>
                        <a:pt x="9230" y="395"/>
                        <a:pt x="20868" y="0"/>
                      </a:cubicBezTo>
                      <a:lnTo>
                        <a:pt x="21600" y="21588"/>
                      </a:lnTo>
                      <a:lnTo>
                        <a:pt x="-1" y="2158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79" name="Arc 108">
                  <a:extLst>
                    <a:ext uri="{FF2B5EF4-FFF2-40B4-BE49-F238E27FC236}">
                      <a16:creationId xmlns:a16="http://schemas.microsoft.com/office/drawing/2014/main" id="{10D7810F-E3EF-4944-ADA3-4C0A69E8F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27" y="4070"/>
                  <a:ext cx="22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0" name="Arc 109">
                  <a:extLst>
                    <a:ext uri="{FF2B5EF4-FFF2-40B4-BE49-F238E27FC236}">
                      <a16:creationId xmlns:a16="http://schemas.microsoft.com/office/drawing/2014/main" id="{006D0F04-75E6-0D41-861E-660A90203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3733" y="4018"/>
                  <a:ext cx="22" cy="49"/>
                </a:xfrm>
                <a:custGeom>
                  <a:avLst/>
                  <a:gdLst>
                    <a:gd name="T0" fmla="*/ 0 w 22612"/>
                    <a:gd name="T1" fmla="*/ 0 h 21600"/>
                    <a:gd name="T2" fmla="*/ 0 w 22612"/>
                    <a:gd name="T3" fmla="*/ 0 h 21600"/>
                    <a:gd name="T4" fmla="*/ 0 w 22612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2" h="21600" fill="none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</a:path>
                    <a:path w="22612" h="21600" stroke="0" extrusionOk="0">
                      <a:moveTo>
                        <a:pt x="-1" y="23"/>
                      </a:moveTo>
                      <a:cubicBezTo>
                        <a:pt x="338" y="7"/>
                        <a:pt x="677" y="-1"/>
                        <a:pt x="1017" y="-1"/>
                      </a:cubicBezTo>
                      <a:cubicBezTo>
                        <a:pt x="12772" y="-1"/>
                        <a:pt x="22370" y="9401"/>
                        <a:pt x="22612" y="21154"/>
                      </a:cubicBezTo>
                      <a:lnTo>
                        <a:pt x="1017" y="21600"/>
                      </a:lnTo>
                      <a:lnTo>
                        <a:pt x="-1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81" name="Arc 110">
                  <a:extLst>
                    <a:ext uri="{FF2B5EF4-FFF2-40B4-BE49-F238E27FC236}">
                      <a16:creationId xmlns:a16="http://schemas.microsoft.com/office/drawing/2014/main" id="{23C68F5B-38E5-A849-9467-66614C462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3550" y="396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</p:grpSp>
        </p:grpSp>
      </p:grpSp>
      <p:grpSp>
        <p:nvGrpSpPr>
          <p:cNvPr id="39944" name="Group 111">
            <a:extLst>
              <a:ext uri="{FF2B5EF4-FFF2-40B4-BE49-F238E27FC236}">
                <a16:creationId xmlns:a16="http://schemas.microsoft.com/office/drawing/2014/main" id="{2E7F68E2-82AC-0A4B-878E-E63F42A61AA9}"/>
              </a:ext>
            </a:extLst>
          </p:cNvPr>
          <p:cNvGrpSpPr>
            <a:grpSpLocks/>
          </p:cNvGrpSpPr>
          <p:nvPr/>
        </p:nvGrpSpPr>
        <p:grpSpPr bwMode="auto">
          <a:xfrm>
            <a:off x="618570" y="5968020"/>
            <a:ext cx="1828691" cy="371449"/>
            <a:chOff x="249" y="3993"/>
            <a:chExt cx="999" cy="226"/>
          </a:xfrm>
        </p:grpSpPr>
        <p:grpSp>
          <p:nvGrpSpPr>
            <p:cNvPr id="134252" name="Group 112">
              <a:extLst>
                <a:ext uri="{FF2B5EF4-FFF2-40B4-BE49-F238E27FC236}">
                  <a16:creationId xmlns:a16="http://schemas.microsoft.com/office/drawing/2014/main" id="{DC3A7190-0129-5B4A-BE30-6E4DF9D982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3993"/>
              <a:ext cx="982" cy="226"/>
              <a:chOff x="249" y="3993"/>
              <a:chExt cx="982" cy="226"/>
            </a:xfrm>
          </p:grpSpPr>
          <p:grpSp>
            <p:nvGrpSpPr>
              <p:cNvPr id="134304" name="Group 113">
                <a:extLst>
                  <a:ext uri="{FF2B5EF4-FFF2-40B4-BE49-F238E27FC236}">
                    <a16:creationId xmlns:a16="http://schemas.microsoft.com/office/drawing/2014/main" id="{1D067718-D8C2-914C-B647-AC2C2411DE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" y="3995"/>
                <a:ext cx="478" cy="224"/>
                <a:chOff x="249" y="3995"/>
                <a:chExt cx="478" cy="224"/>
              </a:xfrm>
            </p:grpSpPr>
            <p:sp>
              <p:nvSpPr>
                <p:cNvPr id="134330" name="Arc 114">
                  <a:extLst>
                    <a:ext uri="{FF2B5EF4-FFF2-40B4-BE49-F238E27FC236}">
                      <a16:creationId xmlns:a16="http://schemas.microsoft.com/office/drawing/2014/main" id="{F5B978D1-FDCA-064B-811A-AEA8D37D97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8" y="3997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1" name="Arc 115">
                  <a:extLst>
                    <a:ext uri="{FF2B5EF4-FFF2-40B4-BE49-F238E27FC236}">
                      <a16:creationId xmlns:a16="http://schemas.microsoft.com/office/drawing/2014/main" id="{8022B5EE-A1A9-5C41-BE99-BFD84EA11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9" y="4050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2" name="Arc 116">
                  <a:extLst>
                    <a:ext uri="{FF2B5EF4-FFF2-40B4-BE49-F238E27FC236}">
                      <a16:creationId xmlns:a16="http://schemas.microsoft.com/office/drawing/2014/main" id="{5453B1AA-9867-3649-8CE4-760CCA30E9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03" y="4020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3" name="Arc 117">
                  <a:extLst>
                    <a:ext uri="{FF2B5EF4-FFF2-40B4-BE49-F238E27FC236}">
                      <a16:creationId xmlns:a16="http://schemas.microsoft.com/office/drawing/2014/main" id="{E0323F82-FECA-4C43-94AB-B1F89582C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705" y="4033"/>
                  <a:ext cx="22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4" name="Arc 118">
                  <a:extLst>
                    <a:ext uri="{FF2B5EF4-FFF2-40B4-BE49-F238E27FC236}">
                      <a16:creationId xmlns:a16="http://schemas.microsoft.com/office/drawing/2014/main" id="{4202EF6F-4E44-AF4A-9AB4-04F99F430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31" y="4056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5" name="Arc 119">
                  <a:extLst>
                    <a:ext uri="{FF2B5EF4-FFF2-40B4-BE49-F238E27FC236}">
                      <a16:creationId xmlns:a16="http://schemas.microsoft.com/office/drawing/2014/main" id="{EAF4625E-14F0-F040-B0E2-AF8BC80CE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76" y="4023"/>
                  <a:ext cx="28" cy="50"/>
                </a:xfrm>
                <a:custGeom>
                  <a:avLst/>
                  <a:gdLst>
                    <a:gd name="T0" fmla="*/ 0 w 22423"/>
                    <a:gd name="T1" fmla="*/ 0 h 22054"/>
                    <a:gd name="T2" fmla="*/ 0 w 22423"/>
                    <a:gd name="T3" fmla="*/ 0 h 22054"/>
                    <a:gd name="T4" fmla="*/ 0 w 22423"/>
                    <a:gd name="T5" fmla="*/ 0 h 2205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423" h="22054" fill="none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</a:path>
                    <a:path w="22423" h="22054" stroke="0" extrusionOk="0">
                      <a:moveTo>
                        <a:pt x="22418" y="-1"/>
                      </a:moveTo>
                      <a:cubicBezTo>
                        <a:pt x="22421" y="151"/>
                        <a:pt x="22423" y="302"/>
                        <a:pt x="22423" y="454"/>
                      </a:cubicBezTo>
                      <a:cubicBezTo>
                        <a:pt x="22423" y="12383"/>
                        <a:pt x="12752" y="22054"/>
                        <a:pt x="823" y="22054"/>
                      </a:cubicBezTo>
                      <a:cubicBezTo>
                        <a:pt x="548" y="22053"/>
                        <a:pt x="274" y="22048"/>
                        <a:pt x="-1" y="22038"/>
                      </a:cubicBezTo>
                      <a:lnTo>
                        <a:pt x="823" y="454"/>
                      </a:lnTo>
                      <a:lnTo>
                        <a:pt x="2241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6" name="Arc 120">
                  <a:extLst>
                    <a:ext uri="{FF2B5EF4-FFF2-40B4-BE49-F238E27FC236}">
                      <a16:creationId xmlns:a16="http://schemas.microsoft.com/office/drawing/2014/main" id="{A5F2530A-3A1F-2F43-866D-B0A5631B5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75" y="4079"/>
                  <a:ext cx="27" cy="49"/>
                </a:xfrm>
                <a:custGeom>
                  <a:avLst/>
                  <a:gdLst>
                    <a:gd name="T0" fmla="*/ 0 w 21596"/>
                    <a:gd name="T1" fmla="*/ 0 h 21585"/>
                    <a:gd name="T2" fmla="*/ 0 w 21596"/>
                    <a:gd name="T3" fmla="*/ 0 h 21585"/>
                    <a:gd name="T4" fmla="*/ 0 w 21596"/>
                    <a:gd name="T5" fmla="*/ 0 h 215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5" fill="none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</a:path>
                    <a:path w="21596" h="21585" stroke="0" extrusionOk="0">
                      <a:moveTo>
                        <a:pt x="0" y="21149"/>
                      </a:moveTo>
                      <a:cubicBezTo>
                        <a:pt x="231" y="9698"/>
                        <a:pt x="9359" y="418"/>
                        <a:pt x="20804" y="-1"/>
                      </a:cubicBezTo>
                      <a:lnTo>
                        <a:pt x="21596" y="21585"/>
                      </a:lnTo>
                      <a:lnTo>
                        <a:pt x="0" y="2114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7" name="Arc 121">
                  <a:extLst>
                    <a:ext uri="{FF2B5EF4-FFF2-40B4-BE49-F238E27FC236}">
                      <a16:creationId xmlns:a16="http://schemas.microsoft.com/office/drawing/2014/main" id="{997EC302-0508-7D41-B57F-0705F90B29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10" y="4157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8" name="Arc 122">
                  <a:extLst>
                    <a:ext uri="{FF2B5EF4-FFF2-40B4-BE49-F238E27FC236}">
                      <a16:creationId xmlns:a16="http://schemas.microsoft.com/office/drawing/2014/main" id="{E13353C8-2F25-8B43-AFC5-0BE92BB79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70" y="4123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39" name="Arc 123">
                  <a:extLst>
                    <a:ext uri="{FF2B5EF4-FFF2-40B4-BE49-F238E27FC236}">
                      <a16:creationId xmlns:a16="http://schemas.microsoft.com/office/drawing/2014/main" id="{2F7627D0-5A20-534B-864B-F02A3D64F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52" y="4169"/>
                  <a:ext cx="22" cy="50"/>
                </a:xfrm>
                <a:custGeom>
                  <a:avLst/>
                  <a:gdLst>
                    <a:gd name="T0" fmla="*/ 0 w 22663"/>
                    <a:gd name="T1" fmla="*/ 0 h 22056"/>
                    <a:gd name="T2" fmla="*/ 0 w 22663"/>
                    <a:gd name="T3" fmla="*/ 0 h 22056"/>
                    <a:gd name="T4" fmla="*/ 0 w 22663"/>
                    <a:gd name="T5" fmla="*/ 0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63" h="22056" fill="none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</a:path>
                    <a:path w="22663" h="22056" stroke="0" extrusionOk="0">
                      <a:moveTo>
                        <a:pt x="22658" y="-1"/>
                      </a:moveTo>
                      <a:cubicBezTo>
                        <a:pt x="22661" y="151"/>
                        <a:pt x="22663" y="303"/>
                        <a:pt x="22663" y="456"/>
                      </a:cubicBezTo>
                      <a:cubicBezTo>
                        <a:pt x="22663" y="12385"/>
                        <a:pt x="12992" y="22056"/>
                        <a:pt x="1063" y="22056"/>
                      </a:cubicBezTo>
                      <a:cubicBezTo>
                        <a:pt x="708" y="22055"/>
                        <a:pt x="354" y="22047"/>
                        <a:pt x="0" y="22029"/>
                      </a:cubicBezTo>
                      <a:lnTo>
                        <a:pt x="1063" y="456"/>
                      </a:lnTo>
                      <a:lnTo>
                        <a:pt x="22658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0" name="Arc 124">
                  <a:extLst>
                    <a:ext uri="{FF2B5EF4-FFF2-40B4-BE49-F238E27FC236}">
                      <a16:creationId xmlns:a16="http://schemas.microsoft.com/office/drawing/2014/main" id="{AABCB355-292C-674E-8376-947C55BC2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49" y="4131"/>
                  <a:ext cx="22" cy="49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1" name="Arc 125">
                  <a:extLst>
                    <a:ext uri="{FF2B5EF4-FFF2-40B4-BE49-F238E27FC236}">
                      <a16:creationId xmlns:a16="http://schemas.microsoft.com/office/drawing/2014/main" id="{3A14D502-B5EB-F944-B87D-3DED6B40F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93" y="4132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2" name="Arc 126">
                  <a:extLst>
                    <a:ext uri="{FF2B5EF4-FFF2-40B4-BE49-F238E27FC236}">
                      <a16:creationId xmlns:a16="http://schemas.microsoft.com/office/drawing/2014/main" id="{EB440172-2352-814C-B58A-544FEAFFA7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2" y="4096"/>
                  <a:ext cx="29" cy="50"/>
                </a:xfrm>
                <a:custGeom>
                  <a:avLst/>
                  <a:gdLst>
                    <a:gd name="T0" fmla="*/ 0 w 22371"/>
                    <a:gd name="T1" fmla="*/ 0 h 21600"/>
                    <a:gd name="T2" fmla="*/ 0 w 22371"/>
                    <a:gd name="T3" fmla="*/ 0 h 21600"/>
                    <a:gd name="T4" fmla="*/ 0 w 22371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71" h="21600" fill="none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</a:path>
                    <a:path w="22371" h="21600" stroke="0" extrusionOk="0">
                      <a:moveTo>
                        <a:pt x="-1" y="13"/>
                      </a:moveTo>
                      <a:cubicBezTo>
                        <a:pt x="256" y="4"/>
                        <a:pt x="513" y="-1"/>
                        <a:pt x="771" y="-1"/>
                      </a:cubicBezTo>
                      <a:cubicBezTo>
                        <a:pt x="12700" y="-1"/>
                        <a:pt x="22371" y="9670"/>
                        <a:pt x="22371" y="21600"/>
                      </a:cubicBezTo>
                      <a:lnTo>
                        <a:pt x="771" y="21600"/>
                      </a:lnTo>
                      <a:lnTo>
                        <a:pt x="-1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3" name="Arc 127">
                  <a:extLst>
                    <a:ext uri="{FF2B5EF4-FFF2-40B4-BE49-F238E27FC236}">
                      <a16:creationId xmlns:a16="http://schemas.microsoft.com/office/drawing/2014/main" id="{E2BBCBDC-82DC-DB4D-94B6-EC5881686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8" y="415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4" name="Arc 128">
                  <a:extLst>
                    <a:ext uri="{FF2B5EF4-FFF2-40B4-BE49-F238E27FC236}">
                      <a16:creationId xmlns:a16="http://schemas.microsoft.com/office/drawing/2014/main" id="{4404720F-65D1-F749-AAF2-5EA8DEE523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33" y="4105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5" name="Arc 129">
                  <a:extLst>
                    <a:ext uri="{FF2B5EF4-FFF2-40B4-BE49-F238E27FC236}">
                      <a16:creationId xmlns:a16="http://schemas.microsoft.com/office/drawing/2014/main" id="{930F532D-6826-B843-9248-8B6E0B600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68" y="4108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6" name="Arc 130">
                  <a:extLst>
                    <a:ext uri="{FF2B5EF4-FFF2-40B4-BE49-F238E27FC236}">
                      <a16:creationId xmlns:a16="http://schemas.microsoft.com/office/drawing/2014/main" id="{0E926079-B661-9B48-AAD8-67695744D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28" y="4072"/>
                  <a:ext cx="30" cy="49"/>
                </a:xfrm>
                <a:custGeom>
                  <a:avLst/>
                  <a:gdLst>
                    <a:gd name="T0" fmla="*/ 0 w 22344"/>
                    <a:gd name="T1" fmla="*/ 0 h 21600"/>
                    <a:gd name="T2" fmla="*/ 0 w 22344"/>
                    <a:gd name="T3" fmla="*/ 0 h 21600"/>
                    <a:gd name="T4" fmla="*/ 0 w 2234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4" h="21600" fill="none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</a:path>
                    <a:path w="22344" h="21600" stroke="0" extrusionOk="0">
                      <a:moveTo>
                        <a:pt x="-1" y="12"/>
                      </a:moveTo>
                      <a:cubicBezTo>
                        <a:pt x="247" y="4"/>
                        <a:pt x="495" y="-1"/>
                        <a:pt x="744" y="-1"/>
                      </a:cubicBezTo>
                      <a:cubicBezTo>
                        <a:pt x="12673" y="-1"/>
                        <a:pt x="22344" y="9670"/>
                        <a:pt x="22344" y="21600"/>
                      </a:cubicBezTo>
                      <a:lnTo>
                        <a:pt x="744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7" name="Arc 131">
                  <a:extLst>
                    <a:ext uri="{FF2B5EF4-FFF2-40B4-BE49-F238E27FC236}">
                      <a16:creationId xmlns:a16="http://schemas.microsoft.com/office/drawing/2014/main" id="{F0976979-F0D0-D04B-A470-3B3F46FCBA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9" y="4131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8" name="Arc 132">
                  <a:extLst>
                    <a:ext uri="{FF2B5EF4-FFF2-40B4-BE49-F238E27FC236}">
                      <a16:creationId xmlns:a16="http://schemas.microsoft.com/office/drawing/2014/main" id="{69B622B6-69AC-3F47-B762-E0A93A0B5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1" y="4078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49" name="Arc 133">
                  <a:extLst>
                    <a:ext uri="{FF2B5EF4-FFF2-40B4-BE49-F238E27FC236}">
                      <a16:creationId xmlns:a16="http://schemas.microsoft.com/office/drawing/2014/main" id="{51FCB2DA-E014-6C48-BE9B-55710F31AA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50" y="4080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50" name="Arc 134">
                  <a:extLst>
                    <a:ext uri="{FF2B5EF4-FFF2-40B4-BE49-F238E27FC236}">
                      <a16:creationId xmlns:a16="http://schemas.microsoft.com/office/drawing/2014/main" id="{749D93A3-010E-244D-A19F-18D73F415E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10" y="4043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51" name="Arc 135">
                  <a:extLst>
                    <a:ext uri="{FF2B5EF4-FFF2-40B4-BE49-F238E27FC236}">
                      <a16:creationId xmlns:a16="http://schemas.microsoft.com/office/drawing/2014/main" id="{4C92B08B-239D-9646-A67E-EB705C9CE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96" y="4102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52" name="Arc 136">
                  <a:extLst>
                    <a:ext uri="{FF2B5EF4-FFF2-40B4-BE49-F238E27FC236}">
                      <a16:creationId xmlns:a16="http://schemas.microsoft.com/office/drawing/2014/main" id="{1940B694-1D50-EB40-892B-A74FCA907A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91" y="4050"/>
                  <a:ext cx="21" cy="49"/>
                </a:xfrm>
                <a:custGeom>
                  <a:avLst/>
                  <a:gdLst>
                    <a:gd name="T0" fmla="*/ 0 w 21600"/>
                    <a:gd name="T1" fmla="*/ 0 h 21574"/>
                    <a:gd name="T2" fmla="*/ 0 w 21600"/>
                    <a:gd name="T3" fmla="*/ 0 h 21574"/>
                    <a:gd name="T4" fmla="*/ 0 w 21600"/>
                    <a:gd name="T5" fmla="*/ 0 h 215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4" fill="none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</a:path>
                    <a:path w="21600" h="21574" stroke="0" extrusionOk="0">
                      <a:moveTo>
                        <a:pt x="-1" y="21573"/>
                      </a:moveTo>
                      <a:cubicBezTo>
                        <a:pt x="-1" y="10053"/>
                        <a:pt x="9041" y="560"/>
                        <a:pt x="20547" y="-1"/>
                      </a:cubicBezTo>
                      <a:lnTo>
                        <a:pt x="21600" y="21574"/>
                      </a:lnTo>
                      <a:lnTo>
                        <a:pt x="-1" y="2157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53" name="Arc 137">
                  <a:extLst>
                    <a:ext uri="{FF2B5EF4-FFF2-40B4-BE49-F238E27FC236}">
                      <a16:creationId xmlns:a16="http://schemas.microsoft.com/office/drawing/2014/main" id="{917FFC20-2D7F-494C-A908-F7DCE9A5F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73" y="3995"/>
                  <a:ext cx="22" cy="49"/>
                </a:xfrm>
                <a:custGeom>
                  <a:avLst/>
                  <a:gdLst>
                    <a:gd name="T0" fmla="*/ 0 w 21600"/>
                    <a:gd name="T1" fmla="*/ 0 h 22011"/>
                    <a:gd name="T2" fmla="*/ 0 w 21600"/>
                    <a:gd name="T3" fmla="*/ 0 h 22011"/>
                    <a:gd name="T4" fmla="*/ 0 w 21600"/>
                    <a:gd name="T5" fmla="*/ 0 h 220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1" fill="none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11" stroke="0" extrusionOk="0">
                      <a:moveTo>
                        <a:pt x="20585" y="22011"/>
                      </a:moveTo>
                      <a:cubicBezTo>
                        <a:pt x="9063" y="21469"/>
                        <a:pt x="0" y="11970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85" y="2201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</p:grpSp>
          <p:grpSp>
            <p:nvGrpSpPr>
              <p:cNvPr id="134305" name="Group 138">
                <a:extLst>
                  <a:ext uri="{FF2B5EF4-FFF2-40B4-BE49-F238E27FC236}">
                    <a16:creationId xmlns:a16="http://schemas.microsoft.com/office/drawing/2014/main" id="{74EE4DED-2910-8142-AC1C-5BEC9A6EF9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3" y="3993"/>
                <a:ext cx="478" cy="225"/>
                <a:chOff x="753" y="3993"/>
                <a:chExt cx="478" cy="225"/>
              </a:xfrm>
            </p:grpSpPr>
            <p:sp>
              <p:nvSpPr>
                <p:cNvPr id="134306" name="Arc 139">
                  <a:extLst>
                    <a:ext uri="{FF2B5EF4-FFF2-40B4-BE49-F238E27FC236}">
                      <a16:creationId xmlns:a16="http://schemas.microsoft.com/office/drawing/2014/main" id="{7EC041EA-28B8-1242-B870-EF123086E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4" y="3997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07" name="Arc 140">
                  <a:extLst>
                    <a:ext uri="{FF2B5EF4-FFF2-40B4-BE49-F238E27FC236}">
                      <a16:creationId xmlns:a16="http://schemas.microsoft.com/office/drawing/2014/main" id="{947E68AF-E3B7-F34E-B38B-D557711D78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3" y="4050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08" name="Arc 141">
                  <a:extLst>
                    <a:ext uri="{FF2B5EF4-FFF2-40B4-BE49-F238E27FC236}">
                      <a16:creationId xmlns:a16="http://schemas.microsoft.com/office/drawing/2014/main" id="{629AD57E-16E6-B341-8BA4-E39948FB4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55" y="4019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09" name="Arc 142">
                  <a:extLst>
                    <a:ext uri="{FF2B5EF4-FFF2-40B4-BE49-F238E27FC236}">
                      <a16:creationId xmlns:a16="http://schemas.microsoft.com/office/drawing/2014/main" id="{37DCE91C-B0BD-AB41-87A9-B899198F8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53" y="4032"/>
                  <a:ext cx="22" cy="50"/>
                </a:xfrm>
                <a:custGeom>
                  <a:avLst/>
                  <a:gdLst>
                    <a:gd name="T0" fmla="*/ 0 w 21600"/>
                    <a:gd name="T1" fmla="*/ 0 h 21578"/>
                    <a:gd name="T2" fmla="*/ 0 w 21600"/>
                    <a:gd name="T3" fmla="*/ 0 h 21578"/>
                    <a:gd name="T4" fmla="*/ 0 w 21600"/>
                    <a:gd name="T5" fmla="*/ 0 h 2157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8" fill="none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</a:path>
                    <a:path w="21600" h="21578" stroke="0" extrusionOk="0">
                      <a:moveTo>
                        <a:pt x="-1" y="21577"/>
                      </a:moveTo>
                      <a:cubicBezTo>
                        <a:pt x="-1" y="10030"/>
                        <a:pt x="9083" y="524"/>
                        <a:pt x="20619" y="0"/>
                      </a:cubicBezTo>
                      <a:lnTo>
                        <a:pt x="21600" y="21578"/>
                      </a:lnTo>
                      <a:lnTo>
                        <a:pt x="-1" y="2157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0" name="Arc 143">
                  <a:extLst>
                    <a:ext uri="{FF2B5EF4-FFF2-40B4-BE49-F238E27FC236}">
                      <a16:creationId xmlns:a16="http://schemas.microsoft.com/office/drawing/2014/main" id="{8FB5B052-E5C9-BA49-80CB-E2F976032D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28" y="4056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1" name="Arc 144">
                  <a:extLst>
                    <a:ext uri="{FF2B5EF4-FFF2-40B4-BE49-F238E27FC236}">
                      <a16:creationId xmlns:a16="http://schemas.microsoft.com/office/drawing/2014/main" id="{5B577D28-93C1-5040-BD52-40261FB6F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7" y="4024"/>
                  <a:ext cx="27" cy="49"/>
                </a:xfrm>
                <a:custGeom>
                  <a:avLst/>
                  <a:gdLst>
                    <a:gd name="T0" fmla="*/ 0 w 21600"/>
                    <a:gd name="T1" fmla="*/ 0 h 22021"/>
                    <a:gd name="T2" fmla="*/ 0 w 21600"/>
                    <a:gd name="T3" fmla="*/ 0 h 22021"/>
                    <a:gd name="T4" fmla="*/ 0 w 21600"/>
                    <a:gd name="T5" fmla="*/ 0 h 2202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1" fill="none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1" stroke="0" extrusionOk="0">
                      <a:moveTo>
                        <a:pt x="20776" y="22021"/>
                      </a:moveTo>
                      <a:cubicBezTo>
                        <a:pt x="9176" y="21578"/>
                        <a:pt x="0" y="12046"/>
                        <a:pt x="0" y="437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7"/>
                      </a:lnTo>
                      <a:lnTo>
                        <a:pt x="20776" y="2202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2" name="Arc 145">
                  <a:extLst>
                    <a:ext uri="{FF2B5EF4-FFF2-40B4-BE49-F238E27FC236}">
                      <a16:creationId xmlns:a16="http://schemas.microsoft.com/office/drawing/2014/main" id="{F05B22C8-233D-CF4D-BE26-4B09C9B070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8" y="4078"/>
                  <a:ext cx="27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3" name="Arc 146">
                  <a:extLst>
                    <a:ext uri="{FF2B5EF4-FFF2-40B4-BE49-F238E27FC236}">
                      <a16:creationId xmlns:a16="http://schemas.microsoft.com/office/drawing/2014/main" id="{1387E67F-A5BD-4A48-B5AA-8B9CD384E4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42" y="415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4" name="Arc 147">
                  <a:extLst>
                    <a:ext uri="{FF2B5EF4-FFF2-40B4-BE49-F238E27FC236}">
                      <a16:creationId xmlns:a16="http://schemas.microsoft.com/office/drawing/2014/main" id="{BDC1E663-D499-EC4B-BFBF-3103B8027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82" y="4122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5" name="Arc 148">
                  <a:extLst>
                    <a:ext uri="{FF2B5EF4-FFF2-40B4-BE49-F238E27FC236}">
                      <a16:creationId xmlns:a16="http://schemas.microsoft.com/office/drawing/2014/main" id="{CFEEF577-F543-E244-AA7D-9DD030E7A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07" y="4169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6" name="Arc 149">
                  <a:extLst>
                    <a:ext uri="{FF2B5EF4-FFF2-40B4-BE49-F238E27FC236}">
                      <a16:creationId xmlns:a16="http://schemas.microsoft.com/office/drawing/2014/main" id="{DB1346D2-A9B3-914D-942A-186D690E5A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09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7" name="Arc 150">
                  <a:extLst>
                    <a:ext uri="{FF2B5EF4-FFF2-40B4-BE49-F238E27FC236}">
                      <a16:creationId xmlns:a16="http://schemas.microsoft.com/office/drawing/2014/main" id="{69B9A7EE-25DA-CF44-B72D-7660A9663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59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8" name="Arc 151">
                  <a:extLst>
                    <a:ext uri="{FF2B5EF4-FFF2-40B4-BE49-F238E27FC236}">
                      <a16:creationId xmlns:a16="http://schemas.microsoft.com/office/drawing/2014/main" id="{8053FF05-1AD5-0A4E-A1AC-EBF785491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00" y="4096"/>
                  <a:ext cx="28" cy="50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56"/>
                        <a:pt x="9207" y="414"/>
                        <a:pt x="20828" y="-1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19" name="Arc 152">
                  <a:extLst>
                    <a:ext uri="{FF2B5EF4-FFF2-40B4-BE49-F238E27FC236}">
                      <a16:creationId xmlns:a16="http://schemas.microsoft.com/office/drawing/2014/main" id="{37127433-1185-4449-A2C4-10ED52F847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21" y="4153"/>
                  <a:ext cx="21" cy="49"/>
                </a:xfrm>
                <a:custGeom>
                  <a:avLst/>
                  <a:gdLst>
                    <a:gd name="T0" fmla="*/ 0 w 21600"/>
                    <a:gd name="T1" fmla="*/ 0 h 22009"/>
                    <a:gd name="T2" fmla="*/ 0 w 21600"/>
                    <a:gd name="T3" fmla="*/ 0 h 22009"/>
                    <a:gd name="T4" fmla="*/ 0 w 21600"/>
                    <a:gd name="T5" fmla="*/ 0 h 2200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09" fill="none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</a:path>
                    <a:path w="21600" h="22009" stroke="0" extrusionOk="0">
                      <a:moveTo>
                        <a:pt x="20537" y="22008"/>
                      </a:moveTo>
                      <a:cubicBezTo>
                        <a:pt x="9034" y="21442"/>
                        <a:pt x="0" y="11951"/>
                        <a:pt x="0" y="435"/>
                      </a:cubicBezTo>
                      <a:cubicBezTo>
                        <a:pt x="0" y="289"/>
                        <a:pt x="1" y="144"/>
                        <a:pt x="4" y="0"/>
                      </a:cubicBezTo>
                      <a:lnTo>
                        <a:pt x="21600" y="435"/>
                      </a:lnTo>
                      <a:lnTo>
                        <a:pt x="20537" y="2200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0" name="Arc 153">
                  <a:extLst>
                    <a:ext uri="{FF2B5EF4-FFF2-40B4-BE49-F238E27FC236}">
                      <a16:creationId xmlns:a16="http://schemas.microsoft.com/office/drawing/2014/main" id="{1D805C75-D375-0548-8CB6-08EA70D84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26" y="4104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1" name="Arc 154">
                  <a:extLst>
                    <a:ext uri="{FF2B5EF4-FFF2-40B4-BE49-F238E27FC236}">
                      <a16:creationId xmlns:a16="http://schemas.microsoft.com/office/drawing/2014/main" id="{4DF655A2-FFC4-3A48-BA87-B229D20ED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84" y="4107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2" name="Arc 155">
                  <a:extLst>
                    <a:ext uri="{FF2B5EF4-FFF2-40B4-BE49-F238E27FC236}">
                      <a16:creationId xmlns:a16="http://schemas.microsoft.com/office/drawing/2014/main" id="{E59E3D5E-0136-D742-B973-0106B1B88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23" y="4072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3" name="Arc 156">
                  <a:extLst>
                    <a:ext uri="{FF2B5EF4-FFF2-40B4-BE49-F238E27FC236}">
                      <a16:creationId xmlns:a16="http://schemas.microsoft.com/office/drawing/2014/main" id="{9E365B3E-0646-DA4F-B357-8DE0CE484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0" y="4130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4" name="Arc 157">
                  <a:extLst>
                    <a:ext uri="{FF2B5EF4-FFF2-40B4-BE49-F238E27FC236}">
                      <a16:creationId xmlns:a16="http://schemas.microsoft.com/office/drawing/2014/main" id="{CF2AAE10-9F2E-3945-B9B2-41E9560E43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8" y="4077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5" name="Arc 158">
                  <a:extLst>
                    <a:ext uri="{FF2B5EF4-FFF2-40B4-BE49-F238E27FC236}">
                      <a16:creationId xmlns:a16="http://schemas.microsoft.com/office/drawing/2014/main" id="{42EC8C03-3D10-844F-93BA-2003B77BCC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01" y="4078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6" name="Arc 159">
                  <a:extLst>
                    <a:ext uri="{FF2B5EF4-FFF2-40B4-BE49-F238E27FC236}">
                      <a16:creationId xmlns:a16="http://schemas.microsoft.com/office/drawing/2014/main" id="{BC4064F2-370D-794E-AB8A-3D0D476DF6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42" y="4043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7" name="Arc 160">
                  <a:extLst>
                    <a:ext uri="{FF2B5EF4-FFF2-40B4-BE49-F238E27FC236}">
                      <a16:creationId xmlns:a16="http://schemas.microsoft.com/office/drawing/2014/main" id="{A2562814-7EB9-C248-B863-B19FC8B411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62" y="4102"/>
                  <a:ext cx="22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8" name="Arc 161">
                  <a:extLst>
                    <a:ext uri="{FF2B5EF4-FFF2-40B4-BE49-F238E27FC236}">
                      <a16:creationId xmlns:a16="http://schemas.microsoft.com/office/drawing/2014/main" id="{C7CE7FF1-B40C-374C-8550-0D7D5556C1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69" y="4050"/>
                  <a:ext cx="21" cy="49"/>
                </a:xfrm>
                <a:custGeom>
                  <a:avLst/>
                  <a:gdLst>
                    <a:gd name="T0" fmla="*/ 0 w 22637"/>
                    <a:gd name="T1" fmla="*/ 0 h 21600"/>
                    <a:gd name="T2" fmla="*/ 0 w 22637"/>
                    <a:gd name="T3" fmla="*/ 0 h 21600"/>
                    <a:gd name="T4" fmla="*/ 0 w 2263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37" h="21600" fill="none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</a:path>
                    <a:path w="22637" h="21600" stroke="0" extrusionOk="0">
                      <a:moveTo>
                        <a:pt x="0" y="25"/>
                      </a:moveTo>
                      <a:cubicBezTo>
                        <a:pt x="347" y="8"/>
                        <a:pt x="694" y="-1"/>
                        <a:pt x="1042" y="-1"/>
                      </a:cubicBezTo>
                      <a:cubicBezTo>
                        <a:pt x="12793" y="-1"/>
                        <a:pt x="22389" y="9394"/>
                        <a:pt x="22637" y="21143"/>
                      </a:cubicBezTo>
                      <a:lnTo>
                        <a:pt x="1042" y="2160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29" name="Arc 162">
                  <a:extLst>
                    <a:ext uri="{FF2B5EF4-FFF2-40B4-BE49-F238E27FC236}">
                      <a16:creationId xmlns:a16="http://schemas.microsoft.com/office/drawing/2014/main" id="{3E65B394-35B9-F54E-A4CB-C6D515A9C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85" y="3993"/>
                  <a:ext cx="23" cy="50"/>
                </a:xfrm>
                <a:custGeom>
                  <a:avLst/>
                  <a:gdLst>
                    <a:gd name="T0" fmla="*/ 0 w 22614"/>
                    <a:gd name="T1" fmla="*/ 0 h 22056"/>
                    <a:gd name="T2" fmla="*/ 0 w 22614"/>
                    <a:gd name="T3" fmla="*/ 0 h 22056"/>
                    <a:gd name="T4" fmla="*/ 0 w 22614"/>
                    <a:gd name="T5" fmla="*/ 0 h 220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56" fill="none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</a:path>
                    <a:path w="22614" h="22056" stroke="0" extrusionOk="0">
                      <a:moveTo>
                        <a:pt x="22609" y="-1"/>
                      </a:moveTo>
                      <a:cubicBezTo>
                        <a:pt x="22612" y="151"/>
                        <a:pt x="22614" y="303"/>
                        <a:pt x="22614" y="456"/>
                      </a:cubicBezTo>
                      <a:cubicBezTo>
                        <a:pt x="22614" y="12385"/>
                        <a:pt x="12943" y="22056"/>
                        <a:pt x="1014" y="22056"/>
                      </a:cubicBezTo>
                      <a:cubicBezTo>
                        <a:pt x="675" y="22055"/>
                        <a:pt x="337" y="22048"/>
                        <a:pt x="-1" y="22032"/>
                      </a:cubicBezTo>
                      <a:lnTo>
                        <a:pt x="1014" y="456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</p:grpSp>
        </p:grpSp>
        <p:grpSp>
          <p:nvGrpSpPr>
            <p:cNvPr id="134253" name="Group 163">
              <a:extLst>
                <a:ext uri="{FF2B5EF4-FFF2-40B4-BE49-F238E27FC236}">
                  <a16:creationId xmlns:a16="http://schemas.microsoft.com/office/drawing/2014/main" id="{50DCD27F-B707-1D49-A451-38ADC1FDE2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" y="3993"/>
              <a:ext cx="982" cy="225"/>
              <a:chOff x="266" y="3993"/>
              <a:chExt cx="982" cy="225"/>
            </a:xfrm>
          </p:grpSpPr>
          <p:grpSp>
            <p:nvGrpSpPr>
              <p:cNvPr id="134254" name="Group 164">
                <a:extLst>
                  <a:ext uri="{FF2B5EF4-FFF2-40B4-BE49-F238E27FC236}">
                    <a16:creationId xmlns:a16="http://schemas.microsoft.com/office/drawing/2014/main" id="{3BCCC554-457B-B54B-B19C-3C9D43BE77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" y="3994"/>
                <a:ext cx="478" cy="224"/>
                <a:chOff x="266" y="3994"/>
                <a:chExt cx="478" cy="224"/>
              </a:xfrm>
            </p:grpSpPr>
            <p:sp>
              <p:nvSpPr>
                <p:cNvPr id="134280" name="Arc 165">
                  <a:extLst>
                    <a:ext uri="{FF2B5EF4-FFF2-40B4-BE49-F238E27FC236}">
                      <a16:creationId xmlns:a16="http://schemas.microsoft.com/office/drawing/2014/main" id="{64D79273-5896-EA44-AC05-B603DE075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63" y="3996"/>
                  <a:ext cx="30" cy="50"/>
                </a:xfrm>
                <a:custGeom>
                  <a:avLst/>
                  <a:gdLst>
                    <a:gd name="T0" fmla="*/ 0 w 22365"/>
                    <a:gd name="T1" fmla="*/ 0 h 22053"/>
                    <a:gd name="T2" fmla="*/ 0 w 22365"/>
                    <a:gd name="T3" fmla="*/ 0 h 22053"/>
                    <a:gd name="T4" fmla="*/ 0 w 22365"/>
                    <a:gd name="T5" fmla="*/ 0 h 2205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53" fill="none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</a:path>
                    <a:path w="22365" h="22053" stroke="0" extrusionOk="0">
                      <a:moveTo>
                        <a:pt x="22360" y="-1"/>
                      </a:moveTo>
                      <a:cubicBezTo>
                        <a:pt x="22363" y="150"/>
                        <a:pt x="22365" y="301"/>
                        <a:pt x="22365" y="453"/>
                      </a:cubicBezTo>
                      <a:cubicBezTo>
                        <a:pt x="22365" y="12382"/>
                        <a:pt x="12694" y="22053"/>
                        <a:pt x="765" y="22053"/>
                      </a:cubicBezTo>
                      <a:cubicBezTo>
                        <a:pt x="509" y="22052"/>
                        <a:pt x="254" y="22048"/>
                        <a:pt x="-1" y="22039"/>
                      </a:cubicBezTo>
                      <a:lnTo>
                        <a:pt x="765" y="453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1" name="Arc 166">
                  <a:extLst>
                    <a:ext uri="{FF2B5EF4-FFF2-40B4-BE49-F238E27FC236}">
                      <a16:creationId xmlns:a16="http://schemas.microsoft.com/office/drawing/2014/main" id="{3B722021-6583-EF41-9E1D-CAD12E129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67" y="4051"/>
                  <a:ext cx="28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</a:path>
                    <a:path w="21596" h="21587" stroke="0" extrusionOk="0">
                      <a:moveTo>
                        <a:pt x="0" y="21158"/>
                      </a:moveTo>
                      <a:cubicBezTo>
                        <a:pt x="228" y="9688"/>
                        <a:pt x="9381" y="398"/>
                        <a:pt x="20846" y="0"/>
                      </a:cubicBezTo>
                      <a:lnTo>
                        <a:pt x="21596" y="21587"/>
                      </a:lnTo>
                      <a:lnTo>
                        <a:pt x="0" y="2115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2" name="Arc 167">
                  <a:extLst>
                    <a:ext uri="{FF2B5EF4-FFF2-40B4-BE49-F238E27FC236}">
                      <a16:creationId xmlns:a16="http://schemas.microsoft.com/office/drawing/2014/main" id="{A8EB11F6-5534-E748-ABB0-3BE036CB0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20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3" name="Arc 168">
                  <a:extLst>
                    <a:ext uri="{FF2B5EF4-FFF2-40B4-BE49-F238E27FC236}">
                      <a16:creationId xmlns:a16="http://schemas.microsoft.com/office/drawing/2014/main" id="{2F91B624-957B-4946-AD21-A22A902EF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722" y="4032"/>
                  <a:ext cx="22" cy="50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4" name="Arc 169">
                  <a:extLst>
                    <a:ext uri="{FF2B5EF4-FFF2-40B4-BE49-F238E27FC236}">
                      <a16:creationId xmlns:a16="http://schemas.microsoft.com/office/drawing/2014/main" id="{6A321AE6-F0D0-BD44-9FBD-AD7FA223C5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47" y="4055"/>
                  <a:ext cx="21" cy="49"/>
                </a:xfrm>
                <a:custGeom>
                  <a:avLst/>
                  <a:gdLst>
                    <a:gd name="T0" fmla="*/ 0 w 21595"/>
                    <a:gd name="T1" fmla="*/ 0 h 21600"/>
                    <a:gd name="T2" fmla="*/ 0 w 21595"/>
                    <a:gd name="T3" fmla="*/ 0 h 21600"/>
                    <a:gd name="T4" fmla="*/ 0 w 2159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600" fill="none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</a:path>
                    <a:path w="21595" h="21600" stroke="0" extrusionOk="0">
                      <a:moveTo>
                        <a:pt x="0" y="-1"/>
                      </a:moveTo>
                      <a:cubicBezTo>
                        <a:pt x="11755" y="-1"/>
                        <a:pt x="21353" y="9401"/>
                        <a:pt x="21595" y="21154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5" name="Arc 170">
                  <a:extLst>
                    <a:ext uri="{FF2B5EF4-FFF2-40B4-BE49-F238E27FC236}">
                      <a16:creationId xmlns:a16="http://schemas.microsoft.com/office/drawing/2014/main" id="{5E7F4E06-89D0-F546-AFC7-1F34A5CA9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6" name="Arc 171">
                  <a:extLst>
                    <a:ext uri="{FF2B5EF4-FFF2-40B4-BE49-F238E27FC236}">
                      <a16:creationId xmlns:a16="http://schemas.microsoft.com/office/drawing/2014/main" id="{DCF76884-BE18-7141-ABB0-BE7F27EAF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591" y="4078"/>
                  <a:ext cx="28" cy="49"/>
                </a:xfrm>
                <a:custGeom>
                  <a:avLst/>
                  <a:gdLst>
                    <a:gd name="T0" fmla="*/ 0 w 21600"/>
                    <a:gd name="T1" fmla="*/ 0 h 21586"/>
                    <a:gd name="T2" fmla="*/ 0 w 21600"/>
                    <a:gd name="T3" fmla="*/ 0 h 21586"/>
                    <a:gd name="T4" fmla="*/ 0 w 21600"/>
                    <a:gd name="T5" fmla="*/ 0 h 215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6" fill="none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</a:path>
                    <a:path w="21600" h="21586" stroke="0" extrusionOk="0">
                      <a:moveTo>
                        <a:pt x="-1" y="21585"/>
                      </a:moveTo>
                      <a:cubicBezTo>
                        <a:pt x="-1" y="9962"/>
                        <a:pt x="9198" y="422"/>
                        <a:pt x="20815" y="0"/>
                      </a:cubicBezTo>
                      <a:lnTo>
                        <a:pt x="21600" y="21586"/>
                      </a:lnTo>
                      <a:lnTo>
                        <a:pt x="-1" y="2158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7" name="Arc 172">
                  <a:extLst>
                    <a:ext uri="{FF2B5EF4-FFF2-40B4-BE49-F238E27FC236}">
                      <a16:creationId xmlns:a16="http://schemas.microsoft.com/office/drawing/2014/main" id="{7A4B1FA2-FE09-7A40-9B0A-9DE646A89E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27" y="4156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8" name="Arc 173">
                  <a:extLst>
                    <a:ext uri="{FF2B5EF4-FFF2-40B4-BE49-F238E27FC236}">
                      <a16:creationId xmlns:a16="http://schemas.microsoft.com/office/drawing/2014/main" id="{AB556B5F-BE16-8445-A63A-EA705D5835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87" y="4122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89" name="Arc 174">
                  <a:extLst>
                    <a:ext uri="{FF2B5EF4-FFF2-40B4-BE49-F238E27FC236}">
                      <a16:creationId xmlns:a16="http://schemas.microsoft.com/office/drawing/2014/main" id="{B44DD0F8-3ABC-814E-8307-EE49C1431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69" y="4169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0" name="Arc 175">
                  <a:extLst>
                    <a:ext uri="{FF2B5EF4-FFF2-40B4-BE49-F238E27FC236}">
                      <a16:creationId xmlns:a16="http://schemas.microsoft.com/office/drawing/2014/main" id="{5A711AA1-6F4F-BA4D-9517-AB849117B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266" y="4130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1" name="Arc 176">
                  <a:extLst>
                    <a:ext uri="{FF2B5EF4-FFF2-40B4-BE49-F238E27FC236}">
                      <a16:creationId xmlns:a16="http://schemas.microsoft.com/office/drawing/2014/main" id="{98AAAD38-02CC-C842-ABB3-CC80A561C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10" y="4131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</a:path>
                    <a:path w="21600" h="22036" stroke="0" extrusionOk="0">
                      <a:moveTo>
                        <a:pt x="21600" y="22035"/>
                      </a:moveTo>
                      <a:cubicBezTo>
                        <a:pt x="9670" y="22036"/>
                        <a:pt x="0" y="12365"/>
                        <a:pt x="0" y="436"/>
                      </a:cubicBezTo>
                      <a:cubicBezTo>
                        <a:pt x="0" y="290"/>
                        <a:pt x="1" y="145"/>
                        <a:pt x="4" y="0"/>
                      </a:cubicBezTo>
                      <a:lnTo>
                        <a:pt x="21600" y="436"/>
                      </a:lnTo>
                      <a:lnTo>
                        <a:pt x="21600" y="220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2" name="Arc 177">
                  <a:extLst>
                    <a:ext uri="{FF2B5EF4-FFF2-40B4-BE49-F238E27FC236}">
                      <a16:creationId xmlns:a16="http://schemas.microsoft.com/office/drawing/2014/main" id="{7C2860CC-CC10-A84C-9FED-90AFEBD3C7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69" y="4096"/>
                  <a:ext cx="29" cy="50"/>
                </a:xfrm>
                <a:custGeom>
                  <a:avLst/>
                  <a:gdLst>
                    <a:gd name="T0" fmla="*/ 0 w 22345"/>
                    <a:gd name="T1" fmla="*/ 0 h 21600"/>
                    <a:gd name="T2" fmla="*/ 0 w 22345"/>
                    <a:gd name="T3" fmla="*/ 0 h 21600"/>
                    <a:gd name="T4" fmla="*/ 0 w 2234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45" h="21600" fill="none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</a:path>
                    <a:path w="22345" h="21600" stroke="0" extrusionOk="0">
                      <a:moveTo>
                        <a:pt x="0" y="13"/>
                      </a:moveTo>
                      <a:cubicBezTo>
                        <a:pt x="249" y="4"/>
                        <a:pt x="499" y="-1"/>
                        <a:pt x="750" y="-1"/>
                      </a:cubicBezTo>
                      <a:cubicBezTo>
                        <a:pt x="12506" y="-1"/>
                        <a:pt x="22103" y="9402"/>
                        <a:pt x="22345" y="21155"/>
                      </a:cubicBezTo>
                      <a:lnTo>
                        <a:pt x="750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3" name="Arc 178">
                  <a:extLst>
                    <a:ext uri="{FF2B5EF4-FFF2-40B4-BE49-F238E27FC236}">
                      <a16:creationId xmlns:a16="http://schemas.microsoft.com/office/drawing/2014/main" id="{9D19FE5D-EB92-9B46-AE08-F5938CB89A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5" y="415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4" name="Arc 179">
                  <a:extLst>
                    <a:ext uri="{FF2B5EF4-FFF2-40B4-BE49-F238E27FC236}">
                      <a16:creationId xmlns:a16="http://schemas.microsoft.com/office/drawing/2014/main" id="{4FEFA65B-BA9C-CE42-B610-EEC70F6A81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350" y="410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5" name="Arc 180">
                  <a:extLst>
                    <a:ext uri="{FF2B5EF4-FFF2-40B4-BE49-F238E27FC236}">
                      <a16:creationId xmlns:a16="http://schemas.microsoft.com/office/drawing/2014/main" id="{B1E8C6C7-A5C7-8E4F-9FB7-2BED98ECE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84" y="4107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</a:path>
                    <a:path w="21600" h="21587" stroke="0" extrusionOk="0">
                      <a:moveTo>
                        <a:pt x="20843" y="21586"/>
                      </a:moveTo>
                      <a:cubicBezTo>
                        <a:pt x="9215" y="21178"/>
                        <a:pt x="-1" y="11634"/>
                        <a:pt x="-1" y="-1"/>
                      </a:cubicBezTo>
                      <a:lnTo>
                        <a:pt x="21600" y="0"/>
                      </a:lnTo>
                      <a:lnTo>
                        <a:pt x="20843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6" name="Arc 181">
                  <a:extLst>
                    <a:ext uri="{FF2B5EF4-FFF2-40B4-BE49-F238E27FC236}">
                      <a16:creationId xmlns:a16="http://schemas.microsoft.com/office/drawing/2014/main" id="{E87D5D58-A29C-5B49-9BDC-5861BC864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44" y="4071"/>
                  <a:ext cx="30" cy="50"/>
                </a:xfrm>
                <a:custGeom>
                  <a:avLst/>
                  <a:gdLst>
                    <a:gd name="T0" fmla="*/ 0 w 22333"/>
                    <a:gd name="T1" fmla="*/ 0 h 21600"/>
                    <a:gd name="T2" fmla="*/ 0 w 22333"/>
                    <a:gd name="T3" fmla="*/ 0 h 21600"/>
                    <a:gd name="T4" fmla="*/ 0 w 22333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33" h="21600" fill="none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</a:path>
                    <a:path w="22333" h="21600" stroke="0" extrusionOk="0">
                      <a:moveTo>
                        <a:pt x="-1" y="12"/>
                      </a:moveTo>
                      <a:cubicBezTo>
                        <a:pt x="245" y="4"/>
                        <a:pt x="491" y="-1"/>
                        <a:pt x="737" y="-1"/>
                      </a:cubicBezTo>
                      <a:cubicBezTo>
                        <a:pt x="12496" y="-1"/>
                        <a:pt x="22095" y="9406"/>
                        <a:pt x="22332" y="21164"/>
                      </a:cubicBezTo>
                      <a:lnTo>
                        <a:pt x="737" y="21600"/>
                      </a:lnTo>
                      <a:lnTo>
                        <a:pt x="-1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7" name="Arc 182">
                  <a:extLst>
                    <a:ext uri="{FF2B5EF4-FFF2-40B4-BE49-F238E27FC236}">
                      <a16:creationId xmlns:a16="http://schemas.microsoft.com/office/drawing/2014/main" id="{3590D7CD-0CF1-D842-A9F7-3858564D98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36" y="4130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</a:path>
                    <a:path w="22604" h="21600" stroke="0" extrusionOk="0">
                      <a:moveTo>
                        <a:pt x="22604" y="0"/>
                      </a:moveTo>
                      <a:cubicBezTo>
                        <a:pt x="22604" y="11929"/>
                        <a:pt x="12933" y="21600"/>
                        <a:pt x="1004" y="21600"/>
                      </a:cubicBezTo>
                      <a:cubicBezTo>
                        <a:pt x="669" y="21599"/>
                        <a:pt x="334" y="21592"/>
                        <a:pt x="0" y="21576"/>
                      </a:cubicBezTo>
                      <a:lnTo>
                        <a:pt x="1004" y="0"/>
                      </a:lnTo>
                      <a:lnTo>
                        <a:pt x="2260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8" name="Arc 183">
                  <a:extLst>
                    <a:ext uri="{FF2B5EF4-FFF2-40B4-BE49-F238E27FC236}">
                      <a16:creationId xmlns:a16="http://schemas.microsoft.com/office/drawing/2014/main" id="{2810D5C7-7B3E-E449-B2DF-A2628CE72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427" y="4077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</a:path>
                    <a:path w="21600" h="21577" stroke="0" extrusionOk="0">
                      <a:moveTo>
                        <a:pt x="-1" y="21576"/>
                      </a:moveTo>
                      <a:cubicBezTo>
                        <a:pt x="-1" y="10038"/>
                        <a:pt x="9069" y="536"/>
                        <a:pt x="20596" y="0"/>
                      </a:cubicBezTo>
                      <a:lnTo>
                        <a:pt x="21600" y="21577"/>
                      </a:lnTo>
                      <a:lnTo>
                        <a:pt x="-1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99" name="Arc 184">
                  <a:extLst>
                    <a:ext uri="{FF2B5EF4-FFF2-40B4-BE49-F238E27FC236}">
                      <a16:creationId xmlns:a16="http://schemas.microsoft.com/office/drawing/2014/main" id="{37201C79-36C0-D34B-83F1-7FBB4294E3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66" y="4079"/>
                  <a:ext cx="29" cy="50"/>
                </a:xfrm>
                <a:custGeom>
                  <a:avLst/>
                  <a:gdLst>
                    <a:gd name="T0" fmla="*/ 0 w 21600"/>
                    <a:gd name="T1" fmla="*/ 0 h 22015"/>
                    <a:gd name="T2" fmla="*/ 0 w 21600"/>
                    <a:gd name="T3" fmla="*/ 0 h 22015"/>
                    <a:gd name="T4" fmla="*/ 0 w 21600"/>
                    <a:gd name="T5" fmla="*/ 0 h 220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15" fill="none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</a:path>
                    <a:path w="21600" h="22015" stroke="0" extrusionOk="0">
                      <a:moveTo>
                        <a:pt x="20834" y="22015"/>
                      </a:moveTo>
                      <a:cubicBezTo>
                        <a:pt x="9210" y="21603"/>
                        <a:pt x="0" y="12060"/>
                        <a:pt x="0" y="429"/>
                      </a:cubicBezTo>
                      <a:cubicBezTo>
                        <a:pt x="0" y="285"/>
                        <a:pt x="1" y="142"/>
                        <a:pt x="4" y="0"/>
                      </a:cubicBezTo>
                      <a:lnTo>
                        <a:pt x="21600" y="429"/>
                      </a:lnTo>
                      <a:lnTo>
                        <a:pt x="20834" y="2201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00" name="Arc 185">
                  <a:extLst>
                    <a:ext uri="{FF2B5EF4-FFF2-40B4-BE49-F238E27FC236}">
                      <a16:creationId xmlns:a16="http://schemas.microsoft.com/office/drawing/2014/main" id="{EC8FAB73-8F02-3A4E-9235-3967FEEC1F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26" y="4042"/>
                  <a:ext cx="30" cy="50"/>
                </a:xfrm>
                <a:custGeom>
                  <a:avLst/>
                  <a:gdLst>
                    <a:gd name="T0" fmla="*/ 0 w 22319"/>
                    <a:gd name="T1" fmla="*/ 0 h 21600"/>
                    <a:gd name="T2" fmla="*/ 0 w 22319"/>
                    <a:gd name="T3" fmla="*/ 0 h 21600"/>
                    <a:gd name="T4" fmla="*/ 0 w 2231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19" h="21600" fill="none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</a:path>
                    <a:path w="22319" h="21600" stroke="0" extrusionOk="0">
                      <a:moveTo>
                        <a:pt x="0" y="12"/>
                      </a:moveTo>
                      <a:cubicBezTo>
                        <a:pt x="241" y="4"/>
                        <a:pt x="482" y="-1"/>
                        <a:pt x="724" y="-1"/>
                      </a:cubicBezTo>
                      <a:cubicBezTo>
                        <a:pt x="12480" y="-1"/>
                        <a:pt x="22077" y="9402"/>
                        <a:pt x="22319" y="21155"/>
                      </a:cubicBezTo>
                      <a:lnTo>
                        <a:pt x="724" y="2160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01" name="Arc 186">
                  <a:extLst>
                    <a:ext uri="{FF2B5EF4-FFF2-40B4-BE49-F238E27FC236}">
                      <a16:creationId xmlns:a16="http://schemas.microsoft.com/office/drawing/2014/main" id="{BC12758D-4DC8-9D47-AC5B-A78630A99A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12" y="4101"/>
                  <a:ext cx="23" cy="51"/>
                </a:xfrm>
                <a:custGeom>
                  <a:avLst/>
                  <a:gdLst>
                    <a:gd name="T0" fmla="*/ 0 w 22614"/>
                    <a:gd name="T1" fmla="*/ 0 h 22047"/>
                    <a:gd name="T2" fmla="*/ 0 w 22614"/>
                    <a:gd name="T3" fmla="*/ 0 h 22047"/>
                    <a:gd name="T4" fmla="*/ 0 w 22614"/>
                    <a:gd name="T5" fmla="*/ 0 h 220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14" h="22047" fill="none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</a:path>
                    <a:path w="22614" h="22047" stroke="0" extrusionOk="0">
                      <a:moveTo>
                        <a:pt x="22609" y="-1"/>
                      </a:moveTo>
                      <a:cubicBezTo>
                        <a:pt x="22612" y="148"/>
                        <a:pt x="22614" y="297"/>
                        <a:pt x="22614" y="447"/>
                      </a:cubicBezTo>
                      <a:cubicBezTo>
                        <a:pt x="22614" y="12376"/>
                        <a:pt x="12943" y="22047"/>
                        <a:pt x="1014" y="22047"/>
                      </a:cubicBezTo>
                      <a:cubicBezTo>
                        <a:pt x="675" y="22046"/>
                        <a:pt x="337" y="22039"/>
                        <a:pt x="-1" y="22023"/>
                      </a:cubicBezTo>
                      <a:lnTo>
                        <a:pt x="1014" y="447"/>
                      </a:lnTo>
                      <a:lnTo>
                        <a:pt x="22609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02" name="Arc 187">
                  <a:extLst>
                    <a:ext uri="{FF2B5EF4-FFF2-40B4-BE49-F238E27FC236}">
                      <a16:creationId xmlns:a16="http://schemas.microsoft.com/office/drawing/2014/main" id="{1F0CB95F-9B57-A845-8367-059228CA4B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140000">
                  <a:off x="507" y="4051"/>
                  <a:ext cx="21" cy="48"/>
                </a:xfrm>
                <a:custGeom>
                  <a:avLst/>
                  <a:gdLst>
                    <a:gd name="T0" fmla="*/ 0 w 21595"/>
                    <a:gd name="T1" fmla="*/ 0 h 21576"/>
                    <a:gd name="T2" fmla="*/ 0 w 21595"/>
                    <a:gd name="T3" fmla="*/ 0 h 21576"/>
                    <a:gd name="T4" fmla="*/ 0 w 21595"/>
                    <a:gd name="T5" fmla="*/ 0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5" h="21576" fill="none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</a:path>
                    <a:path w="21595" h="21576" stroke="0" extrusionOk="0">
                      <a:moveTo>
                        <a:pt x="-1" y="21130"/>
                      </a:moveTo>
                      <a:cubicBezTo>
                        <a:pt x="233" y="9771"/>
                        <a:pt x="9228" y="534"/>
                        <a:pt x="20577" y="-1"/>
                      </a:cubicBezTo>
                      <a:lnTo>
                        <a:pt x="21595" y="21576"/>
                      </a:lnTo>
                      <a:lnTo>
                        <a:pt x="-1" y="2113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303" name="Arc 188">
                  <a:extLst>
                    <a:ext uri="{FF2B5EF4-FFF2-40B4-BE49-F238E27FC236}">
                      <a16:creationId xmlns:a16="http://schemas.microsoft.com/office/drawing/2014/main" id="{54BDFB83-E4A0-2143-8A39-7851A45A57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660000">
                  <a:off x="690" y="3994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</p:grpSp>
          <p:grpSp>
            <p:nvGrpSpPr>
              <p:cNvPr id="134255" name="Group 189">
                <a:extLst>
                  <a:ext uri="{FF2B5EF4-FFF2-40B4-BE49-F238E27FC236}">
                    <a16:creationId xmlns:a16="http://schemas.microsoft.com/office/drawing/2014/main" id="{8F241398-4B78-CA44-88D2-A629DF7322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1" y="3993"/>
                <a:ext cx="477" cy="224"/>
                <a:chOff x="771" y="3993"/>
                <a:chExt cx="477" cy="224"/>
              </a:xfrm>
            </p:grpSpPr>
            <p:sp>
              <p:nvSpPr>
                <p:cNvPr id="134256" name="Arc 190">
                  <a:extLst>
                    <a:ext uri="{FF2B5EF4-FFF2-40B4-BE49-F238E27FC236}">
                      <a16:creationId xmlns:a16="http://schemas.microsoft.com/office/drawing/2014/main" id="{03A0E3C3-8673-1045-B9C9-3FF9951A5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21" y="3996"/>
                  <a:ext cx="29" cy="49"/>
                </a:xfrm>
                <a:custGeom>
                  <a:avLst/>
                  <a:gdLst>
                    <a:gd name="T0" fmla="*/ 0 w 21600"/>
                    <a:gd name="T1" fmla="*/ 0 h 22024"/>
                    <a:gd name="T2" fmla="*/ 0 w 21600"/>
                    <a:gd name="T3" fmla="*/ 0 h 22024"/>
                    <a:gd name="T4" fmla="*/ 0 w 21600"/>
                    <a:gd name="T5" fmla="*/ 0 h 220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24" fill="none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</a:path>
                    <a:path w="21600" h="22024" stroke="0" extrusionOk="0">
                      <a:moveTo>
                        <a:pt x="20834" y="22024"/>
                      </a:moveTo>
                      <a:cubicBezTo>
                        <a:pt x="9210" y="21612"/>
                        <a:pt x="0" y="12069"/>
                        <a:pt x="0" y="438"/>
                      </a:cubicBezTo>
                      <a:cubicBezTo>
                        <a:pt x="0" y="291"/>
                        <a:pt x="1" y="145"/>
                        <a:pt x="4" y="0"/>
                      </a:cubicBezTo>
                      <a:lnTo>
                        <a:pt x="21600" y="438"/>
                      </a:lnTo>
                      <a:lnTo>
                        <a:pt x="20834" y="220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57" name="Arc 191">
                  <a:extLst>
                    <a:ext uri="{FF2B5EF4-FFF2-40B4-BE49-F238E27FC236}">
                      <a16:creationId xmlns:a16="http://schemas.microsoft.com/office/drawing/2014/main" id="{923BD986-A431-4044-B328-2B65D316B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19" y="4050"/>
                  <a:ext cx="29" cy="49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</a:path>
                    <a:path w="22357" h="21600" stroke="0" extrusionOk="0">
                      <a:moveTo>
                        <a:pt x="0" y="13"/>
                      </a:moveTo>
                      <a:cubicBezTo>
                        <a:pt x="252" y="4"/>
                        <a:pt x="504" y="-1"/>
                        <a:pt x="757" y="-1"/>
                      </a:cubicBezTo>
                      <a:cubicBezTo>
                        <a:pt x="12686" y="-1"/>
                        <a:pt x="22357" y="9670"/>
                        <a:pt x="22357" y="21600"/>
                      </a:cubicBezTo>
                      <a:lnTo>
                        <a:pt x="757" y="2160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58" name="Arc 192">
                  <a:extLst>
                    <a:ext uri="{FF2B5EF4-FFF2-40B4-BE49-F238E27FC236}">
                      <a16:creationId xmlns:a16="http://schemas.microsoft.com/office/drawing/2014/main" id="{04B1FDDA-0B9D-0E48-AE55-648AEDCE7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72" y="4019"/>
                  <a:ext cx="21" cy="4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59" name="Arc 193">
                  <a:extLst>
                    <a:ext uri="{FF2B5EF4-FFF2-40B4-BE49-F238E27FC236}">
                      <a16:creationId xmlns:a16="http://schemas.microsoft.com/office/drawing/2014/main" id="{0F3BD0DB-52BE-0B4A-BA66-E448580FC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771" y="4033"/>
                  <a:ext cx="21" cy="49"/>
                </a:xfrm>
                <a:custGeom>
                  <a:avLst/>
                  <a:gdLst>
                    <a:gd name="T0" fmla="*/ 0 w 21596"/>
                    <a:gd name="T1" fmla="*/ 0 h 21577"/>
                    <a:gd name="T2" fmla="*/ 0 w 21596"/>
                    <a:gd name="T3" fmla="*/ 0 h 21577"/>
                    <a:gd name="T4" fmla="*/ 0 w 21596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77" fill="none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</a:path>
                    <a:path w="21596" h="21577" stroke="0" extrusionOk="0">
                      <a:moveTo>
                        <a:pt x="0" y="21151"/>
                      </a:moveTo>
                      <a:cubicBezTo>
                        <a:pt x="224" y="9774"/>
                        <a:pt x="9235" y="523"/>
                        <a:pt x="20601" y="-1"/>
                      </a:cubicBezTo>
                      <a:lnTo>
                        <a:pt x="21596" y="2157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0" name="Arc 194">
                  <a:extLst>
                    <a:ext uri="{FF2B5EF4-FFF2-40B4-BE49-F238E27FC236}">
                      <a16:creationId xmlns:a16="http://schemas.microsoft.com/office/drawing/2014/main" id="{7BA38A7C-65D7-D14B-A6F5-40DD651009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45" y="4054"/>
                  <a:ext cx="21" cy="49"/>
                </a:xfrm>
                <a:custGeom>
                  <a:avLst/>
                  <a:gdLst>
                    <a:gd name="T0" fmla="*/ 0 w 21600"/>
                    <a:gd name="T1" fmla="*/ 0 h 21576"/>
                    <a:gd name="T2" fmla="*/ 0 w 21600"/>
                    <a:gd name="T3" fmla="*/ 0 h 21576"/>
                    <a:gd name="T4" fmla="*/ 0 w 21600"/>
                    <a:gd name="T5" fmla="*/ 0 h 21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6" fill="none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</a:path>
                    <a:path w="21600" h="21576" stroke="0" extrusionOk="0">
                      <a:moveTo>
                        <a:pt x="-1" y="21575"/>
                      </a:moveTo>
                      <a:cubicBezTo>
                        <a:pt x="-1" y="10045"/>
                        <a:pt x="9055" y="548"/>
                        <a:pt x="20573" y="0"/>
                      </a:cubicBezTo>
                      <a:lnTo>
                        <a:pt x="21600" y="21576"/>
                      </a:lnTo>
                      <a:lnTo>
                        <a:pt x="-1" y="2157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1" name="Arc 195">
                  <a:extLst>
                    <a:ext uri="{FF2B5EF4-FFF2-40B4-BE49-F238E27FC236}">
                      <a16:creationId xmlns:a16="http://schemas.microsoft.com/office/drawing/2014/main" id="{8ADD0C67-8B95-6F4F-BF19-8A537F833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93" y="4023"/>
                  <a:ext cx="27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2" name="Arc 196">
                  <a:extLst>
                    <a:ext uri="{FF2B5EF4-FFF2-40B4-BE49-F238E27FC236}">
                      <a16:creationId xmlns:a16="http://schemas.microsoft.com/office/drawing/2014/main" id="{A52F922C-B01B-304A-8AEC-8CBCBFDF7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95" y="4077"/>
                  <a:ext cx="28" cy="49"/>
                </a:xfrm>
                <a:custGeom>
                  <a:avLst/>
                  <a:gdLst>
                    <a:gd name="T0" fmla="*/ 0 w 22385"/>
                    <a:gd name="T1" fmla="*/ 0 h 21600"/>
                    <a:gd name="T2" fmla="*/ 0 w 22385"/>
                    <a:gd name="T3" fmla="*/ 0 h 21600"/>
                    <a:gd name="T4" fmla="*/ 0 w 22385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5" h="216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</a:path>
                    <a:path w="22385" h="216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5" y="-1"/>
                      </a:cubicBezTo>
                      <a:cubicBezTo>
                        <a:pt x="12714" y="-1"/>
                        <a:pt x="22385" y="9670"/>
                        <a:pt x="22385" y="21600"/>
                      </a:cubicBezTo>
                      <a:lnTo>
                        <a:pt x="785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3" name="Arc 197">
                  <a:extLst>
                    <a:ext uri="{FF2B5EF4-FFF2-40B4-BE49-F238E27FC236}">
                      <a16:creationId xmlns:a16="http://schemas.microsoft.com/office/drawing/2014/main" id="{ED23B703-4CBF-B94E-9C57-EF33C749C1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58" y="4155"/>
                  <a:ext cx="28" cy="5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4" name="Arc 198">
                  <a:extLst>
                    <a:ext uri="{FF2B5EF4-FFF2-40B4-BE49-F238E27FC236}">
                      <a16:creationId xmlns:a16="http://schemas.microsoft.com/office/drawing/2014/main" id="{6DA27510-306F-4344-AB5F-E9E08B1307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98" y="4121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5" name="Arc 199">
                  <a:extLst>
                    <a:ext uri="{FF2B5EF4-FFF2-40B4-BE49-F238E27FC236}">
                      <a16:creationId xmlns:a16="http://schemas.microsoft.com/office/drawing/2014/main" id="{5801B3F4-DFCE-D044-A291-7D7290BA93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23" y="4168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6" name="Arc 200">
                  <a:extLst>
                    <a:ext uri="{FF2B5EF4-FFF2-40B4-BE49-F238E27FC236}">
                      <a16:creationId xmlns:a16="http://schemas.microsoft.com/office/drawing/2014/main" id="{B76843FF-6383-8441-BD51-B3237268E3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226" y="4129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7" name="Arc 201">
                  <a:extLst>
                    <a:ext uri="{FF2B5EF4-FFF2-40B4-BE49-F238E27FC236}">
                      <a16:creationId xmlns:a16="http://schemas.microsoft.com/office/drawing/2014/main" id="{A4A7229C-C479-A84D-B74D-BEF63CD12A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75" y="4130"/>
                  <a:ext cx="28" cy="50"/>
                </a:xfrm>
                <a:custGeom>
                  <a:avLst/>
                  <a:gdLst>
                    <a:gd name="T0" fmla="*/ 0 w 21600"/>
                    <a:gd name="T1" fmla="*/ 0 h 22036"/>
                    <a:gd name="T2" fmla="*/ 0 w 21600"/>
                    <a:gd name="T3" fmla="*/ 0 h 22036"/>
                    <a:gd name="T4" fmla="*/ 0 w 21600"/>
                    <a:gd name="T5" fmla="*/ 0 h 220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36" fill="none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</a:path>
                    <a:path w="21600" h="22036" stroke="0" extrusionOk="0">
                      <a:moveTo>
                        <a:pt x="21595" y="0"/>
                      </a:moveTo>
                      <a:cubicBezTo>
                        <a:pt x="21598" y="145"/>
                        <a:pt x="21600" y="290"/>
                        <a:pt x="21600" y="436"/>
                      </a:cubicBezTo>
                      <a:cubicBezTo>
                        <a:pt x="21600" y="12365"/>
                        <a:pt x="11929" y="22036"/>
                        <a:pt x="-1" y="22036"/>
                      </a:cubicBezTo>
                      <a:lnTo>
                        <a:pt x="0" y="436"/>
                      </a:lnTo>
                      <a:lnTo>
                        <a:pt x="21595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8" name="Arc 202">
                  <a:extLst>
                    <a:ext uri="{FF2B5EF4-FFF2-40B4-BE49-F238E27FC236}">
                      <a16:creationId xmlns:a16="http://schemas.microsoft.com/office/drawing/2014/main" id="{53789792-DA4E-E047-B83A-E48D6CADB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16" y="4095"/>
                  <a:ext cx="29" cy="50"/>
                </a:xfrm>
                <a:custGeom>
                  <a:avLst/>
                  <a:gdLst>
                    <a:gd name="T0" fmla="*/ 0 w 21600"/>
                    <a:gd name="T1" fmla="*/ 0 h 21587"/>
                    <a:gd name="T2" fmla="*/ 0 w 21600"/>
                    <a:gd name="T3" fmla="*/ 0 h 21587"/>
                    <a:gd name="T4" fmla="*/ 0 w 21600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87" fill="none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</a:path>
                    <a:path w="21600" h="21587" stroke="0" extrusionOk="0">
                      <a:moveTo>
                        <a:pt x="-1" y="21586"/>
                      </a:moveTo>
                      <a:cubicBezTo>
                        <a:pt x="-1" y="9952"/>
                        <a:pt x="9215" y="408"/>
                        <a:pt x="20843" y="0"/>
                      </a:cubicBezTo>
                      <a:lnTo>
                        <a:pt x="21600" y="21587"/>
                      </a:lnTo>
                      <a:lnTo>
                        <a:pt x="-1" y="2158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69" name="Arc 203">
                  <a:extLst>
                    <a:ext uri="{FF2B5EF4-FFF2-40B4-BE49-F238E27FC236}">
                      <a16:creationId xmlns:a16="http://schemas.microsoft.com/office/drawing/2014/main" id="{0F696E7E-E602-7644-9309-C0FB4EAA0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37" y="4152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</a:path>
                    <a:path w="21600" h="22045" stroke="0" extrusionOk="0">
                      <a:moveTo>
                        <a:pt x="21600" y="22044"/>
                      </a:moveTo>
                      <a:cubicBezTo>
                        <a:pt x="9670" y="22045"/>
                        <a:pt x="0" y="12374"/>
                        <a:pt x="0" y="445"/>
                      </a:cubicBezTo>
                      <a:cubicBezTo>
                        <a:pt x="0" y="296"/>
                        <a:pt x="1" y="148"/>
                        <a:pt x="4" y="-1"/>
                      </a:cubicBezTo>
                      <a:lnTo>
                        <a:pt x="21600" y="445"/>
                      </a:lnTo>
                      <a:lnTo>
                        <a:pt x="21600" y="2204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0" name="Arc 204">
                  <a:extLst>
                    <a:ext uri="{FF2B5EF4-FFF2-40B4-BE49-F238E27FC236}">
                      <a16:creationId xmlns:a16="http://schemas.microsoft.com/office/drawing/2014/main" id="{91865A39-CDCE-1243-8A41-4859FF7AC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142" y="4103"/>
                  <a:ext cx="22" cy="49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1" name="Arc 205">
                  <a:extLst>
                    <a:ext uri="{FF2B5EF4-FFF2-40B4-BE49-F238E27FC236}">
                      <a16:creationId xmlns:a16="http://schemas.microsoft.com/office/drawing/2014/main" id="{EC0CBDA0-CE60-5343-B456-8B4039659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01" y="4106"/>
                  <a:ext cx="29" cy="50"/>
                </a:xfrm>
                <a:custGeom>
                  <a:avLst/>
                  <a:gdLst>
                    <a:gd name="T0" fmla="*/ 0 w 22357"/>
                    <a:gd name="T1" fmla="*/ 0 h 21600"/>
                    <a:gd name="T2" fmla="*/ 0 w 22357"/>
                    <a:gd name="T3" fmla="*/ 0 h 21600"/>
                    <a:gd name="T4" fmla="*/ 0 w 2235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57" h="21600" fill="none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</a:path>
                    <a:path w="22357" h="21600" stroke="0" extrusionOk="0">
                      <a:moveTo>
                        <a:pt x="22357" y="0"/>
                      </a:moveTo>
                      <a:cubicBezTo>
                        <a:pt x="22357" y="11929"/>
                        <a:pt x="12686" y="21600"/>
                        <a:pt x="757" y="21600"/>
                      </a:cubicBezTo>
                      <a:cubicBezTo>
                        <a:pt x="504" y="21599"/>
                        <a:pt x="252" y="21595"/>
                        <a:pt x="0" y="21586"/>
                      </a:cubicBezTo>
                      <a:lnTo>
                        <a:pt x="757" y="0"/>
                      </a:lnTo>
                      <a:lnTo>
                        <a:pt x="22357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2" name="Arc 206">
                  <a:extLst>
                    <a:ext uri="{FF2B5EF4-FFF2-40B4-BE49-F238E27FC236}">
                      <a16:creationId xmlns:a16="http://schemas.microsoft.com/office/drawing/2014/main" id="{CA58132F-DF91-EF4E-9742-6033EAF92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40" y="4071"/>
                  <a:ext cx="29" cy="49"/>
                </a:xfrm>
                <a:custGeom>
                  <a:avLst/>
                  <a:gdLst>
                    <a:gd name="T0" fmla="*/ 0 w 21596"/>
                    <a:gd name="T1" fmla="*/ 0 h 21587"/>
                    <a:gd name="T2" fmla="*/ 0 w 21596"/>
                    <a:gd name="T3" fmla="*/ 0 h 21587"/>
                    <a:gd name="T4" fmla="*/ 0 w 21596"/>
                    <a:gd name="T5" fmla="*/ 0 h 215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7" fill="none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</a:path>
                    <a:path w="21596" h="21587" stroke="0" extrusionOk="0">
                      <a:moveTo>
                        <a:pt x="0" y="21151"/>
                      </a:moveTo>
                      <a:cubicBezTo>
                        <a:pt x="231" y="9679"/>
                        <a:pt x="9391" y="391"/>
                        <a:pt x="20858" y="-1"/>
                      </a:cubicBezTo>
                      <a:lnTo>
                        <a:pt x="21596" y="21587"/>
                      </a:lnTo>
                      <a:lnTo>
                        <a:pt x="0" y="211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3" name="Arc 207">
                  <a:extLst>
                    <a:ext uri="{FF2B5EF4-FFF2-40B4-BE49-F238E27FC236}">
                      <a16:creationId xmlns:a16="http://schemas.microsoft.com/office/drawing/2014/main" id="{065724E0-2C62-CB42-8815-EFB61C14B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56" y="4129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4" name="Arc 208">
                  <a:extLst>
                    <a:ext uri="{FF2B5EF4-FFF2-40B4-BE49-F238E27FC236}">
                      <a16:creationId xmlns:a16="http://schemas.microsoft.com/office/drawing/2014/main" id="{697159E2-B0DA-EF42-B51A-98130B6430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1065" y="4076"/>
                  <a:ext cx="22" cy="49"/>
                </a:xfrm>
                <a:custGeom>
                  <a:avLst/>
                  <a:gdLst>
                    <a:gd name="T0" fmla="*/ 0 w 22604"/>
                    <a:gd name="T1" fmla="*/ 0 h 21600"/>
                    <a:gd name="T2" fmla="*/ 0 w 22604"/>
                    <a:gd name="T3" fmla="*/ 0 h 21600"/>
                    <a:gd name="T4" fmla="*/ 0 w 2260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04" h="21600" fill="none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</a:path>
                    <a:path w="22604" h="21600" stroke="0" extrusionOk="0">
                      <a:moveTo>
                        <a:pt x="0" y="23"/>
                      </a:moveTo>
                      <a:cubicBezTo>
                        <a:pt x="334" y="7"/>
                        <a:pt x="669" y="-1"/>
                        <a:pt x="1004" y="-1"/>
                      </a:cubicBezTo>
                      <a:cubicBezTo>
                        <a:pt x="12933" y="-1"/>
                        <a:pt x="22604" y="9670"/>
                        <a:pt x="22604" y="21600"/>
                      </a:cubicBezTo>
                      <a:lnTo>
                        <a:pt x="1004" y="2160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5" name="Arc 209">
                  <a:extLst>
                    <a:ext uri="{FF2B5EF4-FFF2-40B4-BE49-F238E27FC236}">
                      <a16:creationId xmlns:a16="http://schemas.microsoft.com/office/drawing/2014/main" id="{C97196AA-E6D1-5F42-9398-330B75265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18" y="4077"/>
                  <a:ext cx="30" cy="51"/>
                </a:xfrm>
                <a:custGeom>
                  <a:avLst/>
                  <a:gdLst>
                    <a:gd name="T0" fmla="*/ 0 w 22365"/>
                    <a:gd name="T1" fmla="*/ 0 h 22044"/>
                    <a:gd name="T2" fmla="*/ 0 w 22365"/>
                    <a:gd name="T3" fmla="*/ 0 h 22044"/>
                    <a:gd name="T4" fmla="*/ 0 w 22365"/>
                    <a:gd name="T5" fmla="*/ 0 h 220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65" h="22044" fill="none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</a:path>
                    <a:path w="22365" h="22044" stroke="0" extrusionOk="0">
                      <a:moveTo>
                        <a:pt x="22360" y="-1"/>
                      </a:moveTo>
                      <a:cubicBezTo>
                        <a:pt x="22363" y="147"/>
                        <a:pt x="22365" y="295"/>
                        <a:pt x="22365" y="444"/>
                      </a:cubicBezTo>
                      <a:cubicBezTo>
                        <a:pt x="22365" y="12373"/>
                        <a:pt x="12694" y="22044"/>
                        <a:pt x="765" y="22044"/>
                      </a:cubicBezTo>
                      <a:cubicBezTo>
                        <a:pt x="509" y="22043"/>
                        <a:pt x="254" y="22039"/>
                        <a:pt x="-1" y="22030"/>
                      </a:cubicBezTo>
                      <a:lnTo>
                        <a:pt x="765" y="444"/>
                      </a:lnTo>
                      <a:lnTo>
                        <a:pt x="22360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6" name="Arc 210">
                  <a:extLst>
                    <a:ext uri="{FF2B5EF4-FFF2-40B4-BE49-F238E27FC236}">
                      <a16:creationId xmlns:a16="http://schemas.microsoft.com/office/drawing/2014/main" id="{7AAC41E4-CDD3-BC4C-879C-312FFA3AD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59" y="4042"/>
                  <a:ext cx="29" cy="49"/>
                </a:xfrm>
                <a:custGeom>
                  <a:avLst/>
                  <a:gdLst>
                    <a:gd name="T0" fmla="*/ 0 w 21596"/>
                    <a:gd name="T1" fmla="*/ 0 h 21588"/>
                    <a:gd name="T2" fmla="*/ 0 w 21596"/>
                    <a:gd name="T3" fmla="*/ 0 h 21588"/>
                    <a:gd name="T4" fmla="*/ 0 w 21596"/>
                    <a:gd name="T5" fmla="*/ 0 h 2158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588" fill="none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</a:path>
                    <a:path w="21596" h="21588" stroke="0" extrusionOk="0">
                      <a:moveTo>
                        <a:pt x="0" y="21159"/>
                      </a:moveTo>
                      <a:cubicBezTo>
                        <a:pt x="228" y="9679"/>
                        <a:pt x="9396" y="384"/>
                        <a:pt x="20872" y="0"/>
                      </a:cubicBezTo>
                      <a:lnTo>
                        <a:pt x="21596" y="21588"/>
                      </a:lnTo>
                      <a:lnTo>
                        <a:pt x="0" y="21159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7" name="Arc 211">
                  <a:extLst>
                    <a:ext uri="{FF2B5EF4-FFF2-40B4-BE49-F238E27FC236}">
                      <a16:creationId xmlns:a16="http://schemas.microsoft.com/office/drawing/2014/main" id="{B45846E1-AD0D-5646-8C47-41CDBAD13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79" y="4101"/>
                  <a:ext cx="22" cy="49"/>
                </a:xfrm>
                <a:custGeom>
                  <a:avLst/>
                  <a:gdLst>
                    <a:gd name="T0" fmla="*/ 0 w 21600"/>
                    <a:gd name="T1" fmla="*/ 0 h 21577"/>
                    <a:gd name="T2" fmla="*/ 0 w 21600"/>
                    <a:gd name="T3" fmla="*/ 0 h 21577"/>
                    <a:gd name="T4" fmla="*/ 0 w 21600"/>
                    <a:gd name="T5" fmla="*/ 0 h 215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77" fill="none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</a:path>
                    <a:path w="21600" h="21577" stroke="0" extrusionOk="0">
                      <a:moveTo>
                        <a:pt x="20596" y="21576"/>
                      </a:moveTo>
                      <a:cubicBezTo>
                        <a:pt x="9069" y="21040"/>
                        <a:pt x="-1" y="11538"/>
                        <a:pt x="-1" y="-1"/>
                      </a:cubicBezTo>
                      <a:lnTo>
                        <a:pt x="21600" y="0"/>
                      </a:lnTo>
                      <a:lnTo>
                        <a:pt x="20596" y="2157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8" name="Arc 212">
                  <a:extLst>
                    <a:ext uri="{FF2B5EF4-FFF2-40B4-BE49-F238E27FC236}">
                      <a16:creationId xmlns:a16="http://schemas.microsoft.com/office/drawing/2014/main" id="{4D928845-C09E-8D44-A728-9517968E0E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40000">
                  <a:off x="985" y="4050"/>
                  <a:ext cx="22" cy="48"/>
                </a:xfrm>
                <a:custGeom>
                  <a:avLst/>
                  <a:gdLst>
                    <a:gd name="T0" fmla="*/ 0 w 22627"/>
                    <a:gd name="T1" fmla="*/ 0 h 21600"/>
                    <a:gd name="T2" fmla="*/ 0 w 22627"/>
                    <a:gd name="T3" fmla="*/ 0 h 21600"/>
                    <a:gd name="T4" fmla="*/ 0 w 22627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627" h="21600" fill="none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</a:path>
                    <a:path w="22627" h="21600" stroke="0" extrusionOk="0">
                      <a:moveTo>
                        <a:pt x="0" y="24"/>
                      </a:moveTo>
                      <a:cubicBezTo>
                        <a:pt x="342" y="8"/>
                        <a:pt x="684" y="-1"/>
                        <a:pt x="1027" y="-1"/>
                      </a:cubicBezTo>
                      <a:cubicBezTo>
                        <a:pt x="12956" y="-1"/>
                        <a:pt x="22627" y="9670"/>
                        <a:pt x="22627" y="21600"/>
                      </a:cubicBezTo>
                      <a:lnTo>
                        <a:pt x="1027" y="2160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  <p:sp>
              <p:nvSpPr>
                <p:cNvPr id="134279" name="Arc 213">
                  <a:extLst>
                    <a:ext uri="{FF2B5EF4-FFF2-40B4-BE49-F238E27FC236}">
                      <a16:creationId xmlns:a16="http://schemas.microsoft.com/office/drawing/2014/main" id="{23A3A472-2B83-0B49-A9F3-6A9775697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9660000">
                  <a:off x="802" y="3993"/>
                  <a:ext cx="21" cy="49"/>
                </a:xfrm>
                <a:custGeom>
                  <a:avLst/>
                  <a:gdLst>
                    <a:gd name="T0" fmla="*/ 0 w 21600"/>
                    <a:gd name="T1" fmla="*/ 0 h 22045"/>
                    <a:gd name="T2" fmla="*/ 0 w 21600"/>
                    <a:gd name="T3" fmla="*/ 0 h 22045"/>
                    <a:gd name="T4" fmla="*/ 0 w 21600"/>
                    <a:gd name="T5" fmla="*/ 0 h 220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2045" fill="none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</a:path>
                    <a:path w="21600" h="22045" stroke="0" extrusionOk="0">
                      <a:moveTo>
                        <a:pt x="21595" y="-1"/>
                      </a:moveTo>
                      <a:cubicBezTo>
                        <a:pt x="21598" y="148"/>
                        <a:pt x="21600" y="296"/>
                        <a:pt x="21600" y="445"/>
                      </a:cubicBezTo>
                      <a:cubicBezTo>
                        <a:pt x="21600" y="12374"/>
                        <a:pt x="11929" y="22045"/>
                        <a:pt x="-1" y="22045"/>
                      </a:cubicBezTo>
                      <a:lnTo>
                        <a:pt x="0" y="445"/>
                      </a:lnTo>
                      <a:lnTo>
                        <a:pt x="21595" y="-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66FF"/>
                  </a:solidFill>
                  <a:round/>
                  <a:headEnd type="none" w="sm" len="sm"/>
                  <a:tailEnd type="none" w="sm" len="sm"/>
                </a:ln>
                <a:effectLst>
                  <a:prstShdw prst="shdw17" dist="17961" dir="2700000">
                    <a:srgbClr val="7A3D99">
                      <a:alpha val="74997"/>
                    </a:srgb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1422"/>
                </a:p>
              </p:txBody>
            </p:sp>
          </p:grpSp>
        </p:grpSp>
      </p:grpSp>
      <p:grpSp>
        <p:nvGrpSpPr>
          <p:cNvPr id="39945" name="Group 214">
            <a:extLst>
              <a:ext uri="{FF2B5EF4-FFF2-40B4-BE49-F238E27FC236}">
                <a16:creationId xmlns:a16="http://schemas.microsoft.com/office/drawing/2014/main" id="{E9C4E41A-CBD2-764C-AD25-438861D7E41E}"/>
              </a:ext>
            </a:extLst>
          </p:cNvPr>
          <p:cNvGrpSpPr>
            <a:grpSpLocks/>
          </p:cNvGrpSpPr>
          <p:nvPr/>
        </p:nvGrpSpPr>
        <p:grpSpPr bwMode="auto">
          <a:xfrm>
            <a:off x="7689871" y="1490916"/>
            <a:ext cx="746852" cy="645926"/>
            <a:chOff x="4102" y="1044"/>
            <a:chExt cx="408" cy="393"/>
          </a:xfrm>
        </p:grpSpPr>
        <p:sp>
          <p:nvSpPr>
            <p:cNvPr id="3460311" name="Oval 215">
              <a:extLst>
                <a:ext uri="{FF2B5EF4-FFF2-40B4-BE49-F238E27FC236}">
                  <a16:creationId xmlns:a16="http://schemas.microsoft.com/office/drawing/2014/main" id="{F6BF4236-9F28-E347-AFAD-54F83887F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2" y="1044"/>
              <a:ext cx="408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 useBgFill="1">
          <p:nvSpPr>
            <p:cNvPr id="3460312" name="Oval 216">
              <a:extLst>
                <a:ext uri="{FF2B5EF4-FFF2-40B4-BE49-F238E27FC236}">
                  <a16:creationId xmlns:a16="http://schemas.microsoft.com/office/drawing/2014/main" id="{F49D3C07-7824-8A47-971B-B94B5AD3D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" y="1061"/>
              <a:ext cx="377" cy="361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9946" name="Group 217">
            <a:extLst>
              <a:ext uri="{FF2B5EF4-FFF2-40B4-BE49-F238E27FC236}">
                <a16:creationId xmlns:a16="http://schemas.microsoft.com/office/drawing/2014/main" id="{E57A6A49-226F-5E44-A31A-5940876A5BCC}"/>
              </a:ext>
            </a:extLst>
          </p:cNvPr>
          <p:cNvGrpSpPr>
            <a:grpSpLocks/>
          </p:cNvGrpSpPr>
          <p:nvPr/>
        </p:nvGrpSpPr>
        <p:grpSpPr bwMode="auto">
          <a:xfrm>
            <a:off x="7569057" y="1393946"/>
            <a:ext cx="992142" cy="877670"/>
            <a:chOff x="4035" y="985"/>
            <a:chExt cx="543" cy="534"/>
          </a:xfrm>
        </p:grpSpPr>
        <p:grpSp>
          <p:nvGrpSpPr>
            <p:cNvPr id="134192" name="Group 218">
              <a:extLst>
                <a:ext uri="{FF2B5EF4-FFF2-40B4-BE49-F238E27FC236}">
                  <a16:creationId xmlns:a16="http://schemas.microsoft.com/office/drawing/2014/main" id="{9C46BD5D-3C52-1240-9045-1676ACDB2F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1041"/>
              <a:ext cx="56" cy="82"/>
              <a:chOff x="4105" y="1041"/>
              <a:chExt cx="56" cy="82"/>
            </a:xfrm>
          </p:grpSpPr>
          <p:grpSp>
            <p:nvGrpSpPr>
              <p:cNvPr id="134246" name="Group 219">
                <a:extLst>
                  <a:ext uri="{FF2B5EF4-FFF2-40B4-BE49-F238E27FC236}">
                    <a16:creationId xmlns:a16="http://schemas.microsoft.com/office/drawing/2014/main" id="{BCAF3958-21F9-5841-B7EC-A67AB91A69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" y="1041"/>
                <a:ext cx="50" cy="51"/>
                <a:chOff x="4105" y="1041"/>
                <a:chExt cx="50" cy="51"/>
              </a:xfrm>
            </p:grpSpPr>
            <p:sp>
              <p:nvSpPr>
                <p:cNvPr id="3460316" name="Oval 220">
                  <a:extLst>
                    <a:ext uri="{FF2B5EF4-FFF2-40B4-BE49-F238E27FC236}">
                      <a16:creationId xmlns:a16="http://schemas.microsoft.com/office/drawing/2014/main" id="{2058C04A-A2F2-924B-B7FA-4F317400E0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17" y="104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317" name="Oval 221">
                  <a:extLst>
                    <a:ext uri="{FF2B5EF4-FFF2-40B4-BE49-F238E27FC236}">
                      <a16:creationId xmlns:a16="http://schemas.microsoft.com/office/drawing/2014/main" id="{5B1F8964-60FA-A64B-B0E0-1B08020C3D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5" y="105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318" name="Rectangle 222">
                <a:extLst>
                  <a:ext uri="{FF2B5EF4-FFF2-40B4-BE49-F238E27FC236}">
                    <a16:creationId xmlns:a16="http://schemas.microsoft.com/office/drawing/2014/main" id="{3C869CD1-2083-CA47-A500-E5869CDD4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80000">
                <a:off x="4140" y="104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193" name="Group 223">
              <a:extLst>
                <a:ext uri="{FF2B5EF4-FFF2-40B4-BE49-F238E27FC236}">
                  <a16:creationId xmlns:a16="http://schemas.microsoft.com/office/drawing/2014/main" id="{4E328F4D-1003-054B-8609-B134166581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0" y="985"/>
              <a:ext cx="63" cy="42"/>
              <a:chOff x="4200" y="985"/>
              <a:chExt cx="63" cy="42"/>
            </a:xfrm>
          </p:grpSpPr>
          <p:sp>
            <p:nvSpPr>
              <p:cNvPr id="3460320" name="Oval 224">
                <a:extLst>
                  <a:ext uri="{FF2B5EF4-FFF2-40B4-BE49-F238E27FC236}">
                    <a16:creationId xmlns:a16="http://schemas.microsoft.com/office/drawing/2014/main" id="{F8E3749B-E1FB-A24F-B824-50EB3C315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5" y="98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21" name="Oval 225">
                <a:extLst>
                  <a:ext uri="{FF2B5EF4-FFF2-40B4-BE49-F238E27FC236}">
                    <a16:creationId xmlns:a16="http://schemas.microsoft.com/office/drawing/2014/main" id="{ED4B3C88-4439-454D-A068-483099087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99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194" name="Group 226">
              <a:extLst>
                <a:ext uri="{FF2B5EF4-FFF2-40B4-BE49-F238E27FC236}">
                  <a16:creationId xmlns:a16="http://schemas.microsoft.com/office/drawing/2014/main" id="{1A5B5972-F7BC-6440-BA9A-F265E09C48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4" y="985"/>
              <a:ext cx="65" cy="35"/>
              <a:chOff x="4294" y="985"/>
              <a:chExt cx="65" cy="35"/>
            </a:xfrm>
          </p:grpSpPr>
          <p:sp>
            <p:nvSpPr>
              <p:cNvPr id="3460323" name="Oval 227">
                <a:extLst>
                  <a:ext uri="{FF2B5EF4-FFF2-40B4-BE49-F238E27FC236}">
                    <a16:creationId xmlns:a16="http://schemas.microsoft.com/office/drawing/2014/main" id="{43FE3222-12E3-8545-B8E0-A79573A8E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7" y="985"/>
                <a:ext cx="32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24" name="Oval 228">
                <a:extLst>
                  <a:ext uri="{FF2B5EF4-FFF2-40B4-BE49-F238E27FC236}">
                    <a16:creationId xmlns:a16="http://schemas.microsoft.com/office/drawing/2014/main" id="{98BA43E8-7B5B-CC46-8170-4161A9504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" y="985"/>
                <a:ext cx="32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195" name="Group 229">
              <a:extLst>
                <a:ext uri="{FF2B5EF4-FFF2-40B4-BE49-F238E27FC236}">
                  <a16:creationId xmlns:a16="http://schemas.microsoft.com/office/drawing/2014/main" id="{26CE58C6-E686-804E-85F9-026B05101F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5" y="1008"/>
              <a:ext cx="58" cy="48"/>
              <a:chOff x="4405" y="1008"/>
              <a:chExt cx="58" cy="48"/>
            </a:xfrm>
          </p:grpSpPr>
          <p:sp>
            <p:nvSpPr>
              <p:cNvPr id="3460326" name="Oval 230">
                <a:extLst>
                  <a:ext uri="{FF2B5EF4-FFF2-40B4-BE49-F238E27FC236}">
                    <a16:creationId xmlns:a16="http://schemas.microsoft.com/office/drawing/2014/main" id="{771A8EC5-C5E6-0348-B99A-BB8B0327A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102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27" name="Oval 231">
                <a:extLst>
                  <a:ext uri="{FF2B5EF4-FFF2-40B4-BE49-F238E27FC236}">
                    <a16:creationId xmlns:a16="http://schemas.microsoft.com/office/drawing/2014/main" id="{729B21C8-6A69-2E44-8119-37CAEBB5F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100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328" name="Oval 232">
              <a:extLst>
                <a:ext uri="{FF2B5EF4-FFF2-40B4-BE49-F238E27FC236}">
                  <a16:creationId xmlns:a16="http://schemas.microsoft.com/office/drawing/2014/main" id="{B0CB0568-FAE7-254C-9E0C-9F9B5339A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11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29" name="Oval 233">
              <a:extLst>
                <a:ext uri="{FF2B5EF4-FFF2-40B4-BE49-F238E27FC236}">
                  <a16:creationId xmlns:a16="http://schemas.microsoft.com/office/drawing/2014/main" id="{2697EE1A-1408-5648-BA2C-0E26063BB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" y="116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34198" name="Group 234">
              <a:extLst>
                <a:ext uri="{FF2B5EF4-FFF2-40B4-BE49-F238E27FC236}">
                  <a16:creationId xmlns:a16="http://schemas.microsoft.com/office/drawing/2014/main" id="{CFE79B0C-DD27-7249-B3E7-D5B2E1995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4" y="1436"/>
              <a:ext cx="59" cy="49"/>
              <a:chOff x="4144" y="1436"/>
              <a:chExt cx="59" cy="49"/>
            </a:xfrm>
          </p:grpSpPr>
          <p:sp>
            <p:nvSpPr>
              <p:cNvPr id="3460331" name="Oval 235">
                <a:extLst>
                  <a:ext uri="{FF2B5EF4-FFF2-40B4-BE49-F238E27FC236}">
                    <a16:creationId xmlns:a16="http://schemas.microsoft.com/office/drawing/2014/main" id="{EF073268-5AA0-0F42-A563-AF428548E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45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32" name="Oval 236">
                <a:extLst>
                  <a:ext uri="{FF2B5EF4-FFF2-40B4-BE49-F238E27FC236}">
                    <a16:creationId xmlns:a16="http://schemas.microsoft.com/office/drawing/2014/main" id="{15C4B506-782C-B648-99C9-984C85AB1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4" y="143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199" name="Group 237">
              <a:extLst>
                <a:ext uri="{FF2B5EF4-FFF2-40B4-BE49-F238E27FC236}">
                  <a16:creationId xmlns:a16="http://schemas.microsoft.com/office/drawing/2014/main" id="{EF54E8FE-CB62-F642-8AB1-EDE29120D9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7" y="1477"/>
              <a:ext cx="67" cy="42"/>
              <a:chOff x="4237" y="1477"/>
              <a:chExt cx="67" cy="42"/>
            </a:xfrm>
          </p:grpSpPr>
          <p:sp>
            <p:nvSpPr>
              <p:cNvPr id="3460334" name="Oval 238">
                <a:extLst>
                  <a:ext uri="{FF2B5EF4-FFF2-40B4-BE49-F238E27FC236}">
                    <a16:creationId xmlns:a16="http://schemas.microsoft.com/office/drawing/2014/main" id="{EF6BD48A-0951-F847-9DFD-98F41B708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6" y="148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35" name="Oval 239">
                <a:extLst>
                  <a:ext uri="{FF2B5EF4-FFF2-40B4-BE49-F238E27FC236}">
                    <a16:creationId xmlns:a16="http://schemas.microsoft.com/office/drawing/2014/main" id="{6D1B703A-96FD-564B-923E-0CCB37E81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7" y="1477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200" name="Group 240">
              <a:extLst>
                <a:ext uri="{FF2B5EF4-FFF2-40B4-BE49-F238E27FC236}">
                  <a16:creationId xmlns:a16="http://schemas.microsoft.com/office/drawing/2014/main" id="{01A839BC-CA0A-E649-B8C2-A8FB656391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0" y="1453"/>
              <a:ext cx="66" cy="50"/>
              <a:chOff x="4360" y="1453"/>
              <a:chExt cx="66" cy="50"/>
            </a:xfrm>
          </p:grpSpPr>
          <p:sp>
            <p:nvSpPr>
              <p:cNvPr id="3460337" name="Oval 241">
                <a:extLst>
                  <a:ext uri="{FF2B5EF4-FFF2-40B4-BE49-F238E27FC236}">
                    <a16:creationId xmlns:a16="http://schemas.microsoft.com/office/drawing/2014/main" id="{48DB6257-6E0E-C144-935A-9AB6E0F9F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0" y="1453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38" name="Oval 242">
                <a:extLst>
                  <a:ext uri="{FF2B5EF4-FFF2-40B4-BE49-F238E27FC236}">
                    <a16:creationId xmlns:a16="http://schemas.microsoft.com/office/drawing/2014/main" id="{34C54A16-BC8A-154B-BDE8-09DB6DCA9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46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201" name="Group 243">
              <a:extLst>
                <a:ext uri="{FF2B5EF4-FFF2-40B4-BE49-F238E27FC236}">
                  <a16:creationId xmlns:a16="http://schemas.microsoft.com/office/drawing/2014/main" id="{55E0E049-8243-3942-AFBF-48BBD957A7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8" y="1368"/>
              <a:ext cx="60" cy="62"/>
              <a:chOff x="4468" y="1368"/>
              <a:chExt cx="60" cy="62"/>
            </a:xfrm>
          </p:grpSpPr>
          <p:sp>
            <p:nvSpPr>
              <p:cNvPr id="3460340" name="Oval 244">
                <a:extLst>
                  <a:ext uri="{FF2B5EF4-FFF2-40B4-BE49-F238E27FC236}">
                    <a16:creationId xmlns:a16="http://schemas.microsoft.com/office/drawing/2014/main" id="{E3DA0E5A-CC40-8846-A5F5-117FC8DF4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0" y="136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41" name="Oval 245">
                <a:extLst>
                  <a:ext uri="{FF2B5EF4-FFF2-40B4-BE49-F238E27FC236}">
                    <a16:creationId xmlns:a16="http://schemas.microsoft.com/office/drawing/2014/main" id="{360D43E9-AB28-EC4F-B335-AB0FAEEDB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39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202" name="Group 246">
              <a:extLst>
                <a:ext uri="{FF2B5EF4-FFF2-40B4-BE49-F238E27FC236}">
                  <a16:creationId xmlns:a16="http://schemas.microsoft.com/office/drawing/2014/main" id="{E98028D3-CE76-4842-B771-3BE6A8C409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7" y="1252"/>
              <a:ext cx="41" cy="70"/>
              <a:chOff x="4537" y="1252"/>
              <a:chExt cx="41" cy="70"/>
            </a:xfrm>
          </p:grpSpPr>
          <p:sp>
            <p:nvSpPr>
              <p:cNvPr id="3460343" name="Oval 247">
                <a:extLst>
                  <a:ext uri="{FF2B5EF4-FFF2-40B4-BE49-F238E27FC236}">
                    <a16:creationId xmlns:a16="http://schemas.microsoft.com/office/drawing/2014/main" id="{4038C22A-607F-4945-9B92-501FA6377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" y="12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44" name="Oval 248">
                <a:extLst>
                  <a:ext uri="{FF2B5EF4-FFF2-40B4-BE49-F238E27FC236}">
                    <a16:creationId xmlns:a16="http://schemas.microsoft.com/office/drawing/2014/main" id="{CE6C59C9-CF80-6541-A844-E5C80AA02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128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203" name="Group 249">
              <a:extLst>
                <a:ext uri="{FF2B5EF4-FFF2-40B4-BE49-F238E27FC236}">
                  <a16:creationId xmlns:a16="http://schemas.microsoft.com/office/drawing/2014/main" id="{2CCA8AF7-6097-7948-BE52-E26DBF0D4C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22" y="1140"/>
              <a:ext cx="44" cy="62"/>
              <a:chOff x="4522" y="1140"/>
              <a:chExt cx="44" cy="62"/>
            </a:xfrm>
          </p:grpSpPr>
          <p:sp>
            <p:nvSpPr>
              <p:cNvPr id="3460346" name="Oval 250">
                <a:extLst>
                  <a:ext uri="{FF2B5EF4-FFF2-40B4-BE49-F238E27FC236}">
                    <a16:creationId xmlns:a16="http://schemas.microsoft.com/office/drawing/2014/main" id="{981A89C3-AD6E-E74D-B3ED-89B791C96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" y="114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47" name="Oval 251">
                <a:extLst>
                  <a:ext uri="{FF2B5EF4-FFF2-40B4-BE49-F238E27FC236}">
                    <a16:creationId xmlns:a16="http://schemas.microsoft.com/office/drawing/2014/main" id="{84BE8668-0FFF-3E43-ABFC-7DC13C6F4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0" y="116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204" name="Group 252">
              <a:extLst>
                <a:ext uri="{FF2B5EF4-FFF2-40B4-BE49-F238E27FC236}">
                  <a16:creationId xmlns:a16="http://schemas.microsoft.com/office/drawing/2014/main" id="{B14BDFDD-E3F8-3D46-A705-E5CA35C7E1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0" y="1068"/>
              <a:ext cx="49" cy="55"/>
              <a:chOff x="4480" y="1068"/>
              <a:chExt cx="49" cy="55"/>
            </a:xfrm>
          </p:grpSpPr>
          <p:sp>
            <p:nvSpPr>
              <p:cNvPr id="3460349" name="Oval 253">
                <a:extLst>
                  <a:ext uri="{FF2B5EF4-FFF2-40B4-BE49-F238E27FC236}">
                    <a16:creationId xmlns:a16="http://schemas.microsoft.com/office/drawing/2014/main" id="{EF7B4990-7A14-5544-A05F-66545FD8B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1068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350" name="Oval 254">
                <a:extLst>
                  <a:ext uri="{FF2B5EF4-FFF2-40B4-BE49-F238E27FC236}">
                    <a16:creationId xmlns:a16="http://schemas.microsoft.com/office/drawing/2014/main" id="{B01EDAD4-1251-8340-A7E8-D2EF787C9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2" y="108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351" name="Rectangle 255">
              <a:extLst>
                <a:ext uri="{FF2B5EF4-FFF2-40B4-BE49-F238E27FC236}">
                  <a16:creationId xmlns:a16="http://schemas.microsoft.com/office/drawing/2014/main" id="{3CF592DF-EF81-BA44-80F2-3E27C13BBE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4417" y="10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52" name="Rectangle 256">
              <a:extLst>
                <a:ext uri="{FF2B5EF4-FFF2-40B4-BE49-F238E27FC236}">
                  <a16:creationId xmlns:a16="http://schemas.microsoft.com/office/drawing/2014/main" id="{262A2CCB-F0DC-8E40-92B9-BA5DA6AE52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4180" y="139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53" name="Rectangle 257">
              <a:extLst>
                <a:ext uri="{FF2B5EF4-FFF2-40B4-BE49-F238E27FC236}">
                  <a16:creationId xmlns:a16="http://schemas.microsoft.com/office/drawing/2014/main" id="{99B8111E-3A2D-8949-9DB4-1F929B3497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4316" y="987"/>
              <a:ext cx="22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54" name="Rectangle 258">
              <a:extLst>
                <a:ext uri="{FF2B5EF4-FFF2-40B4-BE49-F238E27FC236}">
                  <a16:creationId xmlns:a16="http://schemas.microsoft.com/office/drawing/2014/main" id="{9C4AF144-214B-7648-8DF9-8DA521E753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4083" y="114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55" name="Rectangle 259">
              <a:extLst>
                <a:ext uri="{FF2B5EF4-FFF2-40B4-BE49-F238E27FC236}">
                  <a16:creationId xmlns:a16="http://schemas.microsoft.com/office/drawing/2014/main" id="{7C596E5B-1253-6749-906E-8D3613E87A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60000">
              <a:off x="4227" y="99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34210" name="Group 260">
              <a:extLst>
                <a:ext uri="{FF2B5EF4-FFF2-40B4-BE49-F238E27FC236}">
                  <a16:creationId xmlns:a16="http://schemas.microsoft.com/office/drawing/2014/main" id="{6B26B2C1-E8C4-B14B-B4A5-8CD79825A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5" y="1274"/>
              <a:ext cx="96" cy="59"/>
              <a:chOff x="4035" y="1274"/>
              <a:chExt cx="96" cy="59"/>
            </a:xfrm>
          </p:grpSpPr>
          <p:grpSp>
            <p:nvGrpSpPr>
              <p:cNvPr id="134222" name="Group 261">
                <a:extLst>
                  <a:ext uri="{FF2B5EF4-FFF2-40B4-BE49-F238E27FC236}">
                    <a16:creationId xmlns:a16="http://schemas.microsoft.com/office/drawing/2014/main" id="{79C9640A-C6ED-C24A-BD76-A228A4B52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5" y="1274"/>
                <a:ext cx="49" cy="59"/>
                <a:chOff x="4035" y="1274"/>
                <a:chExt cx="49" cy="59"/>
              </a:xfrm>
            </p:grpSpPr>
            <p:sp>
              <p:nvSpPr>
                <p:cNvPr id="3460358" name="Oval 262">
                  <a:extLst>
                    <a:ext uri="{FF2B5EF4-FFF2-40B4-BE49-F238E27FC236}">
                      <a16:creationId xmlns:a16="http://schemas.microsoft.com/office/drawing/2014/main" id="{4F83922F-FA25-7D46-BC33-BEF800791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5" y="1274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359" name="Oval 263">
                  <a:extLst>
                    <a:ext uri="{FF2B5EF4-FFF2-40B4-BE49-F238E27FC236}">
                      <a16:creationId xmlns:a16="http://schemas.microsoft.com/office/drawing/2014/main" id="{4E532CE3-00DB-FA40-A0A6-ADC5D714C1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6" y="1299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360" name="Rectangle 264">
                <a:extLst>
                  <a:ext uri="{FF2B5EF4-FFF2-40B4-BE49-F238E27FC236}">
                    <a16:creationId xmlns:a16="http://schemas.microsoft.com/office/drawing/2014/main" id="{DFCEFC0D-F09F-A14E-8825-D796EE404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4078" y="1253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34211" name="Group 265">
              <a:extLst>
                <a:ext uri="{FF2B5EF4-FFF2-40B4-BE49-F238E27FC236}">
                  <a16:creationId xmlns:a16="http://schemas.microsoft.com/office/drawing/2014/main" id="{8C117DDF-4135-764F-AC41-D3CB33BB7F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1" y="1365"/>
              <a:ext cx="87" cy="52"/>
              <a:chOff x="4081" y="1365"/>
              <a:chExt cx="87" cy="52"/>
            </a:xfrm>
          </p:grpSpPr>
          <p:grpSp>
            <p:nvGrpSpPr>
              <p:cNvPr id="134218" name="Group 266">
                <a:extLst>
                  <a:ext uri="{FF2B5EF4-FFF2-40B4-BE49-F238E27FC236}">
                    <a16:creationId xmlns:a16="http://schemas.microsoft.com/office/drawing/2014/main" id="{684FCBEB-98C7-4C4D-A4E9-4AB791741F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1" y="1365"/>
                <a:ext cx="49" cy="52"/>
                <a:chOff x="4081" y="1365"/>
                <a:chExt cx="49" cy="52"/>
              </a:xfrm>
            </p:grpSpPr>
            <p:sp>
              <p:nvSpPr>
                <p:cNvPr id="3460363" name="Oval 267">
                  <a:extLst>
                    <a:ext uri="{FF2B5EF4-FFF2-40B4-BE49-F238E27FC236}">
                      <a16:creationId xmlns:a16="http://schemas.microsoft.com/office/drawing/2014/main" id="{474DCE36-BD75-A74C-A7EF-3DE0484393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8" y="137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364" name="Oval 268">
                  <a:extLst>
                    <a:ext uri="{FF2B5EF4-FFF2-40B4-BE49-F238E27FC236}">
                      <a16:creationId xmlns:a16="http://schemas.microsoft.com/office/drawing/2014/main" id="{69679648-463D-B142-AA82-84DEC0F40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1" y="136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365" name="Rectangle 269">
                <a:extLst>
                  <a:ext uri="{FF2B5EF4-FFF2-40B4-BE49-F238E27FC236}">
                    <a16:creationId xmlns:a16="http://schemas.microsoft.com/office/drawing/2014/main" id="{BFEF2E9C-6D7E-7747-B740-E54A3860B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4123" y="1331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366" name="Rectangle 270">
              <a:extLst>
                <a:ext uri="{FF2B5EF4-FFF2-40B4-BE49-F238E27FC236}">
                  <a16:creationId xmlns:a16="http://schemas.microsoft.com/office/drawing/2014/main" id="{3B159606-E326-A245-A171-D0DF48AD0A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4270" y="143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67" name="Rectangle 271">
              <a:extLst>
                <a:ext uri="{FF2B5EF4-FFF2-40B4-BE49-F238E27FC236}">
                  <a16:creationId xmlns:a16="http://schemas.microsoft.com/office/drawing/2014/main" id="{69A70D11-89EC-7C41-AC59-3A5678A15D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4480" y="106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68" name="Rectangle 272">
              <a:extLst>
                <a:ext uri="{FF2B5EF4-FFF2-40B4-BE49-F238E27FC236}">
                  <a16:creationId xmlns:a16="http://schemas.microsoft.com/office/drawing/2014/main" id="{4E894CA6-4CB5-6B4E-AA62-56DD408CFC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4511" y="1140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69" name="Rectangle 273">
              <a:extLst>
                <a:ext uri="{FF2B5EF4-FFF2-40B4-BE49-F238E27FC236}">
                  <a16:creationId xmlns:a16="http://schemas.microsoft.com/office/drawing/2014/main" id="{D4F8764A-265B-1143-8F08-A4E46652E8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520000">
              <a:off x="4376" y="140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70" name="Rectangle 274">
              <a:extLst>
                <a:ext uri="{FF2B5EF4-FFF2-40B4-BE49-F238E27FC236}">
                  <a16:creationId xmlns:a16="http://schemas.microsoft.com/office/drawing/2014/main" id="{893079AD-B76C-B44D-B04D-1E375E41DD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20000">
              <a:off x="4465" y="1341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371" name="Rectangle 275">
              <a:extLst>
                <a:ext uri="{FF2B5EF4-FFF2-40B4-BE49-F238E27FC236}">
                  <a16:creationId xmlns:a16="http://schemas.microsoft.com/office/drawing/2014/main" id="{2509E161-7A16-B649-B6C1-DF2C391ADA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4522" y="1235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9947" name="Group 276">
            <a:extLst>
              <a:ext uri="{FF2B5EF4-FFF2-40B4-BE49-F238E27FC236}">
                <a16:creationId xmlns:a16="http://schemas.microsoft.com/office/drawing/2014/main" id="{A2B2EAA9-F38F-DF43-B033-FC32196BD185}"/>
              </a:ext>
            </a:extLst>
          </p:cNvPr>
          <p:cNvGrpSpPr>
            <a:grpSpLocks/>
          </p:cNvGrpSpPr>
          <p:nvPr/>
        </p:nvGrpSpPr>
        <p:grpSpPr bwMode="auto">
          <a:xfrm>
            <a:off x="3717642" y="1628977"/>
            <a:ext cx="223324" cy="647570"/>
            <a:chOff x="1932" y="1128"/>
            <a:chExt cx="122" cy="394"/>
          </a:xfrm>
        </p:grpSpPr>
        <p:sp>
          <p:nvSpPr>
            <p:cNvPr id="134184" name="Line 277">
              <a:extLst>
                <a:ext uri="{FF2B5EF4-FFF2-40B4-BE49-F238E27FC236}">
                  <a16:creationId xmlns:a16="http://schemas.microsoft.com/office/drawing/2014/main" id="{A18446F2-7EE9-9A48-A5FE-E76F550E1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2" y="1280"/>
              <a:ext cx="27" cy="154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5" name="Line 278">
              <a:extLst>
                <a:ext uri="{FF2B5EF4-FFF2-40B4-BE49-F238E27FC236}">
                  <a16:creationId xmlns:a16="http://schemas.microsoft.com/office/drawing/2014/main" id="{90E04F3F-D527-034A-9F5F-2DA23A9BF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3" y="1434"/>
              <a:ext cx="14" cy="32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6" name="Line 279">
              <a:extLst>
                <a:ext uri="{FF2B5EF4-FFF2-40B4-BE49-F238E27FC236}">
                  <a16:creationId xmlns:a16="http://schemas.microsoft.com/office/drawing/2014/main" id="{612A0858-83AE-0C42-A6C2-95C8157C86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3" y="1458"/>
              <a:ext cx="8" cy="35"/>
            </a:xfrm>
            <a:prstGeom prst="line">
              <a:avLst/>
            </a:prstGeom>
            <a:noFill/>
            <a:ln w="12700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7" name="Arc 280">
              <a:extLst>
                <a:ext uri="{FF2B5EF4-FFF2-40B4-BE49-F238E27FC236}">
                  <a16:creationId xmlns:a16="http://schemas.microsoft.com/office/drawing/2014/main" id="{32882DB9-4C6A-9B41-9A69-F1B4E2BEC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" y="1490"/>
              <a:ext cx="15" cy="32"/>
            </a:xfrm>
            <a:custGeom>
              <a:avLst/>
              <a:gdLst>
                <a:gd name="T0" fmla="*/ 0 w 21590"/>
                <a:gd name="T1" fmla="*/ 0 h 21554"/>
                <a:gd name="T2" fmla="*/ 0 w 21590"/>
                <a:gd name="T3" fmla="*/ 0 h 21554"/>
                <a:gd name="T4" fmla="*/ 0 w 21590"/>
                <a:gd name="T5" fmla="*/ 0 h 21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0" h="21554" fill="none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</a:path>
                <a:path w="21590" h="21554" stroke="0" extrusionOk="0">
                  <a:moveTo>
                    <a:pt x="0" y="20890"/>
                  </a:moveTo>
                  <a:cubicBezTo>
                    <a:pt x="342" y="9770"/>
                    <a:pt x="9074" y="729"/>
                    <a:pt x="20175" y="0"/>
                  </a:cubicBezTo>
                  <a:lnTo>
                    <a:pt x="21590" y="21554"/>
                  </a:lnTo>
                  <a:lnTo>
                    <a:pt x="0" y="2089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8" name="Arc 281">
              <a:extLst>
                <a:ext uri="{FF2B5EF4-FFF2-40B4-BE49-F238E27FC236}">
                  <a16:creationId xmlns:a16="http://schemas.microsoft.com/office/drawing/2014/main" id="{1ABA1937-D3A8-FE48-B5FE-C3E43EFB6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1237"/>
              <a:ext cx="45" cy="49"/>
            </a:xfrm>
            <a:custGeom>
              <a:avLst/>
              <a:gdLst>
                <a:gd name="T0" fmla="*/ 0 w 36115"/>
                <a:gd name="T1" fmla="*/ 0 h 43186"/>
                <a:gd name="T2" fmla="*/ 0 w 36115"/>
                <a:gd name="T3" fmla="*/ 0 h 43186"/>
                <a:gd name="T4" fmla="*/ 0 w 36115"/>
                <a:gd name="T5" fmla="*/ 0 h 431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115" h="43186" fill="none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</a:path>
                <a:path w="36115" h="43186" stroke="0" extrusionOk="0">
                  <a:moveTo>
                    <a:pt x="15297" y="0"/>
                  </a:moveTo>
                  <a:cubicBezTo>
                    <a:pt x="26914" y="421"/>
                    <a:pt x="36115" y="9961"/>
                    <a:pt x="36115" y="21586"/>
                  </a:cubicBezTo>
                  <a:cubicBezTo>
                    <a:pt x="36115" y="33515"/>
                    <a:pt x="26444" y="43186"/>
                    <a:pt x="14515" y="43186"/>
                  </a:cubicBezTo>
                  <a:cubicBezTo>
                    <a:pt x="9148" y="43185"/>
                    <a:pt x="3974" y="41188"/>
                    <a:pt x="-1" y="37582"/>
                  </a:cubicBezTo>
                  <a:lnTo>
                    <a:pt x="14515" y="21586"/>
                  </a:lnTo>
                  <a:lnTo>
                    <a:pt x="152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9" name="Arc 282">
              <a:extLst>
                <a:ext uri="{FF2B5EF4-FFF2-40B4-BE49-F238E27FC236}">
                  <a16:creationId xmlns:a16="http://schemas.microsoft.com/office/drawing/2014/main" id="{35D3D52E-88F0-684A-8B8B-CD2EB3D8A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1197"/>
              <a:ext cx="44" cy="48"/>
            </a:xfrm>
            <a:custGeom>
              <a:avLst/>
              <a:gdLst>
                <a:gd name="T0" fmla="*/ 0 w 36100"/>
                <a:gd name="T1" fmla="*/ 0 h 43185"/>
                <a:gd name="T2" fmla="*/ 0 w 36100"/>
                <a:gd name="T3" fmla="*/ 0 h 43185"/>
                <a:gd name="T4" fmla="*/ 0 w 36100"/>
                <a:gd name="T5" fmla="*/ 0 h 431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100" h="43185" fill="none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</a:path>
                <a:path w="36100" h="43185" stroke="0" extrusionOk="0">
                  <a:moveTo>
                    <a:pt x="15314" y="0"/>
                  </a:moveTo>
                  <a:cubicBezTo>
                    <a:pt x="26918" y="438"/>
                    <a:pt x="36100" y="9972"/>
                    <a:pt x="36100" y="21585"/>
                  </a:cubicBezTo>
                  <a:cubicBezTo>
                    <a:pt x="36100" y="33514"/>
                    <a:pt x="26429" y="43185"/>
                    <a:pt x="14500" y="43185"/>
                  </a:cubicBezTo>
                  <a:cubicBezTo>
                    <a:pt x="9140" y="43184"/>
                    <a:pt x="3972" y="41192"/>
                    <a:pt x="0" y="37594"/>
                  </a:cubicBezTo>
                  <a:lnTo>
                    <a:pt x="14500" y="21585"/>
                  </a:lnTo>
                  <a:lnTo>
                    <a:pt x="15314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90" name="Arc 283">
              <a:extLst>
                <a:ext uri="{FF2B5EF4-FFF2-40B4-BE49-F238E27FC236}">
                  <a16:creationId xmlns:a16="http://schemas.microsoft.com/office/drawing/2014/main" id="{4229E65E-8F37-BB43-B1E2-A52EE7B58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" y="1158"/>
              <a:ext cx="44" cy="47"/>
            </a:xfrm>
            <a:custGeom>
              <a:avLst/>
              <a:gdLst>
                <a:gd name="T0" fmla="*/ 0 w 36263"/>
                <a:gd name="T1" fmla="*/ 0 h 41355"/>
                <a:gd name="T2" fmla="*/ 0 w 36263"/>
                <a:gd name="T3" fmla="*/ 0 h 41355"/>
                <a:gd name="T4" fmla="*/ 0 w 36263"/>
                <a:gd name="T5" fmla="*/ 0 h 413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263" h="41355" fill="none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</a:path>
                <a:path w="36263" h="41355" stroke="0" extrusionOk="0">
                  <a:moveTo>
                    <a:pt x="23397" y="0"/>
                  </a:moveTo>
                  <a:cubicBezTo>
                    <a:pt x="31218" y="3458"/>
                    <a:pt x="36263" y="11204"/>
                    <a:pt x="36263" y="19755"/>
                  </a:cubicBezTo>
                  <a:cubicBezTo>
                    <a:pt x="36263" y="31684"/>
                    <a:pt x="26592" y="41355"/>
                    <a:pt x="14663" y="41355"/>
                  </a:cubicBezTo>
                  <a:cubicBezTo>
                    <a:pt x="9227" y="41354"/>
                    <a:pt x="3991" y="39305"/>
                    <a:pt x="-1" y="35615"/>
                  </a:cubicBezTo>
                  <a:lnTo>
                    <a:pt x="14663" y="19755"/>
                  </a:lnTo>
                  <a:lnTo>
                    <a:pt x="23397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91" name="Arc 284">
              <a:extLst>
                <a:ext uri="{FF2B5EF4-FFF2-40B4-BE49-F238E27FC236}">
                  <a16:creationId xmlns:a16="http://schemas.microsoft.com/office/drawing/2014/main" id="{77598F4F-DF41-2C44-973F-DB54E4044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1128"/>
              <a:ext cx="64" cy="46"/>
            </a:xfrm>
            <a:custGeom>
              <a:avLst/>
              <a:gdLst>
                <a:gd name="T0" fmla="*/ 0 w 40969"/>
                <a:gd name="T1" fmla="*/ 0 h 24899"/>
                <a:gd name="T2" fmla="*/ 0 w 40969"/>
                <a:gd name="T3" fmla="*/ 0 h 24899"/>
                <a:gd name="T4" fmla="*/ 0 w 40969"/>
                <a:gd name="T5" fmla="*/ 0 h 248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969" h="24899" fill="none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</a:path>
                <a:path w="40969" h="24899" stroke="0" extrusionOk="0">
                  <a:moveTo>
                    <a:pt x="40715" y="0"/>
                  </a:moveTo>
                  <a:cubicBezTo>
                    <a:pt x="40884" y="1091"/>
                    <a:pt x="40969" y="2194"/>
                    <a:pt x="40969" y="3299"/>
                  </a:cubicBezTo>
                  <a:cubicBezTo>
                    <a:pt x="40969" y="15228"/>
                    <a:pt x="31298" y="24899"/>
                    <a:pt x="19369" y="24899"/>
                  </a:cubicBezTo>
                  <a:cubicBezTo>
                    <a:pt x="11147" y="24898"/>
                    <a:pt x="3638" y="20231"/>
                    <a:pt x="-1" y="12859"/>
                  </a:cubicBezTo>
                  <a:lnTo>
                    <a:pt x="19369" y="3299"/>
                  </a:lnTo>
                  <a:lnTo>
                    <a:pt x="40715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39948" name="Group 285">
            <a:extLst>
              <a:ext uri="{FF2B5EF4-FFF2-40B4-BE49-F238E27FC236}">
                <a16:creationId xmlns:a16="http://schemas.microsoft.com/office/drawing/2014/main" id="{11DE4EDB-7B4B-AB46-B846-F10F199EEC1C}"/>
              </a:ext>
            </a:extLst>
          </p:cNvPr>
          <p:cNvGrpSpPr>
            <a:grpSpLocks/>
          </p:cNvGrpSpPr>
          <p:nvPr/>
        </p:nvGrpSpPr>
        <p:grpSpPr bwMode="auto">
          <a:xfrm>
            <a:off x="3239876" y="1977415"/>
            <a:ext cx="442986" cy="338577"/>
            <a:chOff x="1671" y="1340"/>
            <a:chExt cx="241" cy="206"/>
          </a:xfrm>
        </p:grpSpPr>
        <p:sp>
          <p:nvSpPr>
            <p:cNvPr id="134170" name="Arc 286">
              <a:extLst>
                <a:ext uri="{FF2B5EF4-FFF2-40B4-BE49-F238E27FC236}">
                  <a16:creationId xmlns:a16="http://schemas.microsoft.com/office/drawing/2014/main" id="{78E41CFF-A9BC-954B-9DAA-2B6AE18B14E9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79" y="1444"/>
              <a:ext cx="19" cy="102"/>
            </a:xfrm>
            <a:custGeom>
              <a:avLst/>
              <a:gdLst>
                <a:gd name="T0" fmla="*/ 0 w 21600"/>
                <a:gd name="T1" fmla="*/ 0 h 20444"/>
                <a:gd name="T2" fmla="*/ 0 w 21600"/>
                <a:gd name="T3" fmla="*/ 0 h 20444"/>
                <a:gd name="T4" fmla="*/ 0 w 21600"/>
                <a:gd name="T5" fmla="*/ 0 h 204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444" fill="none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</a:path>
                <a:path w="21600" h="20444" stroke="0" extrusionOk="0">
                  <a:moveTo>
                    <a:pt x="21600" y="0"/>
                  </a:moveTo>
                  <a:cubicBezTo>
                    <a:pt x="21600" y="9242"/>
                    <a:pt x="15719" y="17460"/>
                    <a:pt x="6971" y="20443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1" name="Arc 287">
              <a:extLst>
                <a:ext uri="{FF2B5EF4-FFF2-40B4-BE49-F238E27FC236}">
                  <a16:creationId xmlns:a16="http://schemas.microsoft.com/office/drawing/2014/main" id="{9312F083-6B3C-7744-BFE0-CBAC8392EF08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71" y="1383"/>
              <a:ext cx="16" cy="59"/>
            </a:xfrm>
            <a:custGeom>
              <a:avLst/>
              <a:gdLst>
                <a:gd name="T0" fmla="*/ 0 w 21600"/>
                <a:gd name="T1" fmla="*/ 0 h 21555"/>
                <a:gd name="T2" fmla="*/ 0 w 21600"/>
                <a:gd name="T3" fmla="*/ 0 h 21555"/>
                <a:gd name="T4" fmla="*/ 0 w 21600"/>
                <a:gd name="T5" fmla="*/ 0 h 215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55" fill="none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</a:path>
                <a:path w="21600" h="21555" stroke="0" extrusionOk="0">
                  <a:moveTo>
                    <a:pt x="-1" y="21554"/>
                  </a:moveTo>
                  <a:cubicBezTo>
                    <a:pt x="-1" y="10165"/>
                    <a:pt x="8843" y="733"/>
                    <a:pt x="20208" y="-1"/>
                  </a:cubicBezTo>
                  <a:lnTo>
                    <a:pt x="21600" y="21555"/>
                  </a:lnTo>
                  <a:lnTo>
                    <a:pt x="-1" y="2155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2" name="Arc 288">
              <a:extLst>
                <a:ext uri="{FF2B5EF4-FFF2-40B4-BE49-F238E27FC236}">
                  <a16:creationId xmlns:a16="http://schemas.microsoft.com/office/drawing/2014/main" id="{F0DD107B-9936-674D-BADE-67E563542E67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690" y="1380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3" name="Arc 289">
              <a:extLst>
                <a:ext uri="{FF2B5EF4-FFF2-40B4-BE49-F238E27FC236}">
                  <a16:creationId xmlns:a16="http://schemas.microsoft.com/office/drawing/2014/main" id="{0EA66A0B-9276-7246-9CFB-FD9F3CDF0A46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725" y="1445"/>
              <a:ext cx="23" cy="93"/>
            </a:xfrm>
            <a:custGeom>
              <a:avLst/>
              <a:gdLst>
                <a:gd name="T0" fmla="*/ 0 w 27621"/>
                <a:gd name="T1" fmla="*/ 0 h 21600"/>
                <a:gd name="T2" fmla="*/ 0 w 27621"/>
                <a:gd name="T3" fmla="*/ 0 h 21600"/>
                <a:gd name="T4" fmla="*/ 0 w 2762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621" h="21600" fill="none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</a:path>
                <a:path w="27621" h="21600" stroke="0" extrusionOk="0">
                  <a:moveTo>
                    <a:pt x="27620" y="20743"/>
                  </a:moveTo>
                  <a:cubicBezTo>
                    <a:pt x="25664" y="21311"/>
                    <a:pt x="23637" y="21599"/>
                    <a:pt x="21600" y="21599"/>
                  </a:cubicBez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7620" y="20743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4" name="Arc 290">
              <a:extLst>
                <a:ext uri="{FF2B5EF4-FFF2-40B4-BE49-F238E27FC236}">
                  <a16:creationId xmlns:a16="http://schemas.microsoft.com/office/drawing/2014/main" id="{5724C2DD-9F04-4F4D-A80A-6EEB791FABE4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02" y="1359"/>
              <a:ext cx="19" cy="103"/>
            </a:xfrm>
            <a:custGeom>
              <a:avLst/>
              <a:gdLst>
                <a:gd name="T0" fmla="*/ 0 w 21600"/>
                <a:gd name="T1" fmla="*/ 0 h 20580"/>
                <a:gd name="T2" fmla="*/ 0 w 21600"/>
                <a:gd name="T3" fmla="*/ 0 h 20580"/>
                <a:gd name="T4" fmla="*/ 0 w 21600"/>
                <a:gd name="T5" fmla="*/ 0 h 205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580" fill="none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</a:path>
                <a:path w="21600" h="20580" stroke="0" extrusionOk="0">
                  <a:moveTo>
                    <a:pt x="21599" y="-1"/>
                  </a:moveTo>
                  <a:cubicBezTo>
                    <a:pt x="21599" y="68"/>
                    <a:pt x="21600" y="136"/>
                    <a:pt x="21600" y="205"/>
                  </a:cubicBezTo>
                  <a:cubicBezTo>
                    <a:pt x="21600" y="9370"/>
                    <a:pt x="15815" y="17537"/>
                    <a:pt x="7170" y="20580"/>
                  </a:cubicBezTo>
                  <a:lnTo>
                    <a:pt x="0" y="205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5" name="Arc 291">
              <a:extLst>
                <a:ext uri="{FF2B5EF4-FFF2-40B4-BE49-F238E27FC236}">
                  <a16:creationId xmlns:a16="http://schemas.microsoft.com/office/drawing/2014/main" id="{2222C20A-6227-0846-802E-3DC02A00AF71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16" y="1464"/>
              <a:ext cx="16" cy="58"/>
            </a:xfrm>
            <a:custGeom>
              <a:avLst/>
              <a:gdLst>
                <a:gd name="T0" fmla="*/ 0 w 21600"/>
                <a:gd name="T1" fmla="*/ 0 h 21558"/>
                <a:gd name="T2" fmla="*/ 0 w 21600"/>
                <a:gd name="T3" fmla="*/ 0 h 21558"/>
                <a:gd name="T4" fmla="*/ 0 w 21600"/>
                <a:gd name="T5" fmla="*/ 0 h 215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58" fill="none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</a:path>
                <a:path w="21600" h="21558" stroke="0" extrusionOk="0">
                  <a:moveTo>
                    <a:pt x="-1" y="21557"/>
                  </a:moveTo>
                  <a:cubicBezTo>
                    <a:pt x="-1" y="10151"/>
                    <a:pt x="8868" y="711"/>
                    <a:pt x="20253" y="0"/>
                  </a:cubicBezTo>
                  <a:lnTo>
                    <a:pt x="21600" y="21558"/>
                  </a:lnTo>
                  <a:lnTo>
                    <a:pt x="-1" y="21557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6" name="Arc 292">
              <a:extLst>
                <a:ext uri="{FF2B5EF4-FFF2-40B4-BE49-F238E27FC236}">
                  <a16:creationId xmlns:a16="http://schemas.microsoft.com/office/drawing/2014/main" id="{4EDB024F-78F6-0A45-82DE-C99A7991F2AC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90" y="1433"/>
              <a:ext cx="24" cy="92"/>
            </a:xfrm>
            <a:custGeom>
              <a:avLst/>
              <a:gdLst>
                <a:gd name="T0" fmla="*/ 0 w 28637"/>
                <a:gd name="T1" fmla="*/ 0 h 21600"/>
                <a:gd name="T2" fmla="*/ 0 w 28637"/>
                <a:gd name="T3" fmla="*/ 0 h 21600"/>
                <a:gd name="T4" fmla="*/ 0 w 2863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637" h="21600" fill="none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</a:path>
                <a:path w="28637" h="21600" stroke="0" extrusionOk="0">
                  <a:moveTo>
                    <a:pt x="0" y="1178"/>
                  </a:moveTo>
                  <a:cubicBezTo>
                    <a:pt x="2264" y="398"/>
                    <a:pt x="4642" y="-1"/>
                    <a:pt x="7037" y="-1"/>
                  </a:cubicBezTo>
                  <a:cubicBezTo>
                    <a:pt x="18966" y="-1"/>
                    <a:pt x="28637" y="9670"/>
                    <a:pt x="28637" y="21600"/>
                  </a:cubicBezTo>
                  <a:lnTo>
                    <a:pt x="7037" y="21600"/>
                  </a:lnTo>
                  <a:lnTo>
                    <a:pt x="0" y="117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7" name="Arc 293">
              <a:extLst>
                <a:ext uri="{FF2B5EF4-FFF2-40B4-BE49-F238E27FC236}">
                  <a16:creationId xmlns:a16="http://schemas.microsoft.com/office/drawing/2014/main" id="{AA3F0BC7-BF96-8345-9521-F8C225DEA4A6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45" y="1435"/>
              <a:ext cx="19" cy="98"/>
            </a:xfrm>
            <a:custGeom>
              <a:avLst/>
              <a:gdLst>
                <a:gd name="T0" fmla="*/ 0 w 21600"/>
                <a:gd name="T1" fmla="*/ 0 h 19605"/>
                <a:gd name="T2" fmla="*/ 0 w 21600"/>
                <a:gd name="T3" fmla="*/ 0 h 19605"/>
                <a:gd name="T4" fmla="*/ 0 w 21600"/>
                <a:gd name="T5" fmla="*/ 0 h 196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9605" fill="none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</a:path>
                <a:path w="21600" h="19605" stroke="0" extrusionOk="0">
                  <a:moveTo>
                    <a:pt x="-1" y="19604"/>
                  </a:moveTo>
                  <a:cubicBezTo>
                    <a:pt x="-1" y="11185"/>
                    <a:pt x="4892" y="3533"/>
                    <a:pt x="12533" y="-1"/>
                  </a:cubicBezTo>
                  <a:lnTo>
                    <a:pt x="21600" y="19605"/>
                  </a:lnTo>
                  <a:lnTo>
                    <a:pt x="-1" y="19604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8" name="Arc 294">
              <a:extLst>
                <a:ext uri="{FF2B5EF4-FFF2-40B4-BE49-F238E27FC236}">
                  <a16:creationId xmlns:a16="http://schemas.microsoft.com/office/drawing/2014/main" id="{E9BA6A1A-A8FA-1345-BDA6-0184881CEB9B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37" y="1369"/>
              <a:ext cx="17" cy="60"/>
            </a:xfrm>
            <a:custGeom>
              <a:avLst/>
              <a:gdLst>
                <a:gd name="T0" fmla="*/ 0 w 23027"/>
                <a:gd name="T1" fmla="*/ 0 h 21981"/>
                <a:gd name="T2" fmla="*/ 0 w 23027"/>
                <a:gd name="T3" fmla="*/ 0 h 21981"/>
                <a:gd name="T4" fmla="*/ 0 w 23027"/>
                <a:gd name="T5" fmla="*/ 0 h 219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027" h="21981" fill="none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</a:path>
                <a:path w="23027" h="21981" stroke="0" extrusionOk="0">
                  <a:moveTo>
                    <a:pt x="23023" y="0"/>
                  </a:moveTo>
                  <a:cubicBezTo>
                    <a:pt x="23025" y="126"/>
                    <a:pt x="23027" y="253"/>
                    <a:pt x="23027" y="381"/>
                  </a:cubicBezTo>
                  <a:cubicBezTo>
                    <a:pt x="23027" y="12310"/>
                    <a:pt x="13356" y="21981"/>
                    <a:pt x="1427" y="21981"/>
                  </a:cubicBezTo>
                  <a:cubicBezTo>
                    <a:pt x="950" y="21980"/>
                    <a:pt x="475" y="21965"/>
                    <a:pt x="0" y="21933"/>
                  </a:cubicBezTo>
                  <a:lnTo>
                    <a:pt x="1427" y="381"/>
                  </a:lnTo>
                  <a:lnTo>
                    <a:pt x="23023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79" name="Arc 295">
              <a:extLst>
                <a:ext uri="{FF2B5EF4-FFF2-40B4-BE49-F238E27FC236}">
                  <a16:creationId xmlns:a16="http://schemas.microsoft.com/office/drawing/2014/main" id="{56E14E78-430A-E94E-832D-E142DEF3D39C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754" y="1366"/>
              <a:ext cx="24" cy="93"/>
            </a:xfrm>
            <a:custGeom>
              <a:avLst/>
              <a:gdLst>
                <a:gd name="T0" fmla="*/ 0 w 27359"/>
                <a:gd name="T1" fmla="*/ 0 h 21833"/>
                <a:gd name="T2" fmla="*/ 0 w 27359"/>
                <a:gd name="T3" fmla="*/ 0 h 21833"/>
                <a:gd name="T4" fmla="*/ 0 w 27359"/>
                <a:gd name="T5" fmla="*/ 0 h 218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359" h="21833" fill="none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</a:path>
                <a:path w="27359" h="21833" stroke="0" extrusionOk="0">
                  <a:moveTo>
                    <a:pt x="27359" y="21051"/>
                  </a:moveTo>
                  <a:cubicBezTo>
                    <a:pt x="25483" y="21569"/>
                    <a:pt x="23546" y="21832"/>
                    <a:pt x="21600" y="21832"/>
                  </a:cubicBezTo>
                  <a:cubicBezTo>
                    <a:pt x="9670" y="21833"/>
                    <a:pt x="0" y="12162"/>
                    <a:pt x="0" y="233"/>
                  </a:cubicBezTo>
                  <a:cubicBezTo>
                    <a:pt x="0" y="155"/>
                    <a:pt x="0" y="77"/>
                    <a:pt x="1" y="0"/>
                  </a:cubicBezTo>
                  <a:lnTo>
                    <a:pt x="21600" y="233"/>
                  </a:lnTo>
                  <a:lnTo>
                    <a:pt x="27359" y="21051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0" name="Arc 296">
              <a:extLst>
                <a:ext uri="{FF2B5EF4-FFF2-40B4-BE49-F238E27FC236}">
                  <a16:creationId xmlns:a16="http://schemas.microsoft.com/office/drawing/2014/main" id="{80471499-EDC1-6047-A804-8D642B1D20CB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816" y="1352"/>
              <a:ext cx="24" cy="93"/>
            </a:xfrm>
            <a:custGeom>
              <a:avLst/>
              <a:gdLst>
                <a:gd name="T0" fmla="*/ 0 w 28430"/>
                <a:gd name="T1" fmla="*/ 0 h 21600"/>
                <a:gd name="T2" fmla="*/ 0 w 28430"/>
                <a:gd name="T3" fmla="*/ 0 h 21600"/>
                <a:gd name="T4" fmla="*/ 0 w 2843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430" h="21600" fill="none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</a:path>
                <a:path w="28430" h="21600" stroke="0" extrusionOk="0">
                  <a:moveTo>
                    <a:pt x="0" y="1108"/>
                  </a:moveTo>
                  <a:cubicBezTo>
                    <a:pt x="2202" y="374"/>
                    <a:pt x="4509" y="-1"/>
                    <a:pt x="6831" y="-1"/>
                  </a:cubicBezTo>
                  <a:cubicBezTo>
                    <a:pt x="18666" y="-1"/>
                    <a:pt x="28298" y="9525"/>
                    <a:pt x="28429" y="21360"/>
                  </a:cubicBezTo>
                  <a:lnTo>
                    <a:pt x="6831" y="21600"/>
                  </a:lnTo>
                  <a:lnTo>
                    <a:pt x="0" y="110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1" name="Arc 297">
              <a:extLst>
                <a:ext uri="{FF2B5EF4-FFF2-40B4-BE49-F238E27FC236}">
                  <a16:creationId xmlns:a16="http://schemas.microsoft.com/office/drawing/2014/main" id="{0EEE50D9-C041-D446-A907-6AAAEF2FEB7A}"/>
                </a:ext>
              </a:extLst>
            </p:cNvPr>
            <p:cNvSpPr>
              <a:spLocks/>
            </p:cNvSpPr>
            <p:nvPr/>
          </p:nvSpPr>
          <p:spPr bwMode="auto">
            <a:xfrm rot="-840000">
              <a:off x="1851" y="1418"/>
              <a:ext cx="23" cy="92"/>
            </a:xfrm>
            <a:custGeom>
              <a:avLst/>
              <a:gdLst>
                <a:gd name="T0" fmla="*/ 0 w 27657"/>
                <a:gd name="T1" fmla="*/ 0 h 21836"/>
                <a:gd name="T2" fmla="*/ 0 w 27657"/>
                <a:gd name="T3" fmla="*/ 0 h 21836"/>
                <a:gd name="T4" fmla="*/ 0 w 27657"/>
                <a:gd name="T5" fmla="*/ 0 h 218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657" h="21836" fill="none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</a:path>
                <a:path w="27657" h="21836" stroke="0" extrusionOk="0">
                  <a:moveTo>
                    <a:pt x="27657" y="20969"/>
                  </a:moveTo>
                  <a:cubicBezTo>
                    <a:pt x="25689" y="21544"/>
                    <a:pt x="23649" y="21835"/>
                    <a:pt x="21600" y="21835"/>
                  </a:cubicBezTo>
                  <a:cubicBezTo>
                    <a:pt x="9670" y="21836"/>
                    <a:pt x="0" y="12165"/>
                    <a:pt x="0" y="236"/>
                  </a:cubicBezTo>
                  <a:cubicBezTo>
                    <a:pt x="0" y="157"/>
                    <a:pt x="0" y="78"/>
                    <a:pt x="1" y="0"/>
                  </a:cubicBezTo>
                  <a:lnTo>
                    <a:pt x="21600" y="236"/>
                  </a:lnTo>
                  <a:lnTo>
                    <a:pt x="27657" y="20969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2" name="Arc 298">
              <a:extLst>
                <a:ext uri="{FF2B5EF4-FFF2-40B4-BE49-F238E27FC236}">
                  <a16:creationId xmlns:a16="http://schemas.microsoft.com/office/drawing/2014/main" id="{CC5AD4DA-AFEF-ED49-87CA-A4AE4B7B709A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72" y="1407"/>
              <a:ext cx="18" cy="99"/>
            </a:xfrm>
            <a:custGeom>
              <a:avLst/>
              <a:gdLst>
                <a:gd name="T0" fmla="*/ 0 w 21599"/>
                <a:gd name="T1" fmla="*/ 0 h 19623"/>
                <a:gd name="T2" fmla="*/ 0 w 21599"/>
                <a:gd name="T3" fmla="*/ 0 h 19623"/>
                <a:gd name="T4" fmla="*/ 0 w 21599"/>
                <a:gd name="T5" fmla="*/ 0 h 196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9" h="19623" fill="none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</a:path>
                <a:path w="21599" h="19623" stroke="0" extrusionOk="0">
                  <a:moveTo>
                    <a:pt x="-1" y="19428"/>
                  </a:moveTo>
                  <a:cubicBezTo>
                    <a:pt x="74" y="11064"/>
                    <a:pt x="4972" y="3495"/>
                    <a:pt x="12571" y="-1"/>
                  </a:cubicBezTo>
                  <a:lnTo>
                    <a:pt x="21599" y="19623"/>
                  </a:lnTo>
                  <a:lnTo>
                    <a:pt x="-1" y="19428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134183" name="Arc 299">
              <a:extLst>
                <a:ext uri="{FF2B5EF4-FFF2-40B4-BE49-F238E27FC236}">
                  <a16:creationId xmlns:a16="http://schemas.microsoft.com/office/drawing/2014/main" id="{A9B19834-6BCE-5C47-8440-B8C74564F575}"/>
                </a:ext>
              </a:extLst>
            </p:cNvPr>
            <p:cNvSpPr>
              <a:spLocks/>
            </p:cNvSpPr>
            <p:nvPr/>
          </p:nvSpPr>
          <p:spPr bwMode="auto">
            <a:xfrm rot="9960000">
              <a:off x="1863" y="1340"/>
              <a:ext cx="49" cy="59"/>
            </a:xfrm>
            <a:custGeom>
              <a:avLst/>
              <a:gdLst>
                <a:gd name="T0" fmla="*/ 0 w 40443"/>
                <a:gd name="T1" fmla="*/ 0 h 21969"/>
                <a:gd name="T2" fmla="*/ 0 w 40443"/>
                <a:gd name="T3" fmla="*/ 0 h 21969"/>
                <a:gd name="T4" fmla="*/ 0 w 40443"/>
                <a:gd name="T5" fmla="*/ 0 h 219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443" h="21969" fill="none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</a:path>
                <a:path w="40443" h="21969" stroke="0" extrusionOk="0">
                  <a:moveTo>
                    <a:pt x="40439" y="0"/>
                  </a:moveTo>
                  <a:cubicBezTo>
                    <a:pt x="40441" y="122"/>
                    <a:pt x="40443" y="245"/>
                    <a:pt x="40443" y="369"/>
                  </a:cubicBezTo>
                  <a:cubicBezTo>
                    <a:pt x="40443" y="12298"/>
                    <a:pt x="30772" y="21969"/>
                    <a:pt x="18843" y="21969"/>
                  </a:cubicBezTo>
                  <a:cubicBezTo>
                    <a:pt x="11026" y="21968"/>
                    <a:pt x="3820" y="17746"/>
                    <a:pt x="-1" y="10928"/>
                  </a:cubicBezTo>
                  <a:lnTo>
                    <a:pt x="18843" y="369"/>
                  </a:lnTo>
                  <a:lnTo>
                    <a:pt x="40439" y="0"/>
                  </a:lnTo>
                  <a:close/>
                </a:path>
              </a:pathLst>
            </a:custGeom>
            <a:noFill/>
            <a:ln w="12700" cap="rnd">
              <a:solidFill>
                <a:srgbClr val="FF9966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3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sp>
        <p:nvSpPr>
          <p:cNvPr id="3460396" name="Oval 300">
            <a:extLst>
              <a:ext uri="{FF2B5EF4-FFF2-40B4-BE49-F238E27FC236}">
                <a16:creationId xmlns:a16="http://schemas.microsoft.com/office/drawing/2014/main" id="{B3C49789-B5AA-F648-8DFD-BEA55293B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835" y="2133556"/>
            <a:ext cx="1089160" cy="941769"/>
          </a:xfrm>
          <a:prstGeom prst="ellipse">
            <a:avLst/>
          </a:prstGeom>
          <a:solidFill>
            <a:srgbClr val="3A006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39950" name="Group 301">
            <a:extLst>
              <a:ext uri="{FF2B5EF4-FFF2-40B4-BE49-F238E27FC236}">
                <a16:creationId xmlns:a16="http://schemas.microsoft.com/office/drawing/2014/main" id="{5F136C3D-8E57-954A-986D-72C614B27D3A}"/>
              </a:ext>
            </a:extLst>
          </p:cNvPr>
          <p:cNvGrpSpPr>
            <a:grpSpLocks/>
          </p:cNvGrpSpPr>
          <p:nvPr/>
        </p:nvGrpSpPr>
        <p:grpSpPr bwMode="auto">
          <a:xfrm>
            <a:off x="2333769" y="2291338"/>
            <a:ext cx="746852" cy="645926"/>
            <a:chOff x="1535" y="671"/>
            <a:chExt cx="409" cy="393"/>
          </a:xfrm>
        </p:grpSpPr>
        <p:sp>
          <p:nvSpPr>
            <p:cNvPr id="3460398" name="Oval 302">
              <a:extLst>
                <a:ext uri="{FF2B5EF4-FFF2-40B4-BE49-F238E27FC236}">
                  <a16:creationId xmlns:a16="http://schemas.microsoft.com/office/drawing/2014/main" id="{B2461778-F6F6-174E-9212-6B518A94C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671"/>
              <a:ext cx="409" cy="393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 useBgFill="1">
          <p:nvSpPr>
            <p:cNvPr id="3460399" name="Oval 303">
              <a:extLst>
                <a:ext uri="{FF2B5EF4-FFF2-40B4-BE49-F238E27FC236}">
                  <a16:creationId xmlns:a16="http://schemas.microsoft.com/office/drawing/2014/main" id="{18C5CC54-8D64-6444-A7E7-E8DCF7074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" y="688"/>
              <a:ext cx="377" cy="361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9951" name="Group 304">
            <a:extLst>
              <a:ext uri="{FF2B5EF4-FFF2-40B4-BE49-F238E27FC236}">
                <a16:creationId xmlns:a16="http://schemas.microsoft.com/office/drawing/2014/main" id="{2075CEE1-4C6D-1F4F-97AD-EEC94FFA06B4}"/>
              </a:ext>
            </a:extLst>
          </p:cNvPr>
          <p:cNvGrpSpPr>
            <a:grpSpLocks/>
          </p:cNvGrpSpPr>
          <p:nvPr/>
        </p:nvGrpSpPr>
        <p:grpSpPr bwMode="auto">
          <a:xfrm>
            <a:off x="2211123" y="2168069"/>
            <a:ext cx="993973" cy="876027"/>
            <a:chOff x="1109" y="1456"/>
            <a:chExt cx="543" cy="533"/>
          </a:xfrm>
        </p:grpSpPr>
        <p:grpSp>
          <p:nvGrpSpPr>
            <p:cNvPr id="40926" name="Group 305">
              <a:extLst>
                <a:ext uri="{FF2B5EF4-FFF2-40B4-BE49-F238E27FC236}">
                  <a16:creationId xmlns:a16="http://schemas.microsoft.com/office/drawing/2014/main" id="{D878FE1F-D883-3640-824D-5E2BDEFB7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9" y="1511"/>
              <a:ext cx="56" cy="82"/>
              <a:chOff x="1179" y="1511"/>
              <a:chExt cx="56" cy="82"/>
            </a:xfrm>
          </p:grpSpPr>
          <p:grpSp>
            <p:nvGrpSpPr>
              <p:cNvPr id="134164" name="Group 306">
                <a:extLst>
                  <a:ext uri="{FF2B5EF4-FFF2-40B4-BE49-F238E27FC236}">
                    <a16:creationId xmlns:a16="http://schemas.microsoft.com/office/drawing/2014/main" id="{745DFD1A-3F72-E84B-A651-ACF2DDF47E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1511"/>
                <a:ext cx="50" cy="51"/>
                <a:chOff x="1179" y="1511"/>
                <a:chExt cx="50" cy="51"/>
              </a:xfrm>
            </p:grpSpPr>
            <p:sp>
              <p:nvSpPr>
                <p:cNvPr id="3460403" name="Oval 307">
                  <a:extLst>
                    <a:ext uri="{FF2B5EF4-FFF2-40B4-BE49-F238E27FC236}">
                      <a16:creationId xmlns:a16="http://schemas.microsoft.com/office/drawing/2014/main" id="{FA21B9B1-6068-364E-9662-B07CC4283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511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404" name="Oval 308">
                  <a:extLst>
                    <a:ext uri="{FF2B5EF4-FFF2-40B4-BE49-F238E27FC236}">
                      <a16:creationId xmlns:a16="http://schemas.microsoft.com/office/drawing/2014/main" id="{11F44EB3-F851-9448-846F-529D8CD33F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9" y="1526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405" name="Rectangle 309">
                <a:extLst>
                  <a:ext uri="{FF2B5EF4-FFF2-40B4-BE49-F238E27FC236}">
                    <a16:creationId xmlns:a16="http://schemas.microsoft.com/office/drawing/2014/main" id="{130DC367-E935-6B49-99F2-461B7233D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80000">
                <a:off x="1214" y="1518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27" name="Group 310">
              <a:extLst>
                <a:ext uri="{FF2B5EF4-FFF2-40B4-BE49-F238E27FC236}">
                  <a16:creationId xmlns:a16="http://schemas.microsoft.com/office/drawing/2014/main" id="{5E95AD2D-838A-FF49-93B0-702B873791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4" y="1456"/>
              <a:ext cx="63" cy="41"/>
              <a:chOff x="1274" y="1456"/>
              <a:chExt cx="63" cy="41"/>
            </a:xfrm>
          </p:grpSpPr>
          <p:sp>
            <p:nvSpPr>
              <p:cNvPr id="3460407" name="Oval 311">
                <a:extLst>
                  <a:ext uri="{FF2B5EF4-FFF2-40B4-BE49-F238E27FC236}">
                    <a16:creationId xmlns:a16="http://schemas.microsoft.com/office/drawing/2014/main" id="{A659D51D-5C61-4A48-8734-427316C19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08" name="Oval 312">
                <a:extLst>
                  <a:ext uri="{FF2B5EF4-FFF2-40B4-BE49-F238E27FC236}">
                    <a16:creationId xmlns:a16="http://schemas.microsoft.com/office/drawing/2014/main" id="{5C87C068-3869-A54D-A447-E6FE45188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4" y="1463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28" name="Group 313">
              <a:extLst>
                <a:ext uri="{FF2B5EF4-FFF2-40B4-BE49-F238E27FC236}">
                  <a16:creationId xmlns:a16="http://schemas.microsoft.com/office/drawing/2014/main" id="{81BA5F34-E74C-A346-BF69-8F4CA4554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8" y="1456"/>
              <a:ext cx="65" cy="34"/>
              <a:chOff x="1368" y="1456"/>
              <a:chExt cx="65" cy="34"/>
            </a:xfrm>
          </p:grpSpPr>
          <p:sp>
            <p:nvSpPr>
              <p:cNvPr id="3460410" name="Oval 314">
                <a:extLst>
                  <a:ext uri="{FF2B5EF4-FFF2-40B4-BE49-F238E27FC236}">
                    <a16:creationId xmlns:a16="http://schemas.microsoft.com/office/drawing/2014/main" id="{51FCB2ED-685E-3E42-BD5F-356DCAD4D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" y="1456"/>
                <a:ext cx="39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11" name="Oval 315">
                <a:extLst>
                  <a:ext uri="{FF2B5EF4-FFF2-40B4-BE49-F238E27FC236}">
                    <a16:creationId xmlns:a16="http://schemas.microsoft.com/office/drawing/2014/main" id="{B7203F13-1DEE-5748-AD5C-01BFB12EE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8" y="1456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29" name="Group 316">
              <a:extLst>
                <a:ext uri="{FF2B5EF4-FFF2-40B4-BE49-F238E27FC236}">
                  <a16:creationId xmlns:a16="http://schemas.microsoft.com/office/drawing/2014/main" id="{66B3A780-21DA-B94F-98BC-F710C569A6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9" y="1478"/>
              <a:ext cx="58" cy="48"/>
              <a:chOff x="1479" y="1478"/>
              <a:chExt cx="58" cy="48"/>
            </a:xfrm>
          </p:grpSpPr>
          <p:sp>
            <p:nvSpPr>
              <p:cNvPr id="3460413" name="Oval 317">
                <a:extLst>
                  <a:ext uri="{FF2B5EF4-FFF2-40B4-BE49-F238E27FC236}">
                    <a16:creationId xmlns:a16="http://schemas.microsoft.com/office/drawing/2014/main" id="{FF444673-6C8C-9545-8B03-FBB547FE4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1490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14" name="Oval 318">
                <a:extLst>
                  <a:ext uri="{FF2B5EF4-FFF2-40B4-BE49-F238E27FC236}">
                    <a16:creationId xmlns:a16="http://schemas.microsoft.com/office/drawing/2014/main" id="{878B47CC-6930-D041-98C9-E8AFB8414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" y="1478"/>
                <a:ext cx="36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415" name="Oval 319">
              <a:extLst>
                <a:ext uri="{FF2B5EF4-FFF2-40B4-BE49-F238E27FC236}">
                  <a16:creationId xmlns:a16="http://schemas.microsoft.com/office/drawing/2014/main" id="{94015BC5-12D5-734C-A907-12E4E1954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" y="161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16" name="Oval 320">
              <a:extLst>
                <a:ext uri="{FF2B5EF4-FFF2-40B4-BE49-F238E27FC236}">
                  <a16:creationId xmlns:a16="http://schemas.microsoft.com/office/drawing/2014/main" id="{CC609244-8D58-8949-AC2C-372446CA3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" y="163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0932" name="Group 321">
              <a:extLst>
                <a:ext uri="{FF2B5EF4-FFF2-40B4-BE49-F238E27FC236}">
                  <a16:creationId xmlns:a16="http://schemas.microsoft.com/office/drawing/2014/main" id="{921CF298-C667-7545-8788-A2467DAB06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" y="1906"/>
              <a:ext cx="59" cy="49"/>
              <a:chOff x="1218" y="1906"/>
              <a:chExt cx="59" cy="49"/>
            </a:xfrm>
          </p:grpSpPr>
          <p:sp>
            <p:nvSpPr>
              <p:cNvPr id="3460418" name="Oval 322">
                <a:extLst>
                  <a:ext uri="{FF2B5EF4-FFF2-40B4-BE49-F238E27FC236}">
                    <a16:creationId xmlns:a16="http://schemas.microsoft.com/office/drawing/2014/main" id="{2AF6C8A1-BC77-8940-A8DE-14C1DD868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1922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19" name="Oval 323">
                <a:extLst>
                  <a:ext uri="{FF2B5EF4-FFF2-40B4-BE49-F238E27FC236}">
                    <a16:creationId xmlns:a16="http://schemas.microsoft.com/office/drawing/2014/main" id="{8B4354E1-3232-1346-8F0F-DFE75DF6E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1906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33" name="Group 324">
              <a:extLst>
                <a:ext uri="{FF2B5EF4-FFF2-40B4-BE49-F238E27FC236}">
                  <a16:creationId xmlns:a16="http://schemas.microsoft.com/office/drawing/2014/main" id="{723C05BF-E5C1-D84A-80CB-E1DC4F823A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1" y="1947"/>
              <a:ext cx="67" cy="42"/>
              <a:chOff x="1311" y="1947"/>
              <a:chExt cx="67" cy="42"/>
            </a:xfrm>
          </p:grpSpPr>
          <p:sp>
            <p:nvSpPr>
              <p:cNvPr id="3460421" name="Oval 325">
                <a:extLst>
                  <a:ext uri="{FF2B5EF4-FFF2-40B4-BE49-F238E27FC236}">
                    <a16:creationId xmlns:a16="http://schemas.microsoft.com/office/drawing/2014/main" id="{1AB6E1D0-5981-BB4C-90BC-3F2C4CE77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0" y="1954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22" name="Oval 326">
                <a:extLst>
                  <a:ext uri="{FF2B5EF4-FFF2-40B4-BE49-F238E27FC236}">
                    <a16:creationId xmlns:a16="http://schemas.microsoft.com/office/drawing/2014/main" id="{1CF69212-5CB8-844D-AB7C-07E62A563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1" y="1947"/>
                <a:ext cx="37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34" name="Group 327">
              <a:extLst>
                <a:ext uri="{FF2B5EF4-FFF2-40B4-BE49-F238E27FC236}">
                  <a16:creationId xmlns:a16="http://schemas.microsoft.com/office/drawing/2014/main" id="{6A5C607F-4D91-374A-8C3D-8EA3F8A003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4" y="1923"/>
              <a:ext cx="65" cy="50"/>
              <a:chOff x="1434" y="1923"/>
              <a:chExt cx="65" cy="50"/>
            </a:xfrm>
          </p:grpSpPr>
          <p:sp>
            <p:nvSpPr>
              <p:cNvPr id="3460424" name="Oval 328">
                <a:extLst>
                  <a:ext uri="{FF2B5EF4-FFF2-40B4-BE49-F238E27FC236}">
                    <a16:creationId xmlns:a16="http://schemas.microsoft.com/office/drawing/2014/main" id="{FB11C974-7EC9-FF4E-BA5E-D05F17630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" y="1923"/>
                <a:ext cx="35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25" name="Oval 329">
                <a:extLst>
                  <a:ext uri="{FF2B5EF4-FFF2-40B4-BE49-F238E27FC236}">
                    <a16:creationId xmlns:a16="http://schemas.microsoft.com/office/drawing/2014/main" id="{8F7BD130-3CBE-7747-A8B4-4BF306C33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1939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35" name="Group 330">
              <a:extLst>
                <a:ext uri="{FF2B5EF4-FFF2-40B4-BE49-F238E27FC236}">
                  <a16:creationId xmlns:a16="http://schemas.microsoft.com/office/drawing/2014/main" id="{C75743FC-21B0-9840-87A8-78B02F297F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2" y="1838"/>
              <a:ext cx="60" cy="62"/>
              <a:chOff x="1542" y="1838"/>
              <a:chExt cx="60" cy="62"/>
            </a:xfrm>
          </p:grpSpPr>
          <p:sp>
            <p:nvSpPr>
              <p:cNvPr id="3460427" name="Oval 331">
                <a:extLst>
                  <a:ext uri="{FF2B5EF4-FFF2-40B4-BE49-F238E27FC236}">
                    <a16:creationId xmlns:a16="http://schemas.microsoft.com/office/drawing/2014/main" id="{A6AC24E2-92F0-B143-9558-EF7A559B4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1838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28" name="Oval 332">
                <a:extLst>
                  <a:ext uri="{FF2B5EF4-FFF2-40B4-BE49-F238E27FC236}">
                    <a16:creationId xmlns:a16="http://schemas.microsoft.com/office/drawing/2014/main" id="{426BB3DF-A64B-0A4E-8E91-C930882F7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1865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36" name="Group 333">
              <a:extLst>
                <a:ext uri="{FF2B5EF4-FFF2-40B4-BE49-F238E27FC236}">
                  <a16:creationId xmlns:a16="http://schemas.microsoft.com/office/drawing/2014/main" id="{6010EC94-4210-434A-8B9A-6305C59C42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1" y="1722"/>
              <a:ext cx="41" cy="70"/>
              <a:chOff x="1611" y="1722"/>
              <a:chExt cx="41" cy="70"/>
            </a:xfrm>
          </p:grpSpPr>
          <p:sp>
            <p:nvSpPr>
              <p:cNvPr id="3460430" name="Oval 334">
                <a:extLst>
                  <a:ext uri="{FF2B5EF4-FFF2-40B4-BE49-F238E27FC236}">
                    <a16:creationId xmlns:a16="http://schemas.microsoft.com/office/drawing/2014/main" id="{DF742E98-1ACF-4F45-9B9C-157DDA010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4" y="172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31" name="Oval 335">
                <a:extLst>
                  <a:ext uri="{FF2B5EF4-FFF2-40B4-BE49-F238E27FC236}">
                    <a16:creationId xmlns:a16="http://schemas.microsoft.com/office/drawing/2014/main" id="{79DEC96D-2C0F-4D42-89B6-E383C8AB9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1" y="1755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37" name="Group 336">
              <a:extLst>
                <a:ext uri="{FF2B5EF4-FFF2-40B4-BE49-F238E27FC236}">
                  <a16:creationId xmlns:a16="http://schemas.microsoft.com/office/drawing/2014/main" id="{4769BCB5-1D40-5E41-9769-6A4E1CA75A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6" y="1610"/>
              <a:ext cx="44" cy="62"/>
              <a:chOff x="1596" y="1610"/>
              <a:chExt cx="44" cy="62"/>
            </a:xfrm>
          </p:grpSpPr>
          <p:sp>
            <p:nvSpPr>
              <p:cNvPr id="3460433" name="Oval 337">
                <a:extLst>
                  <a:ext uri="{FF2B5EF4-FFF2-40B4-BE49-F238E27FC236}">
                    <a16:creationId xmlns:a16="http://schemas.microsoft.com/office/drawing/2014/main" id="{6BBAFB1F-17D5-B942-A9A7-057B9E4E2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1610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34" name="Oval 338">
                <a:extLst>
                  <a:ext uri="{FF2B5EF4-FFF2-40B4-BE49-F238E27FC236}">
                    <a16:creationId xmlns:a16="http://schemas.microsoft.com/office/drawing/2014/main" id="{F7905E9F-2D9E-D14A-99CA-76721D44A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4" y="1636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38" name="Group 339">
              <a:extLst>
                <a:ext uri="{FF2B5EF4-FFF2-40B4-BE49-F238E27FC236}">
                  <a16:creationId xmlns:a16="http://schemas.microsoft.com/office/drawing/2014/main" id="{7264907E-B3B5-5644-85C5-59543ABDF9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" y="1539"/>
              <a:ext cx="49" cy="54"/>
              <a:chOff x="1554" y="1539"/>
              <a:chExt cx="49" cy="54"/>
            </a:xfrm>
          </p:grpSpPr>
          <p:sp>
            <p:nvSpPr>
              <p:cNvPr id="3460436" name="Oval 340">
                <a:extLst>
                  <a:ext uri="{FF2B5EF4-FFF2-40B4-BE49-F238E27FC236}">
                    <a16:creationId xmlns:a16="http://schemas.microsoft.com/office/drawing/2014/main" id="{CA226FC3-D9B0-4B4D-BC2C-600F516CD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153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437" name="Oval 341">
                <a:extLst>
                  <a:ext uri="{FF2B5EF4-FFF2-40B4-BE49-F238E27FC236}">
                    <a16:creationId xmlns:a16="http://schemas.microsoft.com/office/drawing/2014/main" id="{076DAF06-E885-8844-8F50-286358A1F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559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438" name="Rectangle 342">
              <a:extLst>
                <a:ext uri="{FF2B5EF4-FFF2-40B4-BE49-F238E27FC236}">
                  <a16:creationId xmlns:a16="http://schemas.microsoft.com/office/drawing/2014/main" id="{2875941A-886D-4742-9C04-7671EB9B70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1491" y="148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39" name="Rectangle 343">
              <a:extLst>
                <a:ext uri="{FF2B5EF4-FFF2-40B4-BE49-F238E27FC236}">
                  <a16:creationId xmlns:a16="http://schemas.microsoft.com/office/drawing/2014/main" id="{51F84196-AEC9-B947-9DBB-3D8E4F6655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1254" y="1862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40" name="Rectangle 344">
              <a:extLst>
                <a:ext uri="{FF2B5EF4-FFF2-40B4-BE49-F238E27FC236}">
                  <a16:creationId xmlns:a16="http://schemas.microsoft.com/office/drawing/2014/main" id="{565FE485-57C9-814F-99C5-D127A8574D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1390" y="1457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41" name="Rectangle 345">
              <a:extLst>
                <a:ext uri="{FF2B5EF4-FFF2-40B4-BE49-F238E27FC236}">
                  <a16:creationId xmlns:a16="http://schemas.microsoft.com/office/drawing/2014/main" id="{2C571672-B4FD-F64D-A040-5505536209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1157" y="1610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42" name="Rectangle 346">
              <a:extLst>
                <a:ext uri="{FF2B5EF4-FFF2-40B4-BE49-F238E27FC236}">
                  <a16:creationId xmlns:a16="http://schemas.microsoft.com/office/drawing/2014/main" id="{F1E4414E-51B5-9F4D-BA14-18A532A4F9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60000">
              <a:off x="1301" y="1461"/>
              <a:ext cx="22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0944" name="Group 347">
              <a:extLst>
                <a:ext uri="{FF2B5EF4-FFF2-40B4-BE49-F238E27FC236}">
                  <a16:creationId xmlns:a16="http://schemas.microsoft.com/office/drawing/2014/main" id="{637CF172-83B3-8944-B9ED-73C4BF9003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9" y="1744"/>
              <a:ext cx="96" cy="59"/>
              <a:chOff x="1109" y="1744"/>
              <a:chExt cx="96" cy="59"/>
            </a:xfrm>
          </p:grpSpPr>
          <p:grpSp>
            <p:nvGrpSpPr>
              <p:cNvPr id="40956" name="Group 348">
                <a:extLst>
                  <a:ext uri="{FF2B5EF4-FFF2-40B4-BE49-F238E27FC236}">
                    <a16:creationId xmlns:a16="http://schemas.microsoft.com/office/drawing/2014/main" id="{D09AEBBA-9155-2C49-855D-E690CA139E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9" y="1744"/>
                <a:ext cx="49" cy="59"/>
                <a:chOff x="1109" y="1744"/>
                <a:chExt cx="49" cy="59"/>
              </a:xfrm>
            </p:grpSpPr>
            <p:sp>
              <p:nvSpPr>
                <p:cNvPr id="3460445" name="Oval 349">
                  <a:extLst>
                    <a:ext uri="{FF2B5EF4-FFF2-40B4-BE49-F238E27FC236}">
                      <a16:creationId xmlns:a16="http://schemas.microsoft.com/office/drawing/2014/main" id="{A06EF8F7-A9D5-F041-9F91-F8FCECFF0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" y="1744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446" name="Oval 350">
                  <a:extLst>
                    <a:ext uri="{FF2B5EF4-FFF2-40B4-BE49-F238E27FC236}">
                      <a16:creationId xmlns:a16="http://schemas.microsoft.com/office/drawing/2014/main" id="{A531F30D-5955-9843-9168-3AC9D2E843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0" y="1770"/>
                  <a:ext cx="38" cy="33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447" name="Rectangle 351">
                <a:extLst>
                  <a:ext uri="{FF2B5EF4-FFF2-40B4-BE49-F238E27FC236}">
                    <a16:creationId xmlns:a16="http://schemas.microsoft.com/office/drawing/2014/main" id="{7259CE36-7F6D-0E45-B17B-4DFCD0771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1152" y="1724"/>
                <a:ext cx="21" cy="84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945" name="Group 352">
              <a:extLst>
                <a:ext uri="{FF2B5EF4-FFF2-40B4-BE49-F238E27FC236}">
                  <a16:creationId xmlns:a16="http://schemas.microsoft.com/office/drawing/2014/main" id="{40451F80-4AA7-384C-A0D0-07E3A60E7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5" y="1835"/>
              <a:ext cx="87" cy="52"/>
              <a:chOff x="1155" y="1835"/>
              <a:chExt cx="87" cy="52"/>
            </a:xfrm>
          </p:grpSpPr>
          <p:grpSp>
            <p:nvGrpSpPr>
              <p:cNvPr id="40952" name="Group 353">
                <a:extLst>
                  <a:ext uri="{FF2B5EF4-FFF2-40B4-BE49-F238E27FC236}">
                    <a16:creationId xmlns:a16="http://schemas.microsoft.com/office/drawing/2014/main" id="{B157D57B-128F-474D-B2C6-F0593F262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5" y="1835"/>
                <a:ext cx="49" cy="52"/>
                <a:chOff x="1155" y="1835"/>
                <a:chExt cx="49" cy="52"/>
              </a:xfrm>
            </p:grpSpPr>
            <p:sp>
              <p:nvSpPr>
                <p:cNvPr id="3460450" name="Oval 354">
                  <a:extLst>
                    <a:ext uri="{FF2B5EF4-FFF2-40B4-BE49-F238E27FC236}">
                      <a16:creationId xmlns:a16="http://schemas.microsoft.com/office/drawing/2014/main" id="{9F13F444-28A1-3041-9D0C-613DCC8D3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2" y="1848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451" name="Oval 355">
                  <a:extLst>
                    <a:ext uri="{FF2B5EF4-FFF2-40B4-BE49-F238E27FC236}">
                      <a16:creationId xmlns:a16="http://schemas.microsoft.com/office/drawing/2014/main" id="{1CE55D19-078B-1944-AD3A-EC19BBB629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5" y="1835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452" name="Rectangle 356">
                <a:extLst>
                  <a:ext uri="{FF2B5EF4-FFF2-40B4-BE49-F238E27FC236}">
                    <a16:creationId xmlns:a16="http://schemas.microsoft.com/office/drawing/2014/main" id="{4B85C78B-B246-8940-89DF-46529C57A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191" y="1801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453" name="Rectangle 357">
              <a:extLst>
                <a:ext uri="{FF2B5EF4-FFF2-40B4-BE49-F238E27FC236}">
                  <a16:creationId xmlns:a16="http://schemas.microsoft.com/office/drawing/2014/main" id="{3FD8683C-2C3E-054C-8E1A-3DD6F49F38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1344" y="190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54" name="Rectangle 358">
              <a:extLst>
                <a:ext uri="{FF2B5EF4-FFF2-40B4-BE49-F238E27FC236}">
                  <a16:creationId xmlns:a16="http://schemas.microsoft.com/office/drawing/2014/main" id="{0A950F21-9C5D-A340-9F13-1F9C28B03B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1554" y="1537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55" name="Rectangle 359">
              <a:extLst>
                <a:ext uri="{FF2B5EF4-FFF2-40B4-BE49-F238E27FC236}">
                  <a16:creationId xmlns:a16="http://schemas.microsoft.com/office/drawing/2014/main" id="{017AC738-B6A8-8248-9CAB-8F88313352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1585" y="1617"/>
              <a:ext cx="22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56" name="Rectangle 360">
              <a:extLst>
                <a:ext uri="{FF2B5EF4-FFF2-40B4-BE49-F238E27FC236}">
                  <a16:creationId xmlns:a16="http://schemas.microsoft.com/office/drawing/2014/main" id="{808674EF-7E35-D546-B00F-CA56408F82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520000">
              <a:off x="1450" y="1878"/>
              <a:ext cx="21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57" name="Rectangle 361">
              <a:extLst>
                <a:ext uri="{FF2B5EF4-FFF2-40B4-BE49-F238E27FC236}">
                  <a16:creationId xmlns:a16="http://schemas.microsoft.com/office/drawing/2014/main" id="{9B0767B9-FDA2-1C4F-B276-D972736C19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20000">
              <a:off x="1545" y="1812"/>
              <a:ext cx="20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458" name="Rectangle 362">
              <a:extLst>
                <a:ext uri="{FF2B5EF4-FFF2-40B4-BE49-F238E27FC236}">
                  <a16:creationId xmlns:a16="http://schemas.microsoft.com/office/drawing/2014/main" id="{B1D93971-FC6F-0342-A2BA-BC12BF18B7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1597" y="1711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0459" name="AutoShape 363">
            <a:extLst>
              <a:ext uri="{FF2B5EF4-FFF2-40B4-BE49-F238E27FC236}">
                <a16:creationId xmlns:a16="http://schemas.microsoft.com/office/drawing/2014/main" id="{43DA70D6-ADC8-1B44-BEF8-0B2BF9051338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2530736" y="2351493"/>
            <a:ext cx="389528" cy="479596"/>
          </a:xfrm>
          <a:custGeom>
            <a:avLst/>
            <a:gdLst>
              <a:gd name="T0" fmla="*/ 329225 w 21600"/>
              <a:gd name="T1" fmla="*/ 207963 h 21600"/>
              <a:gd name="T2" fmla="*/ 188119 w 21600"/>
              <a:gd name="T3" fmla="*/ 415925 h 21600"/>
              <a:gd name="T4" fmla="*/ 47012 w 21600"/>
              <a:gd name="T5" fmla="*/ 207963 h 21600"/>
              <a:gd name="T6" fmla="*/ 18811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grpSp>
        <p:nvGrpSpPr>
          <p:cNvPr id="39953" name="Group 364">
            <a:extLst>
              <a:ext uri="{FF2B5EF4-FFF2-40B4-BE49-F238E27FC236}">
                <a16:creationId xmlns:a16="http://schemas.microsoft.com/office/drawing/2014/main" id="{E0760A6F-25D8-904F-B2B8-18E2FD9F3E85}"/>
              </a:ext>
            </a:extLst>
          </p:cNvPr>
          <p:cNvGrpSpPr>
            <a:grpSpLocks/>
          </p:cNvGrpSpPr>
          <p:nvPr/>
        </p:nvGrpSpPr>
        <p:grpSpPr bwMode="auto">
          <a:xfrm>
            <a:off x="2522312" y="2473775"/>
            <a:ext cx="307528" cy="195586"/>
            <a:chOff x="1279" y="1642"/>
            <a:chExt cx="168" cy="119"/>
          </a:xfrm>
        </p:grpSpPr>
        <p:sp>
          <p:nvSpPr>
            <p:cNvPr id="40914" name="Arc 365">
              <a:extLst>
                <a:ext uri="{FF2B5EF4-FFF2-40B4-BE49-F238E27FC236}">
                  <a16:creationId xmlns:a16="http://schemas.microsoft.com/office/drawing/2014/main" id="{6D16A1BF-1CEC-B54E-9AC5-A73108301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1670"/>
              <a:ext cx="25" cy="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5" name="Arc 366">
              <a:extLst>
                <a:ext uri="{FF2B5EF4-FFF2-40B4-BE49-F238E27FC236}">
                  <a16:creationId xmlns:a16="http://schemas.microsoft.com/office/drawing/2014/main" id="{B9CE6C41-3693-DF46-BD2F-693398575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" y="1669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6" name="Arc 367">
              <a:extLst>
                <a:ext uri="{FF2B5EF4-FFF2-40B4-BE49-F238E27FC236}">
                  <a16:creationId xmlns:a16="http://schemas.microsoft.com/office/drawing/2014/main" id="{B77C9ED3-6361-4C4E-8FE4-668456F5A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1642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7" name="Arc 368">
              <a:extLst>
                <a:ext uri="{FF2B5EF4-FFF2-40B4-BE49-F238E27FC236}">
                  <a16:creationId xmlns:a16="http://schemas.microsoft.com/office/drawing/2014/main" id="{A806CD43-9E16-3941-B15C-FDE33294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" y="164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8" name="Arc 369">
              <a:extLst>
                <a:ext uri="{FF2B5EF4-FFF2-40B4-BE49-F238E27FC236}">
                  <a16:creationId xmlns:a16="http://schemas.microsoft.com/office/drawing/2014/main" id="{FDD56A5D-4BCB-7C49-8D8F-140F5D4AB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" y="1669"/>
              <a:ext cx="33" cy="27"/>
            </a:xfrm>
            <a:custGeom>
              <a:avLst/>
              <a:gdLst>
                <a:gd name="T0" fmla="*/ 0 w 21600"/>
                <a:gd name="T1" fmla="*/ 0 h 21590"/>
                <a:gd name="T2" fmla="*/ 0 w 21600"/>
                <a:gd name="T3" fmla="*/ 0 h 21590"/>
                <a:gd name="T4" fmla="*/ 0 w 21600"/>
                <a:gd name="T5" fmla="*/ 0 h 21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0" fill="none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</a:path>
                <a:path w="21600" h="21590" stroke="0" extrusionOk="0">
                  <a:moveTo>
                    <a:pt x="20936" y="21589"/>
                  </a:moveTo>
                  <a:cubicBezTo>
                    <a:pt x="9270" y="21231"/>
                    <a:pt x="-1" y="11670"/>
                    <a:pt x="-1" y="-1"/>
                  </a:cubicBezTo>
                  <a:lnTo>
                    <a:pt x="21600" y="0"/>
                  </a:lnTo>
                  <a:lnTo>
                    <a:pt x="20936" y="2158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9" name="Arc 370">
              <a:extLst>
                <a:ext uri="{FF2B5EF4-FFF2-40B4-BE49-F238E27FC236}">
                  <a16:creationId xmlns:a16="http://schemas.microsoft.com/office/drawing/2014/main" id="{A4994AD4-1103-5141-A768-90837F624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643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20" name="Arc 371">
              <a:extLst>
                <a:ext uri="{FF2B5EF4-FFF2-40B4-BE49-F238E27FC236}">
                  <a16:creationId xmlns:a16="http://schemas.microsoft.com/office/drawing/2014/main" id="{A1255EEA-DF86-1A40-B86D-16CE277F5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" y="1733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21" name="Arc 372">
              <a:extLst>
                <a:ext uri="{FF2B5EF4-FFF2-40B4-BE49-F238E27FC236}">
                  <a16:creationId xmlns:a16="http://schemas.microsoft.com/office/drawing/2014/main" id="{5DEA5AB2-522E-D346-BC81-C581637B3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" y="1706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22" name="Arc 373">
              <a:extLst>
                <a:ext uri="{FF2B5EF4-FFF2-40B4-BE49-F238E27FC236}">
                  <a16:creationId xmlns:a16="http://schemas.microsoft.com/office/drawing/2014/main" id="{ADEA8DDA-659A-A245-9081-CA1768CF9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1733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23" name="Arc 374">
              <a:extLst>
                <a:ext uri="{FF2B5EF4-FFF2-40B4-BE49-F238E27FC236}">
                  <a16:creationId xmlns:a16="http://schemas.microsoft.com/office/drawing/2014/main" id="{0D971C85-638B-9246-BF77-D0FC985B3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" y="1707"/>
              <a:ext cx="25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6" h="21583" fill="none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</a:path>
                <a:path w="21586" h="21583" stroke="0" extrusionOk="0">
                  <a:moveTo>
                    <a:pt x="0" y="20798"/>
                  </a:moveTo>
                  <a:cubicBezTo>
                    <a:pt x="410" y="9509"/>
                    <a:pt x="9450" y="443"/>
                    <a:pt x="20737" y="-1"/>
                  </a:cubicBezTo>
                  <a:lnTo>
                    <a:pt x="21586" y="21583"/>
                  </a:lnTo>
                  <a:lnTo>
                    <a:pt x="0" y="2079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24" name="Arc 375">
              <a:extLst>
                <a:ext uri="{FF2B5EF4-FFF2-40B4-BE49-F238E27FC236}">
                  <a16:creationId xmlns:a16="http://schemas.microsoft.com/office/drawing/2014/main" id="{98AAD9B9-B15C-D642-9CFE-FD7614B5C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733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25" name="Arc 376">
              <a:extLst>
                <a:ext uri="{FF2B5EF4-FFF2-40B4-BE49-F238E27FC236}">
                  <a16:creationId xmlns:a16="http://schemas.microsoft.com/office/drawing/2014/main" id="{545C356C-2F4D-FC44-9147-5C9D65281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" y="1706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sp>
        <p:nvSpPr>
          <p:cNvPr id="3460473" name="AutoShape 377">
            <a:extLst>
              <a:ext uri="{FF2B5EF4-FFF2-40B4-BE49-F238E27FC236}">
                <a16:creationId xmlns:a16="http://schemas.microsoft.com/office/drawing/2014/main" id="{7278A3C0-6B67-FF4E-9FBC-BEAD68DB5555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1783884" y="2910309"/>
            <a:ext cx="389528" cy="479596"/>
          </a:xfrm>
          <a:custGeom>
            <a:avLst/>
            <a:gdLst>
              <a:gd name="T0" fmla="*/ 329225 w 21600"/>
              <a:gd name="T1" fmla="*/ 207963 h 21600"/>
              <a:gd name="T2" fmla="*/ 188119 w 21600"/>
              <a:gd name="T3" fmla="*/ 415925 h 21600"/>
              <a:gd name="T4" fmla="*/ 47012 w 21600"/>
              <a:gd name="T5" fmla="*/ 207963 h 21600"/>
              <a:gd name="T6" fmla="*/ 18811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grpSp>
        <p:nvGrpSpPr>
          <p:cNvPr id="39955" name="Group 378">
            <a:extLst>
              <a:ext uri="{FF2B5EF4-FFF2-40B4-BE49-F238E27FC236}">
                <a16:creationId xmlns:a16="http://schemas.microsoft.com/office/drawing/2014/main" id="{6A6C3864-CE68-8C46-92B8-87AF10F46539}"/>
              </a:ext>
            </a:extLst>
          </p:cNvPr>
          <p:cNvGrpSpPr>
            <a:grpSpLocks/>
          </p:cNvGrpSpPr>
          <p:nvPr/>
        </p:nvGrpSpPr>
        <p:grpSpPr bwMode="auto">
          <a:xfrm>
            <a:off x="1775459" y="3034234"/>
            <a:ext cx="309359" cy="195585"/>
            <a:chOff x="871" y="1983"/>
            <a:chExt cx="168" cy="119"/>
          </a:xfrm>
        </p:grpSpPr>
        <p:sp>
          <p:nvSpPr>
            <p:cNvPr id="40902" name="Arc 379">
              <a:extLst>
                <a:ext uri="{FF2B5EF4-FFF2-40B4-BE49-F238E27FC236}">
                  <a16:creationId xmlns:a16="http://schemas.microsoft.com/office/drawing/2014/main" id="{0CF9EC4D-BEAD-5943-B1D5-A8CDDCD12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" y="2011"/>
              <a:ext cx="25" cy="27"/>
            </a:xfrm>
            <a:custGeom>
              <a:avLst/>
              <a:gdLst>
                <a:gd name="T0" fmla="*/ 0 w 21600"/>
                <a:gd name="T1" fmla="*/ 0 h 22415"/>
                <a:gd name="T2" fmla="*/ 0 w 21600"/>
                <a:gd name="T3" fmla="*/ 0 h 22415"/>
                <a:gd name="T4" fmla="*/ 0 w 21600"/>
                <a:gd name="T5" fmla="*/ 0 h 224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415" fill="none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</a:path>
                <a:path w="21600" h="22415" stroke="0" extrusionOk="0">
                  <a:moveTo>
                    <a:pt x="21584" y="0"/>
                  </a:moveTo>
                  <a:cubicBezTo>
                    <a:pt x="21594" y="271"/>
                    <a:pt x="21600" y="543"/>
                    <a:pt x="21600" y="815"/>
                  </a:cubicBezTo>
                  <a:cubicBezTo>
                    <a:pt x="21600" y="12744"/>
                    <a:pt x="11929" y="22415"/>
                    <a:pt x="-1" y="22415"/>
                  </a:cubicBezTo>
                  <a:lnTo>
                    <a:pt x="0" y="815"/>
                  </a:lnTo>
                  <a:lnTo>
                    <a:pt x="21584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3" name="Arc 380">
              <a:extLst>
                <a:ext uri="{FF2B5EF4-FFF2-40B4-BE49-F238E27FC236}">
                  <a16:creationId xmlns:a16="http://schemas.microsoft.com/office/drawing/2014/main" id="{8AED3061-19FA-224D-BB54-76722D796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" y="2010"/>
              <a:ext cx="35" cy="28"/>
            </a:xfrm>
            <a:custGeom>
              <a:avLst/>
              <a:gdLst>
                <a:gd name="T0" fmla="*/ 0 w 21600"/>
                <a:gd name="T1" fmla="*/ 0 h 22365"/>
                <a:gd name="T2" fmla="*/ 0 w 21600"/>
                <a:gd name="T3" fmla="*/ 0 h 22365"/>
                <a:gd name="T4" fmla="*/ 0 w 21600"/>
                <a:gd name="T5" fmla="*/ 0 h 223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5" fill="none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5" stroke="0" extrusionOk="0">
                  <a:moveTo>
                    <a:pt x="20963" y="22364"/>
                  </a:moveTo>
                  <a:cubicBezTo>
                    <a:pt x="9286" y="22020"/>
                    <a:pt x="0" y="12455"/>
                    <a:pt x="0" y="774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4"/>
                  </a:lnTo>
                  <a:lnTo>
                    <a:pt x="20963" y="2236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4" name="Arc 381">
              <a:extLst>
                <a:ext uri="{FF2B5EF4-FFF2-40B4-BE49-F238E27FC236}">
                  <a16:creationId xmlns:a16="http://schemas.microsoft.com/office/drawing/2014/main" id="{5C03E339-004E-4145-AAEF-734AD3911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" y="1983"/>
              <a:ext cx="35" cy="27"/>
            </a:xfrm>
            <a:custGeom>
              <a:avLst/>
              <a:gdLst>
                <a:gd name="T0" fmla="*/ 0 w 22208"/>
                <a:gd name="T1" fmla="*/ 0 h 21600"/>
                <a:gd name="T2" fmla="*/ 0 w 22208"/>
                <a:gd name="T3" fmla="*/ 0 h 21600"/>
                <a:gd name="T4" fmla="*/ 0 w 2220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5" name="Arc 382">
              <a:extLst>
                <a:ext uri="{FF2B5EF4-FFF2-40B4-BE49-F238E27FC236}">
                  <a16:creationId xmlns:a16="http://schemas.microsoft.com/office/drawing/2014/main" id="{0EB09963-4F4B-FA46-8DE5-4AC0EC23D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" y="1984"/>
              <a:ext cx="25" cy="26"/>
            </a:xfrm>
            <a:custGeom>
              <a:avLst/>
              <a:gdLst>
                <a:gd name="T0" fmla="*/ 0 w 21585"/>
                <a:gd name="T1" fmla="*/ 0 h 21584"/>
                <a:gd name="T2" fmla="*/ 0 w 21585"/>
                <a:gd name="T3" fmla="*/ 0 h 21584"/>
                <a:gd name="T4" fmla="*/ 0 w 21585"/>
                <a:gd name="T5" fmla="*/ 0 h 21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5" h="21584" fill="none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</a:path>
                <a:path w="21585" h="21584" stroke="0" extrusionOk="0">
                  <a:moveTo>
                    <a:pt x="-1" y="20784"/>
                  </a:moveTo>
                  <a:cubicBezTo>
                    <a:pt x="417" y="9495"/>
                    <a:pt x="9464" y="434"/>
                    <a:pt x="20753" y="-1"/>
                  </a:cubicBezTo>
                  <a:lnTo>
                    <a:pt x="21585" y="21584"/>
                  </a:lnTo>
                  <a:lnTo>
                    <a:pt x="-1" y="207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6" name="Arc 383">
              <a:extLst>
                <a:ext uri="{FF2B5EF4-FFF2-40B4-BE49-F238E27FC236}">
                  <a16:creationId xmlns:a16="http://schemas.microsoft.com/office/drawing/2014/main" id="{0238014A-44A3-4745-865F-E4ABE471C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2010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7" name="Arc 384">
              <a:extLst>
                <a:ext uri="{FF2B5EF4-FFF2-40B4-BE49-F238E27FC236}">
                  <a16:creationId xmlns:a16="http://schemas.microsoft.com/office/drawing/2014/main" id="{9C660468-9076-2E43-83D3-CEF8D8AA4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" y="1983"/>
              <a:ext cx="33" cy="27"/>
            </a:xfrm>
            <a:custGeom>
              <a:avLst/>
              <a:gdLst>
                <a:gd name="T0" fmla="*/ 0 w 22236"/>
                <a:gd name="T1" fmla="*/ 0 h 21600"/>
                <a:gd name="T2" fmla="*/ 0 w 22236"/>
                <a:gd name="T3" fmla="*/ 0 h 21600"/>
                <a:gd name="T4" fmla="*/ 0 w 2223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6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</a:path>
                <a:path w="22236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59" y="-1"/>
                    <a:pt x="21791" y="9173"/>
                    <a:pt x="22236" y="2077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8" name="Arc 385">
              <a:extLst>
                <a:ext uri="{FF2B5EF4-FFF2-40B4-BE49-F238E27FC236}">
                  <a16:creationId xmlns:a16="http://schemas.microsoft.com/office/drawing/2014/main" id="{A04F92D9-07F1-1B4D-A0F2-B412D096E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207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9" name="Arc 386">
              <a:extLst>
                <a:ext uri="{FF2B5EF4-FFF2-40B4-BE49-F238E27FC236}">
                  <a16:creationId xmlns:a16="http://schemas.microsoft.com/office/drawing/2014/main" id="{65D7B8D2-55DE-9D42-A097-B93CC8A68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0" name="Arc 387">
              <a:extLst>
                <a:ext uri="{FF2B5EF4-FFF2-40B4-BE49-F238E27FC236}">
                  <a16:creationId xmlns:a16="http://schemas.microsoft.com/office/drawing/2014/main" id="{44262272-9E41-1441-9687-FBA0635A7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207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1" name="Arc 388">
              <a:extLst>
                <a:ext uri="{FF2B5EF4-FFF2-40B4-BE49-F238E27FC236}">
                  <a16:creationId xmlns:a16="http://schemas.microsoft.com/office/drawing/2014/main" id="{17A98741-01AE-AB44-B04C-8C357ED26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" y="2047"/>
              <a:ext cx="25" cy="27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2" name="Arc 389">
              <a:extLst>
                <a:ext uri="{FF2B5EF4-FFF2-40B4-BE49-F238E27FC236}">
                  <a16:creationId xmlns:a16="http://schemas.microsoft.com/office/drawing/2014/main" id="{0C403403-B52F-B24F-A14E-AF979A84C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" y="2074"/>
              <a:ext cx="33" cy="28"/>
            </a:xfrm>
            <a:custGeom>
              <a:avLst/>
              <a:gdLst>
                <a:gd name="T0" fmla="*/ 0 w 21600"/>
                <a:gd name="T1" fmla="*/ 0 h 22385"/>
                <a:gd name="T2" fmla="*/ 0 w 21600"/>
                <a:gd name="T3" fmla="*/ 0 h 22385"/>
                <a:gd name="T4" fmla="*/ 0 w 21600"/>
                <a:gd name="T5" fmla="*/ 0 h 223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85" fill="none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</a:path>
                <a:path w="21600" h="22385" stroke="0" extrusionOk="0">
                  <a:moveTo>
                    <a:pt x="21600" y="22384"/>
                  </a:moveTo>
                  <a:cubicBezTo>
                    <a:pt x="9670" y="22385"/>
                    <a:pt x="0" y="12714"/>
                    <a:pt x="0" y="785"/>
                  </a:cubicBezTo>
                  <a:cubicBezTo>
                    <a:pt x="0" y="523"/>
                    <a:pt x="4" y="261"/>
                    <a:pt x="14" y="0"/>
                  </a:cubicBezTo>
                  <a:lnTo>
                    <a:pt x="21600" y="785"/>
                  </a:lnTo>
                  <a:lnTo>
                    <a:pt x="21600" y="223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13" name="Arc 390">
              <a:extLst>
                <a:ext uri="{FF2B5EF4-FFF2-40B4-BE49-F238E27FC236}">
                  <a16:creationId xmlns:a16="http://schemas.microsoft.com/office/drawing/2014/main" id="{2D582E6D-698E-794A-BF33-239403739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" y="2047"/>
              <a:ext cx="34" cy="27"/>
            </a:xfrm>
            <a:custGeom>
              <a:avLst/>
              <a:gdLst>
                <a:gd name="T0" fmla="*/ 0 w 22254"/>
                <a:gd name="T1" fmla="*/ 0 h 21600"/>
                <a:gd name="T2" fmla="*/ 0 w 22254"/>
                <a:gd name="T3" fmla="*/ 0 h 21600"/>
                <a:gd name="T4" fmla="*/ 0 w 2225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sp>
        <p:nvSpPr>
          <p:cNvPr id="39956" name="AutoShape 391">
            <a:extLst>
              <a:ext uri="{FF2B5EF4-FFF2-40B4-BE49-F238E27FC236}">
                <a16:creationId xmlns:a16="http://schemas.microsoft.com/office/drawing/2014/main" id="{53D2BF24-02C2-604C-AC00-6CAD4EC3B705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1045082" y="5432214"/>
            <a:ext cx="91526" cy="608123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57" name="AutoShape 392">
            <a:extLst>
              <a:ext uri="{FF2B5EF4-FFF2-40B4-BE49-F238E27FC236}">
                <a16:creationId xmlns:a16="http://schemas.microsoft.com/office/drawing/2014/main" id="{7C6BB35B-D1C6-484D-ABFF-72507EE8C9C3}"/>
              </a:ext>
            </a:extLst>
          </p:cNvPr>
          <p:cNvSpPr>
            <a:spLocks noChangeArrowheads="1"/>
          </p:cNvSpPr>
          <p:nvPr/>
        </p:nvSpPr>
        <p:spPr bwMode="auto">
          <a:xfrm rot="3540000">
            <a:off x="2033045" y="4660484"/>
            <a:ext cx="103545" cy="67729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58" name="AutoShape 393">
            <a:extLst>
              <a:ext uri="{FF2B5EF4-FFF2-40B4-BE49-F238E27FC236}">
                <a16:creationId xmlns:a16="http://schemas.microsoft.com/office/drawing/2014/main" id="{BFA998D5-F659-E143-94B4-40D4BE12232A}"/>
              </a:ext>
            </a:extLst>
          </p:cNvPr>
          <p:cNvSpPr>
            <a:spLocks noChangeArrowheads="1"/>
          </p:cNvSpPr>
          <p:nvPr/>
        </p:nvSpPr>
        <p:spPr bwMode="auto">
          <a:xfrm rot="4320000">
            <a:off x="3230485" y="4182111"/>
            <a:ext cx="108476" cy="67912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59" name="AutoShape 394">
            <a:extLst>
              <a:ext uri="{FF2B5EF4-FFF2-40B4-BE49-F238E27FC236}">
                <a16:creationId xmlns:a16="http://schemas.microsoft.com/office/drawing/2014/main" id="{C324E678-9218-514A-A44B-829A8E885870}"/>
              </a:ext>
            </a:extLst>
          </p:cNvPr>
          <p:cNvSpPr>
            <a:spLocks noChangeArrowheads="1"/>
          </p:cNvSpPr>
          <p:nvPr/>
        </p:nvSpPr>
        <p:spPr bwMode="auto">
          <a:xfrm rot="4860000">
            <a:off x="4501762" y="3919325"/>
            <a:ext cx="92040" cy="67546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60" name="AutoShape 395">
            <a:extLst>
              <a:ext uri="{FF2B5EF4-FFF2-40B4-BE49-F238E27FC236}">
                <a16:creationId xmlns:a16="http://schemas.microsoft.com/office/drawing/2014/main" id="{711EB104-6994-FA42-9845-61E74D0B0B17}"/>
              </a:ext>
            </a:extLst>
          </p:cNvPr>
          <p:cNvSpPr>
            <a:spLocks noChangeArrowheads="1"/>
          </p:cNvSpPr>
          <p:nvPr/>
        </p:nvSpPr>
        <p:spPr bwMode="auto">
          <a:xfrm rot="21480000">
            <a:off x="5575619" y="4133787"/>
            <a:ext cx="776140" cy="106833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61" name="AutoShape 396">
            <a:extLst>
              <a:ext uri="{FF2B5EF4-FFF2-40B4-BE49-F238E27FC236}">
                <a16:creationId xmlns:a16="http://schemas.microsoft.com/office/drawing/2014/main" id="{98F52600-DA3B-514F-8618-DE411AAE7EEA}"/>
              </a:ext>
            </a:extLst>
          </p:cNvPr>
          <p:cNvSpPr>
            <a:spLocks noChangeArrowheads="1"/>
          </p:cNvSpPr>
          <p:nvPr/>
        </p:nvSpPr>
        <p:spPr bwMode="auto">
          <a:xfrm rot="5700000">
            <a:off x="7168924" y="3886360"/>
            <a:ext cx="93683" cy="67729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62" name="AutoShape 397">
            <a:extLst>
              <a:ext uri="{FF2B5EF4-FFF2-40B4-BE49-F238E27FC236}">
                <a16:creationId xmlns:a16="http://schemas.microsoft.com/office/drawing/2014/main" id="{F8F3F528-8AAE-0845-BB7F-E5F96F80B185}"/>
              </a:ext>
            </a:extLst>
          </p:cNvPr>
          <p:cNvSpPr>
            <a:spLocks noChangeArrowheads="1"/>
          </p:cNvSpPr>
          <p:nvPr/>
        </p:nvSpPr>
        <p:spPr bwMode="auto">
          <a:xfrm rot="6180000">
            <a:off x="8526294" y="4161567"/>
            <a:ext cx="126554" cy="67912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63" name="AutoShape 398">
            <a:extLst>
              <a:ext uri="{FF2B5EF4-FFF2-40B4-BE49-F238E27FC236}">
                <a16:creationId xmlns:a16="http://schemas.microsoft.com/office/drawing/2014/main" id="{C26ACE4A-B627-FF41-BEB7-25939A93D3D1}"/>
              </a:ext>
            </a:extLst>
          </p:cNvPr>
          <p:cNvSpPr>
            <a:spLocks noChangeArrowheads="1"/>
          </p:cNvSpPr>
          <p:nvPr/>
        </p:nvSpPr>
        <p:spPr bwMode="auto">
          <a:xfrm rot="6900000">
            <a:off x="10010153" y="4644871"/>
            <a:ext cx="82179" cy="677292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64" name="AutoShape 399">
            <a:extLst>
              <a:ext uri="{FF2B5EF4-FFF2-40B4-BE49-F238E27FC236}">
                <a16:creationId xmlns:a16="http://schemas.microsoft.com/office/drawing/2014/main" id="{51E17D28-48D9-484A-9331-47B38C8878F2}"/>
              </a:ext>
            </a:extLst>
          </p:cNvPr>
          <p:cNvSpPr>
            <a:spLocks noChangeArrowheads="1"/>
          </p:cNvSpPr>
          <p:nvPr/>
        </p:nvSpPr>
        <p:spPr bwMode="auto">
          <a:xfrm rot="8880000">
            <a:off x="11140400" y="5631087"/>
            <a:ext cx="126307" cy="608123"/>
          </a:xfrm>
          <a:prstGeom prst="roundRect">
            <a:avLst>
              <a:gd name="adj" fmla="val 49995"/>
            </a:avLst>
          </a:prstGeom>
          <a:solidFill>
            <a:srgbClr val="3A0062"/>
          </a:solidFill>
          <a:ln>
            <a:noFill/>
          </a:ln>
          <a:effectLst>
            <a:prstShdw prst="shdw17" dist="17961" dir="13500000">
              <a:srgbClr val="23003B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65" name="AutoShape 400">
            <a:extLst>
              <a:ext uri="{FF2B5EF4-FFF2-40B4-BE49-F238E27FC236}">
                <a16:creationId xmlns:a16="http://schemas.microsoft.com/office/drawing/2014/main" id="{AA2FB727-2C46-914A-B48E-66516C69D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657" y="4495375"/>
            <a:ext cx="635189" cy="627846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grpSp>
        <p:nvGrpSpPr>
          <p:cNvPr id="39966" name="Group 401">
            <a:extLst>
              <a:ext uri="{FF2B5EF4-FFF2-40B4-BE49-F238E27FC236}">
                <a16:creationId xmlns:a16="http://schemas.microsoft.com/office/drawing/2014/main" id="{FA429D8E-04BA-FF48-ABFA-C200AAADD528}"/>
              </a:ext>
            </a:extLst>
          </p:cNvPr>
          <p:cNvGrpSpPr>
            <a:grpSpLocks/>
          </p:cNvGrpSpPr>
          <p:nvPr/>
        </p:nvGrpSpPr>
        <p:grpSpPr bwMode="auto">
          <a:xfrm>
            <a:off x="8112721" y="3540457"/>
            <a:ext cx="466783" cy="401032"/>
            <a:chOff x="4332" y="2291"/>
            <a:chExt cx="256" cy="244"/>
          </a:xfrm>
        </p:grpSpPr>
        <p:sp>
          <p:nvSpPr>
            <p:cNvPr id="40899" name="Line 402">
              <a:extLst>
                <a:ext uri="{FF2B5EF4-FFF2-40B4-BE49-F238E27FC236}">
                  <a16:creationId xmlns:a16="http://schemas.microsoft.com/office/drawing/2014/main" id="{7E44760A-91F7-A240-A3B4-B73E53206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2291"/>
              <a:ext cx="77" cy="7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0" name="Arc 403">
              <a:extLst>
                <a:ext uri="{FF2B5EF4-FFF2-40B4-BE49-F238E27FC236}">
                  <a16:creationId xmlns:a16="http://schemas.microsoft.com/office/drawing/2014/main" id="{281B1296-3B57-B440-BAD0-40A95091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306"/>
              <a:ext cx="66" cy="83"/>
            </a:xfrm>
            <a:custGeom>
              <a:avLst/>
              <a:gdLst>
                <a:gd name="T0" fmla="*/ 0 w 19729"/>
                <a:gd name="T1" fmla="*/ 0 h 21600"/>
                <a:gd name="T2" fmla="*/ 0 w 19729"/>
                <a:gd name="T3" fmla="*/ 0 h 21600"/>
                <a:gd name="T4" fmla="*/ 0 w 19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29" h="21600" fill="none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</a:path>
                <a:path w="19729" h="21600" stroke="0" extrusionOk="0">
                  <a:moveTo>
                    <a:pt x="19729" y="21292"/>
                  </a:moveTo>
                  <a:cubicBezTo>
                    <a:pt x="18528" y="21497"/>
                    <a:pt x="17312" y="21599"/>
                    <a:pt x="16095" y="21599"/>
                  </a:cubicBezTo>
                  <a:cubicBezTo>
                    <a:pt x="9951" y="21599"/>
                    <a:pt x="4097" y="18983"/>
                    <a:pt x="0" y="14405"/>
                  </a:cubicBezTo>
                  <a:lnTo>
                    <a:pt x="16095" y="0"/>
                  </a:lnTo>
                  <a:lnTo>
                    <a:pt x="19729" y="21292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901" name="Arc 404">
              <a:extLst>
                <a:ext uri="{FF2B5EF4-FFF2-40B4-BE49-F238E27FC236}">
                  <a16:creationId xmlns:a16="http://schemas.microsoft.com/office/drawing/2014/main" id="{12603746-BB79-A44D-8381-C6F19F40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384"/>
              <a:ext cx="121" cy="151"/>
            </a:xfrm>
            <a:custGeom>
              <a:avLst/>
              <a:gdLst>
                <a:gd name="T0" fmla="*/ 0 w 19511"/>
                <a:gd name="T1" fmla="*/ 0 h 21600"/>
                <a:gd name="T2" fmla="*/ 0 w 19511"/>
                <a:gd name="T3" fmla="*/ 0 h 21600"/>
                <a:gd name="T4" fmla="*/ 0 w 1951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11" h="21600" fill="none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</a:path>
                <a:path w="19511" h="21600" stroke="0" extrusionOk="0">
                  <a:moveTo>
                    <a:pt x="-1" y="347"/>
                  </a:moveTo>
                  <a:cubicBezTo>
                    <a:pt x="1273" y="116"/>
                    <a:pt x="2564" y="-1"/>
                    <a:pt x="3859" y="-1"/>
                  </a:cubicBezTo>
                  <a:cubicBezTo>
                    <a:pt x="9775" y="-1"/>
                    <a:pt x="15433" y="2427"/>
                    <a:pt x="19510" y="6714"/>
                  </a:cubicBezTo>
                  <a:lnTo>
                    <a:pt x="3859" y="21600"/>
                  </a:lnTo>
                  <a:lnTo>
                    <a:pt x="-1" y="347"/>
                  </a:lnTo>
                  <a:close/>
                </a:path>
              </a:pathLst>
            </a:custGeom>
            <a:noFill/>
            <a:ln w="25400" cap="rnd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sp>
        <p:nvSpPr>
          <p:cNvPr id="39967" name="Oval 405">
            <a:extLst>
              <a:ext uri="{FF2B5EF4-FFF2-40B4-BE49-F238E27FC236}">
                <a16:creationId xmlns:a16="http://schemas.microsoft.com/office/drawing/2014/main" id="{A5DD0385-17C9-5E4F-87A0-20E00A5B2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6554" y="3760696"/>
            <a:ext cx="87865" cy="69030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9968" name="Oval 406">
            <a:extLst>
              <a:ext uri="{FF2B5EF4-FFF2-40B4-BE49-F238E27FC236}">
                <a16:creationId xmlns:a16="http://schemas.microsoft.com/office/drawing/2014/main" id="{CD2CD037-DB83-0B45-A4AB-C73357B75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619" y="3502655"/>
            <a:ext cx="87865" cy="69030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prstShdw prst="shdw17" dist="17961" dir="2700000">
              <a:srgbClr val="994A4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FF7C8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grpSp>
        <p:nvGrpSpPr>
          <p:cNvPr id="39969" name="Group 407">
            <a:extLst>
              <a:ext uri="{FF2B5EF4-FFF2-40B4-BE49-F238E27FC236}">
                <a16:creationId xmlns:a16="http://schemas.microsoft.com/office/drawing/2014/main" id="{D3638E86-66C1-3A4D-97F0-78D3A7FB3B5D}"/>
              </a:ext>
            </a:extLst>
          </p:cNvPr>
          <p:cNvGrpSpPr>
            <a:grpSpLocks/>
          </p:cNvGrpSpPr>
          <p:nvPr/>
        </p:nvGrpSpPr>
        <p:grpSpPr bwMode="auto">
          <a:xfrm>
            <a:off x="7278004" y="4796150"/>
            <a:ext cx="746852" cy="69030"/>
            <a:chOff x="3877" y="3055"/>
            <a:chExt cx="408" cy="42"/>
          </a:xfrm>
        </p:grpSpPr>
        <p:sp>
          <p:nvSpPr>
            <p:cNvPr id="40896" name="Line 408">
              <a:extLst>
                <a:ext uri="{FF2B5EF4-FFF2-40B4-BE49-F238E27FC236}">
                  <a16:creationId xmlns:a16="http://schemas.microsoft.com/office/drawing/2014/main" id="{5B461711-3E3B-4B46-8273-C7DDD721C0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9" y="3077"/>
              <a:ext cx="337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97" name="Oval 409">
              <a:extLst>
                <a:ext uri="{FF2B5EF4-FFF2-40B4-BE49-F238E27FC236}">
                  <a16:creationId xmlns:a16="http://schemas.microsoft.com/office/drawing/2014/main" id="{84C1398D-AFC5-F644-8187-97A4312F6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sp>
          <p:nvSpPr>
            <p:cNvPr id="40898" name="Oval 410">
              <a:extLst>
                <a:ext uri="{FF2B5EF4-FFF2-40B4-BE49-F238E27FC236}">
                  <a16:creationId xmlns:a16="http://schemas.microsoft.com/office/drawing/2014/main" id="{1790A60E-76A2-2C43-859C-0BDBF4803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7" y="3055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</p:grpSp>
      <p:grpSp>
        <p:nvGrpSpPr>
          <p:cNvPr id="39970" name="Group 411">
            <a:extLst>
              <a:ext uri="{FF2B5EF4-FFF2-40B4-BE49-F238E27FC236}">
                <a16:creationId xmlns:a16="http://schemas.microsoft.com/office/drawing/2014/main" id="{CED406F9-A35E-0540-8048-03928DAE1635}"/>
              </a:ext>
            </a:extLst>
          </p:cNvPr>
          <p:cNvGrpSpPr>
            <a:grpSpLocks/>
          </p:cNvGrpSpPr>
          <p:nvPr/>
        </p:nvGrpSpPr>
        <p:grpSpPr bwMode="auto">
          <a:xfrm>
            <a:off x="7669735" y="5772434"/>
            <a:ext cx="626038" cy="177506"/>
            <a:chOff x="4091" y="3649"/>
            <a:chExt cx="341" cy="108"/>
          </a:xfrm>
        </p:grpSpPr>
        <p:sp>
          <p:nvSpPr>
            <p:cNvPr id="40890" name="Line 412">
              <a:extLst>
                <a:ext uri="{FF2B5EF4-FFF2-40B4-BE49-F238E27FC236}">
                  <a16:creationId xmlns:a16="http://schemas.microsoft.com/office/drawing/2014/main" id="{E8614724-9142-FA41-B8DC-0F34DC06E5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2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91" name="Line 413">
              <a:extLst>
                <a:ext uri="{FF2B5EF4-FFF2-40B4-BE49-F238E27FC236}">
                  <a16:creationId xmlns:a16="http://schemas.microsoft.com/office/drawing/2014/main" id="{04607690-A2D8-524F-B719-E1972BE69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5" y="3676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92" name="Line 414">
              <a:extLst>
                <a:ext uri="{FF2B5EF4-FFF2-40B4-BE49-F238E27FC236}">
                  <a16:creationId xmlns:a16="http://schemas.microsoft.com/office/drawing/2014/main" id="{101D76C5-2D31-6D45-9B12-3A364B5CF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8" y="367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93" name="Line 415">
              <a:extLst>
                <a:ext uri="{FF2B5EF4-FFF2-40B4-BE49-F238E27FC236}">
                  <a16:creationId xmlns:a16="http://schemas.microsoft.com/office/drawing/2014/main" id="{C81C9521-C207-164F-AE46-94CB5AF0E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367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94" name="Oval 416">
              <a:extLst>
                <a:ext uri="{FF2B5EF4-FFF2-40B4-BE49-F238E27FC236}">
                  <a16:creationId xmlns:a16="http://schemas.microsoft.com/office/drawing/2014/main" id="{9B96431C-50C8-F24D-857D-63C150B4E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654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sp>
          <p:nvSpPr>
            <p:cNvPr id="40895" name="Oval 417">
              <a:extLst>
                <a:ext uri="{FF2B5EF4-FFF2-40B4-BE49-F238E27FC236}">
                  <a16:creationId xmlns:a16="http://schemas.microsoft.com/office/drawing/2014/main" id="{1FA06DF1-29E0-E649-AEA1-352533177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" y="3649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</p:grpSp>
      <p:grpSp>
        <p:nvGrpSpPr>
          <p:cNvPr id="39971" name="Group 418">
            <a:extLst>
              <a:ext uri="{FF2B5EF4-FFF2-40B4-BE49-F238E27FC236}">
                <a16:creationId xmlns:a16="http://schemas.microsoft.com/office/drawing/2014/main" id="{A58505A9-1F01-624B-BACF-FBAFAA213250}"/>
              </a:ext>
            </a:extLst>
          </p:cNvPr>
          <p:cNvGrpSpPr>
            <a:grpSpLocks/>
          </p:cNvGrpSpPr>
          <p:nvPr/>
        </p:nvGrpSpPr>
        <p:grpSpPr bwMode="auto">
          <a:xfrm>
            <a:off x="7852787" y="5399342"/>
            <a:ext cx="624208" cy="177506"/>
            <a:chOff x="4191" y="3422"/>
            <a:chExt cx="340" cy="108"/>
          </a:xfrm>
        </p:grpSpPr>
        <p:sp>
          <p:nvSpPr>
            <p:cNvPr id="40884" name="Line 419">
              <a:extLst>
                <a:ext uri="{FF2B5EF4-FFF2-40B4-BE49-F238E27FC236}">
                  <a16:creationId xmlns:a16="http://schemas.microsoft.com/office/drawing/2014/main" id="{F0640C4E-9742-4646-90F7-2B98F5EE9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1" y="3449"/>
              <a:ext cx="34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85" name="Line 420">
              <a:extLst>
                <a:ext uri="{FF2B5EF4-FFF2-40B4-BE49-F238E27FC236}">
                  <a16:creationId xmlns:a16="http://schemas.microsoft.com/office/drawing/2014/main" id="{F335F660-2B36-9749-806D-D98642E99D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5" y="3449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86" name="Line 421">
              <a:extLst>
                <a:ext uri="{FF2B5EF4-FFF2-40B4-BE49-F238E27FC236}">
                  <a16:creationId xmlns:a16="http://schemas.microsoft.com/office/drawing/2014/main" id="{24EA7178-1E17-B144-9492-3D56602C41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8" y="3443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87" name="Line 422">
              <a:extLst>
                <a:ext uri="{FF2B5EF4-FFF2-40B4-BE49-F238E27FC236}">
                  <a16:creationId xmlns:a16="http://schemas.microsoft.com/office/drawing/2014/main" id="{C26805E9-D7CA-E14D-8DD2-9D1027F35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2" y="3449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88" name="Oval 423">
              <a:extLst>
                <a:ext uri="{FF2B5EF4-FFF2-40B4-BE49-F238E27FC236}">
                  <a16:creationId xmlns:a16="http://schemas.microsoft.com/office/drawing/2014/main" id="{32F160A0-4C8E-6148-9F6D-BFB026AEC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" y="3427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sp>
          <p:nvSpPr>
            <p:cNvPr id="40889" name="Oval 424">
              <a:extLst>
                <a:ext uri="{FF2B5EF4-FFF2-40B4-BE49-F238E27FC236}">
                  <a16:creationId xmlns:a16="http://schemas.microsoft.com/office/drawing/2014/main" id="{7E97C622-7213-0F45-95BC-762EC7ADB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422"/>
              <a:ext cx="47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</p:grpSp>
      <p:grpSp>
        <p:nvGrpSpPr>
          <p:cNvPr id="39972" name="Group 425">
            <a:extLst>
              <a:ext uri="{FF2B5EF4-FFF2-40B4-BE49-F238E27FC236}">
                <a16:creationId xmlns:a16="http://schemas.microsoft.com/office/drawing/2014/main" id="{71B384E1-B530-0044-8D09-EDE9B213D029}"/>
              </a:ext>
            </a:extLst>
          </p:cNvPr>
          <p:cNvGrpSpPr>
            <a:grpSpLocks/>
          </p:cNvGrpSpPr>
          <p:nvPr/>
        </p:nvGrpSpPr>
        <p:grpSpPr bwMode="auto">
          <a:xfrm>
            <a:off x="10115310" y="4332661"/>
            <a:ext cx="624208" cy="177506"/>
            <a:chOff x="5427" y="2773"/>
            <a:chExt cx="341" cy="108"/>
          </a:xfrm>
        </p:grpSpPr>
        <p:sp>
          <p:nvSpPr>
            <p:cNvPr id="40878" name="Line 426">
              <a:extLst>
                <a:ext uri="{FF2B5EF4-FFF2-40B4-BE49-F238E27FC236}">
                  <a16:creationId xmlns:a16="http://schemas.microsoft.com/office/drawing/2014/main" id="{754CEF41-9520-B344-9C84-5C1E899EC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8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79" name="Line 427">
              <a:extLst>
                <a:ext uri="{FF2B5EF4-FFF2-40B4-BE49-F238E27FC236}">
                  <a16:creationId xmlns:a16="http://schemas.microsoft.com/office/drawing/2014/main" id="{1E57564D-F4E8-144E-81C0-421D315B49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91" y="2800"/>
              <a:ext cx="33" cy="81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80" name="Line 428">
              <a:extLst>
                <a:ext uri="{FF2B5EF4-FFF2-40B4-BE49-F238E27FC236}">
                  <a16:creationId xmlns:a16="http://schemas.microsoft.com/office/drawing/2014/main" id="{62D458C9-98CA-FC4D-A225-8FBB8FE82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4" y="2794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81" name="Line 429">
              <a:extLst>
                <a:ext uri="{FF2B5EF4-FFF2-40B4-BE49-F238E27FC236}">
                  <a16:creationId xmlns:a16="http://schemas.microsoft.com/office/drawing/2014/main" id="{13D4D5B9-24B5-5047-A9B8-B440E90AE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8" y="2800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82" name="Oval 430">
              <a:extLst>
                <a:ext uri="{FF2B5EF4-FFF2-40B4-BE49-F238E27FC236}">
                  <a16:creationId xmlns:a16="http://schemas.microsoft.com/office/drawing/2014/main" id="{9AAB873A-866E-834A-ABE2-D4973DBF1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7" y="2778"/>
              <a:ext cx="48" cy="42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sp>
          <p:nvSpPr>
            <p:cNvPr id="40883" name="Oval 431">
              <a:extLst>
                <a:ext uri="{FF2B5EF4-FFF2-40B4-BE49-F238E27FC236}">
                  <a16:creationId xmlns:a16="http://schemas.microsoft.com/office/drawing/2014/main" id="{3774B1A0-0775-334D-B474-620FA4987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" y="2773"/>
              <a:ext cx="48" cy="41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</p:grpSp>
      <p:grpSp>
        <p:nvGrpSpPr>
          <p:cNvPr id="39973" name="Group 432">
            <a:extLst>
              <a:ext uri="{FF2B5EF4-FFF2-40B4-BE49-F238E27FC236}">
                <a16:creationId xmlns:a16="http://schemas.microsoft.com/office/drawing/2014/main" id="{20078702-B9D0-464A-B609-4B37CED306C5}"/>
              </a:ext>
            </a:extLst>
          </p:cNvPr>
          <p:cNvGrpSpPr>
            <a:grpSpLocks/>
          </p:cNvGrpSpPr>
          <p:nvPr/>
        </p:nvGrpSpPr>
        <p:grpSpPr bwMode="auto">
          <a:xfrm>
            <a:off x="9273271" y="4005589"/>
            <a:ext cx="986651" cy="80536"/>
            <a:chOff x="4967" y="2574"/>
            <a:chExt cx="539" cy="49"/>
          </a:xfrm>
        </p:grpSpPr>
        <p:sp>
          <p:nvSpPr>
            <p:cNvPr id="40875" name="Line 433">
              <a:extLst>
                <a:ext uri="{FF2B5EF4-FFF2-40B4-BE49-F238E27FC236}">
                  <a16:creationId xmlns:a16="http://schemas.microsoft.com/office/drawing/2014/main" id="{B81FAB3B-B600-E74B-B869-A970083080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9" y="2600"/>
              <a:ext cx="446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76" name="Oval 434">
              <a:extLst>
                <a:ext uri="{FF2B5EF4-FFF2-40B4-BE49-F238E27FC236}">
                  <a16:creationId xmlns:a16="http://schemas.microsoft.com/office/drawing/2014/main" id="{1CB606A5-6272-A843-972A-D45A961BA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" y="2574"/>
              <a:ext cx="63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sp>
          <p:nvSpPr>
            <p:cNvPr id="40877" name="Oval 435">
              <a:extLst>
                <a:ext uri="{FF2B5EF4-FFF2-40B4-BE49-F238E27FC236}">
                  <a16:creationId xmlns:a16="http://schemas.microsoft.com/office/drawing/2014/main" id="{4C774014-9A5D-AC47-8BFC-03800F1A6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2574"/>
              <a:ext cx="64" cy="4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7C8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</p:grpSp>
      <p:sp>
        <p:nvSpPr>
          <p:cNvPr id="3460532" name="Arc 436">
            <a:extLst>
              <a:ext uri="{FF2B5EF4-FFF2-40B4-BE49-F238E27FC236}">
                <a16:creationId xmlns:a16="http://schemas.microsoft.com/office/drawing/2014/main" id="{F2B8E762-D80E-7A4F-9F42-E3C22938EE55}"/>
              </a:ext>
            </a:extLst>
          </p:cNvPr>
          <p:cNvSpPr>
            <a:spLocks/>
          </p:cNvSpPr>
          <p:nvPr/>
        </p:nvSpPr>
        <p:spPr bwMode="auto">
          <a:xfrm>
            <a:off x="8491639" y="2103970"/>
            <a:ext cx="719394" cy="96971"/>
          </a:xfrm>
          <a:custGeom>
            <a:avLst/>
            <a:gdLst>
              <a:gd name="T0" fmla="*/ 623887 w 21600"/>
              <a:gd name="T1" fmla="*/ 0 h 21600"/>
              <a:gd name="T2" fmla="*/ 0 w 21600"/>
              <a:gd name="T3" fmla="*/ 9366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0533" name="Arc 437">
            <a:extLst>
              <a:ext uri="{FF2B5EF4-FFF2-40B4-BE49-F238E27FC236}">
                <a16:creationId xmlns:a16="http://schemas.microsoft.com/office/drawing/2014/main" id="{52758B1F-9B1D-5E4F-9261-ECF7C22537CF}"/>
              </a:ext>
            </a:extLst>
          </p:cNvPr>
          <p:cNvSpPr>
            <a:spLocks/>
          </p:cNvSpPr>
          <p:nvPr/>
        </p:nvSpPr>
        <p:spPr bwMode="auto">
          <a:xfrm rot="2700000">
            <a:off x="9937570" y="2702022"/>
            <a:ext cx="544024" cy="100679"/>
          </a:xfrm>
          <a:custGeom>
            <a:avLst/>
            <a:gdLst>
              <a:gd name="T0" fmla="*/ 523882 w 21600"/>
              <a:gd name="T1" fmla="*/ 87313 h 21600"/>
              <a:gd name="T2" fmla="*/ 0 w 21600"/>
              <a:gd name="T3" fmla="*/ 0 h 21600"/>
              <a:gd name="T4" fmla="*/ 525463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</a:path>
              <a:path w="21600" h="21600" stroke="0" extrusionOk="0">
                <a:moveTo>
                  <a:pt x="21535" y="21599"/>
                </a:moveTo>
                <a:cubicBezTo>
                  <a:pt x="9631" y="21564"/>
                  <a:pt x="-1" y="11903"/>
                  <a:pt x="-1" y="-1"/>
                </a:cubicBezTo>
                <a:lnTo>
                  <a:pt x="21600" y="0"/>
                </a:lnTo>
                <a:lnTo>
                  <a:pt x="21535" y="21599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0534" name="Arc 438">
            <a:extLst>
              <a:ext uri="{FF2B5EF4-FFF2-40B4-BE49-F238E27FC236}">
                <a16:creationId xmlns:a16="http://schemas.microsoft.com/office/drawing/2014/main" id="{E79D9FB7-E085-B747-AF51-36DE7B046F91}"/>
              </a:ext>
            </a:extLst>
          </p:cNvPr>
          <p:cNvSpPr>
            <a:spLocks/>
          </p:cNvSpPr>
          <p:nvPr/>
        </p:nvSpPr>
        <p:spPr bwMode="auto">
          <a:xfrm rot="12840000">
            <a:off x="9119507" y="2059593"/>
            <a:ext cx="708412" cy="290914"/>
          </a:xfrm>
          <a:custGeom>
            <a:avLst/>
            <a:gdLst>
              <a:gd name="T0" fmla="*/ 614363 w 21600"/>
              <a:gd name="T1" fmla="*/ 0 h 20745"/>
              <a:gd name="T2" fmla="*/ 182204 w 21600"/>
              <a:gd name="T3" fmla="*/ 280988 h 20745"/>
              <a:gd name="T4" fmla="*/ 0 w 21600"/>
              <a:gd name="T5" fmla="*/ 1585 h 207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745" fill="none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</a:path>
              <a:path w="21600" h="20745" stroke="0" extrusionOk="0">
                <a:moveTo>
                  <a:pt x="21599" y="0"/>
                </a:moveTo>
                <a:cubicBezTo>
                  <a:pt x="21599" y="39"/>
                  <a:pt x="21600" y="78"/>
                  <a:pt x="21600" y="117"/>
                </a:cubicBezTo>
                <a:cubicBezTo>
                  <a:pt x="21600" y="9578"/>
                  <a:pt x="15442" y="17939"/>
                  <a:pt x="6406" y="20745"/>
                </a:cubicBezTo>
                <a:lnTo>
                  <a:pt x="0" y="117"/>
                </a:lnTo>
                <a:lnTo>
                  <a:pt x="21599" y="0"/>
                </a:lnTo>
                <a:close/>
              </a:path>
            </a:pathLst>
          </a:cu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0535" name="Arc 439">
            <a:extLst>
              <a:ext uri="{FF2B5EF4-FFF2-40B4-BE49-F238E27FC236}">
                <a16:creationId xmlns:a16="http://schemas.microsoft.com/office/drawing/2014/main" id="{F9A0FEEA-48E7-814C-8F3F-ED35CE66EEAC}"/>
              </a:ext>
            </a:extLst>
          </p:cNvPr>
          <p:cNvSpPr>
            <a:spLocks/>
          </p:cNvSpPr>
          <p:nvPr/>
        </p:nvSpPr>
        <p:spPr bwMode="auto">
          <a:xfrm rot="2040000">
            <a:off x="9498426" y="2230526"/>
            <a:ext cx="646173" cy="281052"/>
          </a:xfrm>
          <a:custGeom>
            <a:avLst/>
            <a:gdLst>
              <a:gd name="T0" fmla="*/ 0 w 20633"/>
              <a:gd name="T1" fmla="*/ 0 h 21600"/>
              <a:gd name="T2" fmla="*/ 560387 w 20633"/>
              <a:gd name="T3" fmla="*/ 188818 h 21600"/>
              <a:gd name="T4" fmla="*/ 1575 w 20633"/>
              <a:gd name="T5" fmla="*/ 27146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633" h="21600" fill="none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</a:path>
              <a:path w="20633" h="21600" stroke="0" extrusionOk="0">
                <a:moveTo>
                  <a:pt x="0" y="0"/>
                </a:moveTo>
                <a:cubicBezTo>
                  <a:pt x="19" y="0"/>
                  <a:pt x="38" y="-1"/>
                  <a:pt x="58" y="-1"/>
                </a:cubicBezTo>
                <a:cubicBezTo>
                  <a:pt x="9453" y="-1"/>
                  <a:pt x="17772" y="6074"/>
                  <a:pt x="20632" y="15024"/>
                </a:cubicBezTo>
                <a:lnTo>
                  <a:pt x="5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B9FF"/>
          </a:solidFill>
          <a:ln w="28575" cap="rnd">
            <a:solidFill>
              <a:srgbClr val="FF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0536" name="Rectangle 440">
            <a:extLst>
              <a:ext uri="{FF2B5EF4-FFF2-40B4-BE49-F238E27FC236}">
                <a16:creationId xmlns:a16="http://schemas.microsoft.com/office/drawing/2014/main" id="{890F038E-9F57-7B46-A771-D65987D1C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115" y="2153278"/>
            <a:ext cx="853022" cy="443766"/>
          </a:xfrm>
          <a:prstGeom prst="rect">
            <a:avLst/>
          </a:pr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37" name="Rectangle 441">
            <a:extLst>
              <a:ext uri="{FF2B5EF4-FFF2-40B4-BE49-F238E27FC236}">
                <a16:creationId xmlns:a16="http://schemas.microsoft.com/office/drawing/2014/main" id="{D979B74D-9979-0546-A5CD-02CC884EF930}"/>
              </a:ext>
            </a:extLst>
          </p:cNvPr>
          <p:cNvSpPr>
            <a:spLocks noChangeArrowheads="1"/>
          </p:cNvSpPr>
          <p:nvPr/>
        </p:nvSpPr>
        <p:spPr bwMode="auto">
          <a:xfrm rot="1560000">
            <a:off x="9357475" y="2432686"/>
            <a:ext cx="620547" cy="445409"/>
          </a:xfrm>
          <a:prstGeom prst="rect">
            <a:avLst/>
          </a:prstGeom>
          <a:solidFill>
            <a:srgbClr val="E8B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38" name="Oval 442">
            <a:extLst>
              <a:ext uri="{FF2B5EF4-FFF2-40B4-BE49-F238E27FC236}">
                <a16:creationId xmlns:a16="http://schemas.microsoft.com/office/drawing/2014/main" id="{CC688FB4-F144-FA45-B042-C6B4589B4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9169" y="2079317"/>
            <a:ext cx="9335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39" name="Oval 443">
            <a:extLst>
              <a:ext uri="{FF2B5EF4-FFF2-40B4-BE49-F238E27FC236}">
                <a16:creationId xmlns:a16="http://schemas.microsoft.com/office/drawing/2014/main" id="{55BB5483-51E3-8742-8025-36E3786D7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6526" y="2289695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0" name="Oval 444">
            <a:extLst>
              <a:ext uri="{FF2B5EF4-FFF2-40B4-BE49-F238E27FC236}">
                <a16:creationId xmlns:a16="http://schemas.microsoft.com/office/drawing/2014/main" id="{439AC56B-DFB4-8544-B06A-3B2A446BB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9848" y="2113833"/>
            <a:ext cx="93356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1" name="Oval 445">
            <a:extLst>
              <a:ext uri="{FF2B5EF4-FFF2-40B4-BE49-F238E27FC236}">
                <a16:creationId xmlns:a16="http://schemas.microsoft.com/office/drawing/2014/main" id="{78D0A33D-05D5-F145-AEBB-44F4804A9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4222" y="2214090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2" name="Oval 446">
            <a:extLst>
              <a:ext uri="{FF2B5EF4-FFF2-40B4-BE49-F238E27FC236}">
                <a16:creationId xmlns:a16="http://schemas.microsoft.com/office/drawing/2014/main" id="{6C07DBC9-0BCC-A04A-AE48-0B59D83BC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9745" y="2202586"/>
            <a:ext cx="93356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3" name="Oval 447">
            <a:extLst>
              <a:ext uri="{FF2B5EF4-FFF2-40B4-BE49-F238E27FC236}">
                <a16:creationId xmlns:a16="http://schemas.microsoft.com/office/drawing/2014/main" id="{88D279B1-BC96-384E-A24B-5F91CD12E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45" y="2345576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4" name="Oval 448">
            <a:extLst>
              <a:ext uri="{FF2B5EF4-FFF2-40B4-BE49-F238E27FC236}">
                <a16:creationId xmlns:a16="http://schemas.microsoft.com/office/drawing/2014/main" id="{C51831F5-4E5D-E74F-8834-76670FCA1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8898" y="2447477"/>
            <a:ext cx="91526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5" name="Oval 449">
            <a:extLst>
              <a:ext uri="{FF2B5EF4-FFF2-40B4-BE49-F238E27FC236}">
                <a16:creationId xmlns:a16="http://schemas.microsoft.com/office/drawing/2014/main" id="{60FABCEA-29ED-354C-BD88-16638F1C3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660" y="2546093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6" name="Oval 450">
            <a:extLst>
              <a:ext uri="{FF2B5EF4-FFF2-40B4-BE49-F238E27FC236}">
                <a16:creationId xmlns:a16="http://schemas.microsoft.com/office/drawing/2014/main" id="{F01BDD6C-0624-F544-AEBE-F9B3D44FD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6253" y="2674291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7" name="Oval 451">
            <a:extLst>
              <a:ext uri="{FF2B5EF4-FFF2-40B4-BE49-F238E27FC236}">
                <a16:creationId xmlns:a16="http://schemas.microsoft.com/office/drawing/2014/main" id="{7A2269A2-7D98-8D47-95AF-8FBFC155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3032" y="2789342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8" name="Oval 452">
            <a:extLst>
              <a:ext uri="{FF2B5EF4-FFF2-40B4-BE49-F238E27FC236}">
                <a16:creationId xmlns:a16="http://schemas.microsoft.com/office/drawing/2014/main" id="{049139A5-1265-DA4A-A0ED-06CC0AD57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204" y="2112188"/>
            <a:ext cx="91526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49" name="Oval 453">
            <a:extLst>
              <a:ext uri="{FF2B5EF4-FFF2-40B4-BE49-F238E27FC236}">
                <a16:creationId xmlns:a16="http://schemas.microsoft.com/office/drawing/2014/main" id="{B4EF2E4A-94C3-6943-B4A5-A91139B6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5035" y="2227239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0" name="Oval 454">
            <a:extLst>
              <a:ext uri="{FF2B5EF4-FFF2-40B4-BE49-F238E27FC236}">
                <a16:creationId xmlns:a16="http://schemas.microsoft.com/office/drawing/2014/main" id="{34D626A4-3E9A-1046-BD71-B714DCB0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4052" y="2355437"/>
            <a:ext cx="93356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1" name="Oval 455">
            <a:extLst>
              <a:ext uri="{FF2B5EF4-FFF2-40B4-BE49-F238E27FC236}">
                <a16:creationId xmlns:a16="http://schemas.microsoft.com/office/drawing/2014/main" id="{01299413-8946-D54A-B806-F84C7F1EE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070" y="2483636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2" name="Oval 456">
            <a:extLst>
              <a:ext uri="{FF2B5EF4-FFF2-40B4-BE49-F238E27FC236}">
                <a16:creationId xmlns:a16="http://schemas.microsoft.com/office/drawing/2014/main" id="{C0F790FB-6243-DD40-820B-0277DD2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780" y="2583895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3" name="Oval 457">
            <a:extLst>
              <a:ext uri="{FF2B5EF4-FFF2-40B4-BE49-F238E27FC236}">
                <a16:creationId xmlns:a16="http://schemas.microsoft.com/office/drawing/2014/main" id="{6A6AA3DE-2938-0644-899E-81B90D58C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6899" y="2685797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4" name="Oval 458">
            <a:extLst>
              <a:ext uri="{FF2B5EF4-FFF2-40B4-BE49-F238E27FC236}">
                <a16:creationId xmlns:a16="http://schemas.microsoft.com/office/drawing/2014/main" id="{E54209BD-7FDE-4A4E-B1C0-EA35B0D82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3678" y="2813996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5" name="Oval 459">
            <a:extLst>
              <a:ext uri="{FF2B5EF4-FFF2-40B4-BE49-F238E27FC236}">
                <a16:creationId xmlns:a16="http://schemas.microsoft.com/office/drawing/2014/main" id="{E509DFED-4197-8D44-B9BC-5AA0B185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2152" y="2901105"/>
            <a:ext cx="93356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6" name="Oval 460">
            <a:extLst>
              <a:ext uri="{FF2B5EF4-FFF2-40B4-BE49-F238E27FC236}">
                <a16:creationId xmlns:a16="http://schemas.microsoft.com/office/drawing/2014/main" id="{46F6EB8C-00C2-9D4E-80AD-08B5F7C19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511" y="2889601"/>
            <a:ext cx="9335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7" name="Oval 461">
            <a:extLst>
              <a:ext uri="{FF2B5EF4-FFF2-40B4-BE49-F238E27FC236}">
                <a16:creationId xmlns:a16="http://schemas.microsoft.com/office/drawing/2014/main" id="{85976F59-486F-CB4B-BD59-C88F55872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765" y="2976709"/>
            <a:ext cx="93357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8" name="Oval 462">
            <a:extLst>
              <a:ext uri="{FF2B5EF4-FFF2-40B4-BE49-F238E27FC236}">
                <a16:creationId xmlns:a16="http://schemas.microsoft.com/office/drawing/2014/main" id="{832D9F13-C8A7-B248-98FD-2BF8C6537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139" y="3050671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59" name="Oval 463">
            <a:extLst>
              <a:ext uri="{FF2B5EF4-FFF2-40B4-BE49-F238E27FC236}">
                <a16:creationId xmlns:a16="http://schemas.microsoft.com/office/drawing/2014/main" id="{2E8A5C3F-E887-294E-8434-AE27A7D4A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74" y="3895470"/>
            <a:ext cx="155595" cy="16764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0" name="Oval 464">
            <a:extLst>
              <a:ext uri="{FF2B5EF4-FFF2-40B4-BE49-F238E27FC236}">
                <a16:creationId xmlns:a16="http://schemas.microsoft.com/office/drawing/2014/main" id="{886585D0-80DF-3A44-8E8A-19066FAF6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3241" y="3834657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1" name="Oval 465">
            <a:extLst>
              <a:ext uri="{FF2B5EF4-FFF2-40B4-BE49-F238E27FC236}">
                <a16:creationId xmlns:a16="http://schemas.microsoft.com/office/drawing/2014/main" id="{26AD5BCE-70FB-0643-BE1A-9FE0996E9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6697" y="2156565"/>
            <a:ext cx="93357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2" name="Oval 466">
            <a:extLst>
              <a:ext uri="{FF2B5EF4-FFF2-40B4-BE49-F238E27FC236}">
                <a16:creationId xmlns:a16="http://schemas.microsoft.com/office/drawing/2014/main" id="{7D72A228-A962-5D4C-90F8-B8927547F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8528" y="2269972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3" name="Oval 467">
            <a:extLst>
              <a:ext uri="{FF2B5EF4-FFF2-40B4-BE49-F238E27FC236}">
                <a16:creationId xmlns:a16="http://schemas.microsoft.com/office/drawing/2014/main" id="{14D20C15-82F4-014A-98A4-A8C5D565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8663" y="2399815"/>
            <a:ext cx="93357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4" name="Oval 468">
            <a:extLst>
              <a:ext uri="{FF2B5EF4-FFF2-40B4-BE49-F238E27FC236}">
                <a16:creationId xmlns:a16="http://schemas.microsoft.com/office/drawing/2014/main" id="{4273A165-2BF2-944E-9E47-3D19965C4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2324" y="2554311"/>
            <a:ext cx="9335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5" name="Oval 469">
            <a:extLst>
              <a:ext uri="{FF2B5EF4-FFF2-40B4-BE49-F238E27FC236}">
                <a16:creationId xmlns:a16="http://schemas.microsoft.com/office/drawing/2014/main" id="{9BEA1F6B-BA0B-9244-A1B2-591CD3C4B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3172" y="2671004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6" name="Oval 470">
            <a:extLst>
              <a:ext uri="{FF2B5EF4-FFF2-40B4-BE49-F238E27FC236}">
                <a16:creationId xmlns:a16="http://schemas.microsoft.com/office/drawing/2014/main" id="{CC871CAE-39A1-3546-BFBD-A15ABA986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2596" y="2797561"/>
            <a:ext cx="9335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7" name="Oval 471">
            <a:extLst>
              <a:ext uri="{FF2B5EF4-FFF2-40B4-BE49-F238E27FC236}">
                <a16:creationId xmlns:a16="http://schemas.microsoft.com/office/drawing/2014/main" id="{DB67A5FB-1C77-9E4F-A210-04229DD7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75" y="3872460"/>
            <a:ext cx="93357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8" name="Oval 472">
            <a:extLst>
              <a:ext uri="{FF2B5EF4-FFF2-40B4-BE49-F238E27FC236}">
                <a16:creationId xmlns:a16="http://schemas.microsoft.com/office/drawing/2014/main" id="{C809E1F8-8CE8-7F43-BB28-23B68EE82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5443" y="3763984"/>
            <a:ext cx="91526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69" name="Oval 473">
            <a:extLst>
              <a:ext uri="{FF2B5EF4-FFF2-40B4-BE49-F238E27FC236}">
                <a16:creationId xmlns:a16="http://schemas.microsoft.com/office/drawing/2014/main" id="{943C9FA4-567B-824C-9970-70CA1EF80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6768" y="3898757"/>
            <a:ext cx="155593" cy="16764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0" name="Oval 474">
            <a:extLst>
              <a:ext uri="{FF2B5EF4-FFF2-40B4-BE49-F238E27FC236}">
                <a16:creationId xmlns:a16="http://schemas.microsoft.com/office/drawing/2014/main" id="{A8E027AA-9BB7-1B48-9F77-6F2798B87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3168" y="3433624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1" name="Oval 475">
            <a:extLst>
              <a:ext uri="{FF2B5EF4-FFF2-40B4-BE49-F238E27FC236}">
                <a16:creationId xmlns:a16="http://schemas.microsoft.com/office/drawing/2014/main" id="{4DDAD3CD-1316-2B49-B0DE-AC89DEF9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8322" y="3548674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2" name="Oval 476">
            <a:extLst>
              <a:ext uri="{FF2B5EF4-FFF2-40B4-BE49-F238E27FC236}">
                <a16:creationId xmlns:a16="http://schemas.microsoft.com/office/drawing/2014/main" id="{2A6C40B1-3231-064C-9FA8-918B382E3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2526" y="3606200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3" name="Oval 477">
            <a:extLst>
              <a:ext uri="{FF2B5EF4-FFF2-40B4-BE49-F238E27FC236}">
                <a16:creationId xmlns:a16="http://schemas.microsoft.com/office/drawing/2014/main" id="{5FFD3D64-0FFD-7F43-879D-221FD66F3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374" y="3680161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4" name="Oval 478">
            <a:extLst>
              <a:ext uri="{FF2B5EF4-FFF2-40B4-BE49-F238E27FC236}">
                <a16:creationId xmlns:a16="http://schemas.microsoft.com/office/drawing/2014/main" id="{BF726FDC-7B86-2149-86FC-C7B16427F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1304" y="3487863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5" name="Oval 479">
            <a:extLst>
              <a:ext uri="{FF2B5EF4-FFF2-40B4-BE49-F238E27FC236}">
                <a16:creationId xmlns:a16="http://schemas.microsoft.com/office/drawing/2014/main" id="{C200A37D-44D0-4C44-A682-8D791CC63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2553" y="1796622"/>
            <a:ext cx="108001" cy="95328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6" name="Oval 480">
            <a:extLst>
              <a:ext uri="{FF2B5EF4-FFF2-40B4-BE49-F238E27FC236}">
                <a16:creationId xmlns:a16="http://schemas.microsoft.com/office/drawing/2014/main" id="{8FB56B5B-0CA2-F549-8164-B77AEAC8B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179" y="1722661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7" name="Oval 481">
            <a:extLst>
              <a:ext uri="{FF2B5EF4-FFF2-40B4-BE49-F238E27FC236}">
                <a16:creationId xmlns:a16="http://schemas.microsoft.com/office/drawing/2014/main" id="{D6070458-34CB-2447-8F7A-407CB3D5C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1414" y="3547031"/>
            <a:ext cx="9335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8" name="Oval 482">
            <a:extLst>
              <a:ext uri="{FF2B5EF4-FFF2-40B4-BE49-F238E27FC236}">
                <a16:creationId xmlns:a16="http://schemas.microsoft.com/office/drawing/2014/main" id="{4D0D7FBF-35E3-CA46-AB8C-92F528207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2837" y="3647289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79" name="Oval 483">
            <a:extLst>
              <a:ext uri="{FF2B5EF4-FFF2-40B4-BE49-F238E27FC236}">
                <a16:creationId xmlns:a16="http://schemas.microsoft.com/office/drawing/2014/main" id="{EF141726-CB57-7442-AB2F-D4CC515F2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0567" y="4012163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0" name="Oval 484">
            <a:extLst>
              <a:ext uri="{FF2B5EF4-FFF2-40B4-BE49-F238E27FC236}">
                <a16:creationId xmlns:a16="http://schemas.microsoft.com/office/drawing/2014/main" id="{A57E5141-E50F-FC4A-A79F-BFFCDED86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702" y="4128858"/>
            <a:ext cx="93357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1" name="Oval 485">
            <a:extLst>
              <a:ext uri="{FF2B5EF4-FFF2-40B4-BE49-F238E27FC236}">
                <a16:creationId xmlns:a16="http://schemas.microsoft.com/office/drawing/2014/main" id="{5B8FE631-99E3-7940-88F4-54AA016C4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533" y="1656918"/>
            <a:ext cx="95187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2" name="Oval 486">
            <a:extLst>
              <a:ext uri="{FF2B5EF4-FFF2-40B4-BE49-F238E27FC236}">
                <a16:creationId xmlns:a16="http://schemas.microsoft.com/office/drawing/2014/main" id="{7BE8D383-3F05-674E-AE2D-09BC73CBA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1569" y="1883732"/>
            <a:ext cx="91526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3" name="Oval 487">
            <a:extLst>
              <a:ext uri="{FF2B5EF4-FFF2-40B4-BE49-F238E27FC236}">
                <a16:creationId xmlns:a16="http://schemas.microsoft.com/office/drawing/2014/main" id="{86A2BBA4-E472-FB4E-96FE-8D8430E70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8703" y="3318574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4" name="Oval 488">
            <a:extLst>
              <a:ext uri="{FF2B5EF4-FFF2-40B4-BE49-F238E27FC236}">
                <a16:creationId xmlns:a16="http://schemas.microsoft.com/office/drawing/2014/main" id="{03E4F527-86D4-F248-922E-28A8FF361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8296" y="3433624"/>
            <a:ext cx="93357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5" name="Oval 489">
            <a:extLst>
              <a:ext uri="{FF2B5EF4-FFF2-40B4-BE49-F238E27FC236}">
                <a16:creationId xmlns:a16="http://schemas.microsoft.com/office/drawing/2014/main" id="{D8F9FD43-F6D1-E243-BAFC-CB4E9CD51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1007" y="3768914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6" name="Oval 490">
            <a:extLst>
              <a:ext uri="{FF2B5EF4-FFF2-40B4-BE49-F238E27FC236}">
                <a16:creationId xmlns:a16="http://schemas.microsoft.com/office/drawing/2014/main" id="{34B35C17-5693-A446-8AAA-746921341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3956" y="3883965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7" name="Oval 491">
            <a:extLst>
              <a:ext uri="{FF2B5EF4-FFF2-40B4-BE49-F238E27FC236}">
                <a16:creationId xmlns:a16="http://schemas.microsoft.com/office/drawing/2014/main" id="{F0FC1830-099C-BD4F-9661-49AF132D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212" y="1538581"/>
            <a:ext cx="108001" cy="95328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8" name="Oval 492">
            <a:extLst>
              <a:ext uri="{FF2B5EF4-FFF2-40B4-BE49-F238E27FC236}">
                <a16:creationId xmlns:a16="http://schemas.microsoft.com/office/drawing/2014/main" id="{60CF2918-5066-1C41-8EC1-3E761823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2379" y="1709512"/>
            <a:ext cx="108000" cy="93683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89" name="Oval 493">
            <a:extLst>
              <a:ext uri="{FF2B5EF4-FFF2-40B4-BE49-F238E27FC236}">
                <a16:creationId xmlns:a16="http://schemas.microsoft.com/office/drawing/2014/main" id="{C45F0E97-1762-BA43-A410-4DDAAAA9D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3363" y="1801553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0" name="Oval 494">
            <a:extLst>
              <a:ext uri="{FF2B5EF4-FFF2-40B4-BE49-F238E27FC236}">
                <a16:creationId xmlns:a16="http://schemas.microsoft.com/office/drawing/2014/main" id="{65A0CDFA-02E6-5345-AC94-7E9813DFC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431" y="1887019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1" name="Oval 495">
            <a:extLst>
              <a:ext uri="{FF2B5EF4-FFF2-40B4-BE49-F238E27FC236}">
                <a16:creationId xmlns:a16="http://schemas.microsoft.com/office/drawing/2014/main" id="{2A54A33A-5A6C-B746-9FC0-196A9632F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1715" y="3588120"/>
            <a:ext cx="9335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2" name="Oval 496">
            <a:extLst>
              <a:ext uri="{FF2B5EF4-FFF2-40B4-BE49-F238E27FC236}">
                <a16:creationId xmlns:a16="http://schemas.microsoft.com/office/drawing/2014/main" id="{CE69E0DE-4702-364E-84CD-7BD3739B0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6495" y="3701528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3" name="Oval 497">
            <a:extLst>
              <a:ext uri="{FF2B5EF4-FFF2-40B4-BE49-F238E27FC236}">
                <a16:creationId xmlns:a16="http://schemas.microsoft.com/office/drawing/2014/main" id="{B9D9F4A6-4A34-4642-B9D9-357FB1C2D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2280" y="1620759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4" name="Oval 498">
            <a:extLst>
              <a:ext uri="{FF2B5EF4-FFF2-40B4-BE49-F238E27FC236}">
                <a16:creationId xmlns:a16="http://schemas.microsoft.com/office/drawing/2014/main" id="{983EAC9F-DC8F-CA40-8E2B-25953FEFE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704" y="1568165"/>
            <a:ext cx="9335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5" name="Oval 499">
            <a:extLst>
              <a:ext uri="{FF2B5EF4-FFF2-40B4-BE49-F238E27FC236}">
                <a16:creationId xmlns:a16="http://schemas.microsoft.com/office/drawing/2014/main" id="{A7551AAE-3A1E-3A40-8711-7BC308872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2347" y="1530362"/>
            <a:ext cx="9335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6" name="Oval 500">
            <a:extLst>
              <a:ext uri="{FF2B5EF4-FFF2-40B4-BE49-F238E27FC236}">
                <a16:creationId xmlns:a16="http://schemas.microsoft.com/office/drawing/2014/main" id="{9F451101-2C7A-FF41-86B9-0691CF122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9126" y="1645413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7" name="Oval 501">
            <a:extLst>
              <a:ext uri="{FF2B5EF4-FFF2-40B4-BE49-F238E27FC236}">
                <a16:creationId xmlns:a16="http://schemas.microsoft.com/office/drawing/2014/main" id="{181D259E-C657-2A4C-8974-514F702FF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4184" y="3387604"/>
            <a:ext cx="93356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8" name="Oval 502">
            <a:extLst>
              <a:ext uri="{FF2B5EF4-FFF2-40B4-BE49-F238E27FC236}">
                <a16:creationId xmlns:a16="http://schemas.microsoft.com/office/drawing/2014/main" id="{F8927F7B-0A39-BC4D-B65D-78A53C474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054" y="3487863"/>
            <a:ext cx="95187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599" name="Oval 503">
            <a:extLst>
              <a:ext uri="{FF2B5EF4-FFF2-40B4-BE49-F238E27FC236}">
                <a16:creationId xmlns:a16="http://schemas.microsoft.com/office/drawing/2014/main" id="{D0F1BF0A-07C3-9F4D-ACD2-922F972F8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075" y="4250483"/>
            <a:ext cx="153763" cy="16764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042" name="Group 504">
            <a:extLst>
              <a:ext uri="{FF2B5EF4-FFF2-40B4-BE49-F238E27FC236}">
                <a16:creationId xmlns:a16="http://schemas.microsoft.com/office/drawing/2014/main" id="{8C1ADFE1-C3AF-8C4B-B77A-2E74C79B7840}"/>
              </a:ext>
            </a:extLst>
          </p:cNvPr>
          <p:cNvGrpSpPr>
            <a:grpSpLocks/>
          </p:cNvGrpSpPr>
          <p:nvPr/>
        </p:nvGrpSpPr>
        <p:grpSpPr bwMode="auto">
          <a:xfrm>
            <a:off x="8559368" y="2524726"/>
            <a:ext cx="481427" cy="327071"/>
            <a:chOff x="4577" y="1673"/>
            <a:chExt cx="263" cy="199"/>
          </a:xfrm>
        </p:grpSpPr>
        <p:sp>
          <p:nvSpPr>
            <p:cNvPr id="40863" name="Arc 505">
              <a:extLst>
                <a:ext uri="{FF2B5EF4-FFF2-40B4-BE49-F238E27FC236}">
                  <a16:creationId xmlns:a16="http://schemas.microsoft.com/office/drawing/2014/main" id="{D2A060F0-4E91-FD4F-BF98-24F7A55B2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" y="1720"/>
              <a:ext cx="39" cy="43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4" name="Arc 506">
              <a:extLst>
                <a:ext uri="{FF2B5EF4-FFF2-40B4-BE49-F238E27FC236}">
                  <a16:creationId xmlns:a16="http://schemas.microsoft.com/office/drawing/2014/main" id="{A96504E2-9D73-4345-8C98-1E9BB4D7D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1719"/>
              <a:ext cx="53" cy="45"/>
            </a:xfrm>
            <a:custGeom>
              <a:avLst/>
              <a:gdLst>
                <a:gd name="T0" fmla="*/ 0 w 21600"/>
                <a:gd name="T1" fmla="*/ 0 h 22077"/>
                <a:gd name="T2" fmla="*/ 0 w 21600"/>
                <a:gd name="T3" fmla="*/ 0 h 22077"/>
                <a:gd name="T4" fmla="*/ 0 w 21600"/>
                <a:gd name="T5" fmla="*/ 0 h 220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077" fill="none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</a:path>
                <a:path w="21600" h="22077" stroke="0" extrusionOk="0">
                  <a:moveTo>
                    <a:pt x="21184" y="22076"/>
                  </a:moveTo>
                  <a:cubicBezTo>
                    <a:pt x="9418" y="21850"/>
                    <a:pt x="0" y="12248"/>
                    <a:pt x="0" y="481"/>
                  </a:cubicBezTo>
                  <a:cubicBezTo>
                    <a:pt x="0" y="320"/>
                    <a:pt x="1" y="160"/>
                    <a:pt x="5" y="0"/>
                  </a:cubicBezTo>
                  <a:lnTo>
                    <a:pt x="21600" y="481"/>
                  </a:lnTo>
                  <a:lnTo>
                    <a:pt x="21184" y="22076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5" name="Arc 507">
              <a:extLst>
                <a:ext uri="{FF2B5EF4-FFF2-40B4-BE49-F238E27FC236}">
                  <a16:creationId xmlns:a16="http://schemas.microsoft.com/office/drawing/2014/main" id="{D13615CE-B3D7-C14B-8F50-AF5F181DA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1673"/>
              <a:ext cx="53" cy="44"/>
            </a:xfrm>
            <a:custGeom>
              <a:avLst/>
              <a:gdLst>
                <a:gd name="T0" fmla="*/ 0 w 22011"/>
                <a:gd name="T1" fmla="*/ 0 h 21600"/>
                <a:gd name="T2" fmla="*/ 0 w 22011"/>
                <a:gd name="T3" fmla="*/ 0 h 21600"/>
                <a:gd name="T4" fmla="*/ 0 w 2201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11" h="21600" fill="none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</a:path>
                <a:path w="22011" h="21600" stroke="0" extrusionOk="0">
                  <a:moveTo>
                    <a:pt x="-1" y="3"/>
                  </a:moveTo>
                  <a:cubicBezTo>
                    <a:pt x="136" y="1"/>
                    <a:pt x="273" y="-1"/>
                    <a:pt x="411" y="-1"/>
                  </a:cubicBezTo>
                  <a:cubicBezTo>
                    <a:pt x="12340" y="-1"/>
                    <a:pt x="22011" y="9670"/>
                    <a:pt x="22011" y="21600"/>
                  </a:cubicBezTo>
                  <a:lnTo>
                    <a:pt x="411" y="21600"/>
                  </a:lnTo>
                  <a:lnTo>
                    <a:pt x="-1" y="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6" name="Arc 508">
              <a:extLst>
                <a:ext uri="{FF2B5EF4-FFF2-40B4-BE49-F238E27FC236}">
                  <a16:creationId xmlns:a16="http://schemas.microsoft.com/office/drawing/2014/main" id="{FD8291C2-5EFF-5448-B41B-719485DF4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1675"/>
              <a:ext cx="39" cy="43"/>
            </a:xfrm>
            <a:custGeom>
              <a:avLst/>
              <a:gdLst>
                <a:gd name="T0" fmla="*/ 0 w 21600"/>
                <a:gd name="T1" fmla="*/ 0 h 21593"/>
                <a:gd name="T2" fmla="*/ 0 w 21600"/>
                <a:gd name="T3" fmla="*/ 0 h 21593"/>
                <a:gd name="T4" fmla="*/ 0 w 21600"/>
                <a:gd name="T5" fmla="*/ 0 h 215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3" fill="none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</a:path>
                <a:path w="21600" h="21593" stroke="0" extrusionOk="0">
                  <a:moveTo>
                    <a:pt x="-1" y="21592"/>
                  </a:moveTo>
                  <a:cubicBezTo>
                    <a:pt x="-1" y="9882"/>
                    <a:pt x="9332" y="304"/>
                    <a:pt x="21039" y="0"/>
                  </a:cubicBezTo>
                  <a:lnTo>
                    <a:pt x="21600" y="21593"/>
                  </a:lnTo>
                  <a:lnTo>
                    <a:pt x="-1" y="2159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7" name="Arc 509">
              <a:extLst>
                <a:ext uri="{FF2B5EF4-FFF2-40B4-BE49-F238E27FC236}">
                  <a16:creationId xmlns:a16="http://schemas.microsoft.com/office/drawing/2014/main" id="{6AEC13A1-39F5-5C43-9C6F-15F78A936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1719"/>
              <a:ext cx="50" cy="45"/>
            </a:xfrm>
            <a:custGeom>
              <a:avLst/>
              <a:gdLst>
                <a:gd name="T0" fmla="*/ 0 w 21600"/>
                <a:gd name="T1" fmla="*/ 0 h 22085"/>
                <a:gd name="T2" fmla="*/ 0 w 21600"/>
                <a:gd name="T3" fmla="*/ 0 h 22085"/>
                <a:gd name="T4" fmla="*/ 0 w 21600"/>
                <a:gd name="T5" fmla="*/ 0 h 220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085" fill="none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</a:path>
                <a:path w="21600" h="22085" stroke="0" extrusionOk="0">
                  <a:moveTo>
                    <a:pt x="21600" y="22084"/>
                  </a:moveTo>
                  <a:cubicBezTo>
                    <a:pt x="9670" y="22085"/>
                    <a:pt x="0" y="12414"/>
                    <a:pt x="0" y="485"/>
                  </a:cubicBezTo>
                  <a:cubicBezTo>
                    <a:pt x="0" y="323"/>
                    <a:pt x="1" y="161"/>
                    <a:pt x="5" y="0"/>
                  </a:cubicBezTo>
                  <a:lnTo>
                    <a:pt x="21600" y="485"/>
                  </a:lnTo>
                  <a:lnTo>
                    <a:pt x="21600" y="2208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8" name="Arc 510">
              <a:extLst>
                <a:ext uri="{FF2B5EF4-FFF2-40B4-BE49-F238E27FC236}">
                  <a16:creationId xmlns:a16="http://schemas.microsoft.com/office/drawing/2014/main" id="{467303AF-F3AA-3E49-A6EB-0A8659FE5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675"/>
              <a:ext cx="50" cy="43"/>
            </a:xfrm>
            <a:custGeom>
              <a:avLst/>
              <a:gdLst>
                <a:gd name="T0" fmla="*/ 0 w 22041"/>
                <a:gd name="T1" fmla="*/ 0 h 21600"/>
                <a:gd name="T2" fmla="*/ 0 w 22041"/>
                <a:gd name="T3" fmla="*/ 0 h 21600"/>
                <a:gd name="T4" fmla="*/ 0 w 2204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41" h="21600" fill="none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</a:path>
                <a:path w="22041" h="21600" stroke="0" extrusionOk="0">
                  <a:moveTo>
                    <a:pt x="0" y="4"/>
                  </a:moveTo>
                  <a:cubicBezTo>
                    <a:pt x="146" y="1"/>
                    <a:pt x="293" y="-1"/>
                    <a:pt x="441" y="-1"/>
                  </a:cubicBezTo>
                  <a:cubicBezTo>
                    <a:pt x="12370" y="-1"/>
                    <a:pt x="22041" y="9670"/>
                    <a:pt x="22041" y="21600"/>
                  </a:cubicBezTo>
                  <a:lnTo>
                    <a:pt x="441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9" name="Arc 511">
              <a:extLst>
                <a:ext uri="{FF2B5EF4-FFF2-40B4-BE49-F238E27FC236}">
                  <a16:creationId xmlns:a16="http://schemas.microsoft.com/office/drawing/2014/main" id="{69C5B4D0-5D59-EB49-A6BC-272798E27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1826"/>
              <a:ext cx="51" cy="46"/>
            </a:xfrm>
            <a:custGeom>
              <a:avLst/>
              <a:gdLst>
                <a:gd name="T0" fmla="*/ 0 w 21600"/>
                <a:gd name="T1" fmla="*/ 0 h 22066"/>
                <a:gd name="T2" fmla="*/ 0 w 21600"/>
                <a:gd name="T3" fmla="*/ 0 h 22066"/>
                <a:gd name="T4" fmla="*/ 0 w 21600"/>
                <a:gd name="T5" fmla="*/ 0 h 220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066" fill="none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</a:path>
                <a:path w="21600" h="22066" stroke="0" extrusionOk="0">
                  <a:moveTo>
                    <a:pt x="21168" y="22065"/>
                  </a:moveTo>
                  <a:cubicBezTo>
                    <a:pt x="9409" y="21830"/>
                    <a:pt x="0" y="12230"/>
                    <a:pt x="0" y="470"/>
                  </a:cubicBezTo>
                  <a:cubicBezTo>
                    <a:pt x="0" y="313"/>
                    <a:pt x="1" y="156"/>
                    <a:pt x="5" y="0"/>
                  </a:cubicBezTo>
                  <a:lnTo>
                    <a:pt x="21600" y="470"/>
                  </a:lnTo>
                  <a:lnTo>
                    <a:pt x="21168" y="22065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70" name="Arc 512">
              <a:extLst>
                <a:ext uri="{FF2B5EF4-FFF2-40B4-BE49-F238E27FC236}">
                  <a16:creationId xmlns:a16="http://schemas.microsoft.com/office/drawing/2014/main" id="{952FF27A-D42D-5942-9ED8-9561B3865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1781"/>
              <a:ext cx="51" cy="45"/>
            </a:xfrm>
            <a:custGeom>
              <a:avLst/>
              <a:gdLst>
                <a:gd name="T0" fmla="*/ 0 w 22032"/>
                <a:gd name="T1" fmla="*/ 0 h 21600"/>
                <a:gd name="T2" fmla="*/ 0 w 22032"/>
                <a:gd name="T3" fmla="*/ 0 h 21600"/>
                <a:gd name="T4" fmla="*/ 0 w 2203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32" h="21600" fill="none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</a:path>
                <a:path w="22032" h="21600" stroke="0" extrusionOk="0">
                  <a:moveTo>
                    <a:pt x="0" y="4"/>
                  </a:moveTo>
                  <a:cubicBezTo>
                    <a:pt x="143" y="1"/>
                    <a:pt x="287" y="-1"/>
                    <a:pt x="432" y="-1"/>
                  </a:cubicBezTo>
                  <a:cubicBezTo>
                    <a:pt x="12361" y="-1"/>
                    <a:pt x="22032" y="9670"/>
                    <a:pt x="22032" y="21600"/>
                  </a:cubicBezTo>
                  <a:lnTo>
                    <a:pt x="432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71" name="Arc 513">
              <a:extLst>
                <a:ext uri="{FF2B5EF4-FFF2-40B4-BE49-F238E27FC236}">
                  <a16:creationId xmlns:a16="http://schemas.microsoft.com/office/drawing/2014/main" id="{4DC87A3D-5AA5-2B4C-AABC-085E8FE78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1826"/>
              <a:ext cx="39" cy="45"/>
            </a:xfrm>
            <a:custGeom>
              <a:avLst/>
              <a:gdLst>
                <a:gd name="T0" fmla="*/ 0 w 22161"/>
                <a:gd name="T1" fmla="*/ 0 h 21600"/>
                <a:gd name="T2" fmla="*/ 0 w 22161"/>
                <a:gd name="T3" fmla="*/ 0 h 21600"/>
                <a:gd name="T4" fmla="*/ 0 w 2216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161" h="21600" fill="none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</a:path>
                <a:path w="22161" h="21600" stroke="0" extrusionOk="0">
                  <a:moveTo>
                    <a:pt x="22161" y="0"/>
                  </a:moveTo>
                  <a:cubicBezTo>
                    <a:pt x="22161" y="11929"/>
                    <a:pt x="12490" y="21600"/>
                    <a:pt x="561" y="21600"/>
                  </a:cubicBezTo>
                  <a:cubicBezTo>
                    <a:pt x="373" y="21599"/>
                    <a:pt x="186" y="21597"/>
                    <a:pt x="0" y="21592"/>
                  </a:cubicBezTo>
                  <a:lnTo>
                    <a:pt x="561" y="0"/>
                  </a:lnTo>
                  <a:lnTo>
                    <a:pt x="22161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72" name="Arc 514">
              <a:extLst>
                <a:ext uri="{FF2B5EF4-FFF2-40B4-BE49-F238E27FC236}">
                  <a16:creationId xmlns:a16="http://schemas.microsoft.com/office/drawing/2014/main" id="{0CE3C3D2-A036-9444-B6EF-F8FD423DA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1781"/>
              <a:ext cx="38" cy="45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2" fill="none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</a:path>
                <a:path w="21600" h="21592" stroke="0" extrusionOk="0">
                  <a:moveTo>
                    <a:pt x="-1" y="21591"/>
                  </a:moveTo>
                  <a:cubicBezTo>
                    <a:pt x="-1" y="9887"/>
                    <a:pt x="9323" y="311"/>
                    <a:pt x="21023" y="-1"/>
                  </a:cubicBezTo>
                  <a:lnTo>
                    <a:pt x="21600" y="21592"/>
                  </a:lnTo>
                  <a:lnTo>
                    <a:pt x="-1" y="21591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73" name="Arc 515">
              <a:extLst>
                <a:ext uri="{FF2B5EF4-FFF2-40B4-BE49-F238E27FC236}">
                  <a16:creationId xmlns:a16="http://schemas.microsoft.com/office/drawing/2014/main" id="{BD722169-D91C-8F43-AF7E-68CE9E9E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1825"/>
              <a:ext cx="49" cy="47"/>
            </a:xfrm>
            <a:custGeom>
              <a:avLst/>
              <a:gdLst>
                <a:gd name="T0" fmla="*/ 0 w 21600"/>
                <a:gd name="T1" fmla="*/ 0 h 22075"/>
                <a:gd name="T2" fmla="*/ 0 w 21600"/>
                <a:gd name="T3" fmla="*/ 0 h 22075"/>
                <a:gd name="T4" fmla="*/ 0 w 21600"/>
                <a:gd name="T5" fmla="*/ 0 h 220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075" fill="none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</a:path>
                <a:path w="21600" h="22075" stroke="0" extrusionOk="0">
                  <a:moveTo>
                    <a:pt x="21600" y="22074"/>
                  </a:moveTo>
                  <a:cubicBezTo>
                    <a:pt x="9670" y="22075"/>
                    <a:pt x="0" y="12404"/>
                    <a:pt x="0" y="475"/>
                  </a:cubicBezTo>
                  <a:cubicBezTo>
                    <a:pt x="0" y="316"/>
                    <a:pt x="1" y="158"/>
                    <a:pt x="5" y="0"/>
                  </a:cubicBezTo>
                  <a:lnTo>
                    <a:pt x="21600" y="475"/>
                  </a:lnTo>
                  <a:lnTo>
                    <a:pt x="21600" y="2207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74" name="Arc 516">
              <a:extLst>
                <a:ext uri="{FF2B5EF4-FFF2-40B4-BE49-F238E27FC236}">
                  <a16:creationId xmlns:a16="http://schemas.microsoft.com/office/drawing/2014/main" id="{0381004F-1CAB-1C4D-8CBD-58ECF65A0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" y="1781"/>
              <a:ext cx="50" cy="45"/>
            </a:xfrm>
            <a:custGeom>
              <a:avLst/>
              <a:gdLst>
                <a:gd name="T0" fmla="*/ 0 w 22036"/>
                <a:gd name="T1" fmla="*/ 0 h 21600"/>
                <a:gd name="T2" fmla="*/ 0 w 22036"/>
                <a:gd name="T3" fmla="*/ 0 h 21600"/>
                <a:gd name="T4" fmla="*/ 0 w 2203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36" h="21600" fill="none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</a:path>
                <a:path w="22036" h="21600" stroke="0" extrusionOk="0">
                  <a:moveTo>
                    <a:pt x="0" y="4"/>
                  </a:moveTo>
                  <a:cubicBezTo>
                    <a:pt x="145" y="1"/>
                    <a:pt x="290" y="-1"/>
                    <a:pt x="436" y="-1"/>
                  </a:cubicBezTo>
                  <a:cubicBezTo>
                    <a:pt x="12365" y="-1"/>
                    <a:pt x="22036" y="9670"/>
                    <a:pt x="22036" y="21600"/>
                  </a:cubicBezTo>
                  <a:lnTo>
                    <a:pt x="436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043" name="Group 517">
            <a:extLst>
              <a:ext uri="{FF2B5EF4-FFF2-40B4-BE49-F238E27FC236}">
                <a16:creationId xmlns:a16="http://schemas.microsoft.com/office/drawing/2014/main" id="{BAA3C33B-98EE-5644-AE4A-F7B6FF912D90}"/>
              </a:ext>
            </a:extLst>
          </p:cNvPr>
          <p:cNvGrpSpPr>
            <a:grpSpLocks/>
          </p:cNvGrpSpPr>
          <p:nvPr/>
        </p:nvGrpSpPr>
        <p:grpSpPr bwMode="auto">
          <a:xfrm>
            <a:off x="7894889" y="1867296"/>
            <a:ext cx="307528" cy="195585"/>
            <a:chOff x="4214" y="1273"/>
            <a:chExt cx="168" cy="119"/>
          </a:xfrm>
        </p:grpSpPr>
        <p:sp>
          <p:nvSpPr>
            <p:cNvPr id="40851" name="Arc 518">
              <a:extLst>
                <a:ext uri="{FF2B5EF4-FFF2-40B4-BE49-F238E27FC236}">
                  <a16:creationId xmlns:a16="http://schemas.microsoft.com/office/drawing/2014/main" id="{E291526B-2C4A-F743-877D-9D262EE1D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" y="1301"/>
              <a:ext cx="26" cy="26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52" name="Arc 519">
              <a:extLst>
                <a:ext uri="{FF2B5EF4-FFF2-40B4-BE49-F238E27FC236}">
                  <a16:creationId xmlns:a16="http://schemas.microsoft.com/office/drawing/2014/main" id="{BA14BB1A-4C61-E04A-811E-2CB05B586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300"/>
              <a:ext cx="35" cy="27"/>
            </a:xfrm>
            <a:custGeom>
              <a:avLst/>
              <a:gdLst>
                <a:gd name="T0" fmla="*/ 0 w 21600"/>
                <a:gd name="T1" fmla="*/ 0 h 21591"/>
                <a:gd name="T2" fmla="*/ 0 w 21600"/>
                <a:gd name="T3" fmla="*/ 0 h 21591"/>
                <a:gd name="T4" fmla="*/ 0 w 21600"/>
                <a:gd name="T5" fmla="*/ 0 h 21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53" name="Arc 520">
              <a:extLst>
                <a:ext uri="{FF2B5EF4-FFF2-40B4-BE49-F238E27FC236}">
                  <a16:creationId xmlns:a16="http://schemas.microsoft.com/office/drawing/2014/main" id="{CF40BFE2-3BE1-0F4B-AA6A-A26FA6FB2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1273"/>
              <a:ext cx="35" cy="27"/>
            </a:xfrm>
            <a:custGeom>
              <a:avLst/>
              <a:gdLst>
                <a:gd name="T0" fmla="*/ 0 w 22235"/>
                <a:gd name="T1" fmla="*/ 0 h 21600"/>
                <a:gd name="T2" fmla="*/ 0 w 22235"/>
                <a:gd name="T3" fmla="*/ 0 h 21600"/>
                <a:gd name="T4" fmla="*/ 0 w 222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5" h="21600" fill="none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</a:path>
                <a:path w="22235" h="21600" stroke="0" extrusionOk="0">
                  <a:moveTo>
                    <a:pt x="0" y="9"/>
                  </a:moveTo>
                  <a:cubicBezTo>
                    <a:pt x="211" y="3"/>
                    <a:pt x="423" y="-1"/>
                    <a:pt x="635" y="-1"/>
                  </a:cubicBezTo>
                  <a:cubicBezTo>
                    <a:pt x="12564" y="-1"/>
                    <a:pt x="22235" y="9670"/>
                    <a:pt x="22235" y="21600"/>
                  </a:cubicBezTo>
                  <a:lnTo>
                    <a:pt x="635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54" name="Arc 521">
              <a:extLst>
                <a:ext uri="{FF2B5EF4-FFF2-40B4-BE49-F238E27FC236}">
                  <a16:creationId xmlns:a16="http://schemas.microsoft.com/office/drawing/2014/main" id="{92601E4D-2383-AD42-A52C-61320D88D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1275"/>
              <a:ext cx="26" cy="26"/>
            </a:xfrm>
            <a:custGeom>
              <a:avLst/>
              <a:gdLst>
                <a:gd name="T0" fmla="*/ 0 w 21585"/>
                <a:gd name="T1" fmla="*/ 0 h 21585"/>
                <a:gd name="T2" fmla="*/ 0 w 21585"/>
                <a:gd name="T3" fmla="*/ 0 h 21585"/>
                <a:gd name="T4" fmla="*/ 0 w 21585"/>
                <a:gd name="T5" fmla="*/ 0 h 215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5" h="21585" fill="none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</a:path>
                <a:path w="21585" h="21585" stroke="0" extrusionOk="0">
                  <a:moveTo>
                    <a:pt x="0" y="20770"/>
                  </a:moveTo>
                  <a:cubicBezTo>
                    <a:pt x="426" y="9480"/>
                    <a:pt x="9480" y="426"/>
                    <a:pt x="20770" y="0"/>
                  </a:cubicBezTo>
                  <a:lnTo>
                    <a:pt x="21585" y="21585"/>
                  </a:lnTo>
                  <a:lnTo>
                    <a:pt x="0" y="2077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55" name="Arc 522">
              <a:extLst>
                <a:ext uri="{FF2B5EF4-FFF2-40B4-BE49-F238E27FC236}">
                  <a16:creationId xmlns:a16="http://schemas.microsoft.com/office/drawing/2014/main" id="{C9FDCE49-C333-994E-ACDB-21C4A04B8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2" y="1300"/>
              <a:ext cx="33" cy="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56" name="Arc 523">
              <a:extLst>
                <a:ext uri="{FF2B5EF4-FFF2-40B4-BE49-F238E27FC236}">
                  <a16:creationId xmlns:a16="http://schemas.microsoft.com/office/drawing/2014/main" id="{757088F3-DC88-6548-971B-9C2717BC4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1274"/>
              <a:ext cx="34" cy="27"/>
            </a:xfrm>
            <a:custGeom>
              <a:avLst/>
              <a:gdLst>
                <a:gd name="T0" fmla="*/ 0 w 22227"/>
                <a:gd name="T1" fmla="*/ 0 h 21600"/>
                <a:gd name="T2" fmla="*/ 0 w 22227"/>
                <a:gd name="T3" fmla="*/ 0 h 21600"/>
                <a:gd name="T4" fmla="*/ 0 w 2222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27" h="21600" fill="none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</a:path>
                <a:path w="22227" h="21600" stroke="0" extrusionOk="0">
                  <a:moveTo>
                    <a:pt x="-1" y="9"/>
                  </a:moveTo>
                  <a:cubicBezTo>
                    <a:pt x="213" y="3"/>
                    <a:pt x="427" y="-1"/>
                    <a:pt x="642" y="-1"/>
                  </a:cubicBezTo>
                  <a:cubicBezTo>
                    <a:pt x="12254" y="-1"/>
                    <a:pt x="21788" y="9181"/>
                    <a:pt x="22226" y="20785"/>
                  </a:cubicBezTo>
                  <a:lnTo>
                    <a:pt x="64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57" name="Arc 524">
              <a:extLst>
                <a:ext uri="{FF2B5EF4-FFF2-40B4-BE49-F238E27FC236}">
                  <a16:creationId xmlns:a16="http://schemas.microsoft.com/office/drawing/2014/main" id="{752F1D6F-AC72-1547-882B-75966FE2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" y="1364"/>
              <a:ext cx="34" cy="28"/>
            </a:xfrm>
            <a:custGeom>
              <a:avLst/>
              <a:gdLst>
                <a:gd name="T0" fmla="*/ 0 w 21600"/>
                <a:gd name="T1" fmla="*/ 0 h 22363"/>
                <a:gd name="T2" fmla="*/ 0 w 21600"/>
                <a:gd name="T3" fmla="*/ 0 h 22363"/>
                <a:gd name="T4" fmla="*/ 0 w 21600"/>
                <a:gd name="T5" fmla="*/ 0 h 223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58" name="Arc 525">
              <a:extLst>
                <a:ext uri="{FF2B5EF4-FFF2-40B4-BE49-F238E27FC236}">
                  <a16:creationId xmlns:a16="http://schemas.microsoft.com/office/drawing/2014/main" id="{3732D99D-65D9-1C40-93A4-D45C88E0A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1337"/>
              <a:ext cx="34" cy="28"/>
            </a:xfrm>
            <a:custGeom>
              <a:avLst/>
              <a:gdLst>
                <a:gd name="T0" fmla="*/ 0 w 22218"/>
                <a:gd name="T1" fmla="*/ 0 h 21600"/>
                <a:gd name="T2" fmla="*/ 0 w 22218"/>
                <a:gd name="T3" fmla="*/ 0 h 21600"/>
                <a:gd name="T4" fmla="*/ 0 w 222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18" h="21600" fill="none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</a:path>
                <a:path w="22218" h="21600" stroke="0" extrusionOk="0">
                  <a:moveTo>
                    <a:pt x="0" y="9"/>
                  </a:moveTo>
                  <a:cubicBezTo>
                    <a:pt x="210" y="3"/>
                    <a:pt x="421" y="-1"/>
                    <a:pt x="633" y="-1"/>
                  </a:cubicBezTo>
                  <a:cubicBezTo>
                    <a:pt x="12252" y="-1"/>
                    <a:pt x="21789" y="9191"/>
                    <a:pt x="22218" y="20802"/>
                  </a:cubicBezTo>
                  <a:lnTo>
                    <a:pt x="633" y="21600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59" name="Arc 526">
              <a:extLst>
                <a:ext uri="{FF2B5EF4-FFF2-40B4-BE49-F238E27FC236}">
                  <a16:creationId xmlns:a16="http://schemas.microsoft.com/office/drawing/2014/main" id="{3AE3940D-BD6B-8347-B408-38991E04F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1364"/>
              <a:ext cx="26" cy="27"/>
            </a:xfrm>
            <a:custGeom>
              <a:avLst/>
              <a:gdLst>
                <a:gd name="T0" fmla="*/ 0 w 22446"/>
                <a:gd name="T1" fmla="*/ 0 h 21600"/>
                <a:gd name="T2" fmla="*/ 0 w 22446"/>
                <a:gd name="T3" fmla="*/ 0 h 21600"/>
                <a:gd name="T4" fmla="*/ 0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0" name="Arc 527">
              <a:extLst>
                <a:ext uri="{FF2B5EF4-FFF2-40B4-BE49-F238E27FC236}">
                  <a16:creationId xmlns:a16="http://schemas.microsoft.com/office/drawing/2014/main" id="{B8505999-A4AE-0345-81D5-94D215BEA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" y="1338"/>
              <a:ext cx="24" cy="27"/>
            </a:xfrm>
            <a:custGeom>
              <a:avLst/>
              <a:gdLst>
                <a:gd name="T0" fmla="*/ 0 w 21586"/>
                <a:gd name="T1" fmla="*/ 0 h 21583"/>
                <a:gd name="T2" fmla="*/ 0 w 21586"/>
                <a:gd name="T3" fmla="*/ 0 h 21583"/>
                <a:gd name="T4" fmla="*/ 0 w 21586"/>
                <a:gd name="T5" fmla="*/ 0 h 215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6" h="21583" fill="none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</a:path>
                <a:path w="21586" h="21583" stroke="0" extrusionOk="0">
                  <a:moveTo>
                    <a:pt x="-1" y="20813"/>
                  </a:moveTo>
                  <a:cubicBezTo>
                    <a:pt x="401" y="9525"/>
                    <a:pt x="9434" y="452"/>
                    <a:pt x="20721" y="0"/>
                  </a:cubicBezTo>
                  <a:lnTo>
                    <a:pt x="21586" y="21583"/>
                  </a:lnTo>
                  <a:lnTo>
                    <a:pt x="-1" y="2081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1" name="Arc 528">
              <a:extLst>
                <a:ext uri="{FF2B5EF4-FFF2-40B4-BE49-F238E27FC236}">
                  <a16:creationId xmlns:a16="http://schemas.microsoft.com/office/drawing/2014/main" id="{7A4A4D71-A8B1-2B4B-AFB1-2A2161A8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" y="1364"/>
              <a:ext cx="33" cy="28"/>
            </a:xfrm>
            <a:custGeom>
              <a:avLst/>
              <a:gdLst>
                <a:gd name="T0" fmla="*/ 0 w 21600"/>
                <a:gd name="T1" fmla="*/ 0 h 22362"/>
                <a:gd name="T2" fmla="*/ 0 w 21600"/>
                <a:gd name="T3" fmla="*/ 0 h 22362"/>
                <a:gd name="T4" fmla="*/ 0 w 21600"/>
                <a:gd name="T5" fmla="*/ 0 h 223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862" name="Arc 529">
              <a:extLst>
                <a:ext uri="{FF2B5EF4-FFF2-40B4-BE49-F238E27FC236}">
                  <a16:creationId xmlns:a16="http://schemas.microsoft.com/office/drawing/2014/main" id="{042BCDE6-BB30-F240-B964-F5F3F7314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" y="1337"/>
              <a:ext cx="33" cy="28"/>
            </a:xfrm>
            <a:custGeom>
              <a:avLst/>
              <a:gdLst>
                <a:gd name="T0" fmla="*/ 0 w 22237"/>
                <a:gd name="T1" fmla="*/ 0 h 21600"/>
                <a:gd name="T2" fmla="*/ 0 w 22237"/>
                <a:gd name="T3" fmla="*/ 0 h 21600"/>
                <a:gd name="T4" fmla="*/ 0 w 2223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37" h="21600" fill="none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</a:path>
                <a:path w="22237" h="21600" stroke="0" extrusionOk="0">
                  <a:moveTo>
                    <a:pt x="-1" y="9"/>
                  </a:moveTo>
                  <a:cubicBezTo>
                    <a:pt x="217" y="3"/>
                    <a:pt x="434" y="-1"/>
                    <a:pt x="652" y="-1"/>
                  </a:cubicBezTo>
                  <a:cubicBezTo>
                    <a:pt x="12271" y="-1"/>
                    <a:pt x="21808" y="9191"/>
                    <a:pt x="22237" y="20802"/>
                  </a:cubicBezTo>
                  <a:lnTo>
                    <a:pt x="652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1A1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044" name="Group 530">
            <a:extLst>
              <a:ext uri="{FF2B5EF4-FFF2-40B4-BE49-F238E27FC236}">
                <a16:creationId xmlns:a16="http://schemas.microsoft.com/office/drawing/2014/main" id="{26821506-0FED-3345-B934-2D7AAC10A87B}"/>
              </a:ext>
            </a:extLst>
          </p:cNvPr>
          <p:cNvGrpSpPr>
            <a:grpSpLocks/>
          </p:cNvGrpSpPr>
          <p:nvPr/>
        </p:nvGrpSpPr>
        <p:grpSpPr bwMode="auto">
          <a:xfrm>
            <a:off x="5701926" y="864714"/>
            <a:ext cx="995803" cy="877670"/>
            <a:chOff x="2681" y="529"/>
            <a:chExt cx="483" cy="534"/>
          </a:xfrm>
        </p:grpSpPr>
        <p:sp>
          <p:nvSpPr>
            <p:cNvPr id="3460627" name="Oval 531">
              <a:extLst>
                <a:ext uri="{FF2B5EF4-FFF2-40B4-BE49-F238E27FC236}">
                  <a16:creationId xmlns:a16="http://schemas.microsoft.com/office/drawing/2014/main" id="{4E56B57F-CF86-F444-B611-4582CB0C4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" y="588"/>
              <a:ext cx="363" cy="393"/>
            </a:xfrm>
            <a:prstGeom prst="ellipse">
              <a:avLst/>
            </a:prstGeom>
            <a:solidFill>
              <a:srgbClr val="43005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0757" name="Group 532">
              <a:extLst>
                <a:ext uri="{FF2B5EF4-FFF2-40B4-BE49-F238E27FC236}">
                  <a16:creationId xmlns:a16="http://schemas.microsoft.com/office/drawing/2014/main" id="{72C9B46C-2A36-D741-A709-9A7C9B21E0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3" y="585"/>
              <a:ext cx="50" cy="82"/>
              <a:chOff x="3086" y="719"/>
              <a:chExt cx="56" cy="82"/>
            </a:xfrm>
          </p:grpSpPr>
          <p:grpSp>
            <p:nvGrpSpPr>
              <p:cNvPr id="40847" name="Group 533">
                <a:extLst>
                  <a:ext uri="{FF2B5EF4-FFF2-40B4-BE49-F238E27FC236}">
                    <a16:creationId xmlns:a16="http://schemas.microsoft.com/office/drawing/2014/main" id="{C65909F8-6986-3443-8528-044CE0D003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6" y="719"/>
                <a:ext cx="50" cy="51"/>
                <a:chOff x="3086" y="719"/>
                <a:chExt cx="50" cy="51"/>
              </a:xfrm>
            </p:grpSpPr>
            <p:sp>
              <p:nvSpPr>
                <p:cNvPr id="3460630" name="Oval 534">
                  <a:extLst>
                    <a:ext uri="{FF2B5EF4-FFF2-40B4-BE49-F238E27FC236}">
                      <a16:creationId xmlns:a16="http://schemas.microsoft.com/office/drawing/2014/main" id="{707DF3A3-6A24-B94C-9BA8-BA55334B3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719"/>
                  <a:ext cx="38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631" name="Oval 535">
                  <a:extLst>
                    <a:ext uri="{FF2B5EF4-FFF2-40B4-BE49-F238E27FC236}">
                      <a16:creationId xmlns:a16="http://schemas.microsoft.com/office/drawing/2014/main" id="{12B19734-A4F9-ED4D-8211-0FCBE6DE5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6" y="734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632" name="Rectangle 536">
                <a:extLst>
                  <a:ext uri="{FF2B5EF4-FFF2-40B4-BE49-F238E27FC236}">
                    <a16:creationId xmlns:a16="http://schemas.microsoft.com/office/drawing/2014/main" id="{2B2CB279-11F5-BB46-93E0-108EC896F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80000">
                <a:off x="3121" y="726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58" name="Group 537">
              <a:extLst>
                <a:ext uri="{FF2B5EF4-FFF2-40B4-BE49-F238E27FC236}">
                  <a16:creationId xmlns:a16="http://schemas.microsoft.com/office/drawing/2014/main" id="{FCEA5AD8-C2A1-F54C-8E33-FE2C731FDC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8" y="529"/>
              <a:ext cx="56" cy="42"/>
              <a:chOff x="3181" y="663"/>
              <a:chExt cx="63" cy="42"/>
            </a:xfrm>
          </p:grpSpPr>
          <p:sp>
            <p:nvSpPr>
              <p:cNvPr id="3460634" name="Oval 538">
                <a:extLst>
                  <a:ext uri="{FF2B5EF4-FFF2-40B4-BE49-F238E27FC236}">
                    <a16:creationId xmlns:a16="http://schemas.microsoft.com/office/drawing/2014/main" id="{755B94DC-8313-C347-85DA-531C7AC5C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6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635" name="Oval 539">
                <a:extLst>
                  <a:ext uri="{FF2B5EF4-FFF2-40B4-BE49-F238E27FC236}">
                    <a16:creationId xmlns:a16="http://schemas.microsoft.com/office/drawing/2014/main" id="{B3715320-1BF2-B44E-A089-E9BCCE1D0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671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59" name="Group 540">
              <a:extLst>
                <a:ext uri="{FF2B5EF4-FFF2-40B4-BE49-F238E27FC236}">
                  <a16:creationId xmlns:a16="http://schemas.microsoft.com/office/drawing/2014/main" id="{6962DE66-5689-9B46-AE2D-81CB6C5B44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1" y="529"/>
              <a:ext cx="58" cy="35"/>
              <a:chOff x="3275" y="663"/>
              <a:chExt cx="65" cy="35"/>
            </a:xfrm>
          </p:grpSpPr>
          <p:sp>
            <p:nvSpPr>
              <p:cNvPr id="3460637" name="Oval 541">
                <a:extLst>
                  <a:ext uri="{FF2B5EF4-FFF2-40B4-BE49-F238E27FC236}">
                    <a16:creationId xmlns:a16="http://schemas.microsoft.com/office/drawing/2014/main" id="{8C75C3EF-AD84-1F46-8991-6F36637BE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2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638" name="Oval 542">
                <a:extLst>
                  <a:ext uri="{FF2B5EF4-FFF2-40B4-BE49-F238E27FC236}">
                    <a16:creationId xmlns:a16="http://schemas.microsoft.com/office/drawing/2014/main" id="{30D6DCC7-5A9F-A94C-B11B-02959F30D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" y="663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60" name="Group 543">
              <a:extLst>
                <a:ext uri="{FF2B5EF4-FFF2-40B4-BE49-F238E27FC236}">
                  <a16:creationId xmlns:a16="http://schemas.microsoft.com/office/drawing/2014/main" id="{4B288676-1D5B-1D4A-A749-A257DB681E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0" y="552"/>
              <a:ext cx="51" cy="48"/>
              <a:chOff x="3386" y="686"/>
              <a:chExt cx="58" cy="48"/>
            </a:xfrm>
          </p:grpSpPr>
          <p:sp>
            <p:nvSpPr>
              <p:cNvPr id="3460640" name="Oval 544">
                <a:extLst>
                  <a:ext uri="{FF2B5EF4-FFF2-40B4-BE49-F238E27FC236}">
                    <a16:creationId xmlns:a16="http://schemas.microsoft.com/office/drawing/2014/main" id="{050AB816-6F3D-7442-AF34-BCEFFD1B1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3" y="698"/>
                <a:ext cx="31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641" name="Oval 545">
                <a:extLst>
                  <a:ext uri="{FF2B5EF4-FFF2-40B4-BE49-F238E27FC236}">
                    <a16:creationId xmlns:a16="http://schemas.microsoft.com/office/drawing/2014/main" id="{FA282EE9-9D28-C741-8079-DBCE7572E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" y="686"/>
                <a:ext cx="29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642" name="Oval 546">
              <a:extLst>
                <a:ext uri="{FF2B5EF4-FFF2-40B4-BE49-F238E27FC236}">
                  <a16:creationId xmlns:a16="http://schemas.microsoft.com/office/drawing/2014/main" id="{881D1145-4BB6-5D4E-B46B-3B2EF8CC0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689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43" name="Oval 547">
              <a:extLst>
                <a:ext uri="{FF2B5EF4-FFF2-40B4-BE49-F238E27FC236}">
                  <a16:creationId xmlns:a16="http://schemas.microsoft.com/office/drawing/2014/main" id="{6217CD03-E6A2-4242-9EBC-F3AF74E21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708"/>
              <a:ext cx="33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0763" name="Group 548">
              <a:extLst>
                <a:ext uri="{FF2B5EF4-FFF2-40B4-BE49-F238E27FC236}">
                  <a16:creationId xmlns:a16="http://schemas.microsoft.com/office/drawing/2014/main" id="{EBE4BD57-F776-0A43-94DA-97F3F2CA31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8" y="980"/>
              <a:ext cx="52" cy="49"/>
              <a:chOff x="3125" y="1114"/>
              <a:chExt cx="59" cy="49"/>
            </a:xfrm>
          </p:grpSpPr>
          <p:sp>
            <p:nvSpPr>
              <p:cNvPr id="3460645" name="Oval 549">
                <a:extLst>
                  <a:ext uri="{FF2B5EF4-FFF2-40B4-BE49-F238E27FC236}">
                    <a16:creationId xmlns:a16="http://schemas.microsoft.com/office/drawing/2014/main" id="{47537FDE-D010-FC4A-AE5F-D151CB045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" y="1130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646" name="Oval 550">
                <a:extLst>
                  <a:ext uri="{FF2B5EF4-FFF2-40B4-BE49-F238E27FC236}">
                    <a16:creationId xmlns:a16="http://schemas.microsoft.com/office/drawing/2014/main" id="{781DCCB2-4F19-9A4D-9170-59452ED5B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" y="1114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64" name="Group 551">
              <a:extLst>
                <a:ext uri="{FF2B5EF4-FFF2-40B4-BE49-F238E27FC236}">
                  <a16:creationId xmlns:a16="http://schemas.microsoft.com/office/drawing/2014/main" id="{0C51B534-3BB7-A942-8304-C4D16DEF55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0" y="997"/>
              <a:ext cx="58" cy="50"/>
              <a:chOff x="3341" y="1131"/>
              <a:chExt cx="66" cy="50"/>
            </a:xfrm>
          </p:grpSpPr>
          <p:sp>
            <p:nvSpPr>
              <p:cNvPr id="3460648" name="Oval 552">
                <a:extLst>
                  <a:ext uri="{FF2B5EF4-FFF2-40B4-BE49-F238E27FC236}">
                    <a16:creationId xmlns:a16="http://schemas.microsoft.com/office/drawing/2014/main" id="{70991A44-70A6-B943-B9F8-21286E9DF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" y="1131"/>
                <a:ext cx="36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649" name="Oval 553">
                <a:extLst>
                  <a:ext uri="{FF2B5EF4-FFF2-40B4-BE49-F238E27FC236}">
                    <a16:creationId xmlns:a16="http://schemas.microsoft.com/office/drawing/2014/main" id="{3A64AB97-4CFB-474C-942E-9F0809062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4" y="114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65" name="Group 554">
              <a:extLst>
                <a:ext uri="{FF2B5EF4-FFF2-40B4-BE49-F238E27FC236}">
                  <a16:creationId xmlns:a16="http://schemas.microsoft.com/office/drawing/2014/main" id="{B82B6062-902F-2C4C-A27D-F95CB3875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6" y="912"/>
              <a:ext cx="53" cy="62"/>
              <a:chOff x="3449" y="1046"/>
              <a:chExt cx="60" cy="62"/>
            </a:xfrm>
          </p:grpSpPr>
          <p:sp>
            <p:nvSpPr>
              <p:cNvPr id="3460651" name="Oval 555">
                <a:extLst>
                  <a:ext uri="{FF2B5EF4-FFF2-40B4-BE49-F238E27FC236}">
                    <a16:creationId xmlns:a16="http://schemas.microsoft.com/office/drawing/2014/main" id="{9766F107-78B7-F344-9C0D-B5156A631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1" y="1046"/>
                <a:ext cx="31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652" name="Oval 556">
                <a:extLst>
                  <a:ext uri="{FF2B5EF4-FFF2-40B4-BE49-F238E27FC236}">
                    <a16:creationId xmlns:a16="http://schemas.microsoft.com/office/drawing/2014/main" id="{8BC56D2B-97C3-F849-AB8B-4026A33D9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" y="1073"/>
                <a:ext cx="31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66" name="Group 557">
              <a:extLst>
                <a:ext uri="{FF2B5EF4-FFF2-40B4-BE49-F238E27FC236}">
                  <a16:creationId xmlns:a16="http://schemas.microsoft.com/office/drawing/2014/main" id="{AB9A6C58-1E3F-3A46-A0FD-2D08D3BE2A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7" y="796"/>
              <a:ext cx="37" cy="70"/>
              <a:chOff x="3518" y="930"/>
              <a:chExt cx="41" cy="70"/>
            </a:xfrm>
          </p:grpSpPr>
          <p:sp>
            <p:nvSpPr>
              <p:cNvPr id="3460654" name="Oval 558">
                <a:extLst>
                  <a:ext uri="{FF2B5EF4-FFF2-40B4-BE49-F238E27FC236}">
                    <a16:creationId xmlns:a16="http://schemas.microsoft.com/office/drawing/2014/main" id="{14143B07-A2B4-1246-BEA8-27982C6B5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930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655" name="Oval 559">
                <a:extLst>
                  <a:ext uri="{FF2B5EF4-FFF2-40B4-BE49-F238E27FC236}">
                    <a16:creationId xmlns:a16="http://schemas.microsoft.com/office/drawing/2014/main" id="{2A06986D-3FA3-174B-90C4-C991BD868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" y="963"/>
                <a:ext cx="36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67" name="Group 560">
              <a:extLst>
                <a:ext uri="{FF2B5EF4-FFF2-40B4-BE49-F238E27FC236}">
                  <a16:creationId xmlns:a16="http://schemas.microsoft.com/office/drawing/2014/main" id="{A8AE4872-12DD-1A46-BBDD-42FDB755A6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684"/>
              <a:ext cx="40" cy="62"/>
              <a:chOff x="3503" y="818"/>
              <a:chExt cx="45" cy="62"/>
            </a:xfrm>
          </p:grpSpPr>
          <p:sp>
            <p:nvSpPr>
              <p:cNvPr id="3460657" name="Oval 561">
                <a:extLst>
                  <a:ext uri="{FF2B5EF4-FFF2-40B4-BE49-F238E27FC236}">
                    <a16:creationId xmlns:a16="http://schemas.microsoft.com/office/drawing/2014/main" id="{49B6B0E2-2DD7-8440-98AA-76F1590FA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" y="818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0658" name="Oval 562">
                <a:extLst>
                  <a:ext uri="{FF2B5EF4-FFF2-40B4-BE49-F238E27FC236}">
                    <a16:creationId xmlns:a16="http://schemas.microsoft.com/office/drawing/2014/main" id="{FE96FA87-3022-E14F-88F5-934831B54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1" y="844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659" name="Rectangle 563">
              <a:extLst>
                <a:ext uri="{FF2B5EF4-FFF2-40B4-BE49-F238E27FC236}">
                  <a16:creationId xmlns:a16="http://schemas.microsoft.com/office/drawing/2014/main" id="{3A1C4801-275B-7D42-A7D1-647BE2B20B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0000">
              <a:off x="3020" y="55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60" name="Rectangle 564">
              <a:extLst>
                <a:ext uri="{FF2B5EF4-FFF2-40B4-BE49-F238E27FC236}">
                  <a16:creationId xmlns:a16="http://schemas.microsoft.com/office/drawing/2014/main" id="{57402A6F-4A1A-2B48-BF46-4C3B794171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0000">
              <a:off x="2810" y="936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61" name="Rectangle 565">
              <a:extLst>
                <a:ext uri="{FF2B5EF4-FFF2-40B4-BE49-F238E27FC236}">
                  <a16:creationId xmlns:a16="http://schemas.microsoft.com/office/drawing/2014/main" id="{9696F097-9862-EF47-BCBB-6804FBF83E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">
              <a:off x="2931" y="531"/>
              <a:ext cx="19" cy="8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62" name="Rectangle 566">
              <a:extLst>
                <a:ext uri="{FF2B5EF4-FFF2-40B4-BE49-F238E27FC236}">
                  <a16:creationId xmlns:a16="http://schemas.microsoft.com/office/drawing/2014/main" id="{0C2E538D-D233-444D-A2F5-6EFF0D69D2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20000">
              <a:off x="2722" y="689"/>
              <a:ext cx="20" cy="7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63" name="Rectangle 567">
              <a:extLst>
                <a:ext uri="{FF2B5EF4-FFF2-40B4-BE49-F238E27FC236}">
                  <a16:creationId xmlns:a16="http://schemas.microsoft.com/office/drawing/2014/main" id="{3F97F0F2-E7C7-784D-89A6-3851EA606F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60000">
              <a:off x="2852" y="535"/>
              <a:ext cx="19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0773" name="Group 568">
              <a:extLst>
                <a:ext uri="{FF2B5EF4-FFF2-40B4-BE49-F238E27FC236}">
                  <a16:creationId xmlns:a16="http://schemas.microsoft.com/office/drawing/2014/main" id="{8015F482-CCB5-5B40-9DEA-E7619532A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1" y="818"/>
              <a:ext cx="85" cy="59"/>
              <a:chOff x="3016" y="952"/>
              <a:chExt cx="96" cy="59"/>
            </a:xfrm>
          </p:grpSpPr>
          <p:grpSp>
            <p:nvGrpSpPr>
              <p:cNvPr id="40827" name="Group 569">
                <a:extLst>
                  <a:ext uri="{FF2B5EF4-FFF2-40B4-BE49-F238E27FC236}">
                    <a16:creationId xmlns:a16="http://schemas.microsoft.com/office/drawing/2014/main" id="{E98C4923-63C8-874A-A627-2A214ABD38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6" y="952"/>
                <a:ext cx="49" cy="59"/>
                <a:chOff x="3016" y="952"/>
                <a:chExt cx="49" cy="59"/>
              </a:xfrm>
            </p:grpSpPr>
            <p:sp>
              <p:nvSpPr>
                <p:cNvPr id="3460666" name="Oval 570">
                  <a:extLst>
                    <a:ext uri="{FF2B5EF4-FFF2-40B4-BE49-F238E27FC236}">
                      <a16:creationId xmlns:a16="http://schemas.microsoft.com/office/drawing/2014/main" id="{C7787667-25F9-4A41-ACF7-C62492D33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6" y="952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667" name="Oval 571">
                  <a:extLst>
                    <a:ext uri="{FF2B5EF4-FFF2-40B4-BE49-F238E27FC236}">
                      <a16:creationId xmlns:a16="http://schemas.microsoft.com/office/drawing/2014/main" id="{DAF10A2E-B807-4D44-85D0-D731D0C97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7" y="977"/>
                  <a:ext cx="38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668" name="Rectangle 572">
                <a:extLst>
                  <a:ext uri="{FF2B5EF4-FFF2-40B4-BE49-F238E27FC236}">
                    <a16:creationId xmlns:a16="http://schemas.microsoft.com/office/drawing/2014/main" id="{D77EFD60-9DCD-6C4F-B520-A729159D6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320000">
                <a:off x="3059" y="931"/>
                <a:ext cx="21" cy="8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74" name="Group 573">
              <a:extLst>
                <a:ext uri="{FF2B5EF4-FFF2-40B4-BE49-F238E27FC236}">
                  <a16:creationId xmlns:a16="http://schemas.microsoft.com/office/drawing/2014/main" id="{50DD69DB-E68E-C842-A8EE-162FB08ADA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" y="909"/>
              <a:ext cx="77" cy="52"/>
              <a:chOff x="3062" y="1043"/>
              <a:chExt cx="87" cy="52"/>
            </a:xfrm>
          </p:grpSpPr>
          <p:grpSp>
            <p:nvGrpSpPr>
              <p:cNvPr id="40823" name="Group 574">
                <a:extLst>
                  <a:ext uri="{FF2B5EF4-FFF2-40B4-BE49-F238E27FC236}">
                    <a16:creationId xmlns:a16="http://schemas.microsoft.com/office/drawing/2014/main" id="{DF644141-4208-A845-9FA5-6EDE79FC9E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2" y="1043"/>
                <a:ext cx="49" cy="52"/>
                <a:chOff x="3062" y="1043"/>
                <a:chExt cx="49" cy="52"/>
              </a:xfrm>
            </p:grpSpPr>
            <p:sp>
              <p:nvSpPr>
                <p:cNvPr id="3460671" name="Oval 575">
                  <a:extLst>
                    <a:ext uri="{FF2B5EF4-FFF2-40B4-BE49-F238E27FC236}">
                      <a16:creationId xmlns:a16="http://schemas.microsoft.com/office/drawing/2014/main" id="{9BACA357-2B1C-1D4B-8E2F-65C651E5B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9" y="1056"/>
                  <a:ext cx="42" cy="39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672" name="Oval 576">
                  <a:extLst>
                    <a:ext uri="{FF2B5EF4-FFF2-40B4-BE49-F238E27FC236}">
                      <a16:creationId xmlns:a16="http://schemas.microsoft.com/office/drawing/2014/main" id="{2D9DA911-A15D-D54F-859F-4DE77E27F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2" y="1043"/>
                  <a:ext cx="37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673" name="Rectangle 577">
                <a:extLst>
                  <a:ext uri="{FF2B5EF4-FFF2-40B4-BE49-F238E27FC236}">
                    <a16:creationId xmlns:a16="http://schemas.microsoft.com/office/drawing/2014/main" id="{40419375-3D7B-9549-801B-67545DF2C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3097" y="10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75" name="Group 578">
              <a:extLst>
                <a:ext uri="{FF2B5EF4-FFF2-40B4-BE49-F238E27FC236}">
                  <a16:creationId xmlns:a16="http://schemas.microsoft.com/office/drawing/2014/main" id="{57E66BE2-E86F-DC4C-88A0-6646E9C806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0" y="975"/>
              <a:ext cx="60" cy="88"/>
              <a:chOff x="3218" y="1109"/>
              <a:chExt cx="67" cy="88"/>
            </a:xfrm>
          </p:grpSpPr>
          <p:grpSp>
            <p:nvGrpSpPr>
              <p:cNvPr id="40819" name="Group 579">
                <a:extLst>
                  <a:ext uri="{FF2B5EF4-FFF2-40B4-BE49-F238E27FC236}">
                    <a16:creationId xmlns:a16="http://schemas.microsoft.com/office/drawing/2014/main" id="{A2D7DAE6-8F37-0843-A39A-3BD5D95A2D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8" y="1155"/>
                <a:ext cx="67" cy="42"/>
                <a:chOff x="3218" y="1155"/>
                <a:chExt cx="67" cy="42"/>
              </a:xfrm>
            </p:grpSpPr>
            <p:sp>
              <p:nvSpPr>
                <p:cNvPr id="3460676" name="Oval 580">
                  <a:extLst>
                    <a:ext uri="{FF2B5EF4-FFF2-40B4-BE49-F238E27FC236}">
                      <a16:creationId xmlns:a16="http://schemas.microsoft.com/office/drawing/2014/main" id="{DD7FF4BD-44F2-7243-AD5B-D9664612F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7" y="1162"/>
                  <a:ext cx="38" cy="35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677" name="Oval 581">
                  <a:extLst>
                    <a:ext uri="{FF2B5EF4-FFF2-40B4-BE49-F238E27FC236}">
                      <a16:creationId xmlns:a16="http://schemas.microsoft.com/office/drawing/2014/main" id="{988D0D0C-8A92-0A49-BCED-30522D558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8" y="1155"/>
                  <a:ext cx="37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678" name="Rectangle 582">
                <a:extLst>
                  <a:ext uri="{FF2B5EF4-FFF2-40B4-BE49-F238E27FC236}">
                    <a16:creationId xmlns:a16="http://schemas.microsoft.com/office/drawing/2014/main" id="{EBB5DF66-8C47-4444-862B-C23E8C7B0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0000">
                <a:off x="3251" y="1109"/>
                <a:ext cx="21" cy="82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76" name="Group 583">
              <a:extLst>
                <a:ext uri="{FF2B5EF4-FFF2-40B4-BE49-F238E27FC236}">
                  <a16:creationId xmlns:a16="http://schemas.microsoft.com/office/drawing/2014/main" id="{4C942028-90B6-474A-B43B-5C801778A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9" y="612"/>
              <a:ext cx="74" cy="55"/>
              <a:chOff x="3430" y="746"/>
              <a:chExt cx="83" cy="55"/>
            </a:xfrm>
          </p:grpSpPr>
          <p:grpSp>
            <p:nvGrpSpPr>
              <p:cNvPr id="40815" name="Group 584">
                <a:extLst>
                  <a:ext uri="{FF2B5EF4-FFF2-40B4-BE49-F238E27FC236}">
                    <a16:creationId xmlns:a16="http://schemas.microsoft.com/office/drawing/2014/main" id="{33C44986-7A9F-C14B-B203-724CDEE020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61" y="746"/>
                <a:ext cx="49" cy="55"/>
                <a:chOff x="3461" y="746"/>
                <a:chExt cx="49" cy="55"/>
              </a:xfrm>
            </p:grpSpPr>
            <p:sp>
              <p:nvSpPr>
                <p:cNvPr id="3460681" name="Oval 585">
                  <a:extLst>
                    <a:ext uri="{FF2B5EF4-FFF2-40B4-BE49-F238E27FC236}">
                      <a16:creationId xmlns:a16="http://schemas.microsoft.com/office/drawing/2014/main" id="{6A3E37EA-3441-9C40-8BF3-A11BDE176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4" y="746"/>
                  <a:ext cx="45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682" name="Oval 586">
                  <a:extLst>
                    <a:ext uri="{FF2B5EF4-FFF2-40B4-BE49-F238E27FC236}">
                      <a16:creationId xmlns:a16="http://schemas.microsoft.com/office/drawing/2014/main" id="{C95F0549-B43C-6547-9310-50AE274F1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6" y="767"/>
                  <a:ext cx="44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683" name="Rectangle 587">
                <a:extLst>
                  <a:ext uri="{FF2B5EF4-FFF2-40B4-BE49-F238E27FC236}">
                    <a16:creationId xmlns:a16="http://schemas.microsoft.com/office/drawing/2014/main" id="{2107C0B4-B5EE-5C42-A41F-72D4E2EBD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80000">
                <a:off x="3461" y="742"/>
                <a:ext cx="21" cy="90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0684" name="Rectangle 588">
              <a:extLst>
                <a:ext uri="{FF2B5EF4-FFF2-40B4-BE49-F238E27FC236}">
                  <a16:creationId xmlns:a16="http://schemas.microsoft.com/office/drawing/2014/main" id="{C2EB1948-42D4-8841-94A6-C1FE51A1B9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80000">
              <a:off x="3109" y="696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85" name="Rectangle 589">
              <a:extLst>
                <a:ext uri="{FF2B5EF4-FFF2-40B4-BE49-F238E27FC236}">
                  <a16:creationId xmlns:a16="http://schemas.microsoft.com/office/drawing/2014/main" id="{7048F805-D68F-A743-B2D3-4CF04A9681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520000">
              <a:off x="2984" y="952"/>
              <a:ext cx="20" cy="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86" name="Rectangle 590">
              <a:extLst>
                <a:ext uri="{FF2B5EF4-FFF2-40B4-BE49-F238E27FC236}">
                  <a16:creationId xmlns:a16="http://schemas.microsoft.com/office/drawing/2014/main" id="{2F56C386-432C-014B-821D-0041F80302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20000">
              <a:off x="3067" y="890"/>
              <a:ext cx="20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87" name="Rectangle 591">
              <a:extLst>
                <a:ext uri="{FF2B5EF4-FFF2-40B4-BE49-F238E27FC236}">
                  <a16:creationId xmlns:a16="http://schemas.microsoft.com/office/drawing/2014/main" id="{7B6BD6D3-3F47-2344-8CEB-4BDEE94C2F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80000">
              <a:off x="3109" y="797"/>
              <a:ext cx="22" cy="7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0688" name="AutoShape 592">
              <a:extLst>
                <a:ext uri="{FF2B5EF4-FFF2-40B4-BE49-F238E27FC236}">
                  <a16:creationId xmlns:a16="http://schemas.microsoft.com/office/drawing/2014/main" id="{D2B519A4-3E44-C244-9719-1A8AF6B911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00000" flipH="1" flipV="1">
              <a:off x="2812" y="671"/>
              <a:ext cx="237" cy="233"/>
            </a:xfrm>
            <a:custGeom>
              <a:avLst/>
              <a:gdLst>
                <a:gd name="T0" fmla="*/ 207 w 21600"/>
                <a:gd name="T1" fmla="*/ 117 h 21600"/>
                <a:gd name="T2" fmla="*/ 119 w 21600"/>
                <a:gd name="T3" fmla="*/ 233 h 21600"/>
                <a:gd name="T4" fmla="*/ 30 w 21600"/>
                <a:gd name="T5" fmla="*/ 117 h 21600"/>
                <a:gd name="T6" fmla="*/ 119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6 w 21600"/>
                <a:gd name="T13" fmla="*/ 4542 h 21600"/>
                <a:gd name="T14" fmla="*/ 17134 w 21600"/>
                <a:gd name="T15" fmla="*/ 170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8" y="21600"/>
                  </a:lnTo>
                  <a:lnTo>
                    <a:pt x="162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89" name="Arc 593">
              <a:extLst>
                <a:ext uri="{FF2B5EF4-FFF2-40B4-BE49-F238E27FC236}">
                  <a16:creationId xmlns:a16="http://schemas.microsoft.com/office/drawing/2014/main" id="{DE4447BD-C34B-4649-9516-2E8BC3C1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744"/>
              <a:ext cx="22" cy="26"/>
            </a:xfrm>
            <a:custGeom>
              <a:avLst/>
              <a:gdLst>
                <a:gd name="T0" fmla="*/ 22 w 21600"/>
                <a:gd name="T1" fmla="*/ 0 h 21600"/>
                <a:gd name="T2" fmla="*/ 0 w 21600"/>
                <a:gd name="T3" fmla="*/ 26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0" name="Arc 594">
              <a:extLst>
                <a:ext uri="{FF2B5EF4-FFF2-40B4-BE49-F238E27FC236}">
                  <a16:creationId xmlns:a16="http://schemas.microsoft.com/office/drawing/2014/main" id="{6605AEB1-7200-A544-9E8D-A56A0118A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743"/>
              <a:ext cx="31" cy="27"/>
            </a:xfrm>
            <a:custGeom>
              <a:avLst/>
              <a:gdLst>
                <a:gd name="T0" fmla="*/ 30 w 21600"/>
                <a:gd name="T1" fmla="*/ 27 h 21591"/>
                <a:gd name="T2" fmla="*/ 0 w 21600"/>
                <a:gd name="T3" fmla="*/ 0 h 21591"/>
                <a:gd name="T4" fmla="*/ 31 w 21600"/>
                <a:gd name="T5" fmla="*/ 0 h 21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1" fill="none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</a:path>
                <a:path w="21600" h="21591" stroke="0" extrusionOk="0">
                  <a:moveTo>
                    <a:pt x="20974" y="21590"/>
                  </a:moveTo>
                  <a:cubicBezTo>
                    <a:pt x="9293" y="21252"/>
                    <a:pt x="-1" y="11685"/>
                    <a:pt x="-1" y="-1"/>
                  </a:cubicBezTo>
                  <a:lnTo>
                    <a:pt x="21600" y="0"/>
                  </a:lnTo>
                  <a:lnTo>
                    <a:pt x="20974" y="2159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1" name="Arc 595">
              <a:extLst>
                <a:ext uri="{FF2B5EF4-FFF2-40B4-BE49-F238E27FC236}">
                  <a16:creationId xmlns:a16="http://schemas.microsoft.com/office/drawing/2014/main" id="{33D4A39E-0F74-4E40-9C12-6A0350A9D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716"/>
              <a:ext cx="31" cy="27"/>
            </a:xfrm>
            <a:custGeom>
              <a:avLst/>
              <a:gdLst>
                <a:gd name="T0" fmla="*/ 0 w 22208"/>
                <a:gd name="T1" fmla="*/ 0 h 21600"/>
                <a:gd name="T2" fmla="*/ 31 w 22208"/>
                <a:gd name="T3" fmla="*/ 26 h 21600"/>
                <a:gd name="T4" fmla="*/ 1 w 22208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08" h="21600" fill="none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</a:path>
                <a:path w="22208" h="21600" stroke="0" extrusionOk="0">
                  <a:moveTo>
                    <a:pt x="-1" y="8"/>
                  </a:moveTo>
                  <a:cubicBezTo>
                    <a:pt x="207" y="2"/>
                    <a:pt x="415" y="-1"/>
                    <a:pt x="623" y="-1"/>
                  </a:cubicBezTo>
                  <a:cubicBezTo>
                    <a:pt x="12235" y="-1"/>
                    <a:pt x="21769" y="9181"/>
                    <a:pt x="22207" y="20785"/>
                  </a:cubicBezTo>
                  <a:lnTo>
                    <a:pt x="623" y="21600"/>
                  </a:lnTo>
                  <a:lnTo>
                    <a:pt x="-1" y="8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2" name="Arc 596">
              <a:extLst>
                <a:ext uri="{FF2B5EF4-FFF2-40B4-BE49-F238E27FC236}">
                  <a16:creationId xmlns:a16="http://schemas.microsoft.com/office/drawing/2014/main" id="{A8D8DC68-D6A2-714B-9C89-8B559CD58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717"/>
              <a:ext cx="23" cy="26"/>
            </a:xfrm>
            <a:custGeom>
              <a:avLst/>
              <a:gdLst>
                <a:gd name="T0" fmla="*/ 0 w 21600"/>
                <a:gd name="T1" fmla="*/ 26 h 21583"/>
                <a:gd name="T2" fmla="*/ 22 w 21600"/>
                <a:gd name="T3" fmla="*/ 0 h 21583"/>
                <a:gd name="T4" fmla="*/ 23 w 21600"/>
                <a:gd name="T5" fmla="*/ 26 h 215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3" fill="none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2"/>
                    <a:pt x="9162" y="453"/>
                    <a:pt x="20753" y="-1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3" name="Arc 597">
              <a:extLst>
                <a:ext uri="{FF2B5EF4-FFF2-40B4-BE49-F238E27FC236}">
                  <a16:creationId xmlns:a16="http://schemas.microsoft.com/office/drawing/2014/main" id="{B37A0CA9-C18A-6043-A02E-12BB72AB0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743"/>
              <a:ext cx="29" cy="27"/>
            </a:xfrm>
            <a:custGeom>
              <a:avLst/>
              <a:gdLst>
                <a:gd name="T0" fmla="*/ 29 w 21600"/>
                <a:gd name="T1" fmla="*/ 27 h 21600"/>
                <a:gd name="T2" fmla="*/ 0 w 21600"/>
                <a:gd name="T3" fmla="*/ 0 h 21600"/>
                <a:gd name="T4" fmla="*/ 29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4" name="Arc 598">
              <a:extLst>
                <a:ext uri="{FF2B5EF4-FFF2-40B4-BE49-F238E27FC236}">
                  <a16:creationId xmlns:a16="http://schemas.microsoft.com/office/drawing/2014/main" id="{0A1E38FA-EC0F-6144-98D6-DFE17D43E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717"/>
              <a:ext cx="30" cy="26"/>
            </a:xfrm>
            <a:custGeom>
              <a:avLst/>
              <a:gdLst>
                <a:gd name="T0" fmla="*/ 0 w 22254"/>
                <a:gd name="T1" fmla="*/ 0 h 21600"/>
                <a:gd name="T2" fmla="*/ 30 w 22254"/>
                <a:gd name="T3" fmla="*/ 26 h 21600"/>
                <a:gd name="T4" fmla="*/ 1 w 22254"/>
                <a:gd name="T5" fmla="*/ 2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54" h="21600" fill="none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</a:path>
                <a:path w="22254" h="21600" stroke="0" extrusionOk="0">
                  <a:moveTo>
                    <a:pt x="-1" y="9"/>
                  </a:moveTo>
                  <a:cubicBezTo>
                    <a:pt x="217" y="3"/>
                    <a:pt x="435" y="-1"/>
                    <a:pt x="654" y="-1"/>
                  </a:cubicBezTo>
                  <a:cubicBezTo>
                    <a:pt x="12583" y="-1"/>
                    <a:pt x="22254" y="9670"/>
                    <a:pt x="22254" y="21600"/>
                  </a:cubicBezTo>
                  <a:lnTo>
                    <a:pt x="65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5" name="Arc 599">
              <a:extLst>
                <a:ext uri="{FF2B5EF4-FFF2-40B4-BE49-F238E27FC236}">
                  <a16:creationId xmlns:a16="http://schemas.microsoft.com/office/drawing/2014/main" id="{9A5D6848-0A78-324A-A8A9-18A9C5BED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807"/>
              <a:ext cx="30" cy="28"/>
            </a:xfrm>
            <a:custGeom>
              <a:avLst/>
              <a:gdLst>
                <a:gd name="T0" fmla="*/ 29 w 21600"/>
                <a:gd name="T1" fmla="*/ 28 h 22363"/>
                <a:gd name="T2" fmla="*/ 0 w 21600"/>
                <a:gd name="T3" fmla="*/ 0 h 22363"/>
                <a:gd name="T4" fmla="*/ 30 w 21600"/>
                <a:gd name="T5" fmla="*/ 1 h 223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3" fill="none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3" stroke="0" extrusionOk="0">
                  <a:moveTo>
                    <a:pt x="20943" y="22363"/>
                  </a:moveTo>
                  <a:cubicBezTo>
                    <a:pt x="9275" y="22008"/>
                    <a:pt x="0" y="12446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43" y="22363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6" name="Arc 600">
              <a:extLst>
                <a:ext uri="{FF2B5EF4-FFF2-40B4-BE49-F238E27FC236}">
                  <a16:creationId xmlns:a16="http://schemas.microsoft.com/office/drawing/2014/main" id="{D935AD28-3DE7-1848-A8FA-CF8296B5D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780"/>
              <a:ext cx="31" cy="27"/>
            </a:xfrm>
            <a:custGeom>
              <a:avLst/>
              <a:gdLst>
                <a:gd name="T0" fmla="*/ 0 w 22244"/>
                <a:gd name="T1" fmla="*/ 0 h 21600"/>
                <a:gd name="T2" fmla="*/ 31 w 22244"/>
                <a:gd name="T3" fmla="*/ 27 h 21600"/>
                <a:gd name="T4" fmla="*/ 1 w 22244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44" h="21600" fill="none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</a:path>
                <a:path w="22244" h="21600" stroke="0" extrusionOk="0">
                  <a:moveTo>
                    <a:pt x="-1" y="9"/>
                  </a:moveTo>
                  <a:cubicBezTo>
                    <a:pt x="214" y="3"/>
                    <a:pt x="429" y="-1"/>
                    <a:pt x="644" y="-1"/>
                  </a:cubicBezTo>
                  <a:cubicBezTo>
                    <a:pt x="12573" y="-1"/>
                    <a:pt x="22244" y="9670"/>
                    <a:pt x="22244" y="21600"/>
                  </a:cubicBezTo>
                  <a:lnTo>
                    <a:pt x="644" y="21600"/>
                  </a:lnTo>
                  <a:lnTo>
                    <a:pt x="-1" y="9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7" name="Arc 601">
              <a:extLst>
                <a:ext uri="{FF2B5EF4-FFF2-40B4-BE49-F238E27FC236}">
                  <a16:creationId xmlns:a16="http://schemas.microsoft.com/office/drawing/2014/main" id="{DDAF70CA-95B6-0C4B-8A3A-16F9F8B58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807"/>
              <a:ext cx="23" cy="27"/>
            </a:xfrm>
            <a:custGeom>
              <a:avLst/>
              <a:gdLst>
                <a:gd name="T0" fmla="*/ 23 w 22446"/>
                <a:gd name="T1" fmla="*/ 0 h 21600"/>
                <a:gd name="T2" fmla="*/ 0 w 22446"/>
                <a:gd name="T3" fmla="*/ 27 h 21600"/>
                <a:gd name="T4" fmla="*/ 1 w 224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46" h="21600" fill="none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</a:path>
                <a:path w="22446" h="21600" stroke="0" extrusionOk="0">
                  <a:moveTo>
                    <a:pt x="22446" y="0"/>
                  </a:moveTo>
                  <a:cubicBezTo>
                    <a:pt x="22446" y="11929"/>
                    <a:pt x="12775" y="21600"/>
                    <a:pt x="846" y="21600"/>
                  </a:cubicBezTo>
                  <a:cubicBezTo>
                    <a:pt x="563" y="21599"/>
                    <a:pt x="281" y="21594"/>
                    <a:pt x="-1" y="21583"/>
                  </a:cubicBezTo>
                  <a:lnTo>
                    <a:pt x="846" y="0"/>
                  </a:lnTo>
                  <a:lnTo>
                    <a:pt x="22446" y="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8" name="Arc 602">
              <a:extLst>
                <a:ext uri="{FF2B5EF4-FFF2-40B4-BE49-F238E27FC236}">
                  <a16:creationId xmlns:a16="http://schemas.microsoft.com/office/drawing/2014/main" id="{3CDB0C33-B69D-AD4C-897E-4C2036FFB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780"/>
              <a:ext cx="22" cy="27"/>
            </a:xfrm>
            <a:custGeom>
              <a:avLst/>
              <a:gdLst>
                <a:gd name="T0" fmla="*/ 0 w 21600"/>
                <a:gd name="T1" fmla="*/ 27 h 21583"/>
                <a:gd name="T2" fmla="*/ 21 w 21600"/>
                <a:gd name="T3" fmla="*/ 0 h 21583"/>
                <a:gd name="T4" fmla="*/ 22 w 21600"/>
                <a:gd name="T5" fmla="*/ 27 h 215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3" fill="none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</a:path>
                <a:path w="21600" h="21583" stroke="0" extrusionOk="0">
                  <a:moveTo>
                    <a:pt x="-1" y="21582"/>
                  </a:moveTo>
                  <a:cubicBezTo>
                    <a:pt x="-1" y="9989"/>
                    <a:pt x="9152" y="463"/>
                    <a:pt x="20737" y="0"/>
                  </a:cubicBezTo>
                  <a:lnTo>
                    <a:pt x="21600" y="21583"/>
                  </a:lnTo>
                  <a:lnTo>
                    <a:pt x="-1" y="2158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699" name="Arc 603">
              <a:extLst>
                <a:ext uri="{FF2B5EF4-FFF2-40B4-BE49-F238E27FC236}">
                  <a16:creationId xmlns:a16="http://schemas.microsoft.com/office/drawing/2014/main" id="{A77EBF07-85DE-3F4B-81E5-C827024B3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" y="807"/>
              <a:ext cx="29" cy="28"/>
            </a:xfrm>
            <a:custGeom>
              <a:avLst/>
              <a:gdLst>
                <a:gd name="T0" fmla="*/ 28 w 21600"/>
                <a:gd name="T1" fmla="*/ 28 h 22362"/>
                <a:gd name="T2" fmla="*/ 0 w 21600"/>
                <a:gd name="T3" fmla="*/ 0 h 22362"/>
                <a:gd name="T4" fmla="*/ 29 w 21600"/>
                <a:gd name="T5" fmla="*/ 1 h 223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362" fill="none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</a:path>
                <a:path w="21600" h="22362" stroke="0" extrusionOk="0">
                  <a:moveTo>
                    <a:pt x="20922" y="22362"/>
                  </a:moveTo>
                  <a:cubicBezTo>
                    <a:pt x="9262" y="21996"/>
                    <a:pt x="0" y="12438"/>
                    <a:pt x="0" y="773"/>
                  </a:cubicBezTo>
                  <a:cubicBezTo>
                    <a:pt x="0" y="515"/>
                    <a:pt x="4" y="257"/>
                    <a:pt x="13" y="-1"/>
                  </a:cubicBezTo>
                  <a:lnTo>
                    <a:pt x="21600" y="773"/>
                  </a:lnTo>
                  <a:lnTo>
                    <a:pt x="20922" y="22362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00" name="Arc 604">
              <a:extLst>
                <a:ext uri="{FF2B5EF4-FFF2-40B4-BE49-F238E27FC236}">
                  <a16:creationId xmlns:a16="http://schemas.microsoft.com/office/drawing/2014/main" id="{B5C0F387-1909-CA4A-8EC8-D1E9ECC5C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780"/>
              <a:ext cx="30" cy="27"/>
            </a:xfrm>
            <a:custGeom>
              <a:avLst/>
              <a:gdLst>
                <a:gd name="T0" fmla="*/ 0 w 22264"/>
                <a:gd name="T1" fmla="*/ 0 h 21600"/>
                <a:gd name="T2" fmla="*/ 30 w 22264"/>
                <a:gd name="T3" fmla="*/ 27 h 21600"/>
                <a:gd name="T4" fmla="*/ 1 w 22264"/>
                <a:gd name="T5" fmla="*/ 2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264" h="21600" fill="none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</a:path>
                <a:path w="22264" h="21600" stroke="0" extrusionOk="0">
                  <a:moveTo>
                    <a:pt x="0" y="10"/>
                  </a:moveTo>
                  <a:cubicBezTo>
                    <a:pt x="221" y="3"/>
                    <a:pt x="442" y="-1"/>
                    <a:pt x="664" y="-1"/>
                  </a:cubicBezTo>
                  <a:cubicBezTo>
                    <a:pt x="12593" y="-1"/>
                    <a:pt x="22264" y="9670"/>
                    <a:pt x="22264" y="21600"/>
                  </a:cubicBezTo>
                  <a:lnTo>
                    <a:pt x="664" y="2160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rgbClr val="FF2C2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01" name="Oval 605">
              <a:extLst>
                <a:ext uri="{FF2B5EF4-FFF2-40B4-BE49-F238E27FC236}">
                  <a16:creationId xmlns:a16="http://schemas.microsoft.com/office/drawing/2014/main" id="{4C1BA876-E9A2-9642-A7B9-CDE366853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" y="605"/>
              <a:ext cx="337" cy="361"/>
            </a:xfrm>
            <a:prstGeom prst="ellipse">
              <a:avLst/>
            </a:prstGeom>
            <a:solidFill>
              <a:srgbClr val="8200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0795" name="Group 606">
              <a:extLst>
                <a:ext uri="{FF2B5EF4-FFF2-40B4-BE49-F238E27FC236}">
                  <a16:creationId xmlns:a16="http://schemas.microsoft.com/office/drawing/2014/main" id="{D2CB5C44-C8FB-5D4A-BA3E-E6F1A9852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7" y="810"/>
              <a:ext cx="26" cy="63"/>
              <a:chOff x="3360" y="944"/>
              <a:chExt cx="30" cy="63"/>
            </a:xfrm>
          </p:grpSpPr>
          <p:grpSp>
            <p:nvGrpSpPr>
              <p:cNvPr id="40811" name="Group 607">
                <a:extLst>
                  <a:ext uri="{FF2B5EF4-FFF2-40B4-BE49-F238E27FC236}">
                    <a16:creationId xmlns:a16="http://schemas.microsoft.com/office/drawing/2014/main" id="{FD7238F2-79B7-324E-95D4-5829AA100B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974"/>
                <a:ext cx="30" cy="33"/>
                <a:chOff x="3360" y="974"/>
                <a:chExt cx="30" cy="33"/>
              </a:xfrm>
            </p:grpSpPr>
            <p:sp>
              <p:nvSpPr>
                <p:cNvPr id="3460704" name="Oval 608">
                  <a:extLst>
                    <a:ext uri="{FF2B5EF4-FFF2-40B4-BE49-F238E27FC236}">
                      <a16:creationId xmlns:a16="http://schemas.microsoft.com/office/drawing/2014/main" id="{772CCB99-C6A0-DC44-BE26-0BDD087E1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6" y="974"/>
                  <a:ext cx="14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705" name="Oval 609">
                  <a:extLst>
                    <a:ext uri="{FF2B5EF4-FFF2-40B4-BE49-F238E27FC236}">
                      <a16:creationId xmlns:a16="http://schemas.microsoft.com/office/drawing/2014/main" id="{0237D628-EABF-3748-90F7-CBCB05143D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0" y="985"/>
                  <a:ext cx="15" cy="2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706" name="Rectangle 610">
                <a:extLst>
                  <a:ext uri="{FF2B5EF4-FFF2-40B4-BE49-F238E27FC236}">
                    <a16:creationId xmlns:a16="http://schemas.microsoft.com/office/drawing/2014/main" id="{E420A97E-3895-8A47-ADF3-A5D221560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520000">
                <a:off x="3374" y="944"/>
                <a:ext cx="9" cy="5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96" name="Group 611">
              <a:extLst>
                <a:ext uri="{FF2B5EF4-FFF2-40B4-BE49-F238E27FC236}">
                  <a16:creationId xmlns:a16="http://schemas.microsoft.com/office/drawing/2014/main" id="{12340E3E-5BAB-C144-81ED-A9018CD0B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4" y="825"/>
              <a:ext cx="48" cy="73"/>
              <a:chOff x="3200" y="959"/>
              <a:chExt cx="53" cy="73"/>
            </a:xfrm>
          </p:grpSpPr>
          <p:grpSp>
            <p:nvGrpSpPr>
              <p:cNvPr id="40807" name="Group 612">
                <a:extLst>
                  <a:ext uri="{FF2B5EF4-FFF2-40B4-BE49-F238E27FC236}">
                    <a16:creationId xmlns:a16="http://schemas.microsoft.com/office/drawing/2014/main" id="{F3DD74C8-A3F9-214C-A97A-D9E5844373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0" y="998"/>
                <a:ext cx="53" cy="34"/>
                <a:chOff x="3200" y="998"/>
                <a:chExt cx="53" cy="34"/>
              </a:xfrm>
            </p:grpSpPr>
            <p:sp>
              <p:nvSpPr>
                <p:cNvPr id="3460709" name="Oval 613">
                  <a:extLst>
                    <a:ext uri="{FF2B5EF4-FFF2-40B4-BE49-F238E27FC236}">
                      <a16:creationId xmlns:a16="http://schemas.microsoft.com/office/drawing/2014/main" id="{16C3BDD9-67F7-B44E-B424-4F42EF67F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23" y="1004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710" name="Oval 614">
                  <a:extLst>
                    <a:ext uri="{FF2B5EF4-FFF2-40B4-BE49-F238E27FC236}">
                      <a16:creationId xmlns:a16="http://schemas.microsoft.com/office/drawing/2014/main" id="{9ED777B7-2D79-CA44-B677-8D8268192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0" y="998"/>
                  <a:ext cx="30" cy="28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711" name="Rectangle 615">
                <a:extLst>
                  <a:ext uri="{FF2B5EF4-FFF2-40B4-BE49-F238E27FC236}">
                    <a16:creationId xmlns:a16="http://schemas.microsoft.com/office/drawing/2014/main" id="{3509888B-8B41-E843-AA65-CEB9115FF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0000">
                <a:off x="3226" y="959"/>
                <a:ext cx="24" cy="69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97" name="Group 616">
              <a:extLst>
                <a:ext uri="{FF2B5EF4-FFF2-40B4-BE49-F238E27FC236}">
                  <a16:creationId xmlns:a16="http://schemas.microsoft.com/office/drawing/2014/main" id="{85A1B96F-834E-A442-8C2E-DC4F960BF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9" y="612"/>
              <a:ext cx="50" cy="82"/>
              <a:chOff x="3149" y="746"/>
              <a:chExt cx="56" cy="82"/>
            </a:xfrm>
          </p:grpSpPr>
          <p:grpSp>
            <p:nvGrpSpPr>
              <p:cNvPr id="40803" name="Group 617">
                <a:extLst>
                  <a:ext uri="{FF2B5EF4-FFF2-40B4-BE49-F238E27FC236}">
                    <a16:creationId xmlns:a16="http://schemas.microsoft.com/office/drawing/2014/main" id="{AA515B49-FFFB-F34F-AA35-AD950B6CF8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9" y="746"/>
                <a:ext cx="49" cy="51"/>
                <a:chOff x="3149" y="746"/>
                <a:chExt cx="49" cy="51"/>
              </a:xfrm>
            </p:grpSpPr>
            <p:sp>
              <p:nvSpPr>
                <p:cNvPr id="3460714" name="Oval 618">
                  <a:extLst>
                    <a:ext uri="{FF2B5EF4-FFF2-40B4-BE49-F238E27FC236}">
                      <a16:creationId xmlns:a16="http://schemas.microsoft.com/office/drawing/2014/main" id="{498A7F3C-C6DE-8D4B-B2F5-C8E90793DC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1" y="746"/>
                  <a:ext cx="37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715" name="Oval 619">
                  <a:extLst>
                    <a:ext uri="{FF2B5EF4-FFF2-40B4-BE49-F238E27FC236}">
                      <a16:creationId xmlns:a16="http://schemas.microsoft.com/office/drawing/2014/main" id="{1EAE7929-79AE-F646-BA11-0714239E4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9" y="761"/>
                  <a:ext cx="36" cy="3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716" name="Rectangle 620">
                <a:extLst>
                  <a:ext uri="{FF2B5EF4-FFF2-40B4-BE49-F238E27FC236}">
                    <a16:creationId xmlns:a16="http://schemas.microsoft.com/office/drawing/2014/main" id="{9DD2D3D6-620E-FE46-918E-7D09D1D40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80000">
                <a:off x="3184" y="753"/>
                <a:ext cx="21" cy="75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40798" name="Group 621">
              <a:extLst>
                <a:ext uri="{FF2B5EF4-FFF2-40B4-BE49-F238E27FC236}">
                  <a16:creationId xmlns:a16="http://schemas.microsoft.com/office/drawing/2014/main" id="{E04AFC82-6370-2045-BA8A-946D8FD0D8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3" y="613"/>
              <a:ext cx="53" cy="83"/>
              <a:chOff x="3311" y="747"/>
              <a:chExt cx="59" cy="83"/>
            </a:xfrm>
          </p:grpSpPr>
          <p:grpSp>
            <p:nvGrpSpPr>
              <p:cNvPr id="40799" name="Group 622">
                <a:extLst>
                  <a:ext uri="{FF2B5EF4-FFF2-40B4-BE49-F238E27FC236}">
                    <a16:creationId xmlns:a16="http://schemas.microsoft.com/office/drawing/2014/main" id="{DD2F2A92-C2AD-1241-A32E-CA79DBCC92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1" y="747"/>
                <a:ext cx="59" cy="45"/>
                <a:chOff x="3311" y="747"/>
                <a:chExt cx="59" cy="45"/>
              </a:xfrm>
            </p:grpSpPr>
            <p:sp>
              <p:nvSpPr>
                <p:cNvPr id="3460719" name="Oval 623">
                  <a:extLst>
                    <a:ext uri="{FF2B5EF4-FFF2-40B4-BE49-F238E27FC236}">
                      <a16:creationId xmlns:a16="http://schemas.microsoft.com/office/drawing/2014/main" id="{17CDDC0D-A162-AA44-83D5-F183AFD3A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500000">
                  <a:off x="3311" y="747"/>
                  <a:ext cx="43" cy="37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60720" name="Oval 624">
                  <a:extLst>
                    <a:ext uri="{FF2B5EF4-FFF2-40B4-BE49-F238E27FC236}">
                      <a16:creationId xmlns:a16="http://schemas.microsoft.com/office/drawing/2014/main" id="{B45D4214-4C6A-FA4F-B551-0D3A21532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500000">
                  <a:off x="3333" y="758"/>
                  <a:ext cx="43" cy="34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422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460721" name="Rectangle 625">
                <a:extLst>
                  <a:ext uri="{FF2B5EF4-FFF2-40B4-BE49-F238E27FC236}">
                    <a16:creationId xmlns:a16="http://schemas.microsoft.com/office/drawing/2014/main" id="{47CC30D3-C403-F94C-8037-74DB30F61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80000">
                <a:off x="3326" y="747"/>
                <a:ext cx="28" cy="83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3460722" name="Oval 626">
            <a:extLst>
              <a:ext uri="{FF2B5EF4-FFF2-40B4-BE49-F238E27FC236}">
                <a16:creationId xmlns:a16="http://schemas.microsoft.com/office/drawing/2014/main" id="{41C847E9-0C04-B146-92E3-DF17E2D6F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761" y="4797793"/>
            <a:ext cx="3478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23" name="Oval 627">
            <a:extLst>
              <a:ext uri="{FF2B5EF4-FFF2-40B4-BE49-F238E27FC236}">
                <a16:creationId xmlns:a16="http://schemas.microsoft.com/office/drawing/2014/main" id="{040EACA6-4DF7-8B46-B350-D9C8B15D6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135" y="4797793"/>
            <a:ext cx="3295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24" name="Oval 628">
            <a:extLst>
              <a:ext uri="{FF2B5EF4-FFF2-40B4-BE49-F238E27FC236}">
                <a16:creationId xmlns:a16="http://schemas.microsoft.com/office/drawing/2014/main" id="{046C5E5C-6279-8843-A1DF-23DDCA80A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677" y="4797793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25" name="Oval 629">
            <a:extLst>
              <a:ext uri="{FF2B5EF4-FFF2-40B4-BE49-F238E27FC236}">
                <a16:creationId xmlns:a16="http://schemas.microsoft.com/office/drawing/2014/main" id="{EFE6037B-C32A-FC40-942F-39E0E0900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220" y="4797793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26" name="Oval 630">
            <a:extLst>
              <a:ext uri="{FF2B5EF4-FFF2-40B4-BE49-F238E27FC236}">
                <a16:creationId xmlns:a16="http://schemas.microsoft.com/office/drawing/2014/main" id="{54876A64-4D8F-FF4D-81DC-D25D362FF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763" y="4797793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27" name="Oval 631">
            <a:extLst>
              <a:ext uri="{FF2B5EF4-FFF2-40B4-BE49-F238E27FC236}">
                <a16:creationId xmlns:a16="http://schemas.microsoft.com/office/drawing/2014/main" id="{41C1D732-F4D9-D040-B7FE-5A223DE4D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307" y="4797793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28" name="Oval 632">
            <a:extLst>
              <a:ext uri="{FF2B5EF4-FFF2-40B4-BE49-F238E27FC236}">
                <a16:creationId xmlns:a16="http://schemas.microsoft.com/office/drawing/2014/main" id="{74CCD73C-CDB7-5944-882C-F6F3230B8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80" y="4797793"/>
            <a:ext cx="3295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29" name="Oval 633">
            <a:extLst>
              <a:ext uri="{FF2B5EF4-FFF2-40B4-BE49-F238E27FC236}">
                <a16:creationId xmlns:a16="http://schemas.microsoft.com/office/drawing/2014/main" id="{0CECD3C7-9970-1A43-B1E1-7C44FCD9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222" y="4797793"/>
            <a:ext cx="3478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0" name="Oval 634">
            <a:extLst>
              <a:ext uri="{FF2B5EF4-FFF2-40B4-BE49-F238E27FC236}">
                <a16:creationId xmlns:a16="http://schemas.microsoft.com/office/drawing/2014/main" id="{B06534DD-5793-D24B-8126-E367A3C58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596" y="4797793"/>
            <a:ext cx="3295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1" name="Oval 635">
            <a:extLst>
              <a:ext uri="{FF2B5EF4-FFF2-40B4-BE49-F238E27FC236}">
                <a16:creationId xmlns:a16="http://schemas.microsoft.com/office/drawing/2014/main" id="{B0F97D52-D0EB-7D41-B2AF-DEFFF91AF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138" y="4797793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2" name="Oval 636">
            <a:extLst>
              <a:ext uri="{FF2B5EF4-FFF2-40B4-BE49-F238E27FC236}">
                <a16:creationId xmlns:a16="http://schemas.microsoft.com/office/drawing/2014/main" id="{79589EAB-456A-5E41-9961-50CFEE22C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512" y="4797793"/>
            <a:ext cx="3295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3" name="Oval 637">
            <a:extLst>
              <a:ext uri="{FF2B5EF4-FFF2-40B4-BE49-F238E27FC236}">
                <a16:creationId xmlns:a16="http://schemas.microsoft.com/office/drawing/2014/main" id="{3D8D761D-8A90-114C-99B7-D317633EF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224" y="4797793"/>
            <a:ext cx="3661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4" name="Oval 638">
            <a:extLst>
              <a:ext uri="{FF2B5EF4-FFF2-40B4-BE49-F238E27FC236}">
                <a16:creationId xmlns:a16="http://schemas.microsoft.com/office/drawing/2014/main" id="{68F8A4C8-9F39-AF48-9408-CD952AC24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761" y="5188964"/>
            <a:ext cx="3478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5" name="Oval 639">
            <a:extLst>
              <a:ext uri="{FF2B5EF4-FFF2-40B4-BE49-F238E27FC236}">
                <a16:creationId xmlns:a16="http://schemas.microsoft.com/office/drawing/2014/main" id="{07502C91-D93C-604C-B76E-E906CD5E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135" y="5188964"/>
            <a:ext cx="3295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6" name="Oval 640">
            <a:extLst>
              <a:ext uri="{FF2B5EF4-FFF2-40B4-BE49-F238E27FC236}">
                <a16:creationId xmlns:a16="http://schemas.microsoft.com/office/drawing/2014/main" id="{98EAFF5F-F2D1-E640-9566-F013CED81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677" y="5188964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7" name="Oval 641">
            <a:extLst>
              <a:ext uri="{FF2B5EF4-FFF2-40B4-BE49-F238E27FC236}">
                <a16:creationId xmlns:a16="http://schemas.microsoft.com/office/drawing/2014/main" id="{398974E9-830A-494A-A68F-B78BAFAF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220" y="5188964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8" name="Oval 642">
            <a:extLst>
              <a:ext uri="{FF2B5EF4-FFF2-40B4-BE49-F238E27FC236}">
                <a16:creationId xmlns:a16="http://schemas.microsoft.com/office/drawing/2014/main" id="{1A7F5CCD-0C2F-1445-AC83-58E2DD3EB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763" y="5188964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39" name="Oval 643">
            <a:extLst>
              <a:ext uri="{FF2B5EF4-FFF2-40B4-BE49-F238E27FC236}">
                <a16:creationId xmlns:a16="http://schemas.microsoft.com/office/drawing/2014/main" id="{4C6A5087-34F3-A441-960A-683307C20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307" y="5188964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0" name="Oval 644">
            <a:extLst>
              <a:ext uri="{FF2B5EF4-FFF2-40B4-BE49-F238E27FC236}">
                <a16:creationId xmlns:a16="http://schemas.microsoft.com/office/drawing/2014/main" id="{E3981A55-3DF2-1441-9CD2-E673912BF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80" y="5188964"/>
            <a:ext cx="3295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1" name="Oval 645">
            <a:extLst>
              <a:ext uri="{FF2B5EF4-FFF2-40B4-BE49-F238E27FC236}">
                <a16:creationId xmlns:a16="http://schemas.microsoft.com/office/drawing/2014/main" id="{55D73840-5C09-5B48-A51B-094983699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222" y="5188964"/>
            <a:ext cx="3478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2" name="Oval 646">
            <a:extLst>
              <a:ext uri="{FF2B5EF4-FFF2-40B4-BE49-F238E27FC236}">
                <a16:creationId xmlns:a16="http://schemas.microsoft.com/office/drawing/2014/main" id="{FC701B30-F877-8F40-9DB0-069FC721B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596" y="5188964"/>
            <a:ext cx="3295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3" name="Oval 647">
            <a:extLst>
              <a:ext uri="{FF2B5EF4-FFF2-40B4-BE49-F238E27FC236}">
                <a16:creationId xmlns:a16="http://schemas.microsoft.com/office/drawing/2014/main" id="{077AC6D7-9F4B-EE4E-B402-39B6B7D68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138" y="5188964"/>
            <a:ext cx="3478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4" name="Oval 648">
            <a:extLst>
              <a:ext uri="{FF2B5EF4-FFF2-40B4-BE49-F238E27FC236}">
                <a16:creationId xmlns:a16="http://schemas.microsoft.com/office/drawing/2014/main" id="{173C2781-BD1E-9748-AE80-3D4D53714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512" y="5188964"/>
            <a:ext cx="32950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5" name="Oval 649">
            <a:extLst>
              <a:ext uri="{FF2B5EF4-FFF2-40B4-BE49-F238E27FC236}">
                <a16:creationId xmlns:a16="http://schemas.microsoft.com/office/drawing/2014/main" id="{D05FA6AB-1867-6D4F-81B5-3D44DB5EF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224" y="5188964"/>
            <a:ext cx="36611" cy="2958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6" name="Oval 650">
            <a:extLst>
              <a:ext uri="{FF2B5EF4-FFF2-40B4-BE49-F238E27FC236}">
                <a16:creationId xmlns:a16="http://schemas.microsoft.com/office/drawing/2014/main" id="{005553FF-7F27-AC45-8156-92D76D533542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752902" y="4396628"/>
            <a:ext cx="31228" cy="3478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7" name="Oval 651">
            <a:extLst>
              <a:ext uri="{FF2B5EF4-FFF2-40B4-BE49-F238E27FC236}">
                <a16:creationId xmlns:a16="http://schemas.microsoft.com/office/drawing/2014/main" id="{93B6FEEA-47E0-2D44-8BD7-6EAD3145FA13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783200" y="4463192"/>
            <a:ext cx="32872" cy="3478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8" name="Oval 652">
            <a:extLst>
              <a:ext uri="{FF2B5EF4-FFF2-40B4-BE49-F238E27FC236}">
                <a16:creationId xmlns:a16="http://schemas.microsoft.com/office/drawing/2014/main" id="{C316725C-0687-E449-AD9D-57B36A75E035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818801" y="4526471"/>
            <a:ext cx="31229" cy="3478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49" name="Oval 653">
            <a:extLst>
              <a:ext uri="{FF2B5EF4-FFF2-40B4-BE49-F238E27FC236}">
                <a16:creationId xmlns:a16="http://schemas.microsoft.com/office/drawing/2014/main" id="{D7E1109B-8315-F24E-9FA1-AA00EEA6F7FF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849099" y="4593034"/>
            <a:ext cx="32872" cy="3478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0" name="Oval 654">
            <a:extLst>
              <a:ext uri="{FF2B5EF4-FFF2-40B4-BE49-F238E27FC236}">
                <a16:creationId xmlns:a16="http://schemas.microsoft.com/office/drawing/2014/main" id="{E0FC8C6F-C91D-C54B-A658-3C71D42AE97D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882964" y="4658050"/>
            <a:ext cx="32872" cy="329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1" name="Oval 655">
            <a:extLst>
              <a:ext uri="{FF2B5EF4-FFF2-40B4-BE49-F238E27FC236}">
                <a16:creationId xmlns:a16="http://schemas.microsoft.com/office/drawing/2014/main" id="{D7CB4F5E-FD7F-F948-9BA3-6183B40175FE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914998" y="4722877"/>
            <a:ext cx="32872" cy="3478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2" name="Oval 656">
            <a:extLst>
              <a:ext uri="{FF2B5EF4-FFF2-40B4-BE49-F238E27FC236}">
                <a16:creationId xmlns:a16="http://schemas.microsoft.com/office/drawing/2014/main" id="{BF0D321F-CDD1-624F-BBB2-B6DCB951F182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951514" y="4787071"/>
            <a:ext cx="31229" cy="329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3" name="Oval 657">
            <a:extLst>
              <a:ext uri="{FF2B5EF4-FFF2-40B4-BE49-F238E27FC236}">
                <a16:creationId xmlns:a16="http://schemas.microsoft.com/office/drawing/2014/main" id="{3622D826-4CCC-E544-B5EC-8B5653DC6D35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983547" y="4851899"/>
            <a:ext cx="31229" cy="3478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4" name="Oval 658">
            <a:extLst>
              <a:ext uri="{FF2B5EF4-FFF2-40B4-BE49-F238E27FC236}">
                <a16:creationId xmlns:a16="http://schemas.microsoft.com/office/drawing/2014/main" id="{252C6D41-CA26-8B4F-8FC4-811CAA4CC3F4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3015489" y="4918464"/>
            <a:ext cx="29585" cy="3478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5" name="Oval 659">
            <a:extLst>
              <a:ext uri="{FF2B5EF4-FFF2-40B4-BE49-F238E27FC236}">
                <a16:creationId xmlns:a16="http://schemas.microsoft.com/office/drawing/2014/main" id="{788C0836-8D77-3149-8EC5-04C901D5FFCA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3049447" y="4981741"/>
            <a:ext cx="31228" cy="3478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6" name="Oval 660">
            <a:extLst>
              <a:ext uri="{FF2B5EF4-FFF2-40B4-BE49-F238E27FC236}">
                <a16:creationId xmlns:a16="http://schemas.microsoft.com/office/drawing/2014/main" id="{4B313D9B-E2D8-F44B-A12A-8AD01A9D2B0C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3081388" y="5048305"/>
            <a:ext cx="29585" cy="3478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7" name="Oval 661">
            <a:extLst>
              <a:ext uri="{FF2B5EF4-FFF2-40B4-BE49-F238E27FC236}">
                <a16:creationId xmlns:a16="http://schemas.microsoft.com/office/drawing/2014/main" id="{9C80EB0F-3F5D-6D44-8769-676CD5DC4528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3113610" y="5113320"/>
            <a:ext cx="32872" cy="329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8" name="Oval 662">
            <a:extLst>
              <a:ext uri="{FF2B5EF4-FFF2-40B4-BE49-F238E27FC236}">
                <a16:creationId xmlns:a16="http://schemas.microsoft.com/office/drawing/2014/main" id="{6D8ADE41-D974-CF41-88B0-011A341CED52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3148295" y="5177327"/>
            <a:ext cx="31229" cy="3478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59" name="Oval 663">
            <a:extLst>
              <a:ext uri="{FF2B5EF4-FFF2-40B4-BE49-F238E27FC236}">
                <a16:creationId xmlns:a16="http://schemas.microsoft.com/office/drawing/2014/main" id="{35ECF1DC-2508-BD49-8DEC-58DBCA402005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44789" y="4555960"/>
            <a:ext cx="32872" cy="366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0" name="Oval 664">
            <a:extLst>
              <a:ext uri="{FF2B5EF4-FFF2-40B4-BE49-F238E27FC236}">
                <a16:creationId xmlns:a16="http://schemas.microsoft.com/office/drawing/2014/main" id="{F9701751-8B09-244D-8038-C868028BDA38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379570" y="4621891"/>
            <a:ext cx="32872" cy="329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1" name="Oval 665">
            <a:extLst>
              <a:ext uri="{FF2B5EF4-FFF2-40B4-BE49-F238E27FC236}">
                <a16:creationId xmlns:a16="http://schemas.microsoft.com/office/drawing/2014/main" id="{B8065221-1700-E641-9D7D-199CF40128EA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14257" y="4685896"/>
            <a:ext cx="31228" cy="3478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2" name="Oval 666">
            <a:extLst>
              <a:ext uri="{FF2B5EF4-FFF2-40B4-BE49-F238E27FC236}">
                <a16:creationId xmlns:a16="http://schemas.microsoft.com/office/drawing/2014/main" id="{797A683D-ADDB-704A-B9BD-843F29641D11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43637" y="4751547"/>
            <a:ext cx="32872" cy="366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3" name="Oval 667">
            <a:extLst>
              <a:ext uri="{FF2B5EF4-FFF2-40B4-BE49-F238E27FC236}">
                <a16:creationId xmlns:a16="http://schemas.microsoft.com/office/drawing/2014/main" id="{481D8C2E-9B19-F84F-ABA0-16977807D5A6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480156" y="4815740"/>
            <a:ext cx="31229" cy="3478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4" name="Oval 668">
            <a:extLst>
              <a:ext uri="{FF2B5EF4-FFF2-40B4-BE49-F238E27FC236}">
                <a16:creationId xmlns:a16="http://schemas.microsoft.com/office/drawing/2014/main" id="{F3DD13BC-8C91-2C41-8547-0C0FD0A14C95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09537" y="4881389"/>
            <a:ext cx="32872" cy="366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5" name="Oval 669">
            <a:extLst>
              <a:ext uri="{FF2B5EF4-FFF2-40B4-BE49-F238E27FC236}">
                <a16:creationId xmlns:a16="http://schemas.microsoft.com/office/drawing/2014/main" id="{6B6E7102-FC68-6A43-8E6F-CB6718BBE0CF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45139" y="4946497"/>
            <a:ext cx="31228" cy="329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6" name="Oval 670">
            <a:extLst>
              <a:ext uri="{FF2B5EF4-FFF2-40B4-BE49-F238E27FC236}">
                <a16:creationId xmlns:a16="http://schemas.microsoft.com/office/drawing/2014/main" id="{E339E901-55A1-1A4B-A9F3-3E826813EB63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577266" y="5011419"/>
            <a:ext cx="32872" cy="329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7" name="Oval 671">
            <a:extLst>
              <a:ext uri="{FF2B5EF4-FFF2-40B4-BE49-F238E27FC236}">
                <a16:creationId xmlns:a16="http://schemas.microsoft.com/office/drawing/2014/main" id="{23FE2119-3D87-4340-A22A-1126D1B68EBD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10028" y="5075332"/>
            <a:ext cx="29585" cy="366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8" name="Oval 672">
            <a:extLst>
              <a:ext uri="{FF2B5EF4-FFF2-40B4-BE49-F238E27FC236}">
                <a16:creationId xmlns:a16="http://schemas.microsoft.com/office/drawing/2014/main" id="{663EA737-ECDB-F343-B372-E5B2EFD34D31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43165" y="5142904"/>
            <a:ext cx="32872" cy="32950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69" name="Oval 673">
            <a:extLst>
              <a:ext uri="{FF2B5EF4-FFF2-40B4-BE49-F238E27FC236}">
                <a16:creationId xmlns:a16="http://schemas.microsoft.com/office/drawing/2014/main" id="{FD318314-C218-8845-8538-3D861024F2EF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675926" y="5206818"/>
            <a:ext cx="29585" cy="366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0770" name="Oval 674">
            <a:extLst>
              <a:ext uri="{FF2B5EF4-FFF2-40B4-BE49-F238E27FC236}">
                <a16:creationId xmlns:a16="http://schemas.microsoft.com/office/drawing/2014/main" id="{27DCA00A-9A98-E440-B948-D84F718B42A3}"/>
              </a:ext>
            </a:extLst>
          </p:cNvPr>
          <p:cNvSpPr>
            <a:spLocks noChangeArrowheads="1"/>
          </p:cNvSpPr>
          <p:nvPr/>
        </p:nvSpPr>
        <p:spPr bwMode="auto">
          <a:xfrm rot="3960000">
            <a:off x="2707233" y="5270917"/>
            <a:ext cx="32872" cy="36611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40094" name="AutoShape 675">
            <a:extLst>
              <a:ext uri="{FF2B5EF4-FFF2-40B4-BE49-F238E27FC236}">
                <a16:creationId xmlns:a16="http://schemas.microsoft.com/office/drawing/2014/main" id="{6A9E32A2-1A0F-ED4C-A9F0-198734AE8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251" y="4528246"/>
            <a:ext cx="633360" cy="627846"/>
          </a:xfrm>
          <a:prstGeom prst="star16">
            <a:avLst>
              <a:gd name="adj" fmla="val 37500"/>
            </a:avLst>
          </a:prstGeom>
          <a:noFill/>
          <a:ln w="12700">
            <a:solidFill>
              <a:srgbClr val="FF2C2C"/>
            </a:solidFill>
            <a:miter lim="800000"/>
            <a:headEnd/>
            <a:tailEnd/>
          </a:ln>
          <a:effectLst>
            <a:prstShdw prst="shdw17" dist="17961" dir="2700000">
              <a:srgbClr val="991A1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grpSp>
        <p:nvGrpSpPr>
          <p:cNvPr id="40095" name="Group 676">
            <a:extLst>
              <a:ext uri="{FF2B5EF4-FFF2-40B4-BE49-F238E27FC236}">
                <a16:creationId xmlns:a16="http://schemas.microsoft.com/office/drawing/2014/main" id="{6B51043F-FCF6-2348-BA5B-0EA1687056E1}"/>
              </a:ext>
            </a:extLst>
          </p:cNvPr>
          <p:cNvGrpSpPr>
            <a:grpSpLocks/>
          </p:cNvGrpSpPr>
          <p:nvPr/>
        </p:nvGrpSpPr>
        <p:grpSpPr bwMode="auto">
          <a:xfrm>
            <a:off x="4446189" y="5797088"/>
            <a:ext cx="728547" cy="683728"/>
            <a:chOff x="2330" y="3664"/>
            <a:chExt cx="398" cy="416"/>
          </a:xfrm>
        </p:grpSpPr>
        <p:sp>
          <p:nvSpPr>
            <p:cNvPr id="3460773" name="Arc 677">
              <a:extLst>
                <a:ext uri="{FF2B5EF4-FFF2-40B4-BE49-F238E27FC236}">
                  <a16:creationId xmlns:a16="http://schemas.microsoft.com/office/drawing/2014/main" id="{3C0A6739-45DC-0649-9335-92E1612D2EEA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93" y="3675"/>
              <a:ext cx="29" cy="61"/>
            </a:xfrm>
            <a:custGeom>
              <a:avLst/>
              <a:gdLst>
                <a:gd name="T0" fmla="*/ 28 w 21600"/>
                <a:gd name="T1" fmla="*/ 61 h 21937"/>
                <a:gd name="T2" fmla="*/ 0 w 21600"/>
                <a:gd name="T3" fmla="*/ 0 h 21937"/>
                <a:gd name="T4" fmla="*/ 29 w 21600"/>
                <a:gd name="T5" fmla="*/ 1 h 219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74" name="Arc 678">
              <a:extLst>
                <a:ext uri="{FF2B5EF4-FFF2-40B4-BE49-F238E27FC236}">
                  <a16:creationId xmlns:a16="http://schemas.microsoft.com/office/drawing/2014/main" id="{87B98526-24FD-1543-B6D6-313603C1A240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66" y="3736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75" name="Arc 679">
              <a:extLst>
                <a:ext uri="{FF2B5EF4-FFF2-40B4-BE49-F238E27FC236}">
                  <a16:creationId xmlns:a16="http://schemas.microsoft.com/office/drawing/2014/main" id="{AF83E662-CAFA-8545-9F09-C3CEEBCECAEA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30" y="3719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76" name="Arc 680">
              <a:extLst>
                <a:ext uri="{FF2B5EF4-FFF2-40B4-BE49-F238E27FC236}">
                  <a16:creationId xmlns:a16="http://schemas.microsoft.com/office/drawing/2014/main" id="{787C717E-20D9-0D4E-B79A-1476A8DCF18F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30" y="3697"/>
              <a:ext cx="21" cy="61"/>
            </a:xfrm>
            <a:custGeom>
              <a:avLst/>
              <a:gdLst>
                <a:gd name="T0" fmla="*/ 0 w 21597"/>
                <a:gd name="T1" fmla="*/ 60 h 21576"/>
                <a:gd name="T2" fmla="*/ 20 w 21597"/>
                <a:gd name="T3" fmla="*/ 0 h 21576"/>
                <a:gd name="T4" fmla="*/ 21 w 21597"/>
                <a:gd name="T5" fmla="*/ 61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77" name="Arc 681">
              <a:extLst>
                <a:ext uri="{FF2B5EF4-FFF2-40B4-BE49-F238E27FC236}">
                  <a16:creationId xmlns:a16="http://schemas.microsoft.com/office/drawing/2014/main" id="{69953EA2-415D-DE4B-B015-0E40ECDB8685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88" y="3750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78" name="Arc 682">
              <a:extLst>
                <a:ext uri="{FF2B5EF4-FFF2-40B4-BE49-F238E27FC236}">
                  <a16:creationId xmlns:a16="http://schemas.microsoft.com/office/drawing/2014/main" id="{EB3F4885-F63B-244A-B6A8-4F361681E21A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48" y="3732"/>
              <a:ext cx="27" cy="61"/>
            </a:xfrm>
            <a:custGeom>
              <a:avLst/>
              <a:gdLst>
                <a:gd name="T0" fmla="*/ 26 w 21600"/>
                <a:gd name="T1" fmla="*/ 61 h 21934"/>
                <a:gd name="T2" fmla="*/ 0 w 21600"/>
                <a:gd name="T3" fmla="*/ 0 h 21934"/>
                <a:gd name="T4" fmla="*/ 27 w 21600"/>
                <a:gd name="T5" fmla="*/ 1 h 219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79" name="Arc 683">
              <a:extLst>
                <a:ext uri="{FF2B5EF4-FFF2-40B4-BE49-F238E27FC236}">
                  <a16:creationId xmlns:a16="http://schemas.microsoft.com/office/drawing/2014/main" id="{CE57E165-04DD-9B4D-B9CD-AA3A76A41DFF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24" y="3795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28 w 22385"/>
                <a:gd name="T3" fmla="*/ 61 h 21600"/>
                <a:gd name="T4" fmla="*/ 1 w 22385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0" name="Arc 684">
              <a:extLst>
                <a:ext uri="{FF2B5EF4-FFF2-40B4-BE49-F238E27FC236}">
                  <a16:creationId xmlns:a16="http://schemas.microsoft.com/office/drawing/2014/main" id="{7FF2D968-B1C1-024A-AAB4-1F5016859E9C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30" y="3982"/>
              <a:ext cx="29" cy="61"/>
            </a:xfrm>
            <a:custGeom>
              <a:avLst/>
              <a:gdLst>
                <a:gd name="T0" fmla="*/ 29 w 22357"/>
                <a:gd name="T1" fmla="*/ 0 h 21600"/>
                <a:gd name="T2" fmla="*/ 0 w 22357"/>
                <a:gd name="T3" fmla="*/ 61 h 21600"/>
                <a:gd name="T4" fmla="*/ 1 w 223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1" name="Arc 685">
              <a:extLst>
                <a:ext uri="{FF2B5EF4-FFF2-40B4-BE49-F238E27FC236}">
                  <a16:creationId xmlns:a16="http://schemas.microsoft.com/office/drawing/2014/main" id="{1B26EFFB-43A3-2040-81E6-D022E9248AF1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3959"/>
              <a:ext cx="29" cy="61"/>
            </a:xfrm>
            <a:custGeom>
              <a:avLst/>
              <a:gdLst>
                <a:gd name="T0" fmla="*/ 0 w 21597"/>
                <a:gd name="T1" fmla="*/ 60 h 21587"/>
                <a:gd name="T2" fmla="*/ 28 w 21597"/>
                <a:gd name="T3" fmla="*/ 0 h 21587"/>
                <a:gd name="T4" fmla="*/ 29 w 21597"/>
                <a:gd name="T5" fmla="*/ 61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2" name="Arc 686">
              <a:extLst>
                <a:ext uri="{FF2B5EF4-FFF2-40B4-BE49-F238E27FC236}">
                  <a16:creationId xmlns:a16="http://schemas.microsoft.com/office/drawing/2014/main" id="{3035CA97-D7E3-8941-8B7F-D0C7C1B42EB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4019"/>
              <a:ext cx="22" cy="61"/>
            </a:xfrm>
            <a:custGeom>
              <a:avLst/>
              <a:gdLst>
                <a:gd name="T0" fmla="*/ 21 w 21600"/>
                <a:gd name="T1" fmla="*/ 61 h 21577"/>
                <a:gd name="T2" fmla="*/ 0 w 21600"/>
                <a:gd name="T3" fmla="*/ 0 h 21577"/>
                <a:gd name="T4" fmla="*/ 22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3" name="Arc 687">
              <a:extLst>
                <a:ext uri="{FF2B5EF4-FFF2-40B4-BE49-F238E27FC236}">
                  <a16:creationId xmlns:a16="http://schemas.microsoft.com/office/drawing/2014/main" id="{ADD35AE4-BC18-CC43-96D7-4DEDA7BD0AD4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705" y="3976"/>
              <a:ext cx="23" cy="61"/>
            </a:xfrm>
            <a:custGeom>
              <a:avLst/>
              <a:gdLst>
                <a:gd name="T0" fmla="*/ 0 w 22570"/>
                <a:gd name="T1" fmla="*/ 0 h 21600"/>
                <a:gd name="T2" fmla="*/ 23 w 22570"/>
                <a:gd name="T3" fmla="*/ 60 h 21600"/>
                <a:gd name="T4" fmla="*/ 1 w 22570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70" h="21600" fill="none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</a:path>
                <a:path w="22570" h="21600" stroke="0" extrusionOk="0">
                  <a:moveTo>
                    <a:pt x="-1" y="21"/>
                  </a:moveTo>
                  <a:cubicBezTo>
                    <a:pt x="324" y="7"/>
                    <a:pt x="648" y="-1"/>
                    <a:pt x="973" y="-1"/>
                  </a:cubicBezTo>
                  <a:cubicBezTo>
                    <a:pt x="12763" y="-1"/>
                    <a:pt x="22375" y="9454"/>
                    <a:pt x="22570" y="21242"/>
                  </a:cubicBezTo>
                  <a:lnTo>
                    <a:pt x="973" y="21600"/>
                  </a:lnTo>
                  <a:lnTo>
                    <a:pt x="-1" y="2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4" name="Arc 688">
              <a:extLst>
                <a:ext uri="{FF2B5EF4-FFF2-40B4-BE49-F238E27FC236}">
                  <a16:creationId xmlns:a16="http://schemas.microsoft.com/office/drawing/2014/main" id="{1614B1F0-6FF3-AE41-9F94-167AE24D12C7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5" y="3924"/>
              <a:ext cx="28" cy="62"/>
            </a:xfrm>
            <a:custGeom>
              <a:avLst/>
              <a:gdLst>
                <a:gd name="T0" fmla="*/ 28 w 21600"/>
                <a:gd name="T1" fmla="*/ 0 h 21951"/>
                <a:gd name="T2" fmla="*/ 0 w 21600"/>
                <a:gd name="T3" fmla="*/ 62 h 21951"/>
                <a:gd name="T4" fmla="*/ 0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5" name="Arc 689">
              <a:extLst>
                <a:ext uri="{FF2B5EF4-FFF2-40B4-BE49-F238E27FC236}">
                  <a16:creationId xmlns:a16="http://schemas.microsoft.com/office/drawing/2014/main" id="{EEC9338F-7008-824A-A0E1-1A4F12198474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0" y="3897"/>
              <a:ext cx="28" cy="62"/>
            </a:xfrm>
            <a:custGeom>
              <a:avLst/>
              <a:gdLst>
                <a:gd name="T0" fmla="*/ 0 w 21600"/>
                <a:gd name="T1" fmla="*/ 62 h 21586"/>
                <a:gd name="T2" fmla="*/ 27 w 21600"/>
                <a:gd name="T3" fmla="*/ 0 h 21586"/>
                <a:gd name="T4" fmla="*/ 28 w 21600"/>
                <a:gd name="T5" fmla="*/ 62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6" name="Arc 690">
              <a:extLst>
                <a:ext uri="{FF2B5EF4-FFF2-40B4-BE49-F238E27FC236}">
                  <a16:creationId xmlns:a16="http://schemas.microsoft.com/office/drawing/2014/main" id="{668CF561-ECAB-0040-B2BD-90933B5F9FC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12" y="3970"/>
              <a:ext cx="21" cy="61"/>
            </a:xfrm>
            <a:custGeom>
              <a:avLst/>
              <a:gdLst>
                <a:gd name="T0" fmla="*/ 21 w 21600"/>
                <a:gd name="T1" fmla="*/ 61 h 21957"/>
                <a:gd name="T2" fmla="*/ 0 w 21600"/>
                <a:gd name="T3" fmla="*/ 0 h 21957"/>
                <a:gd name="T4" fmla="*/ 21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7" name="Arc 691">
              <a:extLst>
                <a:ext uri="{FF2B5EF4-FFF2-40B4-BE49-F238E27FC236}">
                  <a16:creationId xmlns:a16="http://schemas.microsoft.com/office/drawing/2014/main" id="{34703291-D687-9349-8705-1E57F65C66FE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41" y="391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22 w 22604"/>
                <a:gd name="T3" fmla="*/ 61 h 21600"/>
                <a:gd name="T4" fmla="*/ 1 w 22604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8" name="Arc 692">
              <a:extLst>
                <a:ext uri="{FF2B5EF4-FFF2-40B4-BE49-F238E27FC236}">
                  <a16:creationId xmlns:a16="http://schemas.microsoft.com/office/drawing/2014/main" id="{1FBC129F-2672-B747-B7F8-E2D5EBAA35CC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06" y="3868"/>
              <a:ext cx="30" cy="63"/>
            </a:xfrm>
            <a:custGeom>
              <a:avLst/>
              <a:gdLst>
                <a:gd name="T0" fmla="*/ 30 w 22364"/>
                <a:gd name="T1" fmla="*/ 0 h 21957"/>
                <a:gd name="T2" fmla="*/ 0 w 22364"/>
                <a:gd name="T3" fmla="*/ 63 h 21957"/>
                <a:gd name="T4" fmla="*/ 1 w 22364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89" name="Arc 693">
              <a:extLst>
                <a:ext uri="{FF2B5EF4-FFF2-40B4-BE49-F238E27FC236}">
                  <a16:creationId xmlns:a16="http://schemas.microsoft.com/office/drawing/2014/main" id="{BD2CAAB8-8611-914B-9EBE-BD9CDD6E408B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1" y="3842"/>
              <a:ext cx="29" cy="61"/>
            </a:xfrm>
            <a:custGeom>
              <a:avLst/>
              <a:gdLst>
                <a:gd name="T0" fmla="*/ 0 w 21597"/>
                <a:gd name="T1" fmla="*/ 60 h 21588"/>
                <a:gd name="T2" fmla="*/ 28 w 21597"/>
                <a:gd name="T3" fmla="*/ 0 h 21588"/>
                <a:gd name="T4" fmla="*/ 29 w 21597"/>
                <a:gd name="T5" fmla="*/ 61 h 215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90" name="Arc 694">
              <a:extLst>
                <a:ext uri="{FF2B5EF4-FFF2-40B4-BE49-F238E27FC236}">
                  <a16:creationId xmlns:a16="http://schemas.microsoft.com/office/drawing/2014/main" id="{E5D6100C-B044-0045-8A77-6DF0E866018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48" y="3914"/>
              <a:ext cx="21" cy="61"/>
            </a:xfrm>
            <a:custGeom>
              <a:avLst/>
              <a:gdLst>
                <a:gd name="T0" fmla="*/ 21 w 21600"/>
                <a:gd name="T1" fmla="*/ 61 h 21600"/>
                <a:gd name="T2" fmla="*/ 0 w 21600"/>
                <a:gd name="T3" fmla="*/ 0 h 21600"/>
                <a:gd name="T4" fmla="*/ 21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91" name="Arc 695">
              <a:extLst>
                <a:ext uri="{FF2B5EF4-FFF2-40B4-BE49-F238E27FC236}">
                  <a16:creationId xmlns:a16="http://schemas.microsoft.com/office/drawing/2014/main" id="{A64054E0-6963-6C43-BEA6-6A75AA633A8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82" y="3856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22 w 22592"/>
                <a:gd name="T3" fmla="*/ 60 h 21600"/>
                <a:gd name="T4" fmla="*/ 1 w 22592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92" name="Arc 696">
              <a:extLst>
                <a:ext uri="{FF2B5EF4-FFF2-40B4-BE49-F238E27FC236}">
                  <a16:creationId xmlns:a16="http://schemas.microsoft.com/office/drawing/2014/main" id="{D635BD3F-9C47-5F49-B7DF-ACF18EFCDA1F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43" y="3805"/>
              <a:ext cx="30" cy="63"/>
            </a:xfrm>
            <a:custGeom>
              <a:avLst/>
              <a:gdLst>
                <a:gd name="T0" fmla="*/ 30 w 22364"/>
                <a:gd name="T1" fmla="*/ 0 h 21957"/>
                <a:gd name="T2" fmla="*/ 0 w 22364"/>
                <a:gd name="T3" fmla="*/ 63 h 21957"/>
                <a:gd name="T4" fmla="*/ 1 w 22364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93" name="Arc 697">
              <a:extLst>
                <a:ext uri="{FF2B5EF4-FFF2-40B4-BE49-F238E27FC236}">
                  <a16:creationId xmlns:a16="http://schemas.microsoft.com/office/drawing/2014/main" id="{D8313028-C090-354E-8D03-3AC414DA919F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9" y="3779"/>
              <a:ext cx="29" cy="61"/>
            </a:xfrm>
            <a:custGeom>
              <a:avLst/>
              <a:gdLst>
                <a:gd name="T0" fmla="*/ 0 w 21597"/>
                <a:gd name="T1" fmla="*/ 60 h 21588"/>
                <a:gd name="T2" fmla="*/ 28 w 21597"/>
                <a:gd name="T3" fmla="*/ 0 h 21588"/>
                <a:gd name="T4" fmla="*/ 29 w 21597"/>
                <a:gd name="T5" fmla="*/ 61 h 215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94" name="Arc 698">
              <a:extLst>
                <a:ext uri="{FF2B5EF4-FFF2-40B4-BE49-F238E27FC236}">
                  <a16:creationId xmlns:a16="http://schemas.microsoft.com/office/drawing/2014/main" id="{36AC1AF8-494D-1444-85B0-6F7B169F5643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0" y="3853"/>
              <a:ext cx="22" cy="62"/>
            </a:xfrm>
            <a:custGeom>
              <a:avLst/>
              <a:gdLst>
                <a:gd name="T0" fmla="*/ 21 w 21600"/>
                <a:gd name="T1" fmla="*/ 62 h 21919"/>
                <a:gd name="T2" fmla="*/ 0 w 21600"/>
                <a:gd name="T3" fmla="*/ 0 h 21919"/>
                <a:gd name="T4" fmla="*/ 22 w 21600"/>
                <a:gd name="T5" fmla="*/ 1 h 219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19" fill="none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</a:path>
                <a:path w="21600" h="21919" stroke="0" extrusionOk="0">
                  <a:moveTo>
                    <a:pt x="20587" y="21919"/>
                  </a:moveTo>
                  <a:cubicBezTo>
                    <a:pt x="9064" y="21378"/>
                    <a:pt x="0" y="11878"/>
                    <a:pt x="0" y="343"/>
                  </a:cubicBezTo>
                  <a:cubicBezTo>
                    <a:pt x="0" y="228"/>
                    <a:pt x="0" y="114"/>
                    <a:pt x="2" y="-1"/>
                  </a:cubicBezTo>
                  <a:lnTo>
                    <a:pt x="21600" y="343"/>
                  </a:lnTo>
                  <a:lnTo>
                    <a:pt x="20587" y="2191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95" name="Arc 699">
              <a:extLst>
                <a:ext uri="{FF2B5EF4-FFF2-40B4-BE49-F238E27FC236}">
                  <a16:creationId xmlns:a16="http://schemas.microsoft.com/office/drawing/2014/main" id="{56BED871-39A4-9C43-9E7F-CBC8C08E942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20" y="3795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22 w 22616"/>
                <a:gd name="T3" fmla="*/ 60 h 21600"/>
                <a:gd name="T4" fmla="*/ 1 w 22616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96" name="Arc 700">
              <a:extLst>
                <a:ext uri="{FF2B5EF4-FFF2-40B4-BE49-F238E27FC236}">
                  <a16:creationId xmlns:a16="http://schemas.microsoft.com/office/drawing/2014/main" id="{8AD8CAB1-BBBC-F548-90DF-9AF5215D52BB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77" y="3664"/>
              <a:ext cx="22" cy="61"/>
            </a:xfrm>
            <a:custGeom>
              <a:avLst/>
              <a:gdLst>
                <a:gd name="T0" fmla="*/ 22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096" name="Group 701">
            <a:extLst>
              <a:ext uri="{FF2B5EF4-FFF2-40B4-BE49-F238E27FC236}">
                <a16:creationId xmlns:a16="http://schemas.microsoft.com/office/drawing/2014/main" id="{7C2DBBA3-B39C-C84D-84CA-464A15BCE921}"/>
              </a:ext>
            </a:extLst>
          </p:cNvPr>
          <p:cNvGrpSpPr>
            <a:grpSpLocks/>
          </p:cNvGrpSpPr>
          <p:nvPr/>
        </p:nvGrpSpPr>
        <p:grpSpPr bwMode="auto">
          <a:xfrm>
            <a:off x="2615669" y="5783939"/>
            <a:ext cx="710242" cy="701808"/>
            <a:chOff x="1330" y="3656"/>
            <a:chExt cx="388" cy="427"/>
          </a:xfrm>
        </p:grpSpPr>
        <p:sp>
          <p:nvSpPr>
            <p:cNvPr id="3460798" name="Arc 702">
              <a:extLst>
                <a:ext uri="{FF2B5EF4-FFF2-40B4-BE49-F238E27FC236}">
                  <a16:creationId xmlns:a16="http://schemas.microsoft.com/office/drawing/2014/main" id="{BD6EBB25-8F41-4D44-A857-4F97DD0D23C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24" y="3666"/>
              <a:ext cx="29" cy="60"/>
            </a:xfrm>
            <a:custGeom>
              <a:avLst/>
              <a:gdLst>
                <a:gd name="T0" fmla="*/ 29 w 22357"/>
                <a:gd name="T1" fmla="*/ 0 h 21600"/>
                <a:gd name="T2" fmla="*/ 0 w 22357"/>
                <a:gd name="T3" fmla="*/ 60 h 21600"/>
                <a:gd name="T4" fmla="*/ 1 w 223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799" name="Arc 703">
              <a:extLst>
                <a:ext uri="{FF2B5EF4-FFF2-40B4-BE49-F238E27FC236}">
                  <a16:creationId xmlns:a16="http://schemas.microsoft.com/office/drawing/2014/main" id="{51304FE6-C0C1-4E4A-A664-127EFBFC4B28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3" y="3727"/>
              <a:ext cx="29" cy="61"/>
            </a:xfrm>
            <a:custGeom>
              <a:avLst/>
              <a:gdLst>
                <a:gd name="T0" fmla="*/ 0 w 21600"/>
                <a:gd name="T1" fmla="*/ 61 h 21587"/>
                <a:gd name="T2" fmla="*/ 28 w 21600"/>
                <a:gd name="T3" fmla="*/ 0 h 21587"/>
                <a:gd name="T4" fmla="*/ 29 w 21600"/>
                <a:gd name="T5" fmla="*/ 61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47"/>
                    <a:pt x="9223" y="400"/>
                    <a:pt x="20855" y="-1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0" name="Arc 704">
              <a:extLst>
                <a:ext uri="{FF2B5EF4-FFF2-40B4-BE49-F238E27FC236}">
                  <a16:creationId xmlns:a16="http://schemas.microsoft.com/office/drawing/2014/main" id="{9D56C114-9E7D-C440-AEC4-3A90DEEF7947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95" y="3712"/>
              <a:ext cx="22" cy="61"/>
            </a:xfrm>
            <a:custGeom>
              <a:avLst/>
              <a:gdLst>
                <a:gd name="T0" fmla="*/ 22 w 21600"/>
                <a:gd name="T1" fmla="*/ 61 h 21957"/>
                <a:gd name="T2" fmla="*/ 0 w 21600"/>
                <a:gd name="T3" fmla="*/ 0 h 21957"/>
                <a:gd name="T4" fmla="*/ 22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1" name="Arc 705">
              <a:extLst>
                <a:ext uri="{FF2B5EF4-FFF2-40B4-BE49-F238E27FC236}">
                  <a16:creationId xmlns:a16="http://schemas.microsoft.com/office/drawing/2014/main" id="{FA11022A-8DD8-3646-95E7-2121A97F5FBA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96" y="3686"/>
              <a:ext cx="22" cy="62"/>
            </a:xfrm>
            <a:custGeom>
              <a:avLst/>
              <a:gdLst>
                <a:gd name="T0" fmla="*/ 0 w 21600"/>
                <a:gd name="T1" fmla="*/ 0 h 21600"/>
                <a:gd name="T2" fmla="*/ 22 w 21600"/>
                <a:gd name="T3" fmla="*/ 62 h 21600"/>
                <a:gd name="T4" fmla="*/ 0 w 21600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2" name="Arc 706">
              <a:extLst>
                <a:ext uri="{FF2B5EF4-FFF2-40B4-BE49-F238E27FC236}">
                  <a16:creationId xmlns:a16="http://schemas.microsoft.com/office/drawing/2014/main" id="{B885D276-A741-0C48-9CE6-CDD4F184EFD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0" y="3740"/>
              <a:ext cx="22" cy="61"/>
            </a:xfrm>
            <a:custGeom>
              <a:avLst/>
              <a:gdLst>
                <a:gd name="T0" fmla="*/ 0 w 21597"/>
                <a:gd name="T1" fmla="*/ 0 h 21600"/>
                <a:gd name="T2" fmla="*/ 22 w 21597"/>
                <a:gd name="T3" fmla="*/ 60 h 21600"/>
                <a:gd name="T4" fmla="*/ 0 w 21597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0" y="-1"/>
                    <a:pt x="21402" y="9454"/>
                    <a:pt x="21597" y="21242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3" name="Arc 707">
              <a:extLst>
                <a:ext uri="{FF2B5EF4-FFF2-40B4-BE49-F238E27FC236}">
                  <a16:creationId xmlns:a16="http://schemas.microsoft.com/office/drawing/2014/main" id="{C6FE7AC7-BABD-E54E-AD9A-5D7F529EEB81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73" y="3725"/>
              <a:ext cx="27" cy="61"/>
            </a:xfrm>
            <a:custGeom>
              <a:avLst/>
              <a:gdLst>
                <a:gd name="T0" fmla="*/ 27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4" name="Arc 708">
              <a:extLst>
                <a:ext uri="{FF2B5EF4-FFF2-40B4-BE49-F238E27FC236}">
                  <a16:creationId xmlns:a16="http://schemas.microsoft.com/office/drawing/2014/main" id="{48557A52-7186-F14E-80B1-1312A3A047A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99" y="3788"/>
              <a:ext cx="28" cy="61"/>
            </a:xfrm>
            <a:custGeom>
              <a:avLst/>
              <a:gdLst>
                <a:gd name="T0" fmla="*/ 0 w 21600"/>
                <a:gd name="T1" fmla="*/ 61 h 21586"/>
                <a:gd name="T2" fmla="*/ 27 w 21600"/>
                <a:gd name="T3" fmla="*/ 0 h 21586"/>
                <a:gd name="T4" fmla="*/ 28 w 21600"/>
                <a:gd name="T5" fmla="*/ 61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5" name="Arc 709">
              <a:extLst>
                <a:ext uri="{FF2B5EF4-FFF2-40B4-BE49-F238E27FC236}">
                  <a16:creationId xmlns:a16="http://schemas.microsoft.com/office/drawing/2014/main" id="{0712F1F7-2A8C-D54F-93A4-40112C6F7D0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9" y="3982"/>
              <a:ext cx="29" cy="62"/>
            </a:xfrm>
            <a:custGeom>
              <a:avLst/>
              <a:gdLst>
                <a:gd name="T0" fmla="*/ 28 w 21600"/>
                <a:gd name="T1" fmla="*/ 62 h 21587"/>
                <a:gd name="T2" fmla="*/ 0 w 21600"/>
                <a:gd name="T3" fmla="*/ 0 h 21587"/>
                <a:gd name="T4" fmla="*/ 29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6" name="Arc 710">
              <a:extLst>
                <a:ext uri="{FF2B5EF4-FFF2-40B4-BE49-F238E27FC236}">
                  <a16:creationId xmlns:a16="http://schemas.microsoft.com/office/drawing/2014/main" id="{EFF15A38-1F58-5F49-B330-6FB559A3B4C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43" y="3958"/>
              <a:ext cx="30" cy="63"/>
            </a:xfrm>
            <a:custGeom>
              <a:avLst/>
              <a:gdLst>
                <a:gd name="T0" fmla="*/ 0 w 22344"/>
                <a:gd name="T1" fmla="*/ 0 h 21600"/>
                <a:gd name="T2" fmla="*/ 30 w 22344"/>
                <a:gd name="T3" fmla="*/ 63 h 21600"/>
                <a:gd name="T4" fmla="*/ 1 w 22344"/>
                <a:gd name="T5" fmla="*/ 63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7" name="Arc 711">
              <a:extLst>
                <a:ext uri="{FF2B5EF4-FFF2-40B4-BE49-F238E27FC236}">
                  <a16:creationId xmlns:a16="http://schemas.microsoft.com/office/drawing/2014/main" id="{E75E9A9A-D779-7E45-9634-DD3B68B8D06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3" y="4021"/>
              <a:ext cx="21" cy="62"/>
            </a:xfrm>
            <a:custGeom>
              <a:avLst/>
              <a:gdLst>
                <a:gd name="T0" fmla="*/ 21 w 21600"/>
                <a:gd name="T1" fmla="*/ 0 h 21951"/>
                <a:gd name="T2" fmla="*/ 0 w 21600"/>
                <a:gd name="T3" fmla="*/ 62 h 21951"/>
                <a:gd name="T4" fmla="*/ 0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</a:path>
                <a:path w="21600" h="21951" stroke="0" extrusionOk="0">
                  <a:moveTo>
                    <a:pt x="21597" y="-1"/>
                  </a:moveTo>
                  <a:cubicBezTo>
                    <a:pt x="21599" y="116"/>
                    <a:pt x="21600" y="233"/>
                    <a:pt x="21600" y="351"/>
                  </a:cubicBezTo>
                  <a:cubicBezTo>
                    <a:pt x="21600" y="12280"/>
                    <a:pt x="11929" y="21951"/>
                    <a:pt x="-1" y="21951"/>
                  </a:cubicBezTo>
                  <a:lnTo>
                    <a:pt x="0" y="351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8" name="Arc 712">
              <a:extLst>
                <a:ext uri="{FF2B5EF4-FFF2-40B4-BE49-F238E27FC236}">
                  <a16:creationId xmlns:a16="http://schemas.microsoft.com/office/drawing/2014/main" id="{C7269186-D144-3F46-910B-922116F927BB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0" y="3979"/>
              <a:ext cx="22" cy="61"/>
            </a:xfrm>
            <a:custGeom>
              <a:avLst/>
              <a:gdLst>
                <a:gd name="T0" fmla="*/ 0 w 21597"/>
                <a:gd name="T1" fmla="*/ 60 h 21579"/>
                <a:gd name="T2" fmla="*/ 21 w 21597"/>
                <a:gd name="T3" fmla="*/ 0 h 21579"/>
                <a:gd name="T4" fmla="*/ 22 w 21597"/>
                <a:gd name="T5" fmla="*/ 61 h 215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09" name="Arc 713">
              <a:extLst>
                <a:ext uri="{FF2B5EF4-FFF2-40B4-BE49-F238E27FC236}">
                  <a16:creationId xmlns:a16="http://schemas.microsoft.com/office/drawing/2014/main" id="{11848764-4AB6-1C49-A24C-2B10C1CC3D8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1" y="3920"/>
              <a:ext cx="29" cy="62"/>
            </a:xfrm>
            <a:custGeom>
              <a:avLst/>
              <a:gdLst>
                <a:gd name="T0" fmla="*/ 29 w 21600"/>
                <a:gd name="T1" fmla="*/ 62 h 21600"/>
                <a:gd name="T2" fmla="*/ 0 w 21600"/>
                <a:gd name="T3" fmla="*/ 0 h 21600"/>
                <a:gd name="T4" fmla="*/ 29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0" name="Arc 714">
              <a:extLst>
                <a:ext uri="{FF2B5EF4-FFF2-40B4-BE49-F238E27FC236}">
                  <a16:creationId xmlns:a16="http://schemas.microsoft.com/office/drawing/2014/main" id="{1A5EE95A-0D0D-E140-8199-A19824499FC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6" y="389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29 w 22357"/>
                <a:gd name="T3" fmla="*/ 62 h 21600"/>
                <a:gd name="T4" fmla="*/ 1 w 22357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1" name="Arc 715">
              <a:extLst>
                <a:ext uri="{FF2B5EF4-FFF2-40B4-BE49-F238E27FC236}">
                  <a16:creationId xmlns:a16="http://schemas.microsoft.com/office/drawing/2014/main" id="{499A1F1F-EC72-B242-9DDA-07A52C79842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2" y="3968"/>
              <a:ext cx="21" cy="61"/>
            </a:xfrm>
            <a:custGeom>
              <a:avLst/>
              <a:gdLst>
                <a:gd name="T0" fmla="*/ 21 w 21600"/>
                <a:gd name="T1" fmla="*/ 0 h 21957"/>
                <a:gd name="T2" fmla="*/ 0 w 21600"/>
                <a:gd name="T3" fmla="*/ 61 h 21957"/>
                <a:gd name="T4" fmla="*/ 0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2" name="Arc 716">
              <a:extLst>
                <a:ext uri="{FF2B5EF4-FFF2-40B4-BE49-F238E27FC236}">
                  <a16:creationId xmlns:a16="http://schemas.microsoft.com/office/drawing/2014/main" id="{747A4D25-722C-A041-B687-A2CE1E16422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2" y="3915"/>
              <a:ext cx="22" cy="61"/>
            </a:xfrm>
            <a:custGeom>
              <a:avLst/>
              <a:gdLst>
                <a:gd name="T0" fmla="*/ 0 w 21597"/>
                <a:gd name="T1" fmla="*/ 60 h 21578"/>
                <a:gd name="T2" fmla="*/ 21 w 21597"/>
                <a:gd name="T3" fmla="*/ 0 h 21578"/>
                <a:gd name="T4" fmla="*/ 22 w 21597"/>
                <a:gd name="T5" fmla="*/ 61 h 215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8" fill="none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</a:path>
                <a:path w="21597" h="21578" stroke="0" extrusionOk="0">
                  <a:moveTo>
                    <a:pt x="-1" y="21226"/>
                  </a:moveTo>
                  <a:cubicBezTo>
                    <a:pt x="185" y="9813"/>
                    <a:pt x="9220" y="514"/>
                    <a:pt x="20623" y="-1"/>
                  </a:cubicBezTo>
                  <a:lnTo>
                    <a:pt x="21597" y="21578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3" name="Arc 717">
              <a:extLst>
                <a:ext uri="{FF2B5EF4-FFF2-40B4-BE49-F238E27FC236}">
                  <a16:creationId xmlns:a16="http://schemas.microsoft.com/office/drawing/2014/main" id="{C624A6BB-7895-0142-AA5B-ED7FB73E208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7" y="3863"/>
              <a:ext cx="29" cy="62"/>
            </a:xfrm>
            <a:custGeom>
              <a:avLst/>
              <a:gdLst>
                <a:gd name="T0" fmla="*/ 29 w 21600"/>
                <a:gd name="T1" fmla="*/ 62 h 21600"/>
                <a:gd name="T2" fmla="*/ 0 w 21600"/>
                <a:gd name="T3" fmla="*/ 0 h 21600"/>
                <a:gd name="T4" fmla="*/ 29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4" name="Arc 718">
              <a:extLst>
                <a:ext uri="{FF2B5EF4-FFF2-40B4-BE49-F238E27FC236}">
                  <a16:creationId xmlns:a16="http://schemas.microsoft.com/office/drawing/2014/main" id="{220955FD-D0EC-8542-B6B2-F3C9C3DAE65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2" y="3838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30 w 22332"/>
                <a:gd name="T3" fmla="*/ 62 h 21600"/>
                <a:gd name="T4" fmla="*/ 1 w 2233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5" name="Arc 719">
              <a:extLst>
                <a:ext uri="{FF2B5EF4-FFF2-40B4-BE49-F238E27FC236}">
                  <a16:creationId xmlns:a16="http://schemas.microsoft.com/office/drawing/2014/main" id="{7738FD62-388C-EF43-8BDB-ECBDFCC1311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85" y="3911"/>
              <a:ext cx="22" cy="62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2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6" name="Arc 720">
              <a:extLst>
                <a:ext uri="{FF2B5EF4-FFF2-40B4-BE49-F238E27FC236}">
                  <a16:creationId xmlns:a16="http://schemas.microsoft.com/office/drawing/2014/main" id="{72223071-2E7F-2C4C-AFEF-831D26B755DB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49" y="3853"/>
              <a:ext cx="22" cy="61"/>
            </a:xfrm>
            <a:custGeom>
              <a:avLst/>
              <a:gdLst>
                <a:gd name="T0" fmla="*/ 0 w 21600"/>
                <a:gd name="T1" fmla="*/ 61 h 21577"/>
                <a:gd name="T2" fmla="*/ 21 w 21600"/>
                <a:gd name="T3" fmla="*/ 0 h 21577"/>
                <a:gd name="T4" fmla="*/ 22 w 21600"/>
                <a:gd name="T5" fmla="*/ 61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7" name="Arc 721">
              <a:extLst>
                <a:ext uri="{FF2B5EF4-FFF2-40B4-BE49-F238E27FC236}">
                  <a16:creationId xmlns:a16="http://schemas.microsoft.com/office/drawing/2014/main" id="{E68B3905-F13D-2045-BE69-788A803645F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78" y="3798"/>
              <a:ext cx="29" cy="62"/>
            </a:xfrm>
            <a:custGeom>
              <a:avLst/>
              <a:gdLst>
                <a:gd name="T0" fmla="*/ 28 w 21600"/>
                <a:gd name="T1" fmla="*/ 62 h 21587"/>
                <a:gd name="T2" fmla="*/ 0 w 21600"/>
                <a:gd name="T3" fmla="*/ 0 h 21587"/>
                <a:gd name="T4" fmla="*/ 29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8" name="Arc 722">
              <a:extLst>
                <a:ext uri="{FF2B5EF4-FFF2-40B4-BE49-F238E27FC236}">
                  <a16:creationId xmlns:a16="http://schemas.microsoft.com/office/drawing/2014/main" id="{1C3BEBEC-2D50-9740-ABDD-85672CA500E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1" y="3772"/>
              <a:ext cx="31" cy="62"/>
            </a:xfrm>
            <a:custGeom>
              <a:avLst/>
              <a:gdLst>
                <a:gd name="T0" fmla="*/ 0 w 22311"/>
                <a:gd name="T1" fmla="*/ 0 h 21600"/>
                <a:gd name="T2" fmla="*/ 31 w 22311"/>
                <a:gd name="T3" fmla="*/ 61 h 21600"/>
                <a:gd name="T4" fmla="*/ 1 w 22311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11" h="21600" fill="none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</a:path>
                <a:path w="22311" h="21600" stroke="0" extrusionOk="0">
                  <a:moveTo>
                    <a:pt x="-1" y="11"/>
                  </a:moveTo>
                  <a:cubicBezTo>
                    <a:pt x="237" y="3"/>
                    <a:pt x="475" y="-1"/>
                    <a:pt x="714" y="-1"/>
                  </a:cubicBezTo>
                  <a:cubicBezTo>
                    <a:pt x="12506" y="-1"/>
                    <a:pt x="22119" y="9458"/>
                    <a:pt x="22311" y="21248"/>
                  </a:cubicBezTo>
                  <a:lnTo>
                    <a:pt x="714" y="21600"/>
                  </a:lnTo>
                  <a:lnTo>
                    <a:pt x="-1" y="1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19" name="Arc 723">
              <a:extLst>
                <a:ext uri="{FF2B5EF4-FFF2-40B4-BE49-F238E27FC236}">
                  <a16:creationId xmlns:a16="http://schemas.microsoft.com/office/drawing/2014/main" id="{A68150A6-0F8F-1845-96B7-3493376E4F7B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1" y="3847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20" name="Arc 724">
              <a:extLst>
                <a:ext uri="{FF2B5EF4-FFF2-40B4-BE49-F238E27FC236}">
                  <a16:creationId xmlns:a16="http://schemas.microsoft.com/office/drawing/2014/main" id="{A7B3F9B6-F575-DC4D-99F4-58B57B2E47C7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09" y="3792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821" name="Arc 725">
              <a:extLst>
                <a:ext uri="{FF2B5EF4-FFF2-40B4-BE49-F238E27FC236}">
                  <a16:creationId xmlns:a16="http://schemas.microsoft.com/office/drawing/2014/main" id="{EC473F94-8A02-1140-9140-215DADF31086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7" y="3656"/>
              <a:ext cx="22" cy="61"/>
            </a:xfrm>
            <a:custGeom>
              <a:avLst/>
              <a:gdLst>
                <a:gd name="T0" fmla="*/ 21 w 21600"/>
                <a:gd name="T1" fmla="*/ 61 h 21925"/>
                <a:gd name="T2" fmla="*/ 0 w 21600"/>
                <a:gd name="T3" fmla="*/ 0 h 21925"/>
                <a:gd name="T4" fmla="*/ 22 w 21600"/>
                <a:gd name="T5" fmla="*/ 1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097" name="Group 726">
            <a:extLst>
              <a:ext uri="{FF2B5EF4-FFF2-40B4-BE49-F238E27FC236}">
                <a16:creationId xmlns:a16="http://schemas.microsoft.com/office/drawing/2014/main" id="{3C556D39-56AE-3A42-AFF8-D5B6E7935DF0}"/>
              </a:ext>
            </a:extLst>
          </p:cNvPr>
          <p:cNvGrpSpPr>
            <a:grpSpLocks/>
          </p:cNvGrpSpPr>
          <p:nvPr/>
        </p:nvGrpSpPr>
        <p:grpSpPr bwMode="auto">
          <a:xfrm>
            <a:off x="2765772" y="5874336"/>
            <a:ext cx="1797571" cy="371449"/>
            <a:chOff x="1503" y="3936"/>
            <a:chExt cx="982" cy="226"/>
          </a:xfrm>
        </p:grpSpPr>
        <p:grpSp>
          <p:nvGrpSpPr>
            <p:cNvPr id="40658" name="Group 727">
              <a:extLst>
                <a:ext uri="{FF2B5EF4-FFF2-40B4-BE49-F238E27FC236}">
                  <a16:creationId xmlns:a16="http://schemas.microsoft.com/office/drawing/2014/main" id="{ED9C75F3-0709-F845-AB4C-A519155EB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3" y="3938"/>
              <a:ext cx="478" cy="224"/>
              <a:chOff x="1503" y="3938"/>
              <a:chExt cx="478" cy="224"/>
            </a:xfrm>
          </p:grpSpPr>
          <p:sp>
            <p:nvSpPr>
              <p:cNvPr id="3460824" name="Arc 728">
                <a:extLst>
                  <a:ext uri="{FF2B5EF4-FFF2-40B4-BE49-F238E27FC236}">
                    <a16:creationId xmlns:a16="http://schemas.microsoft.com/office/drawing/2014/main" id="{8350307D-2195-6249-A205-098E10146DD7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1" y="3940"/>
                <a:ext cx="30" cy="50"/>
              </a:xfrm>
              <a:custGeom>
                <a:avLst/>
                <a:gdLst>
                  <a:gd name="T0" fmla="*/ 30 w 22365"/>
                  <a:gd name="T1" fmla="*/ 0 h 22053"/>
                  <a:gd name="T2" fmla="*/ 0 w 22365"/>
                  <a:gd name="T3" fmla="*/ 50 h 22053"/>
                  <a:gd name="T4" fmla="*/ 1 w 22365"/>
                  <a:gd name="T5" fmla="*/ 1 h 220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25" name="Arc 729">
                <a:extLst>
                  <a:ext uri="{FF2B5EF4-FFF2-40B4-BE49-F238E27FC236}">
                    <a16:creationId xmlns:a16="http://schemas.microsoft.com/office/drawing/2014/main" id="{B22488E3-ABA5-6A45-9BAC-CD661763F469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4" y="3995"/>
                <a:ext cx="28" cy="49"/>
              </a:xfrm>
              <a:custGeom>
                <a:avLst/>
                <a:gdLst>
                  <a:gd name="T0" fmla="*/ 0 w 21596"/>
                  <a:gd name="T1" fmla="*/ 48 h 21587"/>
                  <a:gd name="T2" fmla="*/ 27 w 21596"/>
                  <a:gd name="T3" fmla="*/ 0 h 21587"/>
                  <a:gd name="T4" fmla="*/ 28 w 21596"/>
                  <a:gd name="T5" fmla="*/ 49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26" name="Arc 730">
                <a:extLst>
                  <a:ext uri="{FF2B5EF4-FFF2-40B4-BE49-F238E27FC236}">
                    <a16:creationId xmlns:a16="http://schemas.microsoft.com/office/drawing/2014/main" id="{1D49037A-D972-DF49-847F-4A1F5343AA4E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57" y="3963"/>
                <a:ext cx="21" cy="49"/>
              </a:xfrm>
              <a:custGeom>
                <a:avLst/>
                <a:gdLst>
                  <a:gd name="T0" fmla="*/ 21 w 21600"/>
                  <a:gd name="T1" fmla="*/ 49 h 21600"/>
                  <a:gd name="T2" fmla="*/ 0 w 21600"/>
                  <a:gd name="T3" fmla="*/ 0 h 21600"/>
                  <a:gd name="T4" fmla="*/ 21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27" name="Arc 731">
                <a:extLst>
                  <a:ext uri="{FF2B5EF4-FFF2-40B4-BE49-F238E27FC236}">
                    <a16:creationId xmlns:a16="http://schemas.microsoft.com/office/drawing/2014/main" id="{21068E92-3B09-434D-B69F-2C5C604B6D91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59" y="3976"/>
                <a:ext cx="22" cy="50"/>
              </a:xfrm>
              <a:custGeom>
                <a:avLst/>
                <a:gdLst>
                  <a:gd name="T0" fmla="*/ 0 w 22604"/>
                  <a:gd name="T1" fmla="*/ 0 h 21600"/>
                  <a:gd name="T2" fmla="*/ 22 w 22604"/>
                  <a:gd name="T3" fmla="*/ 50 h 21600"/>
                  <a:gd name="T4" fmla="*/ 1 w 22604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28" name="Arc 732">
                <a:extLst>
                  <a:ext uri="{FF2B5EF4-FFF2-40B4-BE49-F238E27FC236}">
                    <a16:creationId xmlns:a16="http://schemas.microsoft.com/office/drawing/2014/main" id="{77BDD0B3-EC2D-BE40-8AC2-C569CAA345B8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85" y="3999"/>
                <a:ext cx="22" cy="49"/>
              </a:xfrm>
              <a:custGeom>
                <a:avLst/>
                <a:gdLst>
                  <a:gd name="T0" fmla="*/ 0 w 22588"/>
                  <a:gd name="T1" fmla="*/ 0 h 21600"/>
                  <a:gd name="T2" fmla="*/ 22 w 22588"/>
                  <a:gd name="T3" fmla="*/ 48 h 21600"/>
                  <a:gd name="T4" fmla="*/ 1 w 22588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88" h="21600" fill="none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</a:path>
                  <a:path w="22588" h="21600" stroke="0" extrusionOk="0">
                    <a:moveTo>
                      <a:pt x="-1" y="22"/>
                    </a:moveTo>
                    <a:cubicBezTo>
                      <a:pt x="330" y="7"/>
                      <a:pt x="661" y="-1"/>
                      <a:pt x="993" y="-1"/>
                    </a:cubicBezTo>
                    <a:cubicBezTo>
                      <a:pt x="12744" y="-1"/>
                      <a:pt x="22340" y="9394"/>
                      <a:pt x="22588" y="21143"/>
                    </a:cubicBezTo>
                    <a:lnTo>
                      <a:pt x="993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29" name="Arc 733">
                <a:extLst>
                  <a:ext uri="{FF2B5EF4-FFF2-40B4-BE49-F238E27FC236}">
                    <a16:creationId xmlns:a16="http://schemas.microsoft.com/office/drawing/2014/main" id="{68BBCAC0-154A-B544-93AD-32B540042CE8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30" y="3966"/>
                <a:ext cx="28" cy="50"/>
              </a:xfrm>
              <a:custGeom>
                <a:avLst/>
                <a:gdLst>
                  <a:gd name="T0" fmla="*/ 28 w 22423"/>
                  <a:gd name="T1" fmla="*/ 0 h 22054"/>
                  <a:gd name="T2" fmla="*/ 0 w 22423"/>
                  <a:gd name="T3" fmla="*/ 50 h 22054"/>
                  <a:gd name="T4" fmla="*/ 1 w 22423"/>
                  <a:gd name="T5" fmla="*/ 1 h 2205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423" h="22054" fill="none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</a:path>
                  <a:path w="22423" h="22054" stroke="0" extrusionOk="0">
                    <a:moveTo>
                      <a:pt x="22418" y="-1"/>
                    </a:moveTo>
                    <a:cubicBezTo>
                      <a:pt x="22421" y="151"/>
                      <a:pt x="22423" y="302"/>
                      <a:pt x="22423" y="454"/>
                    </a:cubicBezTo>
                    <a:cubicBezTo>
                      <a:pt x="22423" y="12383"/>
                      <a:pt x="12752" y="22054"/>
                      <a:pt x="823" y="22054"/>
                    </a:cubicBezTo>
                    <a:cubicBezTo>
                      <a:pt x="548" y="22053"/>
                      <a:pt x="274" y="22048"/>
                      <a:pt x="-1" y="22038"/>
                    </a:cubicBezTo>
                    <a:lnTo>
                      <a:pt x="823" y="454"/>
                    </a:lnTo>
                    <a:lnTo>
                      <a:pt x="2241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0" name="Arc 734">
                <a:extLst>
                  <a:ext uri="{FF2B5EF4-FFF2-40B4-BE49-F238E27FC236}">
                    <a16:creationId xmlns:a16="http://schemas.microsoft.com/office/drawing/2014/main" id="{13DC5F0B-F964-9B46-9281-936C059D367F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28" y="4022"/>
                <a:ext cx="28" cy="49"/>
              </a:xfrm>
              <a:custGeom>
                <a:avLst/>
                <a:gdLst>
                  <a:gd name="T0" fmla="*/ 0 w 21600"/>
                  <a:gd name="T1" fmla="*/ 49 h 21586"/>
                  <a:gd name="T2" fmla="*/ 27 w 21600"/>
                  <a:gd name="T3" fmla="*/ 0 h 21586"/>
                  <a:gd name="T4" fmla="*/ 28 w 21600"/>
                  <a:gd name="T5" fmla="*/ 49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1" name="Arc 735">
                <a:extLst>
                  <a:ext uri="{FF2B5EF4-FFF2-40B4-BE49-F238E27FC236}">
                    <a16:creationId xmlns:a16="http://schemas.microsoft.com/office/drawing/2014/main" id="{BFE9EDCE-BA2A-1642-B5E1-E2E908A6443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64" y="4100"/>
                <a:ext cx="28" cy="50"/>
              </a:xfrm>
              <a:custGeom>
                <a:avLst/>
                <a:gdLst>
                  <a:gd name="T0" fmla="*/ 28 w 21600"/>
                  <a:gd name="T1" fmla="*/ 50 h 21600"/>
                  <a:gd name="T2" fmla="*/ 0 w 21600"/>
                  <a:gd name="T3" fmla="*/ 0 h 21600"/>
                  <a:gd name="T4" fmla="*/ 28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2" name="Arc 736">
                <a:extLst>
                  <a:ext uri="{FF2B5EF4-FFF2-40B4-BE49-F238E27FC236}">
                    <a16:creationId xmlns:a16="http://schemas.microsoft.com/office/drawing/2014/main" id="{C637B374-C9B6-D74E-A86F-F0B345DB7E5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4" y="4066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29 w 22345"/>
                  <a:gd name="T3" fmla="*/ 49 h 21600"/>
                  <a:gd name="T4" fmla="*/ 1 w 22345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3" name="Arc 737">
                <a:extLst>
                  <a:ext uri="{FF2B5EF4-FFF2-40B4-BE49-F238E27FC236}">
                    <a16:creationId xmlns:a16="http://schemas.microsoft.com/office/drawing/2014/main" id="{07895114-4505-084F-AB71-64B0D893E75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06" y="4112"/>
                <a:ext cx="22" cy="50"/>
              </a:xfrm>
              <a:custGeom>
                <a:avLst/>
                <a:gdLst>
                  <a:gd name="T0" fmla="*/ 22 w 22663"/>
                  <a:gd name="T1" fmla="*/ 0 h 22056"/>
                  <a:gd name="T2" fmla="*/ 0 w 22663"/>
                  <a:gd name="T3" fmla="*/ 50 h 22056"/>
                  <a:gd name="T4" fmla="*/ 1 w 22663"/>
                  <a:gd name="T5" fmla="*/ 1 h 220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4" name="Arc 738">
                <a:extLst>
                  <a:ext uri="{FF2B5EF4-FFF2-40B4-BE49-F238E27FC236}">
                    <a16:creationId xmlns:a16="http://schemas.microsoft.com/office/drawing/2014/main" id="{CA684B93-7183-D646-85D4-9C6A4D7035D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03" y="4074"/>
                <a:ext cx="22" cy="49"/>
              </a:xfrm>
              <a:custGeom>
                <a:avLst/>
                <a:gdLst>
                  <a:gd name="T0" fmla="*/ 0 w 21600"/>
                  <a:gd name="T1" fmla="*/ 49 h 21578"/>
                  <a:gd name="T2" fmla="*/ 21 w 21600"/>
                  <a:gd name="T3" fmla="*/ 0 h 21578"/>
                  <a:gd name="T4" fmla="*/ 22 w 21600"/>
                  <a:gd name="T5" fmla="*/ 49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5" name="Arc 739">
                <a:extLst>
                  <a:ext uri="{FF2B5EF4-FFF2-40B4-BE49-F238E27FC236}">
                    <a16:creationId xmlns:a16="http://schemas.microsoft.com/office/drawing/2014/main" id="{4AC7FEDA-7907-D34C-B65F-5F5D4C14D74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47" y="4075"/>
                <a:ext cx="28" cy="50"/>
              </a:xfrm>
              <a:custGeom>
                <a:avLst/>
                <a:gdLst>
                  <a:gd name="T0" fmla="*/ 28 w 21600"/>
                  <a:gd name="T1" fmla="*/ 50 h 22036"/>
                  <a:gd name="T2" fmla="*/ 0 w 21600"/>
                  <a:gd name="T3" fmla="*/ 0 h 22036"/>
                  <a:gd name="T4" fmla="*/ 28 w 21600"/>
                  <a:gd name="T5" fmla="*/ 1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6" name="Arc 740">
                <a:extLst>
                  <a:ext uri="{FF2B5EF4-FFF2-40B4-BE49-F238E27FC236}">
                    <a16:creationId xmlns:a16="http://schemas.microsoft.com/office/drawing/2014/main" id="{360FB80B-1BD2-8847-9A4F-1EB38124015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6" y="4040"/>
                <a:ext cx="29" cy="50"/>
              </a:xfrm>
              <a:custGeom>
                <a:avLst/>
                <a:gdLst>
                  <a:gd name="T0" fmla="*/ 0 w 22359"/>
                  <a:gd name="T1" fmla="*/ 0 h 21600"/>
                  <a:gd name="T2" fmla="*/ 29 w 22359"/>
                  <a:gd name="T3" fmla="*/ 49 h 21600"/>
                  <a:gd name="T4" fmla="*/ 1 w 22359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9" h="21600" fill="none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</a:path>
                  <a:path w="22359" h="21600" stroke="0" extrusionOk="0">
                    <a:moveTo>
                      <a:pt x="0" y="13"/>
                    </a:moveTo>
                    <a:cubicBezTo>
                      <a:pt x="254" y="4"/>
                      <a:pt x="508" y="-1"/>
                      <a:pt x="763" y="-1"/>
                    </a:cubicBezTo>
                    <a:cubicBezTo>
                      <a:pt x="12522" y="-1"/>
                      <a:pt x="22121" y="9406"/>
                      <a:pt x="22358" y="21164"/>
                    </a:cubicBezTo>
                    <a:lnTo>
                      <a:pt x="763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7" name="Arc 741">
                <a:extLst>
                  <a:ext uri="{FF2B5EF4-FFF2-40B4-BE49-F238E27FC236}">
                    <a16:creationId xmlns:a16="http://schemas.microsoft.com/office/drawing/2014/main" id="{5689BD87-0E23-E144-8A45-7AE18C06DB6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92" y="4097"/>
                <a:ext cx="21" cy="49"/>
              </a:xfrm>
              <a:custGeom>
                <a:avLst/>
                <a:gdLst>
                  <a:gd name="T0" fmla="*/ 21 w 21600"/>
                  <a:gd name="T1" fmla="*/ 0 h 22045"/>
                  <a:gd name="T2" fmla="*/ 0 w 21600"/>
                  <a:gd name="T3" fmla="*/ 49 h 22045"/>
                  <a:gd name="T4" fmla="*/ 0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8" name="Arc 742">
                <a:extLst>
                  <a:ext uri="{FF2B5EF4-FFF2-40B4-BE49-F238E27FC236}">
                    <a16:creationId xmlns:a16="http://schemas.microsoft.com/office/drawing/2014/main" id="{E8BDD144-4BAC-9F48-A5DD-C24A78AC6FC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87" y="4048"/>
                <a:ext cx="21" cy="49"/>
              </a:xfrm>
              <a:custGeom>
                <a:avLst/>
                <a:gdLst>
                  <a:gd name="T0" fmla="*/ 0 w 21600"/>
                  <a:gd name="T1" fmla="*/ 49 h 21576"/>
                  <a:gd name="T2" fmla="*/ 20 w 21600"/>
                  <a:gd name="T3" fmla="*/ 0 h 21576"/>
                  <a:gd name="T4" fmla="*/ 21 w 21600"/>
                  <a:gd name="T5" fmla="*/ 49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39" name="Arc 743">
                <a:extLst>
                  <a:ext uri="{FF2B5EF4-FFF2-40B4-BE49-F238E27FC236}">
                    <a16:creationId xmlns:a16="http://schemas.microsoft.com/office/drawing/2014/main" id="{9D799EA1-C2B9-0F43-976B-C80AD17C4FB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22" y="4051"/>
                <a:ext cx="29" cy="50"/>
              </a:xfrm>
              <a:custGeom>
                <a:avLst/>
                <a:gdLst>
                  <a:gd name="T0" fmla="*/ 28 w 21600"/>
                  <a:gd name="T1" fmla="*/ 50 h 21587"/>
                  <a:gd name="T2" fmla="*/ 0 w 21600"/>
                  <a:gd name="T3" fmla="*/ 0 h 21587"/>
                  <a:gd name="T4" fmla="*/ 29 w 21600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40" name="Arc 744">
                <a:extLst>
                  <a:ext uri="{FF2B5EF4-FFF2-40B4-BE49-F238E27FC236}">
                    <a16:creationId xmlns:a16="http://schemas.microsoft.com/office/drawing/2014/main" id="{A6EED75C-DEC0-D94B-860E-DAC4C156C1B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1" y="401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30 w 22333"/>
                  <a:gd name="T3" fmla="*/ 49 h 21600"/>
                  <a:gd name="T4" fmla="*/ 1 w 22333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41" name="Arc 745">
                <a:extLst>
                  <a:ext uri="{FF2B5EF4-FFF2-40B4-BE49-F238E27FC236}">
                    <a16:creationId xmlns:a16="http://schemas.microsoft.com/office/drawing/2014/main" id="{AFA6A8A6-14C9-0946-9960-73DAC7351C3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73" y="4074"/>
                <a:ext cx="21" cy="49"/>
              </a:xfrm>
              <a:custGeom>
                <a:avLst/>
                <a:gdLst>
                  <a:gd name="T0" fmla="*/ 21 w 21600"/>
                  <a:gd name="T1" fmla="*/ 0 h 21600"/>
                  <a:gd name="T2" fmla="*/ 0 w 21600"/>
                  <a:gd name="T3" fmla="*/ 49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42" name="Arc 746">
                <a:extLst>
                  <a:ext uri="{FF2B5EF4-FFF2-40B4-BE49-F238E27FC236}">
                    <a16:creationId xmlns:a16="http://schemas.microsoft.com/office/drawing/2014/main" id="{29D888B8-1CAE-6143-B7B0-828A68E8165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64" y="4021"/>
                <a:ext cx="22" cy="49"/>
              </a:xfrm>
              <a:custGeom>
                <a:avLst/>
                <a:gdLst>
                  <a:gd name="T0" fmla="*/ 0 w 21600"/>
                  <a:gd name="T1" fmla="*/ 49 h 21577"/>
                  <a:gd name="T2" fmla="*/ 21 w 21600"/>
                  <a:gd name="T3" fmla="*/ 0 h 21577"/>
                  <a:gd name="T4" fmla="*/ 22 w 21600"/>
                  <a:gd name="T5" fmla="*/ 49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43" name="Arc 747">
                <a:extLst>
                  <a:ext uri="{FF2B5EF4-FFF2-40B4-BE49-F238E27FC236}">
                    <a16:creationId xmlns:a16="http://schemas.microsoft.com/office/drawing/2014/main" id="{1771226C-7669-314F-97DC-D078BAB4517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804" y="4023"/>
                <a:ext cx="29" cy="50"/>
              </a:xfrm>
              <a:custGeom>
                <a:avLst/>
                <a:gdLst>
                  <a:gd name="T0" fmla="*/ 28 w 21600"/>
                  <a:gd name="T1" fmla="*/ 50 h 22015"/>
                  <a:gd name="T2" fmla="*/ 0 w 21600"/>
                  <a:gd name="T3" fmla="*/ 0 h 22015"/>
                  <a:gd name="T4" fmla="*/ 29 w 21600"/>
                  <a:gd name="T5" fmla="*/ 1 h 220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44" name="Arc 748">
                <a:extLst>
                  <a:ext uri="{FF2B5EF4-FFF2-40B4-BE49-F238E27FC236}">
                    <a16:creationId xmlns:a16="http://schemas.microsoft.com/office/drawing/2014/main" id="{AA073986-6FDB-8345-B9C4-0850693F9E8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3" y="3986"/>
                <a:ext cx="30" cy="50"/>
              </a:xfrm>
              <a:custGeom>
                <a:avLst/>
                <a:gdLst>
                  <a:gd name="T0" fmla="*/ 0 w 22319"/>
                  <a:gd name="T1" fmla="*/ 0 h 21600"/>
                  <a:gd name="T2" fmla="*/ 30 w 22319"/>
                  <a:gd name="T3" fmla="*/ 49 h 21600"/>
                  <a:gd name="T4" fmla="*/ 1 w 22319"/>
                  <a:gd name="T5" fmla="*/ 5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19" h="21600" fill="none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</a:path>
                  <a:path w="22319" h="21600" stroke="0" extrusionOk="0">
                    <a:moveTo>
                      <a:pt x="0" y="12"/>
                    </a:moveTo>
                    <a:cubicBezTo>
                      <a:pt x="241" y="4"/>
                      <a:pt x="482" y="-1"/>
                      <a:pt x="724" y="-1"/>
                    </a:cubicBezTo>
                    <a:cubicBezTo>
                      <a:pt x="12480" y="-1"/>
                      <a:pt x="22077" y="9402"/>
                      <a:pt x="22319" y="21155"/>
                    </a:cubicBezTo>
                    <a:lnTo>
                      <a:pt x="724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45" name="Arc 749">
                <a:extLst>
                  <a:ext uri="{FF2B5EF4-FFF2-40B4-BE49-F238E27FC236}">
                    <a16:creationId xmlns:a16="http://schemas.microsoft.com/office/drawing/2014/main" id="{3335A578-7FEC-F649-A6EC-E7166E6CC92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49" y="4045"/>
                <a:ext cx="23" cy="51"/>
              </a:xfrm>
              <a:custGeom>
                <a:avLst/>
                <a:gdLst>
                  <a:gd name="T0" fmla="*/ 23 w 22614"/>
                  <a:gd name="T1" fmla="*/ 0 h 22047"/>
                  <a:gd name="T2" fmla="*/ 0 w 22614"/>
                  <a:gd name="T3" fmla="*/ 51 h 22047"/>
                  <a:gd name="T4" fmla="*/ 1 w 22614"/>
                  <a:gd name="T5" fmla="*/ 1 h 220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46" name="Arc 750">
                <a:extLst>
                  <a:ext uri="{FF2B5EF4-FFF2-40B4-BE49-F238E27FC236}">
                    <a16:creationId xmlns:a16="http://schemas.microsoft.com/office/drawing/2014/main" id="{8BA40C74-3611-7546-B3FA-27746EB2FDC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46" y="3995"/>
                <a:ext cx="20" cy="48"/>
              </a:xfrm>
              <a:custGeom>
                <a:avLst/>
                <a:gdLst>
                  <a:gd name="T0" fmla="*/ 0 w 21596"/>
                  <a:gd name="T1" fmla="*/ 47 h 21575"/>
                  <a:gd name="T2" fmla="*/ 19 w 21596"/>
                  <a:gd name="T3" fmla="*/ 0 h 21575"/>
                  <a:gd name="T4" fmla="*/ 20 w 21596"/>
                  <a:gd name="T5" fmla="*/ 48 h 215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75" fill="none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</a:path>
                  <a:path w="21596" h="21575" stroke="0" extrusionOk="0">
                    <a:moveTo>
                      <a:pt x="0" y="21140"/>
                    </a:moveTo>
                    <a:cubicBezTo>
                      <a:pt x="229" y="9785"/>
                      <a:pt x="9210" y="547"/>
                      <a:pt x="20554" y="0"/>
                    </a:cubicBezTo>
                    <a:lnTo>
                      <a:pt x="21596" y="21575"/>
                    </a:lnTo>
                    <a:lnTo>
                      <a:pt x="0" y="2114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47" name="Arc 751">
                <a:extLst>
                  <a:ext uri="{FF2B5EF4-FFF2-40B4-BE49-F238E27FC236}">
                    <a16:creationId xmlns:a16="http://schemas.microsoft.com/office/drawing/2014/main" id="{BF18961B-BCF8-FC40-9044-A671823B41E6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27" y="3938"/>
                <a:ext cx="21" cy="49"/>
              </a:xfrm>
              <a:custGeom>
                <a:avLst/>
                <a:gdLst>
                  <a:gd name="T0" fmla="*/ 21 w 21600"/>
                  <a:gd name="T1" fmla="*/ 49 h 22045"/>
                  <a:gd name="T2" fmla="*/ 0 w 21600"/>
                  <a:gd name="T3" fmla="*/ 0 h 22045"/>
                  <a:gd name="T4" fmla="*/ 21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</p:grpSp>
        <p:grpSp>
          <p:nvGrpSpPr>
            <p:cNvPr id="40659" name="Group 752">
              <a:extLst>
                <a:ext uri="{FF2B5EF4-FFF2-40B4-BE49-F238E27FC236}">
                  <a16:creationId xmlns:a16="http://schemas.microsoft.com/office/drawing/2014/main" id="{049857FA-0766-3F40-8002-E573C3500A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7" y="3936"/>
              <a:ext cx="478" cy="225"/>
              <a:chOff x="2007" y="3936"/>
              <a:chExt cx="478" cy="225"/>
            </a:xfrm>
          </p:grpSpPr>
          <p:sp>
            <p:nvSpPr>
              <p:cNvPr id="3460849" name="Arc 753">
                <a:extLst>
                  <a:ext uri="{FF2B5EF4-FFF2-40B4-BE49-F238E27FC236}">
                    <a16:creationId xmlns:a16="http://schemas.microsoft.com/office/drawing/2014/main" id="{D1CAEF6C-22AC-B240-9C96-1F06A168A131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8" y="3940"/>
                <a:ext cx="29" cy="49"/>
              </a:xfrm>
              <a:custGeom>
                <a:avLst/>
                <a:gdLst>
                  <a:gd name="T0" fmla="*/ 28 w 21600"/>
                  <a:gd name="T1" fmla="*/ 49 h 22024"/>
                  <a:gd name="T2" fmla="*/ 0 w 21600"/>
                  <a:gd name="T3" fmla="*/ 0 h 22024"/>
                  <a:gd name="T4" fmla="*/ 29 w 21600"/>
                  <a:gd name="T5" fmla="*/ 1 h 220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24" fill="none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4" stroke="0" extrusionOk="0">
                    <a:moveTo>
                      <a:pt x="20834" y="22024"/>
                    </a:moveTo>
                    <a:cubicBezTo>
                      <a:pt x="9210" y="21612"/>
                      <a:pt x="0" y="12069"/>
                      <a:pt x="0" y="438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8"/>
                    </a:lnTo>
                    <a:lnTo>
                      <a:pt x="20834" y="220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0" name="Arc 754">
                <a:extLst>
                  <a:ext uri="{FF2B5EF4-FFF2-40B4-BE49-F238E27FC236}">
                    <a16:creationId xmlns:a16="http://schemas.microsoft.com/office/drawing/2014/main" id="{699310EA-68C6-A04E-95FD-64F9FBAB5DA0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6" y="3994"/>
                <a:ext cx="29" cy="49"/>
              </a:xfrm>
              <a:custGeom>
                <a:avLst/>
                <a:gdLst>
                  <a:gd name="T0" fmla="*/ 0 w 21600"/>
                  <a:gd name="T1" fmla="*/ 0 h 21600"/>
                  <a:gd name="T2" fmla="*/ 29 w 21600"/>
                  <a:gd name="T3" fmla="*/ 49 h 21600"/>
                  <a:gd name="T4" fmla="*/ 0 w 21600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1" name="Arc 755">
                <a:extLst>
                  <a:ext uri="{FF2B5EF4-FFF2-40B4-BE49-F238E27FC236}">
                    <a16:creationId xmlns:a16="http://schemas.microsoft.com/office/drawing/2014/main" id="{82BB345A-3DE8-4144-976D-12758627EB96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10" y="3963"/>
                <a:ext cx="22" cy="49"/>
              </a:xfrm>
              <a:custGeom>
                <a:avLst/>
                <a:gdLst>
                  <a:gd name="T0" fmla="*/ 22 w 22604"/>
                  <a:gd name="T1" fmla="*/ 0 h 21600"/>
                  <a:gd name="T2" fmla="*/ 0 w 22604"/>
                  <a:gd name="T3" fmla="*/ 49 h 21600"/>
                  <a:gd name="T4" fmla="*/ 1 w 22604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</a:path>
                  <a:path w="22604" h="21600" stroke="0" extrusionOk="0">
                    <a:moveTo>
                      <a:pt x="22604" y="0"/>
                    </a:moveTo>
                    <a:cubicBezTo>
                      <a:pt x="22604" y="11929"/>
                      <a:pt x="12933" y="21600"/>
                      <a:pt x="1004" y="21600"/>
                    </a:cubicBezTo>
                    <a:cubicBezTo>
                      <a:pt x="669" y="21599"/>
                      <a:pt x="334" y="21592"/>
                      <a:pt x="0" y="21576"/>
                    </a:cubicBezTo>
                    <a:lnTo>
                      <a:pt x="1004" y="0"/>
                    </a:lnTo>
                    <a:lnTo>
                      <a:pt x="22604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2" name="Arc 756">
                <a:extLst>
                  <a:ext uri="{FF2B5EF4-FFF2-40B4-BE49-F238E27FC236}">
                    <a16:creationId xmlns:a16="http://schemas.microsoft.com/office/drawing/2014/main" id="{3F60D9A6-71A4-C04B-A61C-63EE58F48CEF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07" y="3977"/>
                <a:ext cx="22" cy="49"/>
              </a:xfrm>
              <a:custGeom>
                <a:avLst/>
                <a:gdLst>
                  <a:gd name="T0" fmla="*/ 0 w 21596"/>
                  <a:gd name="T1" fmla="*/ 48 h 21578"/>
                  <a:gd name="T2" fmla="*/ 21 w 21596"/>
                  <a:gd name="T3" fmla="*/ 0 h 21578"/>
                  <a:gd name="T4" fmla="*/ 22 w 21596"/>
                  <a:gd name="T5" fmla="*/ 49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78" fill="none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</a:path>
                  <a:path w="21596" h="21578" stroke="0" extrusionOk="0">
                    <a:moveTo>
                      <a:pt x="0" y="21142"/>
                    </a:moveTo>
                    <a:cubicBezTo>
                      <a:pt x="230" y="9760"/>
                      <a:pt x="9253" y="511"/>
                      <a:pt x="20624" y="-1"/>
                    </a:cubicBezTo>
                    <a:lnTo>
                      <a:pt x="21596" y="21578"/>
                    </a:lnTo>
                    <a:lnTo>
                      <a:pt x="0" y="21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3" name="Arc 757">
                <a:extLst>
                  <a:ext uri="{FF2B5EF4-FFF2-40B4-BE49-F238E27FC236}">
                    <a16:creationId xmlns:a16="http://schemas.microsoft.com/office/drawing/2014/main" id="{6E0EC369-6B7B-2A4A-AAAF-B26851DF8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82" y="3998"/>
                <a:ext cx="21" cy="49"/>
              </a:xfrm>
              <a:custGeom>
                <a:avLst/>
                <a:gdLst>
                  <a:gd name="T0" fmla="*/ 0 w 21600"/>
                  <a:gd name="T1" fmla="*/ 49 h 21576"/>
                  <a:gd name="T2" fmla="*/ 20 w 21600"/>
                  <a:gd name="T3" fmla="*/ 0 h 21576"/>
                  <a:gd name="T4" fmla="*/ 21 w 21600"/>
                  <a:gd name="T5" fmla="*/ 49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4" name="Arc 758">
                <a:extLst>
                  <a:ext uri="{FF2B5EF4-FFF2-40B4-BE49-F238E27FC236}">
                    <a16:creationId xmlns:a16="http://schemas.microsoft.com/office/drawing/2014/main" id="{8906BFAE-6199-3546-B99A-86DCF5D95A5B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31" y="3967"/>
                <a:ext cx="27" cy="49"/>
              </a:xfrm>
              <a:custGeom>
                <a:avLst/>
                <a:gdLst>
                  <a:gd name="T0" fmla="*/ 26 w 21600"/>
                  <a:gd name="T1" fmla="*/ 49 h 22021"/>
                  <a:gd name="T2" fmla="*/ 0 w 21600"/>
                  <a:gd name="T3" fmla="*/ 0 h 22021"/>
                  <a:gd name="T4" fmla="*/ 27 w 21600"/>
                  <a:gd name="T5" fmla="*/ 1 h 220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21" fill="none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</a:path>
                  <a:path w="21600" h="22021" stroke="0" extrusionOk="0">
                    <a:moveTo>
                      <a:pt x="20776" y="22021"/>
                    </a:moveTo>
                    <a:cubicBezTo>
                      <a:pt x="9176" y="21578"/>
                      <a:pt x="0" y="12046"/>
                      <a:pt x="0" y="437"/>
                    </a:cubicBezTo>
                    <a:cubicBezTo>
                      <a:pt x="0" y="291"/>
                      <a:pt x="1" y="145"/>
                      <a:pt x="4" y="0"/>
                    </a:cubicBezTo>
                    <a:lnTo>
                      <a:pt x="21600" y="437"/>
                    </a:lnTo>
                    <a:lnTo>
                      <a:pt x="20776" y="2202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5" name="Arc 759">
                <a:extLst>
                  <a:ext uri="{FF2B5EF4-FFF2-40B4-BE49-F238E27FC236}">
                    <a16:creationId xmlns:a16="http://schemas.microsoft.com/office/drawing/2014/main" id="{E0E9D4E8-9FEF-5048-BC64-86A8C4A3F971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32" y="4021"/>
                <a:ext cx="27" cy="49"/>
              </a:xfrm>
              <a:custGeom>
                <a:avLst/>
                <a:gdLst>
                  <a:gd name="T0" fmla="*/ 0 w 21600"/>
                  <a:gd name="T1" fmla="*/ 0 h 21600"/>
                  <a:gd name="T2" fmla="*/ 27 w 21600"/>
                  <a:gd name="T3" fmla="*/ 49 h 21600"/>
                  <a:gd name="T4" fmla="*/ 0 w 21600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6" name="Arc 760">
                <a:extLst>
                  <a:ext uri="{FF2B5EF4-FFF2-40B4-BE49-F238E27FC236}">
                    <a16:creationId xmlns:a16="http://schemas.microsoft.com/office/drawing/2014/main" id="{8783C4F3-5568-8449-9EA8-C1AD42FFB6E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6" y="4099"/>
                <a:ext cx="29" cy="50"/>
              </a:xfrm>
              <a:custGeom>
                <a:avLst/>
                <a:gdLst>
                  <a:gd name="T0" fmla="*/ 29 w 22357"/>
                  <a:gd name="T1" fmla="*/ 0 h 21600"/>
                  <a:gd name="T2" fmla="*/ 0 w 22357"/>
                  <a:gd name="T3" fmla="*/ 50 h 21600"/>
                  <a:gd name="T4" fmla="*/ 1 w 2235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7" name="Arc 761">
                <a:extLst>
                  <a:ext uri="{FF2B5EF4-FFF2-40B4-BE49-F238E27FC236}">
                    <a16:creationId xmlns:a16="http://schemas.microsoft.com/office/drawing/2014/main" id="{09BE9499-D1B4-434D-B98E-FFB1A3D20F2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36" y="4065"/>
                <a:ext cx="29" cy="50"/>
              </a:xfrm>
              <a:custGeom>
                <a:avLst/>
                <a:gdLst>
                  <a:gd name="T0" fmla="*/ 0 w 21600"/>
                  <a:gd name="T1" fmla="*/ 50 h 21587"/>
                  <a:gd name="T2" fmla="*/ 28 w 21600"/>
                  <a:gd name="T3" fmla="*/ 0 h 21587"/>
                  <a:gd name="T4" fmla="*/ 29 w 21600"/>
                  <a:gd name="T5" fmla="*/ 5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8" name="Arc 762">
                <a:extLst>
                  <a:ext uri="{FF2B5EF4-FFF2-40B4-BE49-F238E27FC236}">
                    <a16:creationId xmlns:a16="http://schemas.microsoft.com/office/drawing/2014/main" id="{384707A9-FE41-6040-B008-7A49581ED05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60" y="4112"/>
                <a:ext cx="21" cy="49"/>
              </a:xfrm>
              <a:custGeom>
                <a:avLst/>
                <a:gdLst>
                  <a:gd name="T0" fmla="*/ 21 w 21600"/>
                  <a:gd name="T1" fmla="*/ 49 h 22045"/>
                  <a:gd name="T2" fmla="*/ 0 w 21600"/>
                  <a:gd name="T3" fmla="*/ 0 h 22045"/>
                  <a:gd name="T4" fmla="*/ 21 w 21600"/>
                  <a:gd name="T5" fmla="*/ 1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59" name="Arc 763">
                <a:extLst>
                  <a:ext uri="{FF2B5EF4-FFF2-40B4-BE49-F238E27FC236}">
                    <a16:creationId xmlns:a16="http://schemas.microsoft.com/office/drawing/2014/main" id="{208312A5-C6E6-6247-B18E-5ECABB3A13D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63" y="4073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22 w 22604"/>
                  <a:gd name="T3" fmla="*/ 49 h 21600"/>
                  <a:gd name="T4" fmla="*/ 1 w 22604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0" name="Arc 764">
                <a:extLst>
                  <a:ext uri="{FF2B5EF4-FFF2-40B4-BE49-F238E27FC236}">
                    <a16:creationId xmlns:a16="http://schemas.microsoft.com/office/drawing/2014/main" id="{24026822-5661-7B41-92DE-376F720959CF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2" y="4073"/>
                <a:ext cx="30" cy="51"/>
              </a:xfrm>
              <a:custGeom>
                <a:avLst/>
                <a:gdLst>
                  <a:gd name="T0" fmla="*/ 30 w 22365"/>
                  <a:gd name="T1" fmla="*/ 0 h 22044"/>
                  <a:gd name="T2" fmla="*/ 0 w 22365"/>
                  <a:gd name="T3" fmla="*/ 51 h 22044"/>
                  <a:gd name="T4" fmla="*/ 1 w 22365"/>
                  <a:gd name="T5" fmla="*/ 1 h 220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1" name="Arc 765">
                <a:extLst>
                  <a:ext uri="{FF2B5EF4-FFF2-40B4-BE49-F238E27FC236}">
                    <a16:creationId xmlns:a16="http://schemas.microsoft.com/office/drawing/2014/main" id="{815C4BBF-3D51-8D4E-A751-E3EDF11F207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54" y="4039"/>
                <a:ext cx="28" cy="50"/>
              </a:xfrm>
              <a:custGeom>
                <a:avLst/>
                <a:gdLst>
                  <a:gd name="T0" fmla="*/ 0 w 21600"/>
                  <a:gd name="T1" fmla="*/ 50 h 21586"/>
                  <a:gd name="T2" fmla="*/ 27 w 21600"/>
                  <a:gd name="T3" fmla="*/ 0 h 21586"/>
                  <a:gd name="T4" fmla="*/ 28 w 21600"/>
                  <a:gd name="T5" fmla="*/ 50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2" name="Arc 766">
                <a:extLst>
                  <a:ext uri="{FF2B5EF4-FFF2-40B4-BE49-F238E27FC236}">
                    <a16:creationId xmlns:a16="http://schemas.microsoft.com/office/drawing/2014/main" id="{D0F3E568-2C6B-8245-BE7D-509F4A54AA2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75" y="4096"/>
                <a:ext cx="21" cy="49"/>
              </a:xfrm>
              <a:custGeom>
                <a:avLst/>
                <a:gdLst>
                  <a:gd name="T0" fmla="*/ 20 w 21600"/>
                  <a:gd name="T1" fmla="*/ 49 h 22009"/>
                  <a:gd name="T2" fmla="*/ 0 w 21600"/>
                  <a:gd name="T3" fmla="*/ 0 h 22009"/>
                  <a:gd name="T4" fmla="*/ 21 w 21600"/>
                  <a:gd name="T5" fmla="*/ 1 h 2200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09" fill="none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</a:path>
                  <a:path w="21600" h="22009" stroke="0" extrusionOk="0">
                    <a:moveTo>
                      <a:pt x="20537" y="22008"/>
                    </a:moveTo>
                    <a:cubicBezTo>
                      <a:pt x="9034" y="21442"/>
                      <a:pt x="0" y="11951"/>
                      <a:pt x="0" y="435"/>
                    </a:cubicBezTo>
                    <a:cubicBezTo>
                      <a:pt x="0" y="289"/>
                      <a:pt x="1" y="144"/>
                      <a:pt x="4" y="0"/>
                    </a:cubicBezTo>
                    <a:lnTo>
                      <a:pt x="21600" y="435"/>
                    </a:lnTo>
                    <a:lnTo>
                      <a:pt x="20537" y="2200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3" name="Arc 767">
                <a:extLst>
                  <a:ext uri="{FF2B5EF4-FFF2-40B4-BE49-F238E27FC236}">
                    <a16:creationId xmlns:a16="http://schemas.microsoft.com/office/drawing/2014/main" id="{7C5CF464-F152-1E49-9DCC-FE722F39D0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80" y="4047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22 w 22604"/>
                  <a:gd name="T3" fmla="*/ 49 h 21600"/>
                  <a:gd name="T4" fmla="*/ 1 w 22604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4" name="Arc 768">
                <a:extLst>
                  <a:ext uri="{FF2B5EF4-FFF2-40B4-BE49-F238E27FC236}">
                    <a16:creationId xmlns:a16="http://schemas.microsoft.com/office/drawing/2014/main" id="{A7565815-5DB6-2C4A-97F8-049B26A15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8" y="4050"/>
                <a:ext cx="29" cy="50"/>
              </a:xfrm>
              <a:custGeom>
                <a:avLst/>
                <a:gdLst>
                  <a:gd name="T0" fmla="*/ 29 w 22357"/>
                  <a:gd name="T1" fmla="*/ 0 h 21600"/>
                  <a:gd name="T2" fmla="*/ 0 w 22357"/>
                  <a:gd name="T3" fmla="*/ 50 h 21600"/>
                  <a:gd name="T4" fmla="*/ 1 w 2235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7" h="21600" fill="none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</a:path>
                  <a:path w="22357" h="21600" stroke="0" extrusionOk="0">
                    <a:moveTo>
                      <a:pt x="22357" y="0"/>
                    </a:moveTo>
                    <a:cubicBezTo>
                      <a:pt x="22357" y="11929"/>
                      <a:pt x="12686" y="21600"/>
                      <a:pt x="757" y="21600"/>
                    </a:cubicBezTo>
                    <a:cubicBezTo>
                      <a:pt x="504" y="21599"/>
                      <a:pt x="252" y="21595"/>
                      <a:pt x="0" y="21586"/>
                    </a:cubicBezTo>
                    <a:lnTo>
                      <a:pt x="757" y="0"/>
                    </a:lnTo>
                    <a:lnTo>
                      <a:pt x="2235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5" name="Arc 769">
                <a:extLst>
                  <a:ext uri="{FF2B5EF4-FFF2-40B4-BE49-F238E27FC236}">
                    <a16:creationId xmlns:a16="http://schemas.microsoft.com/office/drawing/2014/main" id="{223B7CA6-F84C-9246-A509-3506E2CB78B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77" y="4015"/>
                <a:ext cx="29" cy="49"/>
              </a:xfrm>
              <a:custGeom>
                <a:avLst/>
                <a:gdLst>
                  <a:gd name="T0" fmla="*/ 0 w 21596"/>
                  <a:gd name="T1" fmla="*/ 48 h 21587"/>
                  <a:gd name="T2" fmla="*/ 28 w 21596"/>
                  <a:gd name="T3" fmla="*/ 0 h 21587"/>
                  <a:gd name="T4" fmla="*/ 29 w 21596"/>
                  <a:gd name="T5" fmla="*/ 49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6" name="Arc 770">
                <a:extLst>
                  <a:ext uri="{FF2B5EF4-FFF2-40B4-BE49-F238E27FC236}">
                    <a16:creationId xmlns:a16="http://schemas.microsoft.com/office/drawing/2014/main" id="{8E0A961E-D8ED-C246-A611-61B989F2EAED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94" y="4074"/>
                <a:ext cx="21" cy="50"/>
              </a:xfrm>
              <a:custGeom>
                <a:avLst/>
                <a:gdLst>
                  <a:gd name="T0" fmla="*/ 21 w 21600"/>
                  <a:gd name="T1" fmla="*/ 50 h 22036"/>
                  <a:gd name="T2" fmla="*/ 0 w 21600"/>
                  <a:gd name="T3" fmla="*/ 0 h 22036"/>
                  <a:gd name="T4" fmla="*/ 21 w 21600"/>
                  <a:gd name="T5" fmla="*/ 1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7" name="Arc 771">
                <a:extLst>
                  <a:ext uri="{FF2B5EF4-FFF2-40B4-BE49-F238E27FC236}">
                    <a16:creationId xmlns:a16="http://schemas.microsoft.com/office/drawing/2014/main" id="{82A75F97-1338-D649-B46F-33DC325341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02" y="4020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22 w 22627"/>
                  <a:gd name="T3" fmla="*/ 49 h 21600"/>
                  <a:gd name="T4" fmla="*/ 1 w 22627"/>
                  <a:gd name="T5" fmla="*/ 4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8" name="Arc 772">
                <a:extLst>
                  <a:ext uri="{FF2B5EF4-FFF2-40B4-BE49-F238E27FC236}">
                    <a16:creationId xmlns:a16="http://schemas.microsoft.com/office/drawing/2014/main" id="{AC3A9DAB-C912-2541-8C22-5966F81C4C9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55" y="4021"/>
                <a:ext cx="30" cy="51"/>
              </a:xfrm>
              <a:custGeom>
                <a:avLst/>
                <a:gdLst>
                  <a:gd name="T0" fmla="*/ 30 w 22365"/>
                  <a:gd name="T1" fmla="*/ 0 h 22044"/>
                  <a:gd name="T2" fmla="*/ 0 w 22365"/>
                  <a:gd name="T3" fmla="*/ 51 h 22044"/>
                  <a:gd name="T4" fmla="*/ 1 w 22365"/>
                  <a:gd name="T5" fmla="*/ 1 h 220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5" h="22044" fill="none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</a:path>
                  <a:path w="22365" h="22044" stroke="0" extrusionOk="0">
                    <a:moveTo>
                      <a:pt x="22360" y="-1"/>
                    </a:moveTo>
                    <a:cubicBezTo>
                      <a:pt x="22363" y="147"/>
                      <a:pt x="22365" y="295"/>
                      <a:pt x="22365" y="444"/>
                    </a:cubicBezTo>
                    <a:cubicBezTo>
                      <a:pt x="22365" y="12373"/>
                      <a:pt x="12694" y="22044"/>
                      <a:pt x="765" y="22044"/>
                    </a:cubicBezTo>
                    <a:cubicBezTo>
                      <a:pt x="509" y="22043"/>
                      <a:pt x="254" y="22039"/>
                      <a:pt x="-1" y="22030"/>
                    </a:cubicBezTo>
                    <a:lnTo>
                      <a:pt x="765" y="444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69" name="Arc 773">
                <a:extLst>
                  <a:ext uri="{FF2B5EF4-FFF2-40B4-BE49-F238E27FC236}">
                    <a16:creationId xmlns:a16="http://schemas.microsoft.com/office/drawing/2014/main" id="{2ACA2C2F-B5B0-6F41-BED3-72BC1CC4A1F3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95" y="3986"/>
                <a:ext cx="30" cy="49"/>
              </a:xfrm>
              <a:custGeom>
                <a:avLst/>
                <a:gdLst>
                  <a:gd name="T0" fmla="*/ 0 w 21600"/>
                  <a:gd name="T1" fmla="*/ 49 h 21588"/>
                  <a:gd name="T2" fmla="*/ 29 w 21600"/>
                  <a:gd name="T3" fmla="*/ 0 h 21588"/>
                  <a:gd name="T4" fmla="*/ 30 w 21600"/>
                  <a:gd name="T5" fmla="*/ 49 h 215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70" name="Arc 774">
                <a:extLst>
                  <a:ext uri="{FF2B5EF4-FFF2-40B4-BE49-F238E27FC236}">
                    <a16:creationId xmlns:a16="http://schemas.microsoft.com/office/drawing/2014/main" id="{D2915819-4E9C-1F4D-A6DE-158646E369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16" y="4045"/>
                <a:ext cx="22" cy="49"/>
              </a:xfrm>
              <a:custGeom>
                <a:avLst/>
                <a:gdLst>
                  <a:gd name="T0" fmla="*/ 22 w 21600"/>
                  <a:gd name="T1" fmla="*/ 49 h 21600"/>
                  <a:gd name="T2" fmla="*/ 0 w 21600"/>
                  <a:gd name="T3" fmla="*/ 0 h 21600"/>
                  <a:gd name="T4" fmla="*/ 22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71" name="Arc 775">
                <a:extLst>
                  <a:ext uri="{FF2B5EF4-FFF2-40B4-BE49-F238E27FC236}">
                    <a16:creationId xmlns:a16="http://schemas.microsoft.com/office/drawing/2014/main" id="{3FB67A18-34EF-3C40-8EBA-F2C71628B235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23" y="3994"/>
                <a:ext cx="21" cy="48"/>
              </a:xfrm>
              <a:custGeom>
                <a:avLst/>
                <a:gdLst>
                  <a:gd name="T0" fmla="*/ 0 w 22652"/>
                  <a:gd name="T1" fmla="*/ 0 h 21600"/>
                  <a:gd name="T2" fmla="*/ 21 w 22652"/>
                  <a:gd name="T3" fmla="*/ 48 h 21600"/>
                  <a:gd name="T4" fmla="*/ 1 w 22652"/>
                  <a:gd name="T5" fmla="*/ 4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52" h="21600" fill="none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</a:path>
                  <a:path w="22652" h="21600" stroke="0" extrusionOk="0">
                    <a:moveTo>
                      <a:pt x="-1" y="25"/>
                    </a:moveTo>
                    <a:cubicBezTo>
                      <a:pt x="350" y="8"/>
                      <a:pt x="701" y="-1"/>
                      <a:pt x="1052" y="-1"/>
                    </a:cubicBezTo>
                    <a:cubicBezTo>
                      <a:pt x="12981" y="-1"/>
                      <a:pt x="22652" y="9670"/>
                      <a:pt x="22652" y="21600"/>
                    </a:cubicBezTo>
                    <a:lnTo>
                      <a:pt x="1052" y="21600"/>
                    </a:lnTo>
                    <a:lnTo>
                      <a:pt x="-1" y="2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3460872" name="Arc 776">
                <a:extLst>
                  <a:ext uri="{FF2B5EF4-FFF2-40B4-BE49-F238E27FC236}">
                    <a16:creationId xmlns:a16="http://schemas.microsoft.com/office/drawing/2014/main" id="{1B5E7DBF-39FA-5346-97E5-9E62639F181A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39" y="3936"/>
                <a:ext cx="23" cy="50"/>
              </a:xfrm>
              <a:custGeom>
                <a:avLst/>
                <a:gdLst>
                  <a:gd name="T0" fmla="*/ 23 w 22614"/>
                  <a:gd name="T1" fmla="*/ 0 h 22056"/>
                  <a:gd name="T2" fmla="*/ 0 w 22614"/>
                  <a:gd name="T3" fmla="*/ 50 h 22056"/>
                  <a:gd name="T4" fmla="*/ 1 w 22614"/>
                  <a:gd name="T5" fmla="*/ 1 h 220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14" h="22056" fill="none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</a:path>
                  <a:path w="22614" h="22056" stroke="0" extrusionOk="0">
                    <a:moveTo>
                      <a:pt x="22609" y="-1"/>
                    </a:moveTo>
                    <a:cubicBezTo>
                      <a:pt x="22612" y="151"/>
                      <a:pt x="22614" y="303"/>
                      <a:pt x="22614" y="456"/>
                    </a:cubicBezTo>
                    <a:cubicBezTo>
                      <a:pt x="22614" y="12385"/>
                      <a:pt x="12943" y="22056"/>
                      <a:pt x="1014" y="22056"/>
                    </a:cubicBezTo>
                    <a:cubicBezTo>
                      <a:pt x="675" y="22055"/>
                      <a:pt x="337" y="22048"/>
                      <a:pt x="-1" y="22032"/>
                    </a:cubicBezTo>
                    <a:lnTo>
                      <a:pt x="1014" y="456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</p:grpSp>
      </p:grpSp>
      <p:grpSp>
        <p:nvGrpSpPr>
          <p:cNvPr id="40098" name="Group 777">
            <a:extLst>
              <a:ext uri="{FF2B5EF4-FFF2-40B4-BE49-F238E27FC236}">
                <a16:creationId xmlns:a16="http://schemas.microsoft.com/office/drawing/2014/main" id="{363FB0DA-58F8-2F43-9EEE-4725E1CC8DFA}"/>
              </a:ext>
            </a:extLst>
          </p:cNvPr>
          <p:cNvGrpSpPr>
            <a:grpSpLocks/>
          </p:cNvGrpSpPr>
          <p:nvPr/>
        </p:nvGrpSpPr>
        <p:grpSpPr bwMode="auto">
          <a:xfrm>
            <a:off x="2796890" y="5874336"/>
            <a:ext cx="1797571" cy="369804"/>
            <a:chOff x="1520" y="3936"/>
            <a:chExt cx="982" cy="225"/>
          </a:xfrm>
        </p:grpSpPr>
        <p:grpSp>
          <p:nvGrpSpPr>
            <p:cNvPr id="40608" name="Group 778">
              <a:extLst>
                <a:ext uri="{FF2B5EF4-FFF2-40B4-BE49-F238E27FC236}">
                  <a16:creationId xmlns:a16="http://schemas.microsoft.com/office/drawing/2014/main" id="{2F154292-3586-3743-92C4-E6C185BE30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3937"/>
              <a:ext cx="478" cy="224"/>
              <a:chOff x="1520" y="3937"/>
              <a:chExt cx="478" cy="224"/>
            </a:xfrm>
          </p:grpSpPr>
          <p:sp>
            <p:nvSpPr>
              <p:cNvPr id="40634" name="Arc 779">
                <a:extLst>
                  <a:ext uri="{FF2B5EF4-FFF2-40B4-BE49-F238E27FC236}">
                    <a16:creationId xmlns:a16="http://schemas.microsoft.com/office/drawing/2014/main" id="{31A860B6-7358-734C-B3A3-1938E1B9ABC9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17" y="3939"/>
                <a:ext cx="30" cy="50"/>
              </a:xfrm>
              <a:custGeom>
                <a:avLst/>
                <a:gdLst>
                  <a:gd name="T0" fmla="*/ 0 w 22365"/>
                  <a:gd name="T1" fmla="*/ 0 h 22053"/>
                  <a:gd name="T2" fmla="*/ 0 w 22365"/>
                  <a:gd name="T3" fmla="*/ 0 h 22053"/>
                  <a:gd name="T4" fmla="*/ 0 w 22365"/>
                  <a:gd name="T5" fmla="*/ 0 h 220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5" h="22053" fill="none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</a:path>
                  <a:path w="22365" h="22053" stroke="0" extrusionOk="0">
                    <a:moveTo>
                      <a:pt x="22360" y="-1"/>
                    </a:moveTo>
                    <a:cubicBezTo>
                      <a:pt x="22363" y="150"/>
                      <a:pt x="22365" y="301"/>
                      <a:pt x="22365" y="453"/>
                    </a:cubicBezTo>
                    <a:cubicBezTo>
                      <a:pt x="22365" y="12382"/>
                      <a:pt x="12694" y="22053"/>
                      <a:pt x="765" y="22053"/>
                    </a:cubicBezTo>
                    <a:cubicBezTo>
                      <a:pt x="509" y="22052"/>
                      <a:pt x="254" y="22048"/>
                      <a:pt x="-1" y="22039"/>
                    </a:cubicBezTo>
                    <a:lnTo>
                      <a:pt x="765" y="453"/>
                    </a:lnTo>
                    <a:lnTo>
                      <a:pt x="2236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5" name="Arc 780">
                <a:extLst>
                  <a:ext uri="{FF2B5EF4-FFF2-40B4-BE49-F238E27FC236}">
                    <a16:creationId xmlns:a16="http://schemas.microsoft.com/office/drawing/2014/main" id="{2BAEA3E2-35EE-D640-9DA0-38B46B1A92FC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21" y="3994"/>
                <a:ext cx="28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87" fill="none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</a:path>
                  <a:path w="21596" h="21587" stroke="0" extrusionOk="0">
                    <a:moveTo>
                      <a:pt x="0" y="21158"/>
                    </a:moveTo>
                    <a:cubicBezTo>
                      <a:pt x="228" y="9688"/>
                      <a:pt x="9381" y="398"/>
                      <a:pt x="20846" y="0"/>
                    </a:cubicBezTo>
                    <a:lnTo>
                      <a:pt x="21596" y="21587"/>
                    </a:lnTo>
                    <a:lnTo>
                      <a:pt x="0" y="2115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6" name="Arc 781">
                <a:extLst>
                  <a:ext uri="{FF2B5EF4-FFF2-40B4-BE49-F238E27FC236}">
                    <a16:creationId xmlns:a16="http://schemas.microsoft.com/office/drawing/2014/main" id="{6469C746-B463-754E-A995-BF88FAF0D429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74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7" name="Arc 782">
                <a:extLst>
                  <a:ext uri="{FF2B5EF4-FFF2-40B4-BE49-F238E27FC236}">
                    <a16:creationId xmlns:a16="http://schemas.microsoft.com/office/drawing/2014/main" id="{E3FC05EE-53D2-1F45-AA7B-ECDD4559F82E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76" y="3976"/>
                <a:ext cx="22" cy="50"/>
              </a:xfrm>
              <a:custGeom>
                <a:avLst/>
                <a:gdLst>
                  <a:gd name="T0" fmla="*/ 0 w 22589"/>
                  <a:gd name="T1" fmla="*/ 0 h 21600"/>
                  <a:gd name="T2" fmla="*/ 0 w 22589"/>
                  <a:gd name="T3" fmla="*/ 0 h 21600"/>
                  <a:gd name="T4" fmla="*/ 0 w 2258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89" h="21600" fill="none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</a:path>
                  <a:path w="22589" h="21600" stroke="0" extrusionOk="0">
                    <a:moveTo>
                      <a:pt x="-1" y="22"/>
                    </a:moveTo>
                    <a:cubicBezTo>
                      <a:pt x="331" y="7"/>
                      <a:pt x="662" y="-1"/>
                      <a:pt x="994" y="-1"/>
                    </a:cubicBezTo>
                    <a:cubicBezTo>
                      <a:pt x="12749" y="-1"/>
                      <a:pt x="22346" y="9400"/>
                      <a:pt x="22589" y="21152"/>
                    </a:cubicBezTo>
                    <a:lnTo>
                      <a:pt x="994" y="21600"/>
                    </a:lnTo>
                    <a:lnTo>
                      <a:pt x="-1" y="2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8" name="Arc 783">
                <a:extLst>
                  <a:ext uri="{FF2B5EF4-FFF2-40B4-BE49-F238E27FC236}">
                    <a16:creationId xmlns:a16="http://schemas.microsoft.com/office/drawing/2014/main" id="{6470FC61-344E-C945-B8ED-514A20D1D36F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01" y="3998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9" name="Arc 784">
                <a:extLst>
                  <a:ext uri="{FF2B5EF4-FFF2-40B4-BE49-F238E27FC236}">
                    <a16:creationId xmlns:a16="http://schemas.microsoft.com/office/drawing/2014/main" id="{EBC0FA69-BD9C-0D46-A961-351FA592866A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0" name="Arc 785">
                <a:extLst>
                  <a:ext uri="{FF2B5EF4-FFF2-40B4-BE49-F238E27FC236}">
                    <a16:creationId xmlns:a16="http://schemas.microsoft.com/office/drawing/2014/main" id="{1F04D5C6-E4A1-9141-93D1-382B9D41222E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845" y="4021"/>
                <a:ext cx="27" cy="49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1" name="Arc 786">
                <a:extLst>
                  <a:ext uri="{FF2B5EF4-FFF2-40B4-BE49-F238E27FC236}">
                    <a16:creationId xmlns:a16="http://schemas.microsoft.com/office/drawing/2014/main" id="{AD0CF74D-4FBB-3640-AD73-25A032CBC49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81" y="4099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2" name="Arc 787">
                <a:extLst>
                  <a:ext uri="{FF2B5EF4-FFF2-40B4-BE49-F238E27FC236}">
                    <a16:creationId xmlns:a16="http://schemas.microsoft.com/office/drawing/2014/main" id="{1BED05C6-AA44-8341-A4DF-1FD273E3CC3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40" y="4065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3" name="Arc 788">
                <a:extLst>
                  <a:ext uri="{FF2B5EF4-FFF2-40B4-BE49-F238E27FC236}">
                    <a16:creationId xmlns:a16="http://schemas.microsoft.com/office/drawing/2014/main" id="{12CC0EF7-5186-374E-BFA3-1132140AF5D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3" y="4112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</a:path>
                  <a:path w="21600" h="22045" stroke="0" extrusionOk="0">
                    <a:moveTo>
                      <a:pt x="21595" y="-1"/>
                    </a:moveTo>
                    <a:cubicBezTo>
                      <a:pt x="21598" y="148"/>
                      <a:pt x="21600" y="296"/>
                      <a:pt x="21600" y="445"/>
                    </a:cubicBezTo>
                    <a:cubicBezTo>
                      <a:pt x="21600" y="12374"/>
                      <a:pt x="11929" y="22045"/>
                      <a:pt x="-1" y="22045"/>
                    </a:cubicBezTo>
                    <a:lnTo>
                      <a:pt x="0" y="445"/>
                    </a:lnTo>
                    <a:lnTo>
                      <a:pt x="21595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4" name="Arc 789">
                <a:extLst>
                  <a:ext uri="{FF2B5EF4-FFF2-40B4-BE49-F238E27FC236}">
                    <a16:creationId xmlns:a16="http://schemas.microsoft.com/office/drawing/2014/main" id="{BC15AB70-1595-5B46-81D7-F83167EF558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520" y="4073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5" name="Arc 790">
                <a:extLst>
                  <a:ext uri="{FF2B5EF4-FFF2-40B4-BE49-F238E27FC236}">
                    <a16:creationId xmlns:a16="http://schemas.microsoft.com/office/drawing/2014/main" id="{F6850C6A-AE08-8C4D-BD22-3D00B295A99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64" y="4074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</a:path>
                  <a:path w="21600" h="22036" stroke="0" extrusionOk="0">
                    <a:moveTo>
                      <a:pt x="21600" y="22035"/>
                    </a:moveTo>
                    <a:cubicBezTo>
                      <a:pt x="9670" y="22036"/>
                      <a:pt x="0" y="12365"/>
                      <a:pt x="0" y="436"/>
                    </a:cubicBezTo>
                    <a:cubicBezTo>
                      <a:pt x="0" y="290"/>
                      <a:pt x="1" y="145"/>
                      <a:pt x="4" y="0"/>
                    </a:cubicBezTo>
                    <a:lnTo>
                      <a:pt x="21600" y="436"/>
                    </a:lnTo>
                    <a:lnTo>
                      <a:pt x="21600" y="220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6" name="Arc 791">
                <a:extLst>
                  <a:ext uri="{FF2B5EF4-FFF2-40B4-BE49-F238E27FC236}">
                    <a16:creationId xmlns:a16="http://schemas.microsoft.com/office/drawing/2014/main" id="{196C56AE-7893-4B49-BD16-112868692C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23" y="4039"/>
                <a:ext cx="29" cy="50"/>
              </a:xfrm>
              <a:custGeom>
                <a:avLst/>
                <a:gdLst>
                  <a:gd name="T0" fmla="*/ 0 w 22345"/>
                  <a:gd name="T1" fmla="*/ 0 h 21600"/>
                  <a:gd name="T2" fmla="*/ 0 w 22345"/>
                  <a:gd name="T3" fmla="*/ 0 h 21600"/>
                  <a:gd name="T4" fmla="*/ 0 w 22345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5" h="21600" fill="none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</a:path>
                  <a:path w="22345" h="21600" stroke="0" extrusionOk="0">
                    <a:moveTo>
                      <a:pt x="0" y="13"/>
                    </a:moveTo>
                    <a:cubicBezTo>
                      <a:pt x="249" y="4"/>
                      <a:pt x="499" y="-1"/>
                      <a:pt x="750" y="-1"/>
                    </a:cubicBezTo>
                    <a:cubicBezTo>
                      <a:pt x="12506" y="-1"/>
                      <a:pt x="22103" y="9402"/>
                      <a:pt x="22345" y="21155"/>
                    </a:cubicBezTo>
                    <a:lnTo>
                      <a:pt x="750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7" name="Arc 792">
                <a:extLst>
                  <a:ext uri="{FF2B5EF4-FFF2-40B4-BE49-F238E27FC236}">
                    <a16:creationId xmlns:a16="http://schemas.microsoft.com/office/drawing/2014/main" id="{16511371-DB62-344E-A677-5F59E49B2BD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8" y="4095"/>
                <a:ext cx="22" cy="50"/>
              </a:xfrm>
              <a:custGeom>
                <a:avLst/>
                <a:gdLst>
                  <a:gd name="T0" fmla="*/ 0 w 22663"/>
                  <a:gd name="T1" fmla="*/ 0 h 22056"/>
                  <a:gd name="T2" fmla="*/ 0 w 22663"/>
                  <a:gd name="T3" fmla="*/ 0 h 22056"/>
                  <a:gd name="T4" fmla="*/ 0 w 22663"/>
                  <a:gd name="T5" fmla="*/ 0 h 220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63" h="22056" fill="none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</a:path>
                  <a:path w="22663" h="22056" stroke="0" extrusionOk="0">
                    <a:moveTo>
                      <a:pt x="22658" y="-1"/>
                    </a:moveTo>
                    <a:cubicBezTo>
                      <a:pt x="22661" y="151"/>
                      <a:pt x="22663" y="303"/>
                      <a:pt x="22663" y="456"/>
                    </a:cubicBezTo>
                    <a:cubicBezTo>
                      <a:pt x="22663" y="12385"/>
                      <a:pt x="12992" y="22056"/>
                      <a:pt x="1063" y="22056"/>
                    </a:cubicBezTo>
                    <a:cubicBezTo>
                      <a:pt x="708" y="22055"/>
                      <a:pt x="354" y="22047"/>
                      <a:pt x="0" y="22029"/>
                    </a:cubicBezTo>
                    <a:lnTo>
                      <a:pt x="1063" y="456"/>
                    </a:lnTo>
                    <a:lnTo>
                      <a:pt x="22658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8" name="Arc 793">
                <a:extLst>
                  <a:ext uri="{FF2B5EF4-FFF2-40B4-BE49-F238E27FC236}">
                    <a16:creationId xmlns:a16="http://schemas.microsoft.com/office/drawing/2014/main" id="{A5BEF12A-81BE-A941-A8F9-3D16C228770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04" y="4047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49" name="Arc 794">
                <a:extLst>
                  <a:ext uri="{FF2B5EF4-FFF2-40B4-BE49-F238E27FC236}">
                    <a16:creationId xmlns:a16="http://schemas.microsoft.com/office/drawing/2014/main" id="{0731E296-28D3-324C-8BCF-6F267D8C253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38" y="4050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50" name="Arc 795">
                <a:extLst>
                  <a:ext uri="{FF2B5EF4-FFF2-40B4-BE49-F238E27FC236}">
                    <a16:creationId xmlns:a16="http://schemas.microsoft.com/office/drawing/2014/main" id="{5D084875-96CB-8942-94EA-6D8C6E2A320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98" y="4014"/>
                <a:ext cx="30" cy="50"/>
              </a:xfrm>
              <a:custGeom>
                <a:avLst/>
                <a:gdLst>
                  <a:gd name="T0" fmla="*/ 0 w 22333"/>
                  <a:gd name="T1" fmla="*/ 0 h 21600"/>
                  <a:gd name="T2" fmla="*/ 0 w 22333"/>
                  <a:gd name="T3" fmla="*/ 0 h 21600"/>
                  <a:gd name="T4" fmla="*/ 0 w 22333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3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</a:path>
                  <a:path w="22333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7" y="-1"/>
                    </a:cubicBezTo>
                    <a:cubicBezTo>
                      <a:pt x="12496" y="-1"/>
                      <a:pt x="22095" y="9406"/>
                      <a:pt x="22332" y="21164"/>
                    </a:cubicBezTo>
                    <a:lnTo>
                      <a:pt x="737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51" name="Arc 796">
                <a:extLst>
                  <a:ext uri="{FF2B5EF4-FFF2-40B4-BE49-F238E27FC236}">
                    <a16:creationId xmlns:a16="http://schemas.microsoft.com/office/drawing/2014/main" id="{6343D9DC-6F9E-244A-8463-645E8E097EC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9" y="4074"/>
                <a:ext cx="21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52" name="Arc 797">
                <a:extLst>
                  <a:ext uri="{FF2B5EF4-FFF2-40B4-BE49-F238E27FC236}">
                    <a16:creationId xmlns:a16="http://schemas.microsoft.com/office/drawing/2014/main" id="{E46D89E0-CEBF-C14B-B3C6-2BBC7FCC8BB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681" y="4020"/>
                <a:ext cx="21" cy="49"/>
              </a:xfrm>
              <a:custGeom>
                <a:avLst/>
                <a:gdLst>
                  <a:gd name="T0" fmla="*/ 0 w 21600"/>
                  <a:gd name="T1" fmla="*/ 0 h 21576"/>
                  <a:gd name="T2" fmla="*/ 0 w 21600"/>
                  <a:gd name="T3" fmla="*/ 0 h 21576"/>
                  <a:gd name="T4" fmla="*/ 0 w 21600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6" fill="none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</a:path>
                  <a:path w="21600" h="21576" stroke="0" extrusionOk="0">
                    <a:moveTo>
                      <a:pt x="-1" y="21575"/>
                    </a:moveTo>
                    <a:cubicBezTo>
                      <a:pt x="-1" y="10045"/>
                      <a:pt x="9055" y="548"/>
                      <a:pt x="20573" y="0"/>
                    </a:cubicBezTo>
                    <a:lnTo>
                      <a:pt x="21600" y="21576"/>
                    </a:lnTo>
                    <a:lnTo>
                      <a:pt x="-1" y="2157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53" name="Arc 798">
                <a:extLst>
                  <a:ext uri="{FF2B5EF4-FFF2-40B4-BE49-F238E27FC236}">
                    <a16:creationId xmlns:a16="http://schemas.microsoft.com/office/drawing/2014/main" id="{3C6BF23F-C2CB-524E-AE2D-C713BA29879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820" y="4022"/>
                <a:ext cx="29" cy="50"/>
              </a:xfrm>
              <a:custGeom>
                <a:avLst/>
                <a:gdLst>
                  <a:gd name="T0" fmla="*/ 0 w 21600"/>
                  <a:gd name="T1" fmla="*/ 0 h 22015"/>
                  <a:gd name="T2" fmla="*/ 0 w 21600"/>
                  <a:gd name="T3" fmla="*/ 0 h 22015"/>
                  <a:gd name="T4" fmla="*/ 0 w 21600"/>
                  <a:gd name="T5" fmla="*/ 0 h 220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15" fill="none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</a:path>
                  <a:path w="21600" h="22015" stroke="0" extrusionOk="0">
                    <a:moveTo>
                      <a:pt x="20834" y="22015"/>
                    </a:moveTo>
                    <a:cubicBezTo>
                      <a:pt x="9210" y="21603"/>
                      <a:pt x="0" y="12060"/>
                      <a:pt x="0" y="429"/>
                    </a:cubicBezTo>
                    <a:cubicBezTo>
                      <a:pt x="0" y="285"/>
                      <a:pt x="1" y="142"/>
                      <a:pt x="4" y="0"/>
                    </a:cubicBezTo>
                    <a:lnTo>
                      <a:pt x="21600" y="429"/>
                    </a:lnTo>
                    <a:lnTo>
                      <a:pt x="20834" y="220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54" name="Arc 799">
                <a:extLst>
                  <a:ext uri="{FF2B5EF4-FFF2-40B4-BE49-F238E27FC236}">
                    <a16:creationId xmlns:a16="http://schemas.microsoft.com/office/drawing/2014/main" id="{FF15F1AD-6A95-9F46-AA44-9B47B165EAC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80" y="3986"/>
                <a:ext cx="30" cy="49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55" name="Arc 800">
                <a:extLst>
                  <a:ext uri="{FF2B5EF4-FFF2-40B4-BE49-F238E27FC236}">
                    <a16:creationId xmlns:a16="http://schemas.microsoft.com/office/drawing/2014/main" id="{47DF3A3B-9D17-F34E-B4BF-FC11A26341D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6" y="4044"/>
                <a:ext cx="23" cy="51"/>
              </a:xfrm>
              <a:custGeom>
                <a:avLst/>
                <a:gdLst>
                  <a:gd name="T0" fmla="*/ 0 w 22614"/>
                  <a:gd name="T1" fmla="*/ 0 h 22047"/>
                  <a:gd name="T2" fmla="*/ 0 w 22614"/>
                  <a:gd name="T3" fmla="*/ 0 h 22047"/>
                  <a:gd name="T4" fmla="*/ 0 w 22614"/>
                  <a:gd name="T5" fmla="*/ 0 h 220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14" h="22047" fill="none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</a:path>
                  <a:path w="22614" h="22047" stroke="0" extrusionOk="0">
                    <a:moveTo>
                      <a:pt x="22609" y="-1"/>
                    </a:moveTo>
                    <a:cubicBezTo>
                      <a:pt x="22612" y="148"/>
                      <a:pt x="22614" y="297"/>
                      <a:pt x="22614" y="447"/>
                    </a:cubicBezTo>
                    <a:cubicBezTo>
                      <a:pt x="22614" y="12376"/>
                      <a:pt x="12943" y="22047"/>
                      <a:pt x="1014" y="22047"/>
                    </a:cubicBezTo>
                    <a:cubicBezTo>
                      <a:pt x="675" y="22046"/>
                      <a:pt x="337" y="22039"/>
                      <a:pt x="-1" y="22023"/>
                    </a:cubicBezTo>
                    <a:lnTo>
                      <a:pt x="1014" y="447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56" name="Arc 801">
                <a:extLst>
                  <a:ext uri="{FF2B5EF4-FFF2-40B4-BE49-F238E27FC236}">
                    <a16:creationId xmlns:a16="http://schemas.microsoft.com/office/drawing/2014/main" id="{9D6ACBD5-F953-EC4E-AB53-CF532092BE0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140000">
                <a:off x="1761" y="3994"/>
                <a:ext cx="21" cy="48"/>
              </a:xfrm>
              <a:custGeom>
                <a:avLst/>
                <a:gdLst>
                  <a:gd name="T0" fmla="*/ 0 w 21595"/>
                  <a:gd name="T1" fmla="*/ 0 h 21576"/>
                  <a:gd name="T2" fmla="*/ 0 w 21595"/>
                  <a:gd name="T3" fmla="*/ 0 h 21576"/>
                  <a:gd name="T4" fmla="*/ 0 w 21595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5" h="21576" fill="none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</a:path>
                  <a:path w="21595" h="21576" stroke="0" extrusionOk="0">
                    <a:moveTo>
                      <a:pt x="-1" y="21130"/>
                    </a:moveTo>
                    <a:cubicBezTo>
                      <a:pt x="233" y="9771"/>
                      <a:pt x="9228" y="534"/>
                      <a:pt x="20577" y="-1"/>
                    </a:cubicBezTo>
                    <a:lnTo>
                      <a:pt x="21595" y="21576"/>
                    </a:lnTo>
                    <a:lnTo>
                      <a:pt x="-1" y="2113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57" name="Arc 802">
                <a:extLst>
                  <a:ext uri="{FF2B5EF4-FFF2-40B4-BE49-F238E27FC236}">
                    <a16:creationId xmlns:a16="http://schemas.microsoft.com/office/drawing/2014/main" id="{4D3E0162-9050-9A42-8CCB-FFE782BB17E7}"/>
                  </a:ext>
                </a:extLst>
              </p:cNvPr>
              <p:cNvSpPr>
                <a:spLocks/>
              </p:cNvSpPr>
              <p:nvPr/>
            </p:nvSpPr>
            <p:spPr bwMode="auto">
              <a:xfrm rot="9660000">
                <a:off x="1944" y="3937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</p:grpSp>
        <p:grpSp>
          <p:nvGrpSpPr>
            <p:cNvPr id="40609" name="Group 803">
              <a:extLst>
                <a:ext uri="{FF2B5EF4-FFF2-40B4-BE49-F238E27FC236}">
                  <a16:creationId xmlns:a16="http://schemas.microsoft.com/office/drawing/2014/main" id="{9D04717F-DFB5-664A-AD87-75B794D0C1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5" y="3936"/>
              <a:ext cx="477" cy="224"/>
              <a:chOff x="2025" y="3936"/>
              <a:chExt cx="477" cy="224"/>
            </a:xfrm>
          </p:grpSpPr>
          <p:sp>
            <p:nvSpPr>
              <p:cNvPr id="40610" name="Arc 804">
                <a:extLst>
                  <a:ext uri="{FF2B5EF4-FFF2-40B4-BE49-F238E27FC236}">
                    <a16:creationId xmlns:a16="http://schemas.microsoft.com/office/drawing/2014/main" id="{75750A34-E11C-534E-A6DA-A729A151C45C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74" y="3939"/>
                <a:ext cx="29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1" name="Arc 805">
                <a:extLst>
                  <a:ext uri="{FF2B5EF4-FFF2-40B4-BE49-F238E27FC236}">
                    <a16:creationId xmlns:a16="http://schemas.microsoft.com/office/drawing/2014/main" id="{A1DEEA6A-A987-B04F-95E9-1111816AC87F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73" y="3993"/>
                <a:ext cx="29" cy="49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2" name="Arc 806">
                <a:extLst>
                  <a:ext uri="{FF2B5EF4-FFF2-40B4-BE49-F238E27FC236}">
                    <a16:creationId xmlns:a16="http://schemas.microsoft.com/office/drawing/2014/main" id="{042D3080-049A-6A40-85DA-423C90786A8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26" y="3962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3" name="Arc 807">
                <a:extLst>
                  <a:ext uri="{FF2B5EF4-FFF2-40B4-BE49-F238E27FC236}">
                    <a16:creationId xmlns:a16="http://schemas.microsoft.com/office/drawing/2014/main" id="{33B9777D-EB5B-864A-82AD-2ADB8DE2018B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25" y="3976"/>
                <a:ext cx="21" cy="49"/>
              </a:xfrm>
              <a:custGeom>
                <a:avLst/>
                <a:gdLst>
                  <a:gd name="T0" fmla="*/ 0 w 21596"/>
                  <a:gd name="T1" fmla="*/ 0 h 21577"/>
                  <a:gd name="T2" fmla="*/ 0 w 21596"/>
                  <a:gd name="T3" fmla="*/ 0 h 21577"/>
                  <a:gd name="T4" fmla="*/ 0 w 21596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77" fill="none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</a:path>
                  <a:path w="21596" h="21577" stroke="0" extrusionOk="0">
                    <a:moveTo>
                      <a:pt x="0" y="21151"/>
                    </a:moveTo>
                    <a:cubicBezTo>
                      <a:pt x="224" y="9774"/>
                      <a:pt x="9235" y="523"/>
                      <a:pt x="20601" y="-1"/>
                    </a:cubicBezTo>
                    <a:lnTo>
                      <a:pt x="21596" y="2157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4" name="Arc 808">
                <a:extLst>
                  <a:ext uri="{FF2B5EF4-FFF2-40B4-BE49-F238E27FC236}">
                    <a16:creationId xmlns:a16="http://schemas.microsoft.com/office/drawing/2014/main" id="{1215BB22-4E9F-064E-A23E-76070444C033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98" y="3997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5" name="Arc 809">
                <a:extLst>
                  <a:ext uri="{FF2B5EF4-FFF2-40B4-BE49-F238E27FC236}">
                    <a16:creationId xmlns:a16="http://schemas.microsoft.com/office/drawing/2014/main" id="{B3588F69-62C8-8246-A548-7DB613CC47C9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47" y="3966"/>
                <a:ext cx="27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6" name="Arc 810">
                <a:extLst>
                  <a:ext uri="{FF2B5EF4-FFF2-40B4-BE49-F238E27FC236}">
                    <a16:creationId xmlns:a16="http://schemas.microsoft.com/office/drawing/2014/main" id="{CD5C811D-F4C0-E94D-A8FB-3202CB5F4C7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149" y="4020"/>
                <a:ext cx="28" cy="49"/>
              </a:xfrm>
              <a:custGeom>
                <a:avLst/>
                <a:gdLst>
                  <a:gd name="T0" fmla="*/ 0 w 22385"/>
                  <a:gd name="T1" fmla="*/ 0 h 21600"/>
                  <a:gd name="T2" fmla="*/ 0 w 22385"/>
                  <a:gd name="T3" fmla="*/ 0 h 21600"/>
                  <a:gd name="T4" fmla="*/ 0 w 22385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85" h="21600" fill="none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</a:path>
                  <a:path w="22385" h="21600" stroke="0" extrusionOk="0">
                    <a:moveTo>
                      <a:pt x="0" y="14"/>
                    </a:moveTo>
                    <a:cubicBezTo>
                      <a:pt x="261" y="4"/>
                      <a:pt x="523" y="-1"/>
                      <a:pt x="785" y="-1"/>
                    </a:cubicBezTo>
                    <a:cubicBezTo>
                      <a:pt x="12714" y="-1"/>
                      <a:pt x="22385" y="9670"/>
                      <a:pt x="22385" y="21600"/>
                    </a:cubicBezTo>
                    <a:lnTo>
                      <a:pt x="785" y="2160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7" name="Arc 811">
                <a:extLst>
                  <a:ext uri="{FF2B5EF4-FFF2-40B4-BE49-F238E27FC236}">
                    <a16:creationId xmlns:a16="http://schemas.microsoft.com/office/drawing/2014/main" id="{F0A9EACA-3849-3A4A-8E6D-771AED38FCA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12" y="4099"/>
                <a:ext cx="28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8" name="Arc 812">
                <a:extLst>
                  <a:ext uri="{FF2B5EF4-FFF2-40B4-BE49-F238E27FC236}">
                    <a16:creationId xmlns:a16="http://schemas.microsoft.com/office/drawing/2014/main" id="{D1C65617-0F29-D541-BF5C-B11209109324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52" y="4064"/>
                <a:ext cx="29" cy="50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19" name="Arc 813">
                <a:extLst>
                  <a:ext uri="{FF2B5EF4-FFF2-40B4-BE49-F238E27FC236}">
                    <a16:creationId xmlns:a16="http://schemas.microsoft.com/office/drawing/2014/main" id="{9CD07A4B-9C07-2F43-BBAC-F6107B2C0F5F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77" y="4111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0" name="Arc 814">
                <a:extLst>
                  <a:ext uri="{FF2B5EF4-FFF2-40B4-BE49-F238E27FC236}">
                    <a16:creationId xmlns:a16="http://schemas.microsoft.com/office/drawing/2014/main" id="{9DDE4F89-1534-A543-B460-2344E3ACA3F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480" y="4072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1" name="Arc 815">
                <a:extLst>
                  <a:ext uri="{FF2B5EF4-FFF2-40B4-BE49-F238E27FC236}">
                    <a16:creationId xmlns:a16="http://schemas.microsoft.com/office/drawing/2014/main" id="{CE2A6806-483A-FF4F-A3DB-0C16FA8BAF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29" y="4073"/>
                <a:ext cx="28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2" name="Arc 816">
                <a:extLst>
                  <a:ext uri="{FF2B5EF4-FFF2-40B4-BE49-F238E27FC236}">
                    <a16:creationId xmlns:a16="http://schemas.microsoft.com/office/drawing/2014/main" id="{E50FD86B-AEA8-504E-AFBF-023B24FC56B6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70" y="4038"/>
                <a:ext cx="28" cy="50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3" name="Arc 817">
                <a:extLst>
                  <a:ext uri="{FF2B5EF4-FFF2-40B4-BE49-F238E27FC236}">
                    <a16:creationId xmlns:a16="http://schemas.microsoft.com/office/drawing/2014/main" id="{CDC81771-AF20-B34F-A972-BB3FA74E259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1" y="4095"/>
                <a:ext cx="21" cy="49"/>
              </a:xfrm>
              <a:custGeom>
                <a:avLst/>
                <a:gdLst>
                  <a:gd name="T0" fmla="*/ 0 w 21600"/>
                  <a:gd name="T1" fmla="*/ 0 h 22045"/>
                  <a:gd name="T2" fmla="*/ 0 w 21600"/>
                  <a:gd name="T3" fmla="*/ 0 h 22045"/>
                  <a:gd name="T4" fmla="*/ 0 w 21600"/>
                  <a:gd name="T5" fmla="*/ 0 h 220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45" fill="none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</a:path>
                  <a:path w="21600" h="22045" stroke="0" extrusionOk="0">
                    <a:moveTo>
                      <a:pt x="21600" y="22044"/>
                    </a:moveTo>
                    <a:cubicBezTo>
                      <a:pt x="9670" y="22045"/>
                      <a:pt x="0" y="12374"/>
                      <a:pt x="0" y="445"/>
                    </a:cubicBezTo>
                    <a:cubicBezTo>
                      <a:pt x="0" y="296"/>
                      <a:pt x="1" y="148"/>
                      <a:pt x="4" y="-1"/>
                    </a:cubicBezTo>
                    <a:lnTo>
                      <a:pt x="21600" y="445"/>
                    </a:lnTo>
                    <a:lnTo>
                      <a:pt x="21600" y="220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4" name="Arc 818">
                <a:extLst>
                  <a:ext uri="{FF2B5EF4-FFF2-40B4-BE49-F238E27FC236}">
                    <a16:creationId xmlns:a16="http://schemas.microsoft.com/office/drawing/2014/main" id="{CF12AB06-5209-6541-AB01-CACC3786148B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96" y="4046"/>
                <a:ext cx="22" cy="49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5" name="Arc 819">
                <a:extLst>
                  <a:ext uri="{FF2B5EF4-FFF2-40B4-BE49-F238E27FC236}">
                    <a16:creationId xmlns:a16="http://schemas.microsoft.com/office/drawing/2014/main" id="{DE8E8501-D8B3-A04C-A5A7-93F8D2CE121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54" y="4049"/>
                <a:ext cx="29" cy="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6" name="Arc 820">
                <a:extLst>
                  <a:ext uri="{FF2B5EF4-FFF2-40B4-BE49-F238E27FC236}">
                    <a16:creationId xmlns:a16="http://schemas.microsoft.com/office/drawing/2014/main" id="{B4B238A1-6EBC-FC43-8A1C-1BA51568C7E3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94" y="4014"/>
                <a:ext cx="29" cy="49"/>
              </a:xfrm>
              <a:custGeom>
                <a:avLst/>
                <a:gdLst>
                  <a:gd name="T0" fmla="*/ 0 w 21596"/>
                  <a:gd name="T1" fmla="*/ 0 h 21587"/>
                  <a:gd name="T2" fmla="*/ 0 w 21596"/>
                  <a:gd name="T3" fmla="*/ 0 h 21587"/>
                  <a:gd name="T4" fmla="*/ 0 w 21596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6" h="21587" fill="none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</a:path>
                  <a:path w="21596" h="21587" stroke="0" extrusionOk="0">
                    <a:moveTo>
                      <a:pt x="0" y="21151"/>
                    </a:moveTo>
                    <a:cubicBezTo>
                      <a:pt x="231" y="9679"/>
                      <a:pt x="9391" y="391"/>
                      <a:pt x="20858" y="-1"/>
                    </a:cubicBezTo>
                    <a:lnTo>
                      <a:pt x="21596" y="21587"/>
                    </a:lnTo>
                    <a:lnTo>
                      <a:pt x="0" y="2115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7" name="Arc 821">
                <a:extLst>
                  <a:ext uri="{FF2B5EF4-FFF2-40B4-BE49-F238E27FC236}">
                    <a16:creationId xmlns:a16="http://schemas.microsoft.com/office/drawing/2014/main" id="{31528435-B46A-CF4D-9374-2FCEB1B880E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0" y="4073"/>
                <a:ext cx="22" cy="50"/>
              </a:xfrm>
              <a:custGeom>
                <a:avLst/>
                <a:gdLst>
                  <a:gd name="T0" fmla="*/ 0 w 21600"/>
                  <a:gd name="T1" fmla="*/ 0 h 22002"/>
                  <a:gd name="T2" fmla="*/ 0 w 21600"/>
                  <a:gd name="T3" fmla="*/ 0 h 22002"/>
                  <a:gd name="T4" fmla="*/ 0 w 21600"/>
                  <a:gd name="T5" fmla="*/ 0 h 220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02" fill="none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</a:path>
                  <a:path w="21600" h="22002" stroke="0" extrusionOk="0">
                    <a:moveTo>
                      <a:pt x="20585" y="22002"/>
                    </a:moveTo>
                    <a:cubicBezTo>
                      <a:pt x="9063" y="21460"/>
                      <a:pt x="0" y="11961"/>
                      <a:pt x="0" y="426"/>
                    </a:cubicBezTo>
                    <a:cubicBezTo>
                      <a:pt x="0" y="283"/>
                      <a:pt x="1" y="141"/>
                      <a:pt x="4" y="0"/>
                    </a:cubicBezTo>
                    <a:lnTo>
                      <a:pt x="21600" y="426"/>
                    </a:lnTo>
                    <a:lnTo>
                      <a:pt x="20585" y="2200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8" name="Arc 822">
                <a:extLst>
                  <a:ext uri="{FF2B5EF4-FFF2-40B4-BE49-F238E27FC236}">
                    <a16:creationId xmlns:a16="http://schemas.microsoft.com/office/drawing/2014/main" id="{04E27673-B80C-3448-85E1-2DA85811620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319" y="4019"/>
                <a:ext cx="22" cy="49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29" name="Arc 823">
                <a:extLst>
                  <a:ext uri="{FF2B5EF4-FFF2-40B4-BE49-F238E27FC236}">
                    <a16:creationId xmlns:a16="http://schemas.microsoft.com/office/drawing/2014/main" id="{50436375-D010-374A-8DAA-C158D1B0BD2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172" y="4021"/>
                <a:ext cx="29" cy="50"/>
              </a:xfrm>
              <a:custGeom>
                <a:avLst/>
                <a:gdLst>
                  <a:gd name="T0" fmla="*/ 0 w 21600"/>
                  <a:gd name="T1" fmla="*/ 0 h 22036"/>
                  <a:gd name="T2" fmla="*/ 0 w 21600"/>
                  <a:gd name="T3" fmla="*/ 0 h 22036"/>
                  <a:gd name="T4" fmla="*/ 0 w 21600"/>
                  <a:gd name="T5" fmla="*/ 0 h 220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36" fill="none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</a:path>
                  <a:path w="21600" h="22036" stroke="0" extrusionOk="0">
                    <a:moveTo>
                      <a:pt x="21595" y="0"/>
                    </a:moveTo>
                    <a:cubicBezTo>
                      <a:pt x="21598" y="145"/>
                      <a:pt x="21600" y="290"/>
                      <a:pt x="21600" y="436"/>
                    </a:cubicBezTo>
                    <a:cubicBezTo>
                      <a:pt x="21600" y="12365"/>
                      <a:pt x="11929" y="22036"/>
                      <a:pt x="-1" y="22036"/>
                    </a:cubicBezTo>
                    <a:lnTo>
                      <a:pt x="0" y="436"/>
                    </a:lnTo>
                    <a:lnTo>
                      <a:pt x="21595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0" name="Arc 824">
                <a:extLst>
                  <a:ext uri="{FF2B5EF4-FFF2-40B4-BE49-F238E27FC236}">
                    <a16:creationId xmlns:a16="http://schemas.microsoft.com/office/drawing/2014/main" id="{A140D0C7-05E8-3447-9CFA-E7D1188B1FBA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12" y="3985"/>
                <a:ext cx="30" cy="49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8" fill="none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</a:path>
                  <a:path w="21600" h="21588" stroke="0" extrusionOk="0">
                    <a:moveTo>
                      <a:pt x="-1" y="21587"/>
                    </a:moveTo>
                    <a:cubicBezTo>
                      <a:pt x="-1" y="9943"/>
                      <a:pt x="9230" y="395"/>
                      <a:pt x="20868" y="0"/>
                    </a:cubicBezTo>
                    <a:lnTo>
                      <a:pt x="21600" y="21588"/>
                    </a:lnTo>
                    <a:lnTo>
                      <a:pt x="-1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1" name="Arc 825">
                <a:extLst>
                  <a:ext uri="{FF2B5EF4-FFF2-40B4-BE49-F238E27FC236}">
                    <a16:creationId xmlns:a16="http://schemas.microsoft.com/office/drawing/2014/main" id="{0687A9EE-9C2D-6C4A-88AF-22AB6534F0B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3" y="4044"/>
                <a:ext cx="22" cy="49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</a:path>
                  <a:path w="21600" h="21577" stroke="0" extrusionOk="0">
                    <a:moveTo>
                      <a:pt x="20596" y="21576"/>
                    </a:moveTo>
                    <a:cubicBezTo>
                      <a:pt x="9069" y="21040"/>
                      <a:pt x="-1" y="11538"/>
                      <a:pt x="-1" y="-1"/>
                    </a:cubicBezTo>
                    <a:lnTo>
                      <a:pt x="21600" y="0"/>
                    </a:lnTo>
                    <a:lnTo>
                      <a:pt x="20596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2" name="Arc 826">
                <a:extLst>
                  <a:ext uri="{FF2B5EF4-FFF2-40B4-BE49-F238E27FC236}">
                    <a16:creationId xmlns:a16="http://schemas.microsoft.com/office/drawing/2014/main" id="{5C6DEF2C-1532-944A-AB1E-D29E4C86BEA7}"/>
                  </a:ext>
                </a:extLst>
              </p:cNvPr>
              <p:cNvSpPr>
                <a:spLocks/>
              </p:cNvSpPr>
              <p:nvPr/>
            </p:nvSpPr>
            <p:spPr bwMode="auto">
              <a:xfrm rot="1140000">
                <a:off x="2239" y="3993"/>
                <a:ext cx="22" cy="48"/>
              </a:xfrm>
              <a:custGeom>
                <a:avLst/>
                <a:gdLst>
                  <a:gd name="T0" fmla="*/ 0 w 22627"/>
                  <a:gd name="T1" fmla="*/ 0 h 21600"/>
                  <a:gd name="T2" fmla="*/ 0 w 22627"/>
                  <a:gd name="T3" fmla="*/ 0 h 21600"/>
                  <a:gd name="T4" fmla="*/ 0 w 2262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27" h="21600" fill="none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</a:path>
                  <a:path w="22627" h="21600" stroke="0" extrusionOk="0">
                    <a:moveTo>
                      <a:pt x="0" y="24"/>
                    </a:moveTo>
                    <a:cubicBezTo>
                      <a:pt x="342" y="8"/>
                      <a:pt x="684" y="-1"/>
                      <a:pt x="1027" y="-1"/>
                    </a:cubicBezTo>
                    <a:cubicBezTo>
                      <a:pt x="12956" y="-1"/>
                      <a:pt x="22627" y="9670"/>
                      <a:pt x="22627" y="21600"/>
                    </a:cubicBezTo>
                    <a:lnTo>
                      <a:pt x="1027" y="2160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633" name="Arc 827">
                <a:extLst>
                  <a:ext uri="{FF2B5EF4-FFF2-40B4-BE49-F238E27FC236}">
                    <a16:creationId xmlns:a16="http://schemas.microsoft.com/office/drawing/2014/main" id="{34A2A6B1-F055-094F-A4FF-255A70288BE7}"/>
                  </a:ext>
                </a:extLst>
              </p:cNvPr>
              <p:cNvSpPr>
                <a:spLocks/>
              </p:cNvSpPr>
              <p:nvPr/>
            </p:nvSpPr>
            <p:spPr bwMode="auto">
              <a:xfrm rot="-9660000">
                <a:off x="2056" y="3936"/>
                <a:ext cx="21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CC66FF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7A3D99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</p:grpSp>
      </p:grpSp>
      <p:grpSp>
        <p:nvGrpSpPr>
          <p:cNvPr id="40099" name="Group 828">
            <a:extLst>
              <a:ext uri="{FF2B5EF4-FFF2-40B4-BE49-F238E27FC236}">
                <a16:creationId xmlns:a16="http://schemas.microsoft.com/office/drawing/2014/main" id="{5DA2B99A-201A-414C-8C3A-C4362A5F24D1}"/>
              </a:ext>
            </a:extLst>
          </p:cNvPr>
          <p:cNvGrpSpPr>
            <a:grpSpLocks/>
          </p:cNvGrpSpPr>
          <p:nvPr/>
        </p:nvGrpSpPr>
        <p:grpSpPr bwMode="auto">
          <a:xfrm>
            <a:off x="2628482" y="5805306"/>
            <a:ext cx="708412" cy="700164"/>
            <a:chOff x="1336" y="3669"/>
            <a:chExt cx="387" cy="426"/>
          </a:xfrm>
        </p:grpSpPr>
        <p:sp>
          <p:nvSpPr>
            <p:cNvPr id="3460925" name="Arc 829">
              <a:extLst>
                <a:ext uri="{FF2B5EF4-FFF2-40B4-BE49-F238E27FC236}">
                  <a16:creationId xmlns:a16="http://schemas.microsoft.com/office/drawing/2014/main" id="{03B86B3C-BBC2-204C-868E-7D10695DDB7E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29" y="3679"/>
              <a:ext cx="30" cy="62"/>
            </a:xfrm>
            <a:custGeom>
              <a:avLst/>
              <a:gdLst>
                <a:gd name="T0" fmla="*/ 30 w 22364"/>
                <a:gd name="T1" fmla="*/ 0 h 21963"/>
                <a:gd name="T2" fmla="*/ 0 w 22364"/>
                <a:gd name="T3" fmla="*/ 62 h 21963"/>
                <a:gd name="T4" fmla="*/ 1 w 22364"/>
                <a:gd name="T5" fmla="*/ 1 h 219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26" name="Arc 830">
              <a:extLst>
                <a:ext uri="{FF2B5EF4-FFF2-40B4-BE49-F238E27FC236}">
                  <a16:creationId xmlns:a16="http://schemas.microsoft.com/office/drawing/2014/main" id="{DC65A677-20B0-FF48-BD2B-1CC67CD33C7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60" y="3741"/>
              <a:ext cx="28" cy="61"/>
            </a:xfrm>
            <a:custGeom>
              <a:avLst/>
              <a:gdLst>
                <a:gd name="T0" fmla="*/ 0 w 21597"/>
                <a:gd name="T1" fmla="*/ 60 h 21587"/>
                <a:gd name="T2" fmla="*/ 27 w 21597"/>
                <a:gd name="T3" fmla="*/ 0 h 21587"/>
                <a:gd name="T4" fmla="*/ 28 w 21597"/>
                <a:gd name="T5" fmla="*/ 61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27" name="Arc 831">
              <a:extLst>
                <a:ext uri="{FF2B5EF4-FFF2-40B4-BE49-F238E27FC236}">
                  <a16:creationId xmlns:a16="http://schemas.microsoft.com/office/drawing/2014/main" id="{74FA7148-71D8-654B-B267-F1ADB4D63762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1" y="3725"/>
              <a:ext cx="22" cy="61"/>
            </a:xfrm>
            <a:custGeom>
              <a:avLst/>
              <a:gdLst>
                <a:gd name="T0" fmla="*/ 21 w 21600"/>
                <a:gd name="T1" fmla="*/ 61 h 21577"/>
                <a:gd name="T2" fmla="*/ 0 w 21600"/>
                <a:gd name="T3" fmla="*/ 0 h 21577"/>
                <a:gd name="T4" fmla="*/ 22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28" name="Arc 832">
              <a:extLst>
                <a:ext uri="{FF2B5EF4-FFF2-40B4-BE49-F238E27FC236}">
                  <a16:creationId xmlns:a16="http://schemas.microsoft.com/office/drawing/2014/main" id="{D4FBF828-529E-E94E-8F5D-CAD0FEE84184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701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22 w 21597"/>
                <a:gd name="T3" fmla="*/ 61 h 21600"/>
                <a:gd name="T4" fmla="*/ 0 w 21597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29" name="Arc 833">
              <a:extLst>
                <a:ext uri="{FF2B5EF4-FFF2-40B4-BE49-F238E27FC236}">
                  <a16:creationId xmlns:a16="http://schemas.microsoft.com/office/drawing/2014/main" id="{F907B0D8-C789-B84B-9A67-C350215192B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6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22 w 22592"/>
                <a:gd name="T3" fmla="*/ 60 h 21600"/>
                <a:gd name="T4" fmla="*/ 1 w 22592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0" name="Arc 834">
              <a:extLst>
                <a:ext uri="{FF2B5EF4-FFF2-40B4-BE49-F238E27FC236}">
                  <a16:creationId xmlns:a16="http://schemas.microsoft.com/office/drawing/2014/main" id="{037A5516-6375-1445-9355-2A7A33FD6A01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79" y="3739"/>
              <a:ext cx="27" cy="61"/>
            </a:xfrm>
            <a:custGeom>
              <a:avLst/>
              <a:gdLst>
                <a:gd name="T0" fmla="*/ 27 w 22415"/>
                <a:gd name="T1" fmla="*/ 0 h 21600"/>
                <a:gd name="T2" fmla="*/ 0 w 22415"/>
                <a:gd name="T3" fmla="*/ 61 h 21600"/>
                <a:gd name="T4" fmla="*/ 1 w 2241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1" name="Arc 835">
              <a:extLst>
                <a:ext uri="{FF2B5EF4-FFF2-40B4-BE49-F238E27FC236}">
                  <a16:creationId xmlns:a16="http://schemas.microsoft.com/office/drawing/2014/main" id="{089F82BA-0A1C-4F4E-862F-97687A03954A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5" y="3801"/>
              <a:ext cx="28" cy="61"/>
            </a:xfrm>
            <a:custGeom>
              <a:avLst/>
              <a:gdLst>
                <a:gd name="T0" fmla="*/ 0 w 21600"/>
                <a:gd name="T1" fmla="*/ 61 h 21586"/>
                <a:gd name="T2" fmla="*/ 27 w 21600"/>
                <a:gd name="T3" fmla="*/ 0 h 21586"/>
                <a:gd name="T4" fmla="*/ 28 w 21600"/>
                <a:gd name="T5" fmla="*/ 61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2" name="Arc 836">
              <a:extLst>
                <a:ext uri="{FF2B5EF4-FFF2-40B4-BE49-F238E27FC236}">
                  <a16:creationId xmlns:a16="http://schemas.microsoft.com/office/drawing/2014/main" id="{9D63E296-ED82-5548-81D6-0A5C91FD27BA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5" y="3996"/>
              <a:ext cx="29" cy="62"/>
            </a:xfrm>
            <a:custGeom>
              <a:avLst/>
              <a:gdLst>
                <a:gd name="T0" fmla="*/ 28 w 21600"/>
                <a:gd name="T1" fmla="*/ 62 h 21587"/>
                <a:gd name="T2" fmla="*/ 0 w 21600"/>
                <a:gd name="T3" fmla="*/ 0 h 21587"/>
                <a:gd name="T4" fmla="*/ 29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3" name="Arc 837">
              <a:extLst>
                <a:ext uri="{FF2B5EF4-FFF2-40B4-BE49-F238E27FC236}">
                  <a16:creationId xmlns:a16="http://schemas.microsoft.com/office/drawing/2014/main" id="{BAE84EAC-8BC1-4E41-A290-3BA277EA97A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49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30 w 22335"/>
                <a:gd name="T3" fmla="*/ 62 h 21600"/>
                <a:gd name="T4" fmla="*/ 1 w 22335"/>
                <a:gd name="T5" fmla="*/ 63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4" name="Arc 838">
              <a:extLst>
                <a:ext uri="{FF2B5EF4-FFF2-40B4-BE49-F238E27FC236}">
                  <a16:creationId xmlns:a16="http://schemas.microsoft.com/office/drawing/2014/main" id="{AB16D94D-F713-6446-B680-4675A9313ED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9" y="4034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5" name="Arc 839">
              <a:extLst>
                <a:ext uri="{FF2B5EF4-FFF2-40B4-BE49-F238E27FC236}">
                  <a16:creationId xmlns:a16="http://schemas.microsoft.com/office/drawing/2014/main" id="{DDCACEEB-82FF-1F4A-AF6C-F8E6FB31E591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6" y="3993"/>
              <a:ext cx="22" cy="61"/>
            </a:xfrm>
            <a:custGeom>
              <a:avLst/>
              <a:gdLst>
                <a:gd name="T0" fmla="*/ 0 w 21597"/>
                <a:gd name="T1" fmla="*/ 60 h 21579"/>
                <a:gd name="T2" fmla="*/ 21 w 21597"/>
                <a:gd name="T3" fmla="*/ 0 h 21579"/>
                <a:gd name="T4" fmla="*/ 22 w 21597"/>
                <a:gd name="T5" fmla="*/ 61 h 215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9" fill="none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</a:path>
                <a:path w="21597" h="21579" stroke="0" extrusionOk="0">
                  <a:moveTo>
                    <a:pt x="-1" y="21234"/>
                  </a:moveTo>
                  <a:cubicBezTo>
                    <a:pt x="181" y="9809"/>
                    <a:pt x="9230" y="503"/>
                    <a:pt x="20645" y="-1"/>
                  </a:cubicBezTo>
                  <a:lnTo>
                    <a:pt x="21597" y="21579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6" name="Arc 840">
              <a:extLst>
                <a:ext uri="{FF2B5EF4-FFF2-40B4-BE49-F238E27FC236}">
                  <a16:creationId xmlns:a16="http://schemas.microsoft.com/office/drawing/2014/main" id="{3B838503-B5A5-F64C-8C37-7BF2A3C8909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6" y="3934"/>
              <a:ext cx="29" cy="62"/>
            </a:xfrm>
            <a:custGeom>
              <a:avLst/>
              <a:gdLst>
                <a:gd name="T0" fmla="*/ 29 w 21600"/>
                <a:gd name="T1" fmla="*/ 62 h 21951"/>
                <a:gd name="T2" fmla="*/ 0 w 21600"/>
                <a:gd name="T3" fmla="*/ 0 h 21951"/>
                <a:gd name="T4" fmla="*/ 29 w 21600"/>
                <a:gd name="T5" fmla="*/ 1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7" name="Arc 841">
              <a:extLst>
                <a:ext uri="{FF2B5EF4-FFF2-40B4-BE49-F238E27FC236}">
                  <a16:creationId xmlns:a16="http://schemas.microsoft.com/office/drawing/2014/main" id="{1D371BF7-BFBB-9949-BC1D-0CBD64485CCC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11" y="391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30 w 22335"/>
                <a:gd name="T3" fmla="*/ 61 h 21600"/>
                <a:gd name="T4" fmla="*/ 1 w 22335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8" name="Arc 842">
              <a:extLst>
                <a:ext uri="{FF2B5EF4-FFF2-40B4-BE49-F238E27FC236}">
                  <a16:creationId xmlns:a16="http://schemas.microsoft.com/office/drawing/2014/main" id="{53B1E69D-A1A1-444D-B616-CED024C6BFEF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7" y="3980"/>
              <a:ext cx="23" cy="62"/>
            </a:xfrm>
            <a:custGeom>
              <a:avLst/>
              <a:gdLst>
                <a:gd name="T0" fmla="*/ 23 w 22612"/>
                <a:gd name="T1" fmla="*/ 0 h 21965"/>
                <a:gd name="T2" fmla="*/ 0 w 22612"/>
                <a:gd name="T3" fmla="*/ 62 h 21965"/>
                <a:gd name="T4" fmla="*/ 1 w 22612"/>
                <a:gd name="T5" fmla="*/ 1 h 219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39" name="Arc 843">
              <a:extLst>
                <a:ext uri="{FF2B5EF4-FFF2-40B4-BE49-F238E27FC236}">
                  <a16:creationId xmlns:a16="http://schemas.microsoft.com/office/drawing/2014/main" id="{E25EFC2B-8E39-494D-8EF5-E042FC980410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7" y="3928"/>
              <a:ext cx="23" cy="61"/>
            </a:xfrm>
            <a:custGeom>
              <a:avLst/>
              <a:gdLst>
                <a:gd name="T0" fmla="*/ 0 w 21600"/>
                <a:gd name="T1" fmla="*/ 61 h 21579"/>
                <a:gd name="T2" fmla="*/ 22 w 21600"/>
                <a:gd name="T3" fmla="*/ 0 h 21579"/>
                <a:gd name="T4" fmla="*/ 23 w 21600"/>
                <a:gd name="T5" fmla="*/ 61 h 215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9" fill="none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</a:path>
                <a:path w="21600" h="21579" stroke="0" extrusionOk="0">
                  <a:moveTo>
                    <a:pt x="-1" y="21578"/>
                  </a:moveTo>
                  <a:cubicBezTo>
                    <a:pt x="-1" y="10022"/>
                    <a:pt x="9095" y="513"/>
                    <a:pt x="20641" y="0"/>
                  </a:cubicBezTo>
                  <a:lnTo>
                    <a:pt x="21600" y="21579"/>
                  </a:lnTo>
                  <a:lnTo>
                    <a:pt x="-1" y="2157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0" name="Arc 844">
              <a:extLst>
                <a:ext uri="{FF2B5EF4-FFF2-40B4-BE49-F238E27FC236}">
                  <a16:creationId xmlns:a16="http://schemas.microsoft.com/office/drawing/2014/main" id="{E8185B2D-0660-3447-A9AA-2D79AA9ACDE8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3" y="3877"/>
              <a:ext cx="29" cy="62"/>
            </a:xfrm>
            <a:custGeom>
              <a:avLst/>
              <a:gdLst>
                <a:gd name="T0" fmla="*/ 29 w 21600"/>
                <a:gd name="T1" fmla="*/ 62 h 21600"/>
                <a:gd name="T2" fmla="*/ 0 w 21600"/>
                <a:gd name="T3" fmla="*/ 0 h 21600"/>
                <a:gd name="T4" fmla="*/ 29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1" name="Arc 845">
              <a:extLst>
                <a:ext uri="{FF2B5EF4-FFF2-40B4-BE49-F238E27FC236}">
                  <a16:creationId xmlns:a16="http://schemas.microsoft.com/office/drawing/2014/main" id="{25C15A78-9E6E-F845-B672-60CE33D1877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8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30 w 22332"/>
                <a:gd name="T3" fmla="*/ 62 h 21600"/>
                <a:gd name="T4" fmla="*/ 1 w 2233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2" name="Arc 846">
              <a:extLst>
                <a:ext uri="{FF2B5EF4-FFF2-40B4-BE49-F238E27FC236}">
                  <a16:creationId xmlns:a16="http://schemas.microsoft.com/office/drawing/2014/main" id="{960854AD-5E50-0A4B-8AA4-7652F3C2AF3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89" y="3924"/>
              <a:ext cx="23" cy="63"/>
            </a:xfrm>
            <a:custGeom>
              <a:avLst/>
              <a:gdLst>
                <a:gd name="T0" fmla="*/ 23 w 22612"/>
                <a:gd name="T1" fmla="*/ 0 h 21960"/>
                <a:gd name="T2" fmla="*/ 0 w 22612"/>
                <a:gd name="T3" fmla="*/ 63 h 21960"/>
                <a:gd name="T4" fmla="*/ 1 w 22612"/>
                <a:gd name="T5" fmla="*/ 1 h 219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3" name="Arc 847">
              <a:extLst>
                <a:ext uri="{FF2B5EF4-FFF2-40B4-BE49-F238E27FC236}">
                  <a16:creationId xmlns:a16="http://schemas.microsoft.com/office/drawing/2014/main" id="{746DB29E-EB9B-5E46-8615-EAF06A3F2A1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54" y="3866"/>
              <a:ext cx="22" cy="61"/>
            </a:xfrm>
            <a:custGeom>
              <a:avLst/>
              <a:gdLst>
                <a:gd name="T0" fmla="*/ 0 w 21600"/>
                <a:gd name="T1" fmla="*/ 61 h 21578"/>
                <a:gd name="T2" fmla="*/ 21 w 21600"/>
                <a:gd name="T3" fmla="*/ 0 h 21578"/>
                <a:gd name="T4" fmla="*/ 22 w 21600"/>
                <a:gd name="T5" fmla="*/ 61 h 215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4" name="Arc 848">
              <a:extLst>
                <a:ext uri="{FF2B5EF4-FFF2-40B4-BE49-F238E27FC236}">
                  <a16:creationId xmlns:a16="http://schemas.microsoft.com/office/drawing/2014/main" id="{4A9C0F4B-D043-C844-9D1E-80847412ECA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83" y="3812"/>
              <a:ext cx="29" cy="62"/>
            </a:xfrm>
            <a:custGeom>
              <a:avLst/>
              <a:gdLst>
                <a:gd name="T0" fmla="*/ 29 w 21600"/>
                <a:gd name="T1" fmla="*/ 62 h 21600"/>
                <a:gd name="T2" fmla="*/ 0 w 21600"/>
                <a:gd name="T3" fmla="*/ 0 h 21600"/>
                <a:gd name="T4" fmla="*/ 29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5" name="Arc 849">
              <a:extLst>
                <a:ext uri="{FF2B5EF4-FFF2-40B4-BE49-F238E27FC236}">
                  <a16:creationId xmlns:a16="http://schemas.microsoft.com/office/drawing/2014/main" id="{32EED542-C477-AE40-9C49-09D2E0046A0A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7" y="3785"/>
              <a:ext cx="31" cy="62"/>
            </a:xfrm>
            <a:custGeom>
              <a:avLst/>
              <a:gdLst>
                <a:gd name="T0" fmla="*/ 0 w 22320"/>
                <a:gd name="T1" fmla="*/ 0 h 21600"/>
                <a:gd name="T2" fmla="*/ 31 w 22320"/>
                <a:gd name="T3" fmla="*/ 62 h 21600"/>
                <a:gd name="T4" fmla="*/ 1 w 22320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20" h="21600" fill="none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</a:path>
                <a:path w="22320" h="21600" stroke="0" extrusionOk="0">
                  <a:moveTo>
                    <a:pt x="0" y="12"/>
                  </a:moveTo>
                  <a:cubicBezTo>
                    <a:pt x="239" y="4"/>
                    <a:pt x="479" y="-1"/>
                    <a:pt x="720" y="-1"/>
                  </a:cubicBezTo>
                  <a:cubicBezTo>
                    <a:pt x="12649" y="-1"/>
                    <a:pt x="22320" y="9670"/>
                    <a:pt x="22320" y="21600"/>
                  </a:cubicBezTo>
                  <a:lnTo>
                    <a:pt x="720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6" name="Arc 850">
              <a:extLst>
                <a:ext uri="{FF2B5EF4-FFF2-40B4-BE49-F238E27FC236}">
                  <a16:creationId xmlns:a16="http://schemas.microsoft.com/office/drawing/2014/main" id="{B39AA666-2AEE-5546-BD9B-62FAE1E92CC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6" y="3861"/>
              <a:ext cx="22" cy="61"/>
            </a:xfrm>
            <a:custGeom>
              <a:avLst/>
              <a:gdLst>
                <a:gd name="T0" fmla="*/ 22 w 21600"/>
                <a:gd name="T1" fmla="*/ 0 h 21957"/>
                <a:gd name="T2" fmla="*/ 0 w 21600"/>
                <a:gd name="T3" fmla="*/ 61 h 21957"/>
                <a:gd name="T4" fmla="*/ 0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7" name="Arc 851">
              <a:extLst>
                <a:ext uri="{FF2B5EF4-FFF2-40B4-BE49-F238E27FC236}">
                  <a16:creationId xmlns:a16="http://schemas.microsoft.com/office/drawing/2014/main" id="{102CAC1B-F76B-EF49-9ED7-A615E24BD6D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4" y="3804"/>
              <a:ext cx="22" cy="61"/>
            </a:xfrm>
            <a:custGeom>
              <a:avLst/>
              <a:gdLst>
                <a:gd name="T0" fmla="*/ 0 w 21600"/>
                <a:gd name="T1" fmla="*/ 61 h 21577"/>
                <a:gd name="T2" fmla="*/ 21 w 21600"/>
                <a:gd name="T3" fmla="*/ 0 h 21577"/>
                <a:gd name="T4" fmla="*/ 22 w 21600"/>
                <a:gd name="T5" fmla="*/ 61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0948" name="Arc 852">
              <a:extLst>
                <a:ext uri="{FF2B5EF4-FFF2-40B4-BE49-F238E27FC236}">
                  <a16:creationId xmlns:a16="http://schemas.microsoft.com/office/drawing/2014/main" id="{196A9F83-8DA5-DF47-8880-F2F6EAEBE052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3" y="3669"/>
              <a:ext cx="22" cy="61"/>
            </a:xfrm>
            <a:custGeom>
              <a:avLst/>
              <a:gdLst>
                <a:gd name="T0" fmla="*/ 21 w 21600"/>
                <a:gd name="T1" fmla="*/ 61 h 21925"/>
                <a:gd name="T2" fmla="*/ 0 w 21600"/>
                <a:gd name="T3" fmla="*/ 0 h 21925"/>
                <a:gd name="T4" fmla="*/ 22 w 21600"/>
                <a:gd name="T5" fmla="*/ 1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100" name="Group 853">
            <a:extLst>
              <a:ext uri="{FF2B5EF4-FFF2-40B4-BE49-F238E27FC236}">
                <a16:creationId xmlns:a16="http://schemas.microsoft.com/office/drawing/2014/main" id="{BB6DD9A3-AD82-C140-A265-89349929DD24}"/>
              </a:ext>
            </a:extLst>
          </p:cNvPr>
          <p:cNvGrpSpPr>
            <a:grpSpLocks/>
          </p:cNvGrpSpPr>
          <p:nvPr/>
        </p:nvGrpSpPr>
        <p:grpSpPr bwMode="auto">
          <a:xfrm>
            <a:off x="4446189" y="5825028"/>
            <a:ext cx="728547" cy="683728"/>
            <a:chOff x="2330" y="3681"/>
            <a:chExt cx="398" cy="416"/>
          </a:xfrm>
        </p:grpSpPr>
        <p:sp>
          <p:nvSpPr>
            <p:cNvPr id="40560" name="Arc 854">
              <a:extLst>
                <a:ext uri="{FF2B5EF4-FFF2-40B4-BE49-F238E27FC236}">
                  <a16:creationId xmlns:a16="http://schemas.microsoft.com/office/drawing/2014/main" id="{A4A35984-8D92-B641-BB5B-5C6B35B19ECE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93" y="3692"/>
              <a:ext cx="29" cy="61"/>
            </a:xfrm>
            <a:custGeom>
              <a:avLst/>
              <a:gdLst>
                <a:gd name="T0" fmla="*/ 0 w 21600"/>
                <a:gd name="T1" fmla="*/ 0 h 21937"/>
                <a:gd name="T2" fmla="*/ 0 w 21600"/>
                <a:gd name="T3" fmla="*/ 0 h 21937"/>
                <a:gd name="T4" fmla="*/ 0 w 21600"/>
                <a:gd name="T5" fmla="*/ 0 h 219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7" fill="none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7" stroke="0" extrusionOk="0">
                  <a:moveTo>
                    <a:pt x="20835" y="21937"/>
                  </a:moveTo>
                  <a:cubicBezTo>
                    <a:pt x="9211" y="21526"/>
                    <a:pt x="0" y="11983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0835" y="2193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1" name="Arc 855">
              <a:extLst>
                <a:ext uri="{FF2B5EF4-FFF2-40B4-BE49-F238E27FC236}">
                  <a16:creationId xmlns:a16="http://schemas.microsoft.com/office/drawing/2014/main" id="{73352258-B908-4F46-BFC5-578B725E4835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66" y="375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2" name="Arc 856">
              <a:extLst>
                <a:ext uri="{FF2B5EF4-FFF2-40B4-BE49-F238E27FC236}">
                  <a16:creationId xmlns:a16="http://schemas.microsoft.com/office/drawing/2014/main" id="{B4B0D905-5233-8F42-9683-F4526AD7DE93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30" y="37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3" name="Arc 857">
              <a:extLst>
                <a:ext uri="{FF2B5EF4-FFF2-40B4-BE49-F238E27FC236}">
                  <a16:creationId xmlns:a16="http://schemas.microsoft.com/office/drawing/2014/main" id="{23C41EBC-A52B-4E45-A91B-4A0CF12913D0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30" y="3714"/>
              <a:ext cx="21" cy="61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</a:path>
                <a:path w="21597" h="21576" stroke="0" extrusionOk="0">
                  <a:moveTo>
                    <a:pt x="-1" y="21224"/>
                  </a:moveTo>
                  <a:cubicBezTo>
                    <a:pt x="185" y="9828"/>
                    <a:pt x="9193" y="537"/>
                    <a:pt x="20578" y="0"/>
                  </a:cubicBezTo>
                  <a:lnTo>
                    <a:pt x="21597" y="21576"/>
                  </a:lnTo>
                  <a:lnTo>
                    <a:pt x="-1" y="212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4" name="Arc 858">
              <a:extLst>
                <a:ext uri="{FF2B5EF4-FFF2-40B4-BE49-F238E27FC236}">
                  <a16:creationId xmlns:a16="http://schemas.microsoft.com/office/drawing/2014/main" id="{07A0C8C5-0FD5-3F4C-B7E4-8AC6D37A67FA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88" y="376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5" name="Arc 859">
              <a:extLst>
                <a:ext uri="{FF2B5EF4-FFF2-40B4-BE49-F238E27FC236}">
                  <a16:creationId xmlns:a16="http://schemas.microsoft.com/office/drawing/2014/main" id="{5D446645-2F2C-F94F-9DF2-46A7957B2CB6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48" y="3749"/>
              <a:ext cx="27" cy="61"/>
            </a:xfrm>
            <a:custGeom>
              <a:avLst/>
              <a:gdLst>
                <a:gd name="T0" fmla="*/ 0 w 21600"/>
                <a:gd name="T1" fmla="*/ 0 h 21934"/>
                <a:gd name="T2" fmla="*/ 0 w 21600"/>
                <a:gd name="T3" fmla="*/ 0 h 21934"/>
                <a:gd name="T4" fmla="*/ 0 w 21600"/>
                <a:gd name="T5" fmla="*/ 0 h 219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4" fill="none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34" stroke="0" extrusionOk="0">
                  <a:moveTo>
                    <a:pt x="20778" y="21934"/>
                  </a:moveTo>
                  <a:cubicBezTo>
                    <a:pt x="9177" y="21493"/>
                    <a:pt x="0" y="11959"/>
                    <a:pt x="0" y="350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0"/>
                  </a:lnTo>
                  <a:lnTo>
                    <a:pt x="20778" y="2193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6" name="Arc 860">
              <a:extLst>
                <a:ext uri="{FF2B5EF4-FFF2-40B4-BE49-F238E27FC236}">
                  <a16:creationId xmlns:a16="http://schemas.microsoft.com/office/drawing/2014/main" id="{EA5782A9-1505-9E4E-9E72-52459303DB38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424" y="3812"/>
              <a:ext cx="28" cy="61"/>
            </a:xfrm>
            <a:custGeom>
              <a:avLst/>
              <a:gdLst>
                <a:gd name="T0" fmla="*/ 0 w 22385"/>
                <a:gd name="T1" fmla="*/ 0 h 21600"/>
                <a:gd name="T2" fmla="*/ 0 w 22385"/>
                <a:gd name="T3" fmla="*/ 0 h 21600"/>
                <a:gd name="T4" fmla="*/ 0 w 2238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85" h="21600" fill="none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</a:path>
                <a:path w="22385" h="21600" stroke="0" extrusionOk="0">
                  <a:moveTo>
                    <a:pt x="0" y="14"/>
                  </a:moveTo>
                  <a:cubicBezTo>
                    <a:pt x="261" y="4"/>
                    <a:pt x="523" y="-1"/>
                    <a:pt x="785" y="-1"/>
                  </a:cubicBezTo>
                  <a:cubicBezTo>
                    <a:pt x="12714" y="-1"/>
                    <a:pt x="22385" y="9670"/>
                    <a:pt x="22385" y="21600"/>
                  </a:cubicBezTo>
                  <a:lnTo>
                    <a:pt x="785" y="21600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7" name="Arc 861">
              <a:extLst>
                <a:ext uri="{FF2B5EF4-FFF2-40B4-BE49-F238E27FC236}">
                  <a16:creationId xmlns:a16="http://schemas.microsoft.com/office/drawing/2014/main" id="{FE00AA72-D26B-294F-BA5C-756503F91DAD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9" y="399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8" name="Arc 862">
              <a:extLst>
                <a:ext uri="{FF2B5EF4-FFF2-40B4-BE49-F238E27FC236}">
                  <a16:creationId xmlns:a16="http://schemas.microsoft.com/office/drawing/2014/main" id="{0F6A3632-1690-234A-A8A6-D6EE8D313C98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3976"/>
              <a:ext cx="29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1"/>
                    <a:pt x="9359" y="392"/>
                    <a:pt x="20858" y="-1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69" name="Arc 863">
              <a:extLst>
                <a:ext uri="{FF2B5EF4-FFF2-40B4-BE49-F238E27FC236}">
                  <a16:creationId xmlns:a16="http://schemas.microsoft.com/office/drawing/2014/main" id="{9C27790F-A51E-7746-827D-91935117C05C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83" y="4036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0" name="Arc 864">
              <a:extLst>
                <a:ext uri="{FF2B5EF4-FFF2-40B4-BE49-F238E27FC236}">
                  <a16:creationId xmlns:a16="http://schemas.microsoft.com/office/drawing/2014/main" id="{56B354E3-3D41-A74F-97DA-7185CC31BEB7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705" y="3993"/>
              <a:ext cx="23" cy="61"/>
            </a:xfrm>
            <a:custGeom>
              <a:avLst/>
              <a:gdLst>
                <a:gd name="T0" fmla="*/ 0 w 22581"/>
                <a:gd name="T1" fmla="*/ 0 h 21600"/>
                <a:gd name="T2" fmla="*/ 0 w 22581"/>
                <a:gd name="T3" fmla="*/ 0 h 21600"/>
                <a:gd name="T4" fmla="*/ 0 w 225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81" h="21600" fill="none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</a:path>
                <a:path w="22581" h="21600" stroke="0" extrusionOk="0">
                  <a:moveTo>
                    <a:pt x="0" y="22"/>
                  </a:moveTo>
                  <a:cubicBezTo>
                    <a:pt x="326" y="7"/>
                    <a:pt x="653" y="-1"/>
                    <a:pt x="981" y="-1"/>
                  </a:cubicBezTo>
                  <a:cubicBezTo>
                    <a:pt x="12910" y="-1"/>
                    <a:pt x="22581" y="9670"/>
                    <a:pt x="22581" y="21600"/>
                  </a:cubicBezTo>
                  <a:lnTo>
                    <a:pt x="981" y="2160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1" name="Arc 865">
              <a:extLst>
                <a:ext uri="{FF2B5EF4-FFF2-40B4-BE49-F238E27FC236}">
                  <a16:creationId xmlns:a16="http://schemas.microsoft.com/office/drawing/2014/main" id="{1AEEB818-82F9-8C41-A52A-B041E9772B17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5" y="3941"/>
              <a:ext cx="28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2" name="Arc 866">
              <a:extLst>
                <a:ext uri="{FF2B5EF4-FFF2-40B4-BE49-F238E27FC236}">
                  <a16:creationId xmlns:a16="http://schemas.microsoft.com/office/drawing/2014/main" id="{5971BD83-09D6-ED4C-85E2-6AB7F750847E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20" y="3914"/>
              <a:ext cx="28" cy="62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3" name="Arc 867">
              <a:extLst>
                <a:ext uri="{FF2B5EF4-FFF2-40B4-BE49-F238E27FC236}">
                  <a16:creationId xmlns:a16="http://schemas.microsoft.com/office/drawing/2014/main" id="{F1E0E4A5-4DCD-8E42-91BD-C1EC52DCEFE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12" y="3987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4" name="Arc 868">
              <a:extLst>
                <a:ext uri="{FF2B5EF4-FFF2-40B4-BE49-F238E27FC236}">
                  <a16:creationId xmlns:a16="http://schemas.microsoft.com/office/drawing/2014/main" id="{336E4406-F056-BC47-AE62-F2B70BD31C49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641" y="3932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5" name="Arc 869">
              <a:extLst>
                <a:ext uri="{FF2B5EF4-FFF2-40B4-BE49-F238E27FC236}">
                  <a16:creationId xmlns:a16="http://schemas.microsoft.com/office/drawing/2014/main" id="{D4A4B6EB-C72A-664E-A2AA-1D0C04353651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07" y="3886"/>
              <a:ext cx="29" cy="62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</a:path>
                <a:path w="22357" h="21600" stroke="0" extrusionOk="0">
                  <a:moveTo>
                    <a:pt x="22357" y="0"/>
                  </a:moveTo>
                  <a:cubicBezTo>
                    <a:pt x="22357" y="11929"/>
                    <a:pt x="12686" y="21600"/>
                    <a:pt x="757" y="21600"/>
                  </a:cubicBezTo>
                  <a:cubicBezTo>
                    <a:pt x="504" y="21599"/>
                    <a:pt x="252" y="21595"/>
                    <a:pt x="0" y="21586"/>
                  </a:cubicBezTo>
                  <a:lnTo>
                    <a:pt x="757" y="0"/>
                  </a:lnTo>
                  <a:lnTo>
                    <a:pt x="22357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6" name="Arc 870">
              <a:extLst>
                <a:ext uri="{FF2B5EF4-FFF2-40B4-BE49-F238E27FC236}">
                  <a16:creationId xmlns:a16="http://schemas.microsoft.com/office/drawing/2014/main" id="{5E582159-0EC0-D341-8015-0529DBBFF265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61" y="3859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7" name="Arc 871">
              <a:extLst>
                <a:ext uri="{FF2B5EF4-FFF2-40B4-BE49-F238E27FC236}">
                  <a16:creationId xmlns:a16="http://schemas.microsoft.com/office/drawing/2014/main" id="{E0782CEC-58E7-624E-808B-617A3FE9D511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48" y="393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8" name="Arc 872">
              <a:extLst>
                <a:ext uri="{FF2B5EF4-FFF2-40B4-BE49-F238E27FC236}">
                  <a16:creationId xmlns:a16="http://schemas.microsoft.com/office/drawing/2014/main" id="{456D3237-EEE7-454C-95E9-3D64E5DC0E9E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82" y="3873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79" name="Arc 873">
              <a:extLst>
                <a:ext uri="{FF2B5EF4-FFF2-40B4-BE49-F238E27FC236}">
                  <a16:creationId xmlns:a16="http://schemas.microsoft.com/office/drawing/2014/main" id="{7DD32825-5701-0043-93A5-5BFB094F0CF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43" y="3822"/>
              <a:ext cx="30" cy="63"/>
            </a:xfrm>
            <a:custGeom>
              <a:avLst/>
              <a:gdLst>
                <a:gd name="T0" fmla="*/ 0 w 22364"/>
                <a:gd name="T1" fmla="*/ 0 h 21957"/>
                <a:gd name="T2" fmla="*/ 0 w 22364"/>
                <a:gd name="T3" fmla="*/ 0 h 21957"/>
                <a:gd name="T4" fmla="*/ 0 w 22364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57" fill="none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</a:path>
                <a:path w="22364" h="21957" stroke="0" extrusionOk="0">
                  <a:moveTo>
                    <a:pt x="22361" y="-1"/>
                  </a:moveTo>
                  <a:cubicBezTo>
                    <a:pt x="22363" y="118"/>
                    <a:pt x="22364" y="237"/>
                    <a:pt x="22364" y="357"/>
                  </a:cubicBezTo>
                  <a:cubicBezTo>
                    <a:pt x="22364" y="12286"/>
                    <a:pt x="12693" y="21957"/>
                    <a:pt x="764" y="21957"/>
                  </a:cubicBezTo>
                  <a:cubicBezTo>
                    <a:pt x="509" y="21956"/>
                    <a:pt x="254" y="21952"/>
                    <a:pt x="-1" y="21943"/>
                  </a:cubicBezTo>
                  <a:lnTo>
                    <a:pt x="764" y="357"/>
                  </a:lnTo>
                  <a:lnTo>
                    <a:pt x="22361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80" name="Arc 874">
              <a:extLst>
                <a:ext uri="{FF2B5EF4-FFF2-40B4-BE49-F238E27FC236}">
                  <a16:creationId xmlns:a16="http://schemas.microsoft.com/office/drawing/2014/main" id="{6912471A-F6B3-0345-A054-D797EF0E024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9" y="3796"/>
              <a:ext cx="29" cy="61"/>
            </a:xfrm>
            <a:custGeom>
              <a:avLst/>
              <a:gdLst>
                <a:gd name="T0" fmla="*/ 0 w 21597"/>
                <a:gd name="T1" fmla="*/ 0 h 21588"/>
                <a:gd name="T2" fmla="*/ 0 w 21597"/>
                <a:gd name="T3" fmla="*/ 0 h 21588"/>
                <a:gd name="T4" fmla="*/ 0 w 21597"/>
                <a:gd name="T5" fmla="*/ 0 h 215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8" fill="none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</a:path>
                <a:path w="21597" h="21588" stroke="0" extrusionOk="0">
                  <a:moveTo>
                    <a:pt x="-1" y="21242"/>
                  </a:moveTo>
                  <a:cubicBezTo>
                    <a:pt x="183" y="9731"/>
                    <a:pt x="9364" y="387"/>
                    <a:pt x="20871" y="0"/>
                  </a:cubicBezTo>
                  <a:lnTo>
                    <a:pt x="21597" y="21588"/>
                  </a:lnTo>
                  <a:lnTo>
                    <a:pt x="-1" y="2124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81" name="Arc 875">
              <a:extLst>
                <a:ext uri="{FF2B5EF4-FFF2-40B4-BE49-F238E27FC236}">
                  <a16:creationId xmlns:a16="http://schemas.microsoft.com/office/drawing/2014/main" id="{45B4A96E-403F-8D49-A584-020F470C6149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490" y="3870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82" name="Arc 876">
              <a:extLst>
                <a:ext uri="{FF2B5EF4-FFF2-40B4-BE49-F238E27FC236}">
                  <a16:creationId xmlns:a16="http://schemas.microsoft.com/office/drawing/2014/main" id="{42ACF15B-277E-A44C-BACB-374F84BE8850}"/>
                </a:ext>
              </a:extLst>
            </p:cNvPr>
            <p:cNvSpPr>
              <a:spLocks/>
            </p:cNvSpPr>
            <p:nvPr/>
          </p:nvSpPr>
          <p:spPr bwMode="auto">
            <a:xfrm rot="2460000">
              <a:off x="2520" y="3812"/>
              <a:ext cx="22" cy="61"/>
            </a:xfrm>
            <a:custGeom>
              <a:avLst/>
              <a:gdLst>
                <a:gd name="T0" fmla="*/ 0 w 22616"/>
                <a:gd name="T1" fmla="*/ 0 h 21600"/>
                <a:gd name="T2" fmla="*/ 0 w 22616"/>
                <a:gd name="T3" fmla="*/ 0 h 21600"/>
                <a:gd name="T4" fmla="*/ 0 w 2261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6" h="21600" fill="none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</a:path>
                <a:path w="22616" h="21600" stroke="0" extrusionOk="0">
                  <a:moveTo>
                    <a:pt x="0" y="24"/>
                  </a:moveTo>
                  <a:cubicBezTo>
                    <a:pt x="339" y="8"/>
                    <a:pt x="679" y="-1"/>
                    <a:pt x="1019" y="-1"/>
                  </a:cubicBezTo>
                  <a:cubicBezTo>
                    <a:pt x="12809" y="-1"/>
                    <a:pt x="22421" y="9454"/>
                    <a:pt x="22616" y="21242"/>
                  </a:cubicBezTo>
                  <a:lnTo>
                    <a:pt x="1019" y="2160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83" name="Arc 877">
              <a:extLst>
                <a:ext uri="{FF2B5EF4-FFF2-40B4-BE49-F238E27FC236}">
                  <a16:creationId xmlns:a16="http://schemas.microsoft.com/office/drawing/2014/main" id="{8615CF0D-B0D0-E64F-BDBC-A1F845C40146}"/>
                </a:ext>
              </a:extLst>
            </p:cNvPr>
            <p:cNvSpPr>
              <a:spLocks/>
            </p:cNvSpPr>
            <p:nvPr/>
          </p:nvSpPr>
          <p:spPr bwMode="auto">
            <a:xfrm rot="-8340000">
              <a:off x="2377" y="368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101" name="Group 878">
            <a:extLst>
              <a:ext uri="{FF2B5EF4-FFF2-40B4-BE49-F238E27FC236}">
                <a16:creationId xmlns:a16="http://schemas.microsoft.com/office/drawing/2014/main" id="{C1A7AE8A-801A-5C46-854C-32394D1DE8B0}"/>
              </a:ext>
            </a:extLst>
          </p:cNvPr>
          <p:cNvGrpSpPr>
            <a:grpSpLocks/>
          </p:cNvGrpSpPr>
          <p:nvPr/>
        </p:nvGrpSpPr>
        <p:grpSpPr bwMode="auto">
          <a:xfrm>
            <a:off x="2628481" y="5805306"/>
            <a:ext cx="710242" cy="700164"/>
            <a:chOff x="1336" y="3669"/>
            <a:chExt cx="389" cy="426"/>
          </a:xfrm>
        </p:grpSpPr>
        <p:sp>
          <p:nvSpPr>
            <p:cNvPr id="40536" name="Arc 879">
              <a:extLst>
                <a:ext uri="{FF2B5EF4-FFF2-40B4-BE49-F238E27FC236}">
                  <a16:creationId xmlns:a16="http://schemas.microsoft.com/office/drawing/2014/main" id="{995DC886-49A1-F447-B207-A620934D6812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31" y="3679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7" name="Arc 880">
              <a:extLst>
                <a:ext uri="{FF2B5EF4-FFF2-40B4-BE49-F238E27FC236}">
                  <a16:creationId xmlns:a16="http://schemas.microsoft.com/office/drawing/2014/main" id="{100C7F67-EC73-B846-8376-D845349C1C99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62" y="3741"/>
              <a:ext cx="28" cy="61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</a:path>
                <a:path w="21597" h="21587" stroke="0" extrusionOk="0">
                  <a:moveTo>
                    <a:pt x="-1" y="21241"/>
                  </a:moveTo>
                  <a:cubicBezTo>
                    <a:pt x="183" y="9739"/>
                    <a:pt x="9349" y="400"/>
                    <a:pt x="20846" y="0"/>
                  </a:cubicBezTo>
                  <a:lnTo>
                    <a:pt x="21597" y="21587"/>
                  </a:lnTo>
                  <a:lnTo>
                    <a:pt x="-1" y="2124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8" name="Arc 881">
              <a:extLst>
                <a:ext uri="{FF2B5EF4-FFF2-40B4-BE49-F238E27FC236}">
                  <a16:creationId xmlns:a16="http://schemas.microsoft.com/office/drawing/2014/main" id="{FFA3843A-EE9F-D844-9451-A457C3E2DE4D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3" y="3725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9" name="Arc 882">
              <a:extLst>
                <a:ext uri="{FF2B5EF4-FFF2-40B4-BE49-F238E27FC236}">
                  <a16:creationId xmlns:a16="http://schemas.microsoft.com/office/drawing/2014/main" id="{F332F05A-55C0-274F-8BCF-E6629955C545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703" y="3700"/>
              <a:ext cx="22" cy="62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792" y="-1"/>
                    <a:pt x="21405" y="9458"/>
                    <a:pt x="21597" y="21248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0" name="Arc 883">
              <a:extLst>
                <a:ext uri="{FF2B5EF4-FFF2-40B4-BE49-F238E27FC236}">
                  <a16:creationId xmlns:a16="http://schemas.microsoft.com/office/drawing/2014/main" id="{74657991-BA45-7842-8DA4-D26BD5DF3E7E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48" y="3754"/>
              <a:ext cx="22" cy="61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2" y="-1"/>
                    <a:pt x="22392" y="9449"/>
                    <a:pt x="22591" y="21235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1" name="Arc 884">
              <a:extLst>
                <a:ext uri="{FF2B5EF4-FFF2-40B4-BE49-F238E27FC236}">
                  <a16:creationId xmlns:a16="http://schemas.microsoft.com/office/drawing/2014/main" id="{AD3321CC-4996-434E-9CC9-BE5A3291708C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581" y="3739"/>
              <a:ext cx="27" cy="61"/>
            </a:xfrm>
            <a:custGeom>
              <a:avLst/>
              <a:gdLst>
                <a:gd name="T0" fmla="*/ 0 w 22415"/>
                <a:gd name="T1" fmla="*/ 0 h 21600"/>
                <a:gd name="T2" fmla="*/ 0 w 22415"/>
                <a:gd name="T3" fmla="*/ 0 h 21600"/>
                <a:gd name="T4" fmla="*/ 0 w 2241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15" h="21600" fill="none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</a:path>
                <a:path w="22415" h="21600" stroke="0" extrusionOk="0">
                  <a:moveTo>
                    <a:pt x="22415" y="0"/>
                  </a:moveTo>
                  <a:cubicBezTo>
                    <a:pt x="22415" y="11929"/>
                    <a:pt x="12744" y="21600"/>
                    <a:pt x="815" y="21600"/>
                  </a:cubicBezTo>
                  <a:cubicBezTo>
                    <a:pt x="543" y="21599"/>
                    <a:pt x="271" y="21594"/>
                    <a:pt x="0" y="21584"/>
                  </a:cubicBezTo>
                  <a:lnTo>
                    <a:pt x="815" y="0"/>
                  </a:lnTo>
                  <a:lnTo>
                    <a:pt x="22415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2" name="Arc 885">
              <a:extLst>
                <a:ext uri="{FF2B5EF4-FFF2-40B4-BE49-F238E27FC236}">
                  <a16:creationId xmlns:a16="http://schemas.microsoft.com/office/drawing/2014/main" id="{B8468485-6CE7-7444-B587-5D6DEBD69783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06" y="3801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56"/>
                    <a:pt x="9207" y="414"/>
                    <a:pt x="20828" y="-1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3" name="Arc 886">
              <a:extLst>
                <a:ext uri="{FF2B5EF4-FFF2-40B4-BE49-F238E27FC236}">
                  <a16:creationId xmlns:a16="http://schemas.microsoft.com/office/drawing/2014/main" id="{A14DC45D-61BE-3B4C-B32B-D1DEC99676A5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07" y="3996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4" name="Arc 887">
              <a:extLst>
                <a:ext uri="{FF2B5EF4-FFF2-40B4-BE49-F238E27FC236}">
                  <a16:creationId xmlns:a16="http://schemas.microsoft.com/office/drawing/2014/main" id="{2FF93C1C-D7EE-5A4D-A651-C166811C4630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51" y="3972"/>
              <a:ext cx="30" cy="63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2" y="-1"/>
                    <a:pt x="22146" y="9461"/>
                    <a:pt x="22335" y="21253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5" name="Arc 888">
              <a:extLst>
                <a:ext uri="{FF2B5EF4-FFF2-40B4-BE49-F238E27FC236}">
                  <a16:creationId xmlns:a16="http://schemas.microsoft.com/office/drawing/2014/main" id="{23D11FC7-9B5B-314E-BFE7-1A48E860013A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61" y="4034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6" name="Arc 889">
              <a:extLst>
                <a:ext uri="{FF2B5EF4-FFF2-40B4-BE49-F238E27FC236}">
                  <a16:creationId xmlns:a16="http://schemas.microsoft.com/office/drawing/2014/main" id="{7D3A72C9-0534-024B-B360-41A3971058A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36" y="3993"/>
              <a:ext cx="23" cy="61"/>
            </a:xfrm>
            <a:custGeom>
              <a:avLst/>
              <a:gdLst>
                <a:gd name="T0" fmla="*/ 0 w 21597"/>
                <a:gd name="T1" fmla="*/ 0 h 21580"/>
                <a:gd name="T2" fmla="*/ 0 w 21597"/>
                <a:gd name="T3" fmla="*/ 0 h 21580"/>
                <a:gd name="T4" fmla="*/ 0 w 21597"/>
                <a:gd name="T5" fmla="*/ 0 h 215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0" fill="none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</a:path>
                <a:path w="21597" h="21580" stroke="0" extrusionOk="0">
                  <a:moveTo>
                    <a:pt x="-1" y="21228"/>
                  </a:moveTo>
                  <a:cubicBezTo>
                    <a:pt x="185" y="9798"/>
                    <a:pt x="9245" y="492"/>
                    <a:pt x="20666" y="0"/>
                  </a:cubicBezTo>
                  <a:lnTo>
                    <a:pt x="21597" y="21580"/>
                  </a:lnTo>
                  <a:lnTo>
                    <a:pt x="-1" y="21228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7" name="Arc 890">
              <a:extLst>
                <a:ext uri="{FF2B5EF4-FFF2-40B4-BE49-F238E27FC236}">
                  <a16:creationId xmlns:a16="http://schemas.microsoft.com/office/drawing/2014/main" id="{AF5ACB8E-9A76-C947-BA91-255638DB7A58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68" y="3934"/>
              <a:ext cx="29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8" name="Arc 891">
              <a:extLst>
                <a:ext uri="{FF2B5EF4-FFF2-40B4-BE49-F238E27FC236}">
                  <a16:creationId xmlns:a16="http://schemas.microsoft.com/office/drawing/2014/main" id="{21644414-B77B-D841-A449-62FF9BC1944A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13" y="3910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49" name="Arc 892">
              <a:extLst>
                <a:ext uri="{FF2B5EF4-FFF2-40B4-BE49-F238E27FC236}">
                  <a16:creationId xmlns:a16="http://schemas.microsoft.com/office/drawing/2014/main" id="{3700721A-9F69-CB41-A269-F61BE6D37F03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29" y="3980"/>
              <a:ext cx="23" cy="62"/>
            </a:xfrm>
            <a:custGeom>
              <a:avLst/>
              <a:gdLst>
                <a:gd name="T0" fmla="*/ 0 w 22612"/>
                <a:gd name="T1" fmla="*/ 0 h 21965"/>
                <a:gd name="T2" fmla="*/ 0 w 22612"/>
                <a:gd name="T3" fmla="*/ 0 h 21965"/>
                <a:gd name="T4" fmla="*/ 0 w 22612"/>
                <a:gd name="T5" fmla="*/ 0 h 219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2" h="21965" fill="none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</a:path>
                <a:path w="22612" h="21965" stroke="0" extrusionOk="0">
                  <a:moveTo>
                    <a:pt x="22608" y="0"/>
                  </a:moveTo>
                  <a:cubicBezTo>
                    <a:pt x="22610" y="121"/>
                    <a:pt x="22612" y="243"/>
                    <a:pt x="22612" y="365"/>
                  </a:cubicBezTo>
                  <a:cubicBezTo>
                    <a:pt x="22612" y="12294"/>
                    <a:pt x="12941" y="21965"/>
                    <a:pt x="1012" y="21965"/>
                  </a:cubicBezTo>
                  <a:cubicBezTo>
                    <a:pt x="674" y="21964"/>
                    <a:pt x="337" y="21957"/>
                    <a:pt x="-1" y="21941"/>
                  </a:cubicBezTo>
                  <a:lnTo>
                    <a:pt x="1012" y="365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0" name="Arc 893">
              <a:extLst>
                <a:ext uri="{FF2B5EF4-FFF2-40B4-BE49-F238E27FC236}">
                  <a16:creationId xmlns:a16="http://schemas.microsoft.com/office/drawing/2014/main" id="{E0BD0151-3CDA-1D40-BA67-22EF01A5F284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399" y="3928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1" name="Arc 894">
              <a:extLst>
                <a:ext uri="{FF2B5EF4-FFF2-40B4-BE49-F238E27FC236}">
                  <a16:creationId xmlns:a16="http://schemas.microsoft.com/office/drawing/2014/main" id="{66D2C01D-503C-6143-85A2-6CEB7A304739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4" y="3877"/>
              <a:ext cx="29" cy="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2" name="Arc 895">
              <a:extLst>
                <a:ext uri="{FF2B5EF4-FFF2-40B4-BE49-F238E27FC236}">
                  <a16:creationId xmlns:a16="http://schemas.microsoft.com/office/drawing/2014/main" id="{9ABD40F8-FC04-ED46-ACC3-B2603BE4145D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70" y="3852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3" name="Arc 896">
              <a:extLst>
                <a:ext uri="{FF2B5EF4-FFF2-40B4-BE49-F238E27FC236}">
                  <a16:creationId xmlns:a16="http://schemas.microsoft.com/office/drawing/2014/main" id="{32F2E51D-17C7-A143-80C3-A5C649BDA86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91" y="3924"/>
              <a:ext cx="23" cy="63"/>
            </a:xfrm>
            <a:custGeom>
              <a:avLst/>
              <a:gdLst>
                <a:gd name="T0" fmla="*/ 0 w 22612"/>
                <a:gd name="T1" fmla="*/ 0 h 21960"/>
                <a:gd name="T2" fmla="*/ 0 w 22612"/>
                <a:gd name="T3" fmla="*/ 0 h 21960"/>
                <a:gd name="T4" fmla="*/ 0 w 22612"/>
                <a:gd name="T5" fmla="*/ 0 h 219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2" h="21960" fill="none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</a:path>
                <a:path w="22612" h="21960" stroke="0" extrusionOk="0">
                  <a:moveTo>
                    <a:pt x="22608" y="0"/>
                  </a:moveTo>
                  <a:cubicBezTo>
                    <a:pt x="22610" y="119"/>
                    <a:pt x="22612" y="239"/>
                    <a:pt x="22612" y="360"/>
                  </a:cubicBezTo>
                  <a:cubicBezTo>
                    <a:pt x="22612" y="12289"/>
                    <a:pt x="12941" y="21960"/>
                    <a:pt x="1012" y="21960"/>
                  </a:cubicBezTo>
                  <a:cubicBezTo>
                    <a:pt x="674" y="21959"/>
                    <a:pt x="337" y="21952"/>
                    <a:pt x="-1" y="21936"/>
                  </a:cubicBezTo>
                  <a:lnTo>
                    <a:pt x="1012" y="360"/>
                  </a:lnTo>
                  <a:lnTo>
                    <a:pt x="22608" y="0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4" name="Arc 897">
              <a:extLst>
                <a:ext uri="{FF2B5EF4-FFF2-40B4-BE49-F238E27FC236}">
                  <a16:creationId xmlns:a16="http://schemas.microsoft.com/office/drawing/2014/main" id="{0639F5AF-2F34-2842-8959-01E665A4BE98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456" y="3866"/>
              <a:ext cx="22" cy="61"/>
            </a:xfrm>
            <a:custGeom>
              <a:avLst/>
              <a:gdLst>
                <a:gd name="T0" fmla="*/ 0 w 21600"/>
                <a:gd name="T1" fmla="*/ 0 h 21578"/>
                <a:gd name="T2" fmla="*/ 0 w 21600"/>
                <a:gd name="T3" fmla="*/ 0 h 21578"/>
                <a:gd name="T4" fmla="*/ 0 w 21600"/>
                <a:gd name="T5" fmla="*/ 0 h 215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8" fill="none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</a:path>
                <a:path w="21600" h="21578" stroke="0" extrusionOk="0">
                  <a:moveTo>
                    <a:pt x="-1" y="21577"/>
                  </a:moveTo>
                  <a:cubicBezTo>
                    <a:pt x="-1" y="10030"/>
                    <a:pt x="9083" y="524"/>
                    <a:pt x="20619" y="0"/>
                  </a:cubicBezTo>
                  <a:lnTo>
                    <a:pt x="21600" y="21578"/>
                  </a:lnTo>
                  <a:lnTo>
                    <a:pt x="-1" y="21577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5" name="Arc 898">
              <a:extLst>
                <a:ext uri="{FF2B5EF4-FFF2-40B4-BE49-F238E27FC236}">
                  <a16:creationId xmlns:a16="http://schemas.microsoft.com/office/drawing/2014/main" id="{E8D665E1-E8DC-C34D-B26D-503390A1FBF6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85" y="3812"/>
              <a:ext cx="29" cy="62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6" name="Arc 899">
              <a:extLst>
                <a:ext uri="{FF2B5EF4-FFF2-40B4-BE49-F238E27FC236}">
                  <a16:creationId xmlns:a16="http://schemas.microsoft.com/office/drawing/2014/main" id="{C2EF52EE-ECF2-0149-B846-5A151D161F0E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29" y="3785"/>
              <a:ext cx="30" cy="62"/>
            </a:xfrm>
            <a:custGeom>
              <a:avLst/>
              <a:gdLst>
                <a:gd name="T0" fmla="*/ 0 w 22332"/>
                <a:gd name="T1" fmla="*/ 0 h 21600"/>
                <a:gd name="T2" fmla="*/ 0 w 22332"/>
                <a:gd name="T3" fmla="*/ 0 h 21600"/>
                <a:gd name="T4" fmla="*/ 0 w 2233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2" h="21600" fill="none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</a:path>
                <a:path w="22332" h="21600" stroke="0" extrusionOk="0">
                  <a:moveTo>
                    <a:pt x="0" y="12"/>
                  </a:moveTo>
                  <a:cubicBezTo>
                    <a:pt x="243" y="4"/>
                    <a:pt x="487" y="-1"/>
                    <a:pt x="732" y="-1"/>
                  </a:cubicBezTo>
                  <a:cubicBezTo>
                    <a:pt x="12661" y="-1"/>
                    <a:pt x="22332" y="9670"/>
                    <a:pt x="22332" y="21600"/>
                  </a:cubicBezTo>
                  <a:lnTo>
                    <a:pt x="732" y="21600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7" name="Arc 900">
              <a:extLst>
                <a:ext uri="{FF2B5EF4-FFF2-40B4-BE49-F238E27FC236}">
                  <a16:creationId xmlns:a16="http://schemas.microsoft.com/office/drawing/2014/main" id="{4D9EDC13-BA64-5D4E-813F-785B3E94956A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48" y="3861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8" name="Arc 901">
              <a:extLst>
                <a:ext uri="{FF2B5EF4-FFF2-40B4-BE49-F238E27FC236}">
                  <a16:creationId xmlns:a16="http://schemas.microsoft.com/office/drawing/2014/main" id="{F90A61B5-935C-A248-8FF8-15D034651BB0}"/>
                </a:ext>
              </a:extLst>
            </p:cNvPr>
            <p:cNvSpPr>
              <a:spLocks/>
            </p:cNvSpPr>
            <p:nvPr/>
          </p:nvSpPr>
          <p:spPr bwMode="auto">
            <a:xfrm rot="-2580000">
              <a:off x="1516" y="3804"/>
              <a:ext cx="22" cy="61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59" name="Arc 902">
              <a:extLst>
                <a:ext uri="{FF2B5EF4-FFF2-40B4-BE49-F238E27FC236}">
                  <a16:creationId xmlns:a16="http://schemas.microsoft.com/office/drawing/2014/main" id="{30629E8A-B87F-2444-BB75-2C5580C6E73D}"/>
                </a:ext>
              </a:extLst>
            </p:cNvPr>
            <p:cNvSpPr>
              <a:spLocks/>
            </p:cNvSpPr>
            <p:nvPr/>
          </p:nvSpPr>
          <p:spPr bwMode="auto">
            <a:xfrm rot="8220000">
              <a:off x="1654" y="3669"/>
              <a:ext cx="22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CC66FF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7A3D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sp>
        <p:nvSpPr>
          <p:cNvPr id="40102" name="AutoShape 903">
            <a:extLst>
              <a:ext uri="{FF2B5EF4-FFF2-40B4-BE49-F238E27FC236}">
                <a16:creationId xmlns:a16="http://schemas.microsoft.com/office/drawing/2014/main" id="{2E5AB04C-1DE9-3045-B618-8FD3CAFD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690" y="5731344"/>
            <a:ext cx="40272" cy="23010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3461000" name="Arc 904">
            <a:extLst>
              <a:ext uri="{FF2B5EF4-FFF2-40B4-BE49-F238E27FC236}">
                <a16:creationId xmlns:a16="http://schemas.microsoft.com/office/drawing/2014/main" id="{24520889-60BF-E549-8D44-3B57D8F6B887}"/>
              </a:ext>
            </a:extLst>
          </p:cNvPr>
          <p:cNvSpPr>
            <a:spLocks/>
          </p:cNvSpPr>
          <p:nvPr/>
        </p:nvSpPr>
        <p:spPr bwMode="auto">
          <a:xfrm rot="10800000">
            <a:off x="4243000" y="5762573"/>
            <a:ext cx="53086" cy="101902"/>
          </a:xfrm>
          <a:custGeom>
            <a:avLst/>
            <a:gdLst>
              <a:gd name="T0" fmla="*/ 46032 w 22364"/>
              <a:gd name="T1" fmla="*/ 0 h 21963"/>
              <a:gd name="T2" fmla="*/ 0 w 22364"/>
              <a:gd name="T3" fmla="*/ 98362 h 21963"/>
              <a:gd name="T4" fmla="*/ 1573 w 22364"/>
              <a:gd name="T5" fmla="*/ 1627 h 219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364" h="21963" fill="none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</a:path>
              <a:path w="22364" h="21963" stroke="0" extrusionOk="0">
                <a:moveTo>
                  <a:pt x="22360" y="0"/>
                </a:moveTo>
                <a:cubicBezTo>
                  <a:pt x="22362" y="120"/>
                  <a:pt x="22364" y="241"/>
                  <a:pt x="22364" y="363"/>
                </a:cubicBezTo>
                <a:cubicBezTo>
                  <a:pt x="22364" y="12292"/>
                  <a:pt x="12693" y="21963"/>
                  <a:pt x="764" y="21963"/>
                </a:cubicBezTo>
                <a:cubicBezTo>
                  <a:pt x="509" y="21962"/>
                  <a:pt x="254" y="21958"/>
                  <a:pt x="-1" y="21949"/>
                </a:cubicBezTo>
                <a:lnTo>
                  <a:pt x="764" y="363"/>
                </a:lnTo>
                <a:lnTo>
                  <a:pt x="2236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01" name="Arc 905">
            <a:extLst>
              <a:ext uri="{FF2B5EF4-FFF2-40B4-BE49-F238E27FC236}">
                <a16:creationId xmlns:a16="http://schemas.microsoft.com/office/drawing/2014/main" id="{E05D1949-1358-6341-BDD2-CAE997331634}"/>
              </a:ext>
            </a:extLst>
          </p:cNvPr>
          <p:cNvSpPr>
            <a:spLocks/>
          </p:cNvSpPr>
          <p:nvPr/>
        </p:nvSpPr>
        <p:spPr bwMode="auto">
          <a:xfrm rot="10800000">
            <a:off x="4136831" y="5749425"/>
            <a:ext cx="40272" cy="100258"/>
          </a:xfrm>
          <a:custGeom>
            <a:avLst/>
            <a:gdLst>
              <a:gd name="T0" fmla="*/ 34925 w 21600"/>
              <a:gd name="T1" fmla="*/ 96837 h 21957"/>
              <a:gd name="T2" fmla="*/ 5 w 21600"/>
              <a:gd name="T3" fmla="*/ 0 h 21957"/>
              <a:gd name="T4" fmla="*/ 34925 w 21600"/>
              <a:gd name="T5" fmla="*/ 1574 h 219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02" name="Arc 906">
            <a:extLst>
              <a:ext uri="{FF2B5EF4-FFF2-40B4-BE49-F238E27FC236}">
                <a16:creationId xmlns:a16="http://schemas.microsoft.com/office/drawing/2014/main" id="{9DB0047F-8FE9-D74A-B5DE-5D0458F7F3CA}"/>
              </a:ext>
            </a:extLst>
          </p:cNvPr>
          <p:cNvSpPr>
            <a:spLocks/>
          </p:cNvSpPr>
          <p:nvPr/>
        </p:nvSpPr>
        <p:spPr bwMode="auto">
          <a:xfrm rot="10800000">
            <a:off x="4363815" y="5867762"/>
            <a:ext cx="42103" cy="100258"/>
          </a:xfrm>
          <a:custGeom>
            <a:avLst/>
            <a:gdLst>
              <a:gd name="T0" fmla="*/ 0 w 22604"/>
              <a:gd name="T1" fmla="*/ 103 h 21600"/>
              <a:gd name="T2" fmla="*/ 36513 w 22604"/>
              <a:gd name="T3" fmla="*/ 96837 h 21600"/>
              <a:gd name="T4" fmla="*/ 1622 w 22604"/>
              <a:gd name="T5" fmla="*/ 968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04" h="21600" fill="none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</a:path>
              <a:path w="22604" h="21600" stroke="0" extrusionOk="0">
                <a:moveTo>
                  <a:pt x="0" y="23"/>
                </a:moveTo>
                <a:cubicBezTo>
                  <a:pt x="334" y="7"/>
                  <a:pt x="669" y="-1"/>
                  <a:pt x="1004" y="-1"/>
                </a:cubicBezTo>
                <a:cubicBezTo>
                  <a:pt x="12933" y="-1"/>
                  <a:pt x="22604" y="9670"/>
                  <a:pt x="22604" y="21600"/>
                </a:cubicBezTo>
                <a:lnTo>
                  <a:pt x="1004" y="21600"/>
                </a:lnTo>
                <a:lnTo>
                  <a:pt x="0" y="2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03" name="Arc 907">
            <a:extLst>
              <a:ext uri="{FF2B5EF4-FFF2-40B4-BE49-F238E27FC236}">
                <a16:creationId xmlns:a16="http://schemas.microsoft.com/office/drawing/2014/main" id="{4C681822-C3D7-824D-8017-209443CEA8F3}"/>
              </a:ext>
            </a:extLst>
          </p:cNvPr>
          <p:cNvSpPr>
            <a:spLocks/>
          </p:cNvSpPr>
          <p:nvPr/>
        </p:nvSpPr>
        <p:spPr bwMode="auto">
          <a:xfrm rot="10800000">
            <a:off x="4089237" y="5746138"/>
            <a:ext cx="49425" cy="100258"/>
          </a:xfrm>
          <a:custGeom>
            <a:avLst/>
            <a:gdLst>
              <a:gd name="T0" fmla="*/ 42857 w 21600"/>
              <a:gd name="T1" fmla="*/ 0 h 21957"/>
              <a:gd name="T2" fmla="*/ 0 w 21600"/>
              <a:gd name="T3" fmla="*/ 96837 h 21957"/>
              <a:gd name="T4" fmla="*/ 0 w 21600"/>
              <a:gd name="T5" fmla="*/ 1574 h 219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957" fill="none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</a:path>
              <a:path w="21600" h="21957" stroke="0" extrusionOk="0">
                <a:moveTo>
                  <a:pt x="21597" y="-1"/>
                </a:moveTo>
                <a:cubicBezTo>
                  <a:pt x="21599" y="118"/>
                  <a:pt x="21600" y="237"/>
                  <a:pt x="21600" y="357"/>
                </a:cubicBezTo>
                <a:cubicBezTo>
                  <a:pt x="21600" y="12286"/>
                  <a:pt x="11929" y="21957"/>
                  <a:pt x="-1" y="21957"/>
                </a:cubicBezTo>
                <a:lnTo>
                  <a:pt x="0" y="357"/>
                </a:lnTo>
                <a:lnTo>
                  <a:pt x="21597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04" name="Arc 908">
            <a:extLst>
              <a:ext uri="{FF2B5EF4-FFF2-40B4-BE49-F238E27FC236}">
                <a16:creationId xmlns:a16="http://schemas.microsoft.com/office/drawing/2014/main" id="{90EA2575-D7F9-2C4C-8990-61C2422230BB}"/>
              </a:ext>
            </a:extLst>
          </p:cNvPr>
          <p:cNvSpPr>
            <a:spLocks/>
          </p:cNvSpPr>
          <p:nvPr/>
        </p:nvSpPr>
        <p:spPr bwMode="auto">
          <a:xfrm rot="10800000">
            <a:off x="4063609" y="5839820"/>
            <a:ext cx="49425" cy="98615"/>
          </a:xfrm>
          <a:custGeom>
            <a:avLst/>
            <a:gdLst>
              <a:gd name="T0" fmla="*/ 0 w 21597"/>
              <a:gd name="T1" fmla="*/ 93675 h 21585"/>
              <a:gd name="T2" fmla="*/ 41289 w 21597"/>
              <a:gd name="T3" fmla="*/ 0 h 21585"/>
              <a:gd name="T4" fmla="*/ 42863 w 21597"/>
              <a:gd name="T5" fmla="*/ 95250 h 215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97" h="21585" fill="none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</a:path>
              <a:path w="21597" h="21585" stroke="0" extrusionOk="0">
                <a:moveTo>
                  <a:pt x="-1" y="21227"/>
                </a:moveTo>
                <a:cubicBezTo>
                  <a:pt x="189" y="9746"/>
                  <a:pt x="9329" y="421"/>
                  <a:pt x="20803" y="-1"/>
                </a:cubicBezTo>
                <a:lnTo>
                  <a:pt x="21597" y="21585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05" name="Arc 909">
            <a:extLst>
              <a:ext uri="{FF2B5EF4-FFF2-40B4-BE49-F238E27FC236}">
                <a16:creationId xmlns:a16="http://schemas.microsoft.com/office/drawing/2014/main" id="{48EBCF41-D88D-7644-893C-CA777CBFD94E}"/>
              </a:ext>
            </a:extLst>
          </p:cNvPr>
          <p:cNvSpPr>
            <a:spLocks/>
          </p:cNvSpPr>
          <p:nvPr/>
        </p:nvSpPr>
        <p:spPr bwMode="auto">
          <a:xfrm>
            <a:off x="3503470" y="5833246"/>
            <a:ext cx="51254" cy="100259"/>
          </a:xfrm>
          <a:custGeom>
            <a:avLst/>
            <a:gdLst>
              <a:gd name="T0" fmla="*/ 44450 w 21600"/>
              <a:gd name="T1" fmla="*/ 96838 h 21600"/>
              <a:gd name="T2" fmla="*/ 0 w 21600"/>
              <a:gd name="T3" fmla="*/ 0 h 21600"/>
              <a:gd name="T4" fmla="*/ 4445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06" name="Arc 910">
            <a:extLst>
              <a:ext uri="{FF2B5EF4-FFF2-40B4-BE49-F238E27FC236}">
                <a16:creationId xmlns:a16="http://schemas.microsoft.com/office/drawing/2014/main" id="{5A215643-3086-0B49-AA67-8C50B3C99B4D}"/>
              </a:ext>
            </a:extLst>
          </p:cNvPr>
          <p:cNvSpPr>
            <a:spLocks/>
          </p:cNvSpPr>
          <p:nvPr/>
        </p:nvSpPr>
        <p:spPr bwMode="auto">
          <a:xfrm>
            <a:off x="3461370" y="5731344"/>
            <a:ext cx="54915" cy="100259"/>
          </a:xfrm>
          <a:custGeom>
            <a:avLst/>
            <a:gdLst>
              <a:gd name="T0" fmla="*/ 0 w 22371"/>
              <a:gd name="T1" fmla="*/ 63 h 21600"/>
              <a:gd name="T2" fmla="*/ 47625 w 22371"/>
              <a:gd name="T3" fmla="*/ 96838 h 21600"/>
              <a:gd name="T4" fmla="*/ 1641 w 22371"/>
              <a:gd name="T5" fmla="*/ 9683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371" h="21600" fill="none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</a:path>
              <a:path w="22371" h="21600" stroke="0" extrusionOk="0">
                <a:moveTo>
                  <a:pt x="-1" y="13"/>
                </a:moveTo>
                <a:cubicBezTo>
                  <a:pt x="256" y="4"/>
                  <a:pt x="513" y="-1"/>
                  <a:pt x="771" y="-1"/>
                </a:cubicBezTo>
                <a:cubicBezTo>
                  <a:pt x="12700" y="-1"/>
                  <a:pt x="22371" y="9670"/>
                  <a:pt x="22371" y="21600"/>
                </a:cubicBezTo>
                <a:lnTo>
                  <a:pt x="771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10" name="Arc 911">
            <a:extLst>
              <a:ext uri="{FF2B5EF4-FFF2-40B4-BE49-F238E27FC236}">
                <a16:creationId xmlns:a16="http://schemas.microsoft.com/office/drawing/2014/main" id="{975B4528-DE4D-6741-A8DD-1A277BD20AC4}"/>
              </a:ext>
            </a:extLst>
          </p:cNvPr>
          <p:cNvSpPr>
            <a:spLocks/>
          </p:cNvSpPr>
          <p:nvPr/>
        </p:nvSpPr>
        <p:spPr bwMode="auto">
          <a:xfrm>
            <a:off x="3386317" y="5825029"/>
            <a:ext cx="36611" cy="100258"/>
          </a:xfrm>
          <a:custGeom>
            <a:avLst/>
            <a:gdLst>
              <a:gd name="T0" fmla="*/ 240750 w 22652"/>
              <a:gd name="T1" fmla="*/ 0 h 21600"/>
              <a:gd name="T2" fmla="*/ 0 w 22652"/>
              <a:gd name="T3" fmla="*/ 785311725 h 21600"/>
              <a:gd name="T4" fmla="*/ 11182 w 22652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52" h="21600" fill="none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</a:path>
              <a:path w="22652" h="21600" stroke="0" extrusionOk="0">
                <a:moveTo>
                  <a:pt x="22652" y="0"/>
                </a:moveTo>
                <a:cubicBezTo>
                  <a:pt x="22652" y="11929"/>
                  <a:pt x="12981" y="21600"/>
                  <a:pt x="1052" y="21600"/>
                </a:cubicBezTo>
                <a:cubicBezTo>
                  <a:pt x="701" y="21599"/>
                  <a:pt x="350" y="21591"/>
                  <a:pt x="-1" y="21574"/>
                </a:cubicBezTo>
                <a:lnTo>
                  <a:pt x="1052" y="0"/>
                </a:lnTo>
                <a:lnTo>
                  <a:pt x="22652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08" name="Arc 912">
            <a:extLst>
              <a:ext uri="{FF2B5EF4-FFF2-40B4-BE49-F238E27FC236}">
                <a16:creationId xmlns:a16="http://schemas.microsoft.com/office/drawing/2014/main" id="{5290E131-80B9-A34C-91F6-01E23E6F1C57}"/>
              </a:ext>
            </a:extLst>
          </p:cNvPr>
          <p:cNvSpPr>
            <a:spLocks/>
          </p:cNvSpPr>
          <p:nvPr/>
        </p:nvSpPr>
        <p:spPr bwMode="auto">
          <a:xfrm>
            <a:off x="3419266" y="5734631"/>
            <a:ext cx="38442" cy="98615"/>
          </a:xfrm>
          <a:custGeom>
            <a:avLst/>
            <a:gdLst>
              <a:gd name="T0" fmla="*/ 0 w 21600"/>
              <a:gd name="T1" fmla="*/ 95250 h 21576"/>
              <a:gd name="T2" fmla="*/ 31753 w 21600"/>
              <a:gd name="T3" fmla="*/ 0 h 21576"/>
              <a:gd name="T4" fmla="*/ 33338 w 21600"/>
              <a:gd name="T5" fmla="*/ 95250 h 215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76" fill="none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</a:path>
              <a:path w="21600" h="21576" stroke="0" extrusionOk="0">
                <a:moveTo>
                  <a:pt x="-1" y="21575"/>
                </a:moveTo>
                <a:cubicBezTo>
                  <a:pt x="-1" y="10045"/>
                  <a:pt x="9055" y="548"/>
                  <a:pt x="20573" y="0"/>
                </a:cubicBezTo>
                <a:lnTo>
                  <a:pt x="21600" y="21576"/>
                </a:lnTo>
                <a:lnTo>
                  <a:pt x="-1" y="21575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09" name="Arc 913">
            <a:extLst>
              <a:ext uri="{FF2B5EF4-FFF2-40B4-BE49-F238E27FC236}">
                <a16:creationId xmlns:a16="http://schemas.microsoft.com/office/drawing/2014/main" id="{9843FFBF-B1AB-944A-9B88-4E4CF1D4DFE7}"/>
              </a:ext>
            </a:extLst>
          </p:cNvPr>
          <p:cNvSpPr>
            <a:spLocks/>
          </p:cNvSpPr>
          <p:nvPr/>
        </p:nvSpPr>
        <p:spPr bwMode="auto">
          <a:xfrm>
            <a:off x="3670048" y="5833246"/>
            <a:ext cx="51254" cy="100259"/>
          </a:xfrm>
          <a:custGeom>
            <a:avLst/>
            <a:gdLst>
              <a:gd name="T0" fmla="*/ 44450 w 21600"/>
              <a:gd name="T1" fmla="*/ 96838 h 21600"/>
              <a:gd name="T2" fmla="*/ 0 w 21600"/>
              <a:gd name="T3" fmla="*/ 0 h 21600"/>
              <a:gd name="T4" fmla="*/ 4445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0" name="Arc 914">
            <a:extLst>
              <a:ext uri="{FF2B5EF4-FFF2-40B4-BE49-F238E27FC236}">
                <a16:creationId xmlns:a16="http://schemas.microsoft.com/office/drawing/2014/main" id="{3EECF12F-1F1D-B14D-BB6A-88960D4D4C4D}"/>
              </a:ext>
            </a:extLst>
          </p:cNvPr>
          <p:cNvSpPr>
            <a:spLocks/>
          </p:cNvSpPr>
          <p:nvPr/>
        </p:nvSpPr>
        <p:spPr bwMode="auto">
          <a:xfrm>
            <a:off x="3627946" y="5736276"/>
            <a:ext cx="54915" cy="101902"/>
          </a:xfrm>
          <a:custGeom>
            <a:avLst/>
            <a:gdLst>
              <a:gd name="T0" fmla="*/ 0 w 22362"/>
              <a:gd name="T1" fmla="*/ 64 h 21600"/>
              <a:gd name="T2" fmla="*/ 47625 w 22362"/>
              <a:gd name="T3" fmla="*/ 96826 h 21600"/>
              <a:gd name="T4" fmla="*/ 1629 w 22362"/>
              <a:gd name="T5" fmla="*/ 9842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362" h="21600" fill="none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</a:path>
              <a:path w="22362" h="21600" stroke="0" extrusionOk="0">
                <a:moveTo>
                  <a:pt x="-1" y="13"/>
                </a:moveTo>
                <a:cubicBezTo>
                  <a:pt x="254" y="4"/>
                  <a:pt x="509" y="-1"/>
                  <a:pt x="765" y="-1"/>
                </a:cubicBezTo>
                <a:cubicBezTo>
                  <a:pt x="12557" y="-1"/>
                  <a:pt x="22170" y="9458"/>
                  <a:pt x="22362" y="21248"/>
                </a:cubicBezTo>
                <a:lnTo>
                  <a:pt x="765" y="21600"/>
                </a:lnTo>
                <a:lnTo>
                  <a:pt x="-1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1" name="Arc 915">
            <a:extLst>
              <a:ext uri="{FF2B5EF4-FFF2-40B4-BE49-F238E27FC236}">
                <a16:creationId xmlns:a16="http://schemas.microsoft.com/office/drawing/2014/main" id="{17963D03-92C6-5640-BF27-C3CCCBDC922C}"/>
              </a:ext>
            </a:extLst>
          </p:cNvPr>
          <p:cNvSpPr>
            <a:spLocks/>
          </p:cNvSpPr>
          <p:nvPr/>
        </p:nvSpPr>
        <p:spPr bwMode="auto">
          <a:xfrm>
            <a:off x="3565708" y="5833246"/>
            <a:ext cx="36611" cy="100259"/>
          </a:xfrm>
          <a:custGeom>
            <a:avLst/>
            <a:gdLst>
              <a:gd name="T0" fmla="*/ 31750 w 21600"/>
              <a:gd name="T1" fmla="*/ 0 h 21600"/>
              <a:gd name="T2" fmla="*/ 0 w 21600"/>
              <a:gd name="T3" fmla="*/ 9683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2" name="Arc 916">
            <a:extLst>
              <a:ext uri="{FF2B5EF4-FFF2-40B4-BE49-F238E27FC236}">
                <a16:creationId xmlns:a16="http://schemas.microsoft.com/office/drawing/2014/main" id="{EFE7E42E-01DD-0A44-B30B-F2DB9500D122}"/>
              </a:ext>
            </a:extLst>
          </p:cNvPr>
          <p:cNvSpPr>
            <a:spLocks/>
          </p:cNvSpPr>
          <p:nvPr/>
        </p:nvSpPr>
        <p:spPr bwMode="auto">
          <a:xfrm>
            <a:off x="3594996" y="5741206"/>
            <a:ext cx="38442" cy="98615"/>
          </a:xfrm>
          <a:custGeom>
            <a:avLst/>
            <a:gdLst>
              <a:gd name="T0" fmla="*/ 0 w 21597"/>
              <a:gd name="T1" fmla="*/ 93709 h 21577"/>
              <a:gd name="T2" fmla="*/ 31802 w 21597"/>
              <a:gd name="T3" fmla="*/ 0 h 21577"/>
              <a:gd name="T4" fmla="*/ 33338 w 21597"/>
              <a:gd name="T5" fmla="*/ 95250 h 215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3" name="Arc 917">
            <a:extLst>
              <a:ext uri="{FF2B5EF4-FFF2-40B4-BE49-F238E27FC236}">
                <a16:creationId xmlns:a16="http://schemas.microsoft.com/office/drawing/2014/main" id="{642D6B72-FE61-4F4B-AEC9-B5A56AABD9B9}"/>
              </a:ext>
            </a:extLst>
          </p:cNvPr>
          <p:cNvSpPr>
            <a:spLocks/>
          </p:cNvSpPr>
          <p:nvPr/>
        </p:nvSpPr>
        <p:spPr bwMode="auto">
          <a:xfrm>
            <a:off x="3816490" y="5833246"/>
            <a:ext cx="51254" cy="100259"/>
          </a:xfrm>
          <a:custGeom>
            <a:avLst/>
            <a:gdLst>
              <a:gd name="T0" fmla="*/ 44450 w 21600"/>
              <a:gd name="T1" fmla="*/ 96838 h 21600"/>
              <a:gd name="T2" fmla="*/ 0 w 21600"/>
              <a:gd name="T3" fmla="*/ 0 h 21600"/>
              <a:gd name="T4" fmla="*/ 4445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4" name="Arc 918">
            <a:extLst>
              <a:ext uri="{FF2B5EF4-FFF2-40B4-BE49-F238E27FC236}">
                <a16:creationId xmlns:a16="http://schemas.microsoft.com/office/drawing/2014/main" id="{058310FA-75ED-7940-8ECB-175D6353E0E9}"/>
              </a:ext>
            </a:extLst>
          </p:cNvPr>
          <p:cNvSpPr>
            <a:spLocks/>
          </p:cNvSpPr>
          <p:nvPr/>
        </p:nvSpPr>
        <p:spPr bwMode="auto">
          <a:xfrm>
            <a:off x="3779879" y="5736276"/>
            <a:ext cx="51254" cy="101902"/>
          </a:xfrm>
          <a:custGeom>
            <a:avLst/>
            <a:gdLst>
              <a:gd name="T0" fmla="*/ 0 w 22348"/>
              <a:gd name="T1" fmla="*/ 59 h 21600"/>
              <a:gd name="T2" fmla="*/ 44450 w 22348"/>
              <a:gd name="T3" fmla="*/ 96798 h 21600"/>
              <a:gd name="T4" fmla="*/ 1494 w 22348"/>
              <a:gd name="T5" fmla="*/ 9842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348" h="21600" fill="none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</a:path>
              <a:path w="22348" h="21600" stroke="0" extrusionOk="0">
                <a:moveTo>
                  <a:pt x="0" y="13"/>
                </a:moveTo>
                <a:cubicBezTo>
                  <a:pt x="250" y="4"/>
                  <a:pt x="500" y="-1"/>
                  <a:pt x="751" y="-1"/>
                </a:cubicBezTo>
                <a:cubicBezTo>
                  <a:pt x="12541" y="-1"/>
                  <a:pt x="22153" y="9454"/>
                  <a:pt x="22348" y="21242"/>
                </a:cubicBezTo>
                <a:lnTo>
                  <a:pt x="751" y="21600"/>
                </a:lnTo>
                <a:lnTo>
                  <a:pt x="0" y="13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5" name="Arc 919">
            <a:extLst>
              <a:ext uri="{FF2B5EF4-FFF2-40B4-BE49-F238E27FC236}">
                <a16:creationId xmlns:a16="http://schemas.microsoft.com/office/drawing/2014/main" id="{21640D82-E69E-8140-B4F6-C82B64CFF9ED}"/>
              </a:ext>
            </a:extLst>
          </p:cNvPr>
          <p:cNvSpPr>
            <a:spLocks/>
          </p:cNvSpPr>
          <p:nvPr/>
        </p:nvSpPr>
        <p:spPr bwMode="auto">
          <a:xfrm>
            <a:off x="3715810" y="5833246"/>
            <a:ext cx="38442" cy="100259"/>
          </a:xfrm>
          <a:custGeom>
            <a:avLst/>
            <a:gdLst>
              <a:gd name="T0" fmla="*/ 33338 w 22604"/>
              <a:gd name="T1" fmla="*/ 0 h 21600"/>
              <a:gd name="T2" fmla="*/ 0 w 22604"/>
              <a:gd name="T3" fmla="*/ 96735 h 21600"/>
              <a:gd name="T4" fmla="*/ 1481 w 22604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6" name="Arc 920">
            <a:extLst>
              <a:ext uri="{FF2B5EF4-FFF2-40B4-BE49-F238E27FC236}">
                <a16:creationId xmlns:a16="http://schemas.microsoft.com/office/drawing/2014/main" id="{A8827FE2-5F7C-4442-A984-84F618A8C4DA}"/>
              </a:ext>
            </a:extLst>
          </p:cNvPr>
          <p:cNvSpPr>
            <a:spLocks/>
          </p:cNvSpPr>
          <p:nvPr/>
        </p:nvSpPr>
        <p:spPr bwMode="auto">
          <a:xfrm>
            <a:off x="3746930" y="5744493"/>
            <a:ext cx="36611" cy="98615"/>
          </a:xfrm>
          <a:custGeom>
            <a:avLst/>
            <a:gdLst>
              <a:gd name="T0" fmla="*/ 0 w 21597"/>
              <a:gd name="T1" fmla="*/ 93709 h 21577"/>
              <a:gd name="T2" fmla="*/ 30287 w 21597"/>
              <a:gd name="T3" fmla="*/ 0 h 21577"/>
              <a:gd name="T4" fmla="*/ 31750 w 21597"/>
              <a:gd name="T5" fmla="*/ 95250 h 215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97" h="21577" fill="none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</a:path>
              <a:path w="21597" h="21577" stroke="0" extrusionOk="0">
                <a:moveTo>
                  <a:pt x="-1" y="21227"/>
                </a:moveTo>
                <a:cubicBezTo>
                  <a:pt x="184" y="9821"/>
                  <a:pt x="9206" y="525"/>
                  <a:pt x="20601" y="-1"/>
                </a:cubicBezTo>
                <a:lnTo>
                  <a:pt x="21597" y="21577"/>
                </a:lnTo>
                <a:lnTo>
                  <a:pt x="-1" y="21227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7" name="Arc 921">
            <a:extLst>
              <a:ext uri="{FF2B5EF4-FFF2-40B4-BE49-F238E27FC236}">
                <a16:creationId xmlns:a16="http://schemas.microsoft.com/office/drawing/2014/main" id="{A4044088-3053-E94D-A25F-E71BDFC27092}"/>
              </a:ext>
            </a:extLst>
          </p:cNvPr>
          <p:cNvSpPr>
            <a:spLocks/>
          </p:cNvSpPr>
          <p:nvPr/>
        </p:nvSpPr>
        <p:spPr bwMode="auto">
          <a:xfrm>
            <a:off x="3988560" y="5833246"/>
            <a:ext cx="54915" cy="100259"/>
          </a:xfrm>
          <a:custGeom>
            <a:avLst/>
            <a:gdLst>
              <a:gd name="T0" fmla="*/ 45956 w 21600"/>
              <a:gd name="T1" fmla="*/ 96838 h 21587"/>
              <a:gd name="T2" fmla="*/ 0 w 21600"/>
              <a:gd name="T3" fmla="*/ 0 h 21587"/>
              <a:gd name="T4" fmla="*/ 47625 w 21600"/>
              <a:gd name="T5" fmla="*/ 0 h 2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87" fill="none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</a:path>
              <a:path w="21600" h="21587" stroke="0" extrusionOk="0">
                <a:moveTo>
                  <a:pt x="20843" y="21586"/>
                </a:moveTo>
                <a:cubicBezTo>
                  <a:pt x="9215" y="21178"/>
                  <a:pt x="-1" y="11634"/>
                  <a:pt x="-1" y="-1"/>
                </a:cubicBezTo>
                <a:lnTo>
                  <a:pt x="21600" y="0"/>
                </a:lnTo>
                <a:lnTo>
                  <a:pt x="20843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8" name="Arc 922">
            <a:extLst>
              <a:ext uri="{FF2B5EF4-FFF2-40B4-BE49-F238E27FC236}">
                <a16:creationId xmlns:a16="http://schemas.microsoft.com/office/drawing/2014/main" id="{3163B509-3EE8-9741-90E0-233E55085013}"/>
              </a:ext>
            </a:extLst>
          </p:cNvPr>
          <p:cNvSpPr>
            <a:spLocks/>
          </p:cNvSpPr>
          <p:nvPr/>
        </p:nvSpPr>
        <p:spPr bwMode="auto">
          <a:xfrm>
            <a:off x="3946457" y="5736276"/>
            <a:ext cx="54915" cy="101902"/>
          </a:xfrm>
          <a:custGeom>
            <a:avLst/>
            <a:gdLst>
              <a:gd name="T0" fmla="*/ 0 w 22335"/>
              <a:gd name="T1" fmla="*/ 59 h 21600"/>
              <a:gd name="T2" fmla="*/ 47625 w 22335"/>
              <a:gd name="T3" fmla="*/ 96826 h 21600"/>
              <a:gd name="T4" fmla="*/ 1574 w 22335"/>
              <a:gd name="T5" fmla="*/ 9842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335" h="21600" fill="none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</a:path>
              <a:path w="22335" h="21600" stroke="0" extrusionOk="0">
                <a:moveTo>
                  <a:pt x="-1" y="12"/>
                </a:moveTo>
                <a:cubicBezTo>
                  <a:pt x="245" y="4"/>
                  <a:pt x="491" y="-1"/>
                  <a:pt x="738" y="-1"/>
                </a:cubicBezTo>
                <a:cubicBezTo>
                  <a:pt x="12530" y="-1"/>
                  <a:pt x="22143" y="9458"/>
                  <a:pt x="22335" y="21248"/>
                </a:cubicBezTo>
                <a:lnTo>
                  <a:pt x="738" y="21600"/>
                </a:lnTo>
                <a:lnTo>
                  <a:pt x="-1" y="1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19" name="Arc 923">
            <a:extLst>
              <a:ext uri="{FF2B5EF4-FFF2-40B4-BE49-F238E27FC236}">
                <a16:creationId xmlns:a16="http://schemas.microsoft.com/office/drawing/2014/main" id="{6AB2A7CF-D74F-A946-AE19-9BA89AECE12F}"/>
              </a:ext>
            </a:extLst>
          </p:cNvPr>
          <p:cNvSpPr>
            <a:spLocks/>
          </p:cNvSpPr>
          <p:nvPr/>
        </p:nvSpPr>
        <p:spPr bwMode="auto">
          <a:xfrm>
            <a:off x="3878727" y="5833246"/>
            <a:ext cx="38441" cy="100259"/>
          </a:xfrm>
          <a:custGeom>
            <a:avLst/>
            <a:gdLst>
              <a:gd name="T0" fmla="*/ 33337 w 22604"/>
              <a:gd name="T1" fmla="*/ 0 h 21600"/>
              <a:gd name="T2" fmla="*/ 0 w 22604"/>
              <a:gd name="T3" fmla="*/ 96735 h 21600"/>
              <a:gd name="T4" fmla="*/ 1481 w 22604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04" h="21600" fill="none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</a:path>
              <a:path w="22604" h="21600" stroke="0" extrusionOk="0">
                <a:moveTo>
                  <a:pt x="22604" y="0"/>
                </a:moveTo>
                <a:cubicBezTo>
                  <a:pt x="22604" y="11929"/>
                  <a:pt x="12933" y="21600"/>
                  <a:pt x="1004" y="21600"/>
                </a:cubicBezTo>
                <a:cubicBezTo>
                  <a:pt x="669" y="21599"/>
                  <a:pt x="334" y="21592"/>
                  <a:pt x="0" y="21576"/>
                </a:cubicBezTo>
                <a:lnTo>
                  <a:pt x="1004" y="0"/>
                </a:lnTo>
                <a:lnTo>
                  <a:pt x="22604" y="0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20" name="Arc 924">
            <a:extLst>
              <a:ext uri="{FF2B5EF4-FFF2-40B4-BE49-F238E27FC236}">
                <a16:creationId xmlns:a16="http://schemas.microsoft.com/office/drawing/2014/main" id="{34F92610-141A-894F-ADEE-429FF333A185}"/>
              </a:ext>
            </a:extLst>
          </p:cNvPr>
          <p:cNvSpPr>
            <a:spLocks/>
          </p:cNvSpPr>
          <p:nvPr/>
        </p:nvSpPr>
        <p:spPr bwMode="auto">
          <a:xfrm>
            <a:off x="3911676" y="5744493"/>
            <a:ext cx="34780" cy="98615"/>
          </a:xfrm>
          <a:custGeom>
            <a:avLst/>
            <a:gdLst>
              <a:gd name="T0" fmla="*/ 0 w 21597"/>
              <a:gd name="T1" fmla="*/ 93714 h 21575"/>
              <a:gd name="T2" fmla="*/ 28704 w 21597"/>
              <a:gd name="T3" fmla="*/ 0 h 21575"/>
              <a:gd name="T4" fmla="*/ 30162 w 21597"/>
              <a:gd name="T5" fmla="*/ 95250 h 215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97" h="21575" fill="none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</a:path>
              <a:path w="21597" h="21575" stroke="0" extrusionOk="0">
                <a:moveTo>
                  <a:pt x="-1" y="21226"/>
                </a:moveTo>
                <a:cubicBezTo>
                  <a:pt x="183" y="9839"/>
                  <a:pt x="9177" y="550"/>
                  <a:pt x="20553" y="0"/>
                </a:cubicBezTo>
                <a:lnTo>
                  <a:pt x="21597" y="21575"/>
                </a:lnTo>
                <a:lnTo>
                  <a:pt x="-1" y="2122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21" name="Arc 925">
            <a:extLst>
              <a:ext uri="{FF2B5EF4-FFF2-40B4-BE49-F238E27FC236}">
                <a16:creationId xmlns:a16="http://schemas.microsoft.com/office/drawing/2014/main" id="{40605CC3-0188-704E-A4F7-46C56DD3B0AD}"/>
              </a:ext>
            </a:extLst>
          </p:cNvPr>
          <p:cNvSpPr>
            <a:spLocks/>
          </p:cNvSpPr>
          <p:nvPr/>
        </p:nvSpPr>
        <p:spPr bwMode="auto">
          <a:xfrm rot="10800000">
            <a:off x="4299747" y="5767503"/>
            <a:ext cx="40272" cy="100259"/>
          </a:xfrm>
          <a:custGeom>
            <a:avLst/>
            <a:gdLst>
              <a:gd name="T0" fmla="*/ 34925 w 21600"/>
              <a:gd name="T1" fmla="*/ 96838 h 21957"/>
              <a:gd name="T2" fmla="*/ 5 w 21600"/>
              <a:gd name="T3" fmla="*/ 0 h 21957"/>
              <a:gd name="T4" fmla="*/ 34925 w 21600"/>
              <a:gd name="T5" fmla="*/ 1574 h 219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957" fill="none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7" stroke="0" extrusionOk="0">
                <a:moveTo>
                  <a:pt x="21600" y="21956"/>
                </a:moveTo>
                <a:cubicBezTo>
                  <a:pt x="9670" y="21957"/>
                  <a:pt x="0" y="12286"/>
                  <a:pt x="0" y="357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7"/>
                </a:lnTo>
                <a:lnTo>
                  <a:pt x="21600" y="2195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22" name="Arc 926">
            <a:extLst>
              <a:ext uri="{FF2B5EF4-FFF2-40B4-BE49-F238E27FC236}">
                <a16:creationId xmlns:a16="http://schemas.microsoft.com/office/drawing/2014/main" id="{B21725BA-FE7E-E749-A5A9-A598F02B6CCE}"/>
              </a:ext>
            </a:extLst>
          </p:cNvPr>
          <p:cNvSpPr>
            <a:spLocks/>
          </p:cNvSpPr>
          <p:nvPr/>
        </p:nvSpPr>
        <p:spPr bwMode="auto">
          <a:xfrm rot="10800000">
            <a:off x="4200900" y="5862831"/>
            <a:ext cx="53084" cy="100259"/>
          </a:xfrm>
          <a:custGeom>
            <a:avLst/>
            <a:gdLst>
              <a:gd name="T0" fmla="*/ 0 w 21600"/>
              <a:gd name="T1" fmla="*/ 96838 h 21587"/>
              <a:gd name="T2" fmla="*/ 44424 w 21600"/>
              <a:gd name="T3" fmla="*/ 0 h 21587"/>
              <a:gd name="T4" fmla="*/ 46037 w 21600"/>
              <a:gd name="T5" fmla="*/ 96838 h 2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87" fill="none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52"/>
                  <a:pt x="9215" y="408"/>
                  <a:pt x="20843" y="0"/>
                </a:cubicBezTo>
                <a:lnTo>
                  <a:pt x="21600" y="21587"/>
                </a:lnTo>
                <a:lnTo>
                  <a:pt x="-1" y="21586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23" name="Arc 927">
            <a:extLst>
              <a:ext uri="{FF2B5EF4-FFF2-40B4-BE49-F238E27FC236}">
                <a16:creationId xmlns:a16="http://schemas.microsoft.com/office/drawing/2014/main" id="{A7E5147B-963C-B941-8751-E42847888B15}"/>
              </a:ext>
            </a:extLst>
          </p:cNvPr>
          <p:cNvSpPr>
            <a:spLocks/>
          </p:cNvSpPr>
          <p:nvPr/>
        </p:nvSpPr>
        <p:spPr bwMode="auto">
          <a:xfrm rot="10800000">
            <a:off x="4319883" y="5875979"/>
            <a:ext cx="40272" cy="101902"/>
          </a:xfrm>
          <a:custGeom>
            <a:avLst/>
            <a:gdLst>
              <a:gd name="T0" fmla="*/ 0 w 22592"/>
              <a:gd name="T1" fmla="*/ 105 h 21600"/>
              <a:gd name="T2" fmla="*/ 34925 w 22592"/>
              <a:gd name="T3" fmla="*/ 96785 h 21600"/>
              <a:gd name="T4" fmla="*/ 1538 w 22592"/>
              <a:gd name="T5" fmla="*/ 9842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592" h="21600" fill="none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</a:path>
              <a:path w="22592" h="21600" stroke="0" extrusionOk="0">
                <a:moveTo>
                  <a:pt x="-1" y="22"/>
                </a:moveTo>
                <a:cubicBezTo>
                  <a:pt x="331" y="7"/>
                  <a:pt x="663" y="-1"/>
                  <a:pt x="995" y="-1"/>
                </a:cubicBezTo>
                <a:cubicBezTo>
                  <a:pt x="12783" y="-1"/>
                  <a:pt x="22395" y="9452"/>
                  <a:pt x="22591" y="21240"/>
                </a:cubicBezTo>
                <a:lnTo>
                  <a:pt x="995" y="21600"/>
                </a:lnTo>
                <a:lnTo>
                  <a:pt x="-1" y="22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024" name="Arc 928">
            <a:extLst>
              <a:ext uri="{FF2B5EF4-FFF2-40B4-BE49-F238E27FC236}">
                <a16:creationId xmlns:a16="http://schemas.microsoft.com/office/drawing/2014/main" id="{BAD30659-31A2-4248-B58D-1CDAC6FD2A9B}"/>
              </a:ext>
            </a:extLst>
          </p:cNvPr>
          <p:cNvSpPr>
            <a:spLocks/>
          </p:cNvSpPr>
          <p:nvPr/>
        </p:nvSpPr>
        <p:spPr bwMode="auto">
          <a:xfrm rot="10800000">
            <a:off x="4155135" y="5867762"/>
            <a:ext cx="38442" cy="100258"/>
          </a:xfrm>
          <a:custGeom>
            <a:avLst/>
            <a:gdLst>
              <a:gd name="T0" fmla="*/ 0 w 21600"/>
              <a:gd name="T1" fmla="*/ 0 h 21600"/>
              <a:gd name="T2" fmla="*/ 33338 w 21600"/>
              <a:gd name="T3" fmla="*/ 96837 h 21600"/>
              <a:gd name="T4" fmla="*/ 0 w 21600"/>
              <a:gd name="T5" fmla="*/ 968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 cap="rnd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grpSp>
        <p:nvGrpSpPr>
          <p:cNvPr id="40128" name="Group 929">
            <a:extLst>
              <a:ext uri="{FF2B5EF4-FFF2-40B4-BE49-F238E27FC236}">
                <a16:creationId xmlns:a16="http://schemas.microsoft.com/office/drawing/2014/main" id="{A8247672-7986-F646-8204-8158F253984F}"/>
              </a:ext>
            </a:extLst>
          </p:cNvPr>
          <p:cNvGrpSpPr>
            <a:grpSpLocks/>
          </p:cNvGrpSpPr>
          <p:nvPr/>
        </p:nvGrpSpPr>
        <p:grpSpPr bwMode="auto">
          <a:xfrm>
            <a:off x="3393639" y="5742850"/>
            <a:ext cx="968346" cy="218595"/>
            <a:chOff x="1755" y="3631"/>
            <a:chExt cx="529" cy="133"/>
          </a:xfrm>
        </p:grpSpPr>
        <p:sp>
          <p:nvSpPr>
            <p:cNvPr id="40513" name="Arc 930">
              <a:extLst>
                <a:ext uri="{FF2B5EF4-FFF2-40B4-BE49-F238E27FC236}">
                  <a16:creationId xmlns:a16="http://schemas.microsoft.com/office/drawing/2014/main" id="{38EA195A-9B58-1D4F-8B4C-449F76B2615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12" y="3700"/>
              <a:ext cx="28" cy="60"/>
            </a:xfrm>
            <a:custGeom>
              <a:avLst/>
              <a:gdLst>
                <a:gd name="T0" fmla="*/ 0 w 21597"/>
                <a:gd name="T1" fmla="*/ 0 h 21587"/>
                <a:gd name="T2" fmla="*/ 0 w 21597"/>
                <a:gd name="T3" fmla="*/ 0 h 21587"/>
                <a:gd name="T4" fmla="*/ 0 w 21597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7" fill="none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</a:path>
                <a:path w="21597" h="21587" stroke="0" extrusionOk="0">
                  <a:moveTo>
                    <a:pt x="-1" y="21235"/>
                  </a:moveTo>
                  <a:cubicBezTo>
                    <a:pt x="186" y="9736"/>
                    <a:pt x="9351" y="399"/>
                    <a:pt x="20846" y="0"/>
                  </a:cubicBezTo>
                  <a:lnTo>
                    <a:pt x="21597" y="21587"/>
                  </a:lnTo>
                  <a:lnTo>
                    <a:pt x="-1" y="2123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14" name="Arc 931">
              <a:extLst>
                <a:ext uri="{FF2B5EF4-FFF2-40B4-BE49-F238E27FC236}">
                  <a16:creationId xmlns:a16="http://schemas.microsoft.com/office/drawing/2014/main" id="{075C3EAB-122C-E44D-8DD0-09A385D48D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88" y="3698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15" name="Arc 932">
              <a:extLst>
                <a:ext uri="{FF2B5EF4-FFF2-40B4-BE49-F238E27FC236}">
                  <a16:creationId xmlns:a16="http://schemas.microsoft.com/office/drawing/2014/main" id="{CE04E7AA-82C9-AC4A-8709-57582F84500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30" y="3631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16" name="Arc 933">
              <a:extLst>
                <a:ext uri="{FF2B5EF4-FFF2-40B4-BE49-F238E27FC236}">
                  <a16:creationId xmlns:a16="http://schemas.microsoft.com/office/drawing/2014/main" id="{5DE52134-B1B9-E24D-AE37-D54009AAFA3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79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17" name="Arc 934">
              <a:extLst>
                <a:ext uri="{FF2B5EF4-FFF2-40B4-BE49-F238E27FC236}">
                  <a16:creationId xmlns:a16="http://schemas.microsoft.com/office/drawing/2014/main" id="{24C1F9DC-8175-0941-B3E3-C3FCBA1FAFF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46" y="3632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18" name="Arc 935">
              <a:extLst>
                <a:ext uri="{FF2B5EF4-FFF2-40B4-BE49-F238E27FC236}">
                  <a16:creationId xmlns:a16="http://schemas.microsoft.com/office/drawing/2014/main" id="{81978013-04B9-DF4B-B7B9-4D1AAE68472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32" y="3703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19" name="Arc 936">
              <a:extLst>
                <a:ext uri="{FF2B5EF4-FFF2-40B4-BE49-F238E27FC236}">
                  <a16:creationId xmlns:a16="http://schemas.microsoft.com/office/drawing/2014/main" id="{E2C42735-8E5D-3841-90DC-92D29AA06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0" name="Arc 937">
              <a:extLst>
                <a:ext uri="{FF2B5EF4-FFF2-40B4-BE49-F238E27FC236}">
                  <a16:creationId xmlns:a16="http://schemas.microsoft.com/office/drawing/2014/main" id="{093ACEC9-8094-094D-A474-87EF739D8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1" name="Arc 938">
              <a:extLst>
                <a:ext uri="{FF2B5EF4-FFF2-40B4-BE49-F238E27FC236}">
                  <a16:creationId xmlns:a16="http://schemas.microsoft.com/office/drawing/2014/main" id="{BD3F2AB9-02FA-1642-98F5-5613B9817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" y="3695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2" name="Arc 939">
              <a:extLst>
                <a:ext uri="{FF2B5EF4-FFF2-40B4-BE49-F238E27FC236}">
                  <a16:creationId xmlns:a16="http://schemas.microsoft.com/office/drawing/2014/main" id="{6ECB7D17-B8BD-494B-80CB-048B0C6D3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364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3" name="Arc 940">
              <a:extLst>
                <a:ext uri="{FF2B5EF4-FFF2-40B4-BE49-F238E27FC236}">
                  <a16:creationId xmlns:a16="http://schemas.microsoft.com/office/drawing/2014/main" id="{8136955A-BD92-5E42-AAE5-049451884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4" name="Arc 941">
              <a:extLst>
                <a:ext uri="{FF2B5EF4-FFF2-40B4-BE49-F238E27FC236}">
                  <a16:creationId xmlns:a16="http://schemas.microsoft.com/office/drawing/2014/main" id="{B538EC19-A5C6-FA41-9A2B-C08EFC642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" y="363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5" name="Arc 942">
              <a:extLst>
                <a:ext uri="{FF2B5EF4-FFF2-40B4-BE49-F238E27FC236}">
                  <a16:creationId xmlns:a16="http://schemas.microsoft.com/office/drawing/2014/main" id="{00628D6D-75F0-6041-A65B-D2E88623F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" y="370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6" name="Arc 943">
              <a:extLst>
                <a:ext uri="{FF2B5EF4-FFF2-40B4-BE49-F238E27FC236}">
                  <a16:creationId xmlns:a16="http://schemas.microsoft.com/office/drawing/2014/main" id="{66A02228-C2E4-3642-81FC-058A4E8EF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7" name="Arc 944">
              <a:extLst>
                <a:ext uri="{FF2B5EF4-FFF2-40B4-BE49-F238E27FC236}">
                  <a16:creationId xmlns:a16="http://schemas.microsoft.com/office/drawing/2014/main" id="{0D8136B2-9EBF-3A4D-935D-0415502A6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370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8" name="Arc 945">
              <a:extLst>
                <a:ext uri="{FF2B5EF4-FFF2-40B4-BE49-F238E27FC236}">
                  <a16:creationId xmlns:a16="http://schemas.microsoft.com/office/drawing/2014/main" id="{E5823F89-0CF6-C14F-ABD9-C0D3C44CD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3638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29" name="Arc 946">
              <a:extLst>
                <a:ext uri="{FF2B5EF4-FFF2-40B4-BE49-F238E27FC236}">
                  <a16:creationId xmlns:a16="http://schemas.microsoft.com/office/drawing/2014/main" id="{554624A2-F6BB-0C48-9BE6-DC3C64379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0" name="Arc 947">
              <a:extLst>
                <a:ext uri="{FF2B5EF4-FFF2-40B4-BE49-F238E27FC236}">
                  <a16:creationId xmlns:a16="http://schemas.microsoft.com/office/drawing/2014/main" id="{64121017-E9D4-FF4B-8513-E6C65E15C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1" name="Arc 948">
              <a:extLst>
                <a:ext uri="{FF2B5EF4-FFF2-40B4-BE49-F238E27FC236}">
                  <a16:creationId xmlns:a16="http://schemas.microsoft.com/office/drawing/2014/main" id="{E847F207-22B2-4748-8849-C3C0FD919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370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2" name="Arc 949">
              <a:extLst>
                <a:ext uri="{FF2B5EF4-FFF2-40B4-BE49-F238E27FC236}">
                  <a16:creationId xmlns:a16="http://schemas.microsoft.com/office/drawing/2014/main" id="{237E24C0-C306-6544-A727-987891C42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3638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3" name="Arc 950">
              <a:extLst>
                <a:ext uri="{FF2B5EF4-FFF2-40B4-BE49-F238E27FC236}">
                  <a16:creationId xmlns:a16="http://schemas.microsoft.com/office/drawing/2014/main" id="{C0196ED6-6867-324D-BF0C-499F59DBC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" y="3701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4" name="Arc 951">
              <a:extLst>
                <a:ext uri="{FF2B5EF4-FFF2-40B4-BE49-F238E27FC236}">
                  <a16:creationId xmlns:a16="http://schemas.microsoft.com/office/drawing/2014/main" id="{BA8D1BA8-DCAA-1F4B-B35B-C38AF702C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" y="3646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535" name="Arc 952">
              <a:extLst>
                <a:ext uri="{FF2B5EF4-FFF2-40B4-BE49-F238E27FC236}">
                  <a16:creationId xmlns:a16="http://schemas.microsoft.com/office/drawing/2014/main" id="{E5D821D8-1C0D-1F4A-80D7-46C3A10CF5C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62" y="363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sp>
        <p:nvSpPr>
          <p:cNvPr id="40129" name="AutoShape 953">
            <a:extLst>
              <a:ext uri="{FF2B5EF4-FFF2-40B4-BE49-F238E27FC236}">
                <a16:creationId xmlns:a16="http://schemas.microsoft.com/office/drawing/2014/main" id="{06CB432B-B186-3B48-824A-BBEB83F3E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307" y="5734631"/>
            <a:ext cx="38441" cy="23010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40130" name="AutoShape 954">
            <a:extLst>
              <a:ext uri="{FF2B5EF4-FFF2-40B4-BE49-F238E27FC236}">
                <a16:creationId xmlns:a16="http://schemas.microsoft.com/office/drawing/2014/main" id="{7DF4F086-92CD-0742-B92E-A5164695E83E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6478067" y="4513455"/>
            <a:ext cx="58576" cy="226813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40131" name="AutoShape 955">
            <a:extLst>
              <a:ext uri="{FF2B5EF4-FFF2-40B4-BE49-F238E27FC236}">
                <a16:creationId xmlns:a16="http://schemas.microsoft.com/office/drawing/2014/main" id="{C5BA0A76-D294-B24B-B197-8AD42E244522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6558609" y="4544682"/>
            <a:ext cx="58576" cy="226813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grpSp>
        <p:nvGrpSpPr>
          <p:cNvPr id="40132" name="Group 956">
            <a:extLst>
              <a:ext uri="{FF2B5EF4-FFF2-40B4-BE49-F238E27FC236}">
                <a16:creationId xmlns:a16="http://schemas.microsoft.com/office/drawing/2014/main" id="{3F4D2D13-2704-7844-AA11-61DA2EF056EE}"/>
              </a:ext>
            </a:extLst>
          </p:cNvPr>
          <p:cNvGrpSpPr>
            <a:grpSpLocks/>
          </p:cNvGrpSpPr>
          <p:nvPr/>
        </p:nvGrpSpPr>
        <p:grpSpPr bwMode="auto">
          <a:xfrm>
            <a:off x="2416141" y="4418127"/>
            <a:ext cx="690107" cy="899036"/>
            <a:chOff x="1221" y="2825"/>
            <a:chExt cx="377" cy="547"/>
          </a:xfrm>
        </p:grpSpPr>
        <p:sp>
          <p:nvSpPr>
            <p:cNvPr id="40461" name="AutoShape 957">
              <a:extLst>
                <a:ext uri="{FF2B5EF4-FFF2-40B4-BE49-F238E27FC236}">
                  <a16:creationId xmlns:a16="http://schemas.microsoft.com/office/drawing/2014/main" id="{CA4775DA-75CE-574E-AF4C-329541C664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60000">
              <a:off x="1516" y="3291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sp>
          <p:nvSpPr>
            <p:cNvPr id="40462" name="AutoShape 958">
              <a:extLst>
                <a:ext uri="{FF2B5EF4-FFF2-40B4-BE49-F238E27FC236}">
                  <a16:creationId xmlns:a16="http://schemas.microsoft.com/office/drawing/2014/main" id="{49C785DC-AECE-9F4B-8FB4-CBD8F2E323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60000">
              <a:off x="1279" y="2767"/>
              <a:ext cx="23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grpSp>
          <p:nvGrpSpPr>
            <p:cNvPr id="40463" name="Group 959">
              <a:extLst>
                <a:ext uri="{FF2B5EF4-FFF2-40B4-BE49-F238E27FC236}">
                  <a16:creationId xmlns:a16="http://schemas.microsoft.com/office/drawing/2014/main" id="{BC7BE9D0-967B-BE4E-A044-E3D18155EE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" y="2865"/>
              <a:ext cx="319" cy="498"/>
              <a:chOff x="1254" y="2865"/>
              <a:chExt cx="319" cy="498"/>
            </a:xfrm>
          </p:grpSpPr>
          <p:sp>
            <p:nvSpPr>
              <p:cNvPr id="40489" name="Arc 960">
                <a:extLst>
                  <a:ext uri="{FF2B5EF4-FFF2-40B4-BE49-F238E27FC236}">
                    <a16:creationId xmlns:a16="http://schemas.microsoft.com/office/drawing/2014/main" id="{1CADA36F-1B1E-4044-99B8-5D68A58A4FD9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13" y="3259"/>
                <a:ext cx="30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0" name="Arc 961">
                <a:extLst>
                  <a:ext uri="{FF2B5EF4-FFF2-40B4-BE49-F238E27FC236}">
                    <a16:creationId xmlns:a16="http://schemas.microsoft.com/office/drawing/2014/main" id="{DEA4F4DD-7672-2446-93D7-0B09C65225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56" y="3264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1" name="Arc 962">
                <a:extLst>
                  <a:ext uri="{FF2B5EF4-FFF2-40B4-BE49-F238E27FC236}">
                    <a16:creationId xmlns:a16="http://schemas.microsoft.com/office/drawing/2014/main" id="{66C99281-677B-5C4F-A6BB-2137914DF45A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88" y="3204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9" fill="none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</a:path>
                  <a:path w="21600" h="21579" stroke="0" extrusionOk="0">
                    <a:moveTo>
                      <a:pt x="20641" y="21578"/>
                    </a:moveTo>
                    <a:cubicBezTo>
                      <a:pt x="9095" y="21065"/>
                      <a:pt x="-1" y="11556"/>
                      <a:pt x="-1" y="-1"/>
                    </a:cubicBezTo>
                    <a:lnTo>
                      <a:pt x="21600" y="0"/>
                    </a:lnTo>
                    <a:lnTo>
                      <a:pt x="2064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2" name="Arc 963">
                <a:extLst>
                  <a:ext uri="{FF2B5EF4-FFF2-40B4-BE49-F238E27FC236}">
                    <a16:creationId xmlns:a16="http://schemas.microsoft.com/office/drawing/2014/main" id="{98AF396B-0CE3-DD44-B883-2C601E564616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7" y="3321"/>
                <a:ext cx="22" cy="61"/>
              </a:xfrm>
              <a:custGeom>
                <a:avLst/>
                <a:gdLst>
                  <a:gd name="T0" fmla="*/ 0 w 22604"/>
                  <a:gd name="T1" fmla="*/ 0 h 21600"/>
                  <a:gd name="T2" fmla="*/ 0 w 22604"/>
                  <a:gd name="T3" fmla="*/ 0 h 21600"/>
                  <a:gd name="T4" fmla="*/ 0 w 22604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04" h="21600" fill="none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</a:path>
                  <a:path w="22604" h="21600" stroke="0" extrusionOk="0">
                    <a:moveTo>
                      <a:pt x="0" y="23"/>
                    </a:moveTo>
                    <a:cubicBezTo>
                      <a:pt x="334" y="7"/>
                      <a:pt x="669" y="-1"/>
                      <a:pt x="1004" y="-1"/>
                    </a:cubicBezTo>
                    <a:cubicBezTo>
                      <a:pt x="12933" y="-1"/>
                      <a:pt x="22604" y="9670"/>
                      <a:pt x="22604" y="21600"/>
                    </a:cubicBezTo>
                    <a:lnTo>
                      <a:pt x="1004" y="21600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3" name="Arc 964">
                <a:extLst>
                  <a:ext uri="{FF2B5EF4-FFF2-40B4-BE49-F238E27FC236}">
                    <a16:creationId xmlns:a16="http://schemas.microsoft.com/office/drawing/2014/main" id="{00C5FE9D-79F6-BD4C-8CB9-B8D569C118C3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45" y="3236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4" name="Arc 965">
                <a:extLst>
                  <a:ext uri="{FF2B5EF4-FFF2-40B4-BE49-F238E27FC236}">
                    <a16:creationId xmlns:a16="http://schemas.microsoft.com/office/drawing/2014/main" id="{3E85744E-8E42-1B40-95ED-4F1F730C00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5" y="3177"/>
                <a:ext cx="27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5" name="Arc 966">
                <a:extLst>
                  <a:ext uri="{FF2B5EF4-FFF2-40B4-BE49-F238E27FC236}">
                    <a16:creationId xmlns:a16="http://schemas.microsoft.com/office/drawing/2014/main" id="{6394BE5D-3BA5-B748-B6BD-9BBF4B8D2AB1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16" y="3186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56"/>
                      <a:pt x="9207" y="414"/>
                      <a:pt x="20828" y="-1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6" name="Arc 967">
                <a:extLst>
                  <a:ext uri="{FF2B5EF4-FFF2-40B4-BE49-F238E27FC236}">
                    <a16:creationId xmlns:a16="http://schemas.microsoft.com/office/drawing/2014/main" id="{70E0F876-08A6-6949-B588-DAFD54EA575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89" y="290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7" name="Arc 968">
                <a:extLst>
                  <a:ext uri="{FF2B5EF4-FFF2-40B4-BE49-F238E27FC236}">
                    <a16:creationId xmlns:a16="http://schemas.microsoft.com/office/drawing/2014/main" id="{3255E9E0-0D96-B34E-8FDF-744B5E22920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40" y="2860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8" name="Arc 969">
                <a:extLst>
                  <a:ext uri="{FF2B5EF4-FFF2-40B4-BE49-F238E27FC236}">
                    <a16:creationId xmlns:a16="http://schemas.microsoft.com/office/drawing/2014/main" id="{98851FFE-943E-A247-8943-C3F3152CD74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74" y="2850"/>
                <a:ext cx="22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99" name="Arc 970">
                <a:extLst>
                  <a:ext uri="{FF2B5EF4-FFF2-40B4-BE49-F238E27FC236}">
                    <a16:creationId xmlns:a16="http://schemas.microsoft.com/office/drawing/2014/main" id="{42F0C429-9EC6-2841-9A20-765459BEDE0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3" y="2845"/>
                <a:ext cx="22" cy="61"/>
              </a:xfrm>
              <a:custGeom>
                <a:avLst/>
                <a:gdLst>
                  <a:gd name="T0" fmla="*/ 0 w 21597"/>
                  <a:gd name="T1" fmla="*/ 0 h 21579"/>
                  <a:gd name="T2" fmla="*/ 0 w 21597"/>
                  <a:gd name="T3" fmla="*/ 0 h 21579"/>
                  <a:gd name="T4" fmla="*/ 0 w 21597"/>
                  <a:gd name="T5" fmla="*/ 0 h 215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9" fill="none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</a:path>
                  <a:path w="21597" h="21579" stroke="0" extrusionOk="0">
                    <a:moveTo>
                      <a:pt x="-1" y="21234"/>
                    </a:moveTo>
                    <a:cubicBezTo>
                      <a:pt x="181" y="9809"/>
                      <a:pt x="9230" y="503"/>
                      <a:pt x="20645" y="-1"/>
                    </a:cubicBezTo>
                    <a:lnTo>
                      <a:pt x="21597" y="21579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0" name="Arc 971">
                <a:extLst>
                  <a:ext uri="{FF2B5EF4-FFF2-40B4-BE49-F238E27FC236}">
                    <a16:creationId xmlns:a16="http://schemas.microsoft.com/office/drawing/2014/main" id="{30E17DC5-1B64-1D4A-A452-F90CB0CFAAA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7" y="2991"/>
                <a:ext cx="29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1" name="Arc 972">
                <a:extLst>
                  <a:ext uri="{FF2B5EF4-FFF2-40B4-BE49-F238E27FC236}">
                    <a16:creationId xmlns:a16="http://schemas.microsoft.com/office/drawing/2014/main" id="{A1915580-4EBE-1C45-9EF0-2D0699699E3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2" y="2945"/>
                <a:ext cx="30" cy="62"/>
              </a:xfrm>
              <a:custGeom>
                <a:avLst/>
                <a:gdLst>
                  <a:gd name="T0" fmla="*/ 0 w 22344"/>
                  <a:gd name="T1" fmla="*/ 0 h 21600"/>
                  <a:gd name="T2" fmla="*/ 0 w 22344"/>
                  <a:gd name="T3" fmla="*/ 0 h 21600"/>
                  <a:gd name="T4" fmla="*/ 0 w 22344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4" h="21600" fill="none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</a:path>
                  <a:path w="22344" h="21600" stroke="0" extrusionOk="0">
                    <a:moveTo>
                      <a:pt x="-1" y="12"/>
                    </a:moveTo>
                    <a:cubicBezTo>
                      <a:pt x="247" y="4"/>
                      <a:pt x="495" y="-1"/>
                      <a:pt x="744" y="-1"/>
                    </a:cubicBezTo>
                    <a:cubicBezTo>
                      <a:pt x="12673" y="-1"/>
                      <a:pt x="22344" y="9670"/>
                      <a:pt x="22344" y="21600"/>
                    </a:cubicBezTo>
                    <a:lnTo>
                      <a:pt x="744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2" name="Arc 973">
                <a:extLst>
                  <a:ext uri="{FF2B5EF4-FFF2-40B4-BE49-F238E27FC236}">
                    <a16:creationId xmlns:a16="http://schemas.microsoft.com/office/drawing/2014/main" id="{FD6E6A74-4E8C-A648-A152-2929136B63F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05" y="2933"/>
                <a:ext cx="24" cy="64"/>
              </a:xfrm>
              <a:custGeom>
                <a:avLst/>
                <a:gdLst>
                  <a:gd name="T0" fmla="*/ 0 w 22567"/>
                  <a:gd name="T1" fmla="*/ 0 h 21953"/>
                  <a:gd name="T2" fmla="*/ 0 w 22567"/>
                  <a:gd name="T3" fmla="*/ 0 h 21953"/>
                  <a:gd name="T4" fmla="*/ 0 w 22567"/>
                  <a:gd name="T5" fmla="*/ 0 h 219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67" h="21953" fill="none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</a:path>
                  <a:path w="22567" h="21953" stroke="0" extrusionOk="0">
                    <a:moveTo>
                      <a:pt x="22564" y="-1"/>
                    </a:moveTo>
                    <a:cubicBezTo>
                      <a:pt x="22566" y="117"/>
                      <a:pt x="22567" y="235"/>
                      <a:pt x="22567" y="353"/>
                    </a:cubicBezTo>
                    <a:cubicBezTo>
                      <a:pt x="22567" y="12282"/>
                      <a:pt x="12896" y="21953"/>
                      <a:pt x="967" y="21953"/>
                    </a:cubicBezTo>
                    <a:cubicBezTo>
                      <a:pt x="644" y="21952"/>
                      <a:pt x="322" y="21945"/>
                      <a:pt x="-1" y="21931"/>
                    </a:cubicBezTo>
                    <a:lnTo>
                      <a:pt x="967" y="353"/>
                    </a:lnTo>
                    <a:lnTo>
                      <a:pt x="22564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3" name="Arc 974">
                <a:extLst>
                  <a:ext uri="{FF2B5EF4-FFF2-40B4-BE49-F238E27FC236}">
                    <a16:creationId xmlns:a16="http://schemas.microsoft.com/office/drawing/2014/main" id="{0C9DC1F6-3368-8248-862B-E804A05B4EE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3" y="2923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4" name="Arc 975">
                <a:extLst>
                  <a:ext uri="{FF2B5EF4-FFF2-40B4-BE49-F238E27FC236}">
                    <a16:creationId xmlns:a16="http://schemas.microsoft.com/office/drawing/2014/main" id="{99A51524-9A1C-A74C-8EEA-D1C39BB0178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3" y="3069"/>
                <a:ext cx="29" cy="62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</a:path>
                  <a:path w="21600" h="21587" stroke="0" extrusionOk="0">
                    <a:moveTo>
                      <a:pt x="20843" y="21586"/>
                    </a:moveTo>
                    <a:cubicBezTo>
                      <a:pt x="9215" y="21178"/>
                      <a:pt x="-1" y="11634"/>
                      <a:pt x="-1" y="-1"/>
                    </a:cubicBezTo>
                    <a:lnTo>
                      <a:pt x="21600" y="0"/>
                    </a:lnTo>
                    <a:lnTo>
                      <a:pt x="20843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5" name="Arc 976">
                <a:extLst>
                  <a:ext uri="{FF2B5EF4-FFF2-40B4-BE49-F238E27FC236}">
                    <a16:creationId xmlns:a16="http://schemas.microsoft.com/office/drawing/2014/main" id="{39A90704-1E27-4548-B973-1A4EA4B636A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8" y="3021"/>
                <a:ext cx="30" cy="63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2" y="-1"/>
                      <a:pt x="22146" y="9461"/>
                      <a:pt x="22335" y="21253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6" name="Arc 977">
                <a:extLst>
                  <a:ext uri="{FF2B5EF4-FFF2-40B4-BE49-F238E27FC236}">
                    <a16:creationId xmlns:a16="http://schemas.microsoft.com/office/drawing/2014/main" id="{7F50983A-142F-EB4E-96DD-1CA2124F09B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9" y="3011"/>
                <a:ext cx="23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7" name="Arc 978">
                <a:extLst>
                  <a:ext uri="{FF2B5EF4-FFF2-40B4-BE49-F238E27FC236}">
                    <a16:creationId xmlns:a16="http://schemas.microsoft.com/office/drawing/2014/main" id="{C7BC7305-FD60-C944-9DE5-096DC809FE1F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8" y="3000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8" name="Arc 979">
                <a:extLst>
                  <a:ext uri="{FF2B5EF4-FFF2-40B4-BE49-F238E27FC236}">
                    <a16:creationId xmlns:a16="http://schemas.microsoft.com/office/drawing/2014/main" id="{CB034D9E-8C81-774E-BE76-8EE6E35F298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1" y="3152"/>
                <a:ext cx="30" cy="62"/>
              </a:xfrm>
              <a:custGeom>
                <a:avLst/>
                <a:gdLst>
                  <a:gd name="T0" fmla="*/ 0 w 21600"/>
                  <a:gd name="T1" fmla="*/ 0 h 21932"/>
                  <a:gd name="T2" fmla="*/ 0 w 21600"/>
                  <a:gd name="T3" fmla="*/ 0 h 21932"/>
                  <a:gd name="T4" fmla="*/ 0 w 21600"/>
                  <a:gd name="T5" fmla="*/ 0 h 219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32" fill="none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2" stroke="0" extrusionOk="0">
                    <a:moveTo>
                      <a:pt x="20861" y="21932"/>
                    </a:moveTo>
                    <a:cubicBezTo>
                      <a:pt x="9226" y="21534"/>
                      <a:pt x="0" y="1198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61" y="2193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09" name="Arc 980">
                <a:extLst>
                  <a:ext uri="{FF2B5EF4-FFF2-40B4-BE49-F238E27FC236}">
                    <a16:creationId xmlns:a16="http://schemas.microsoft.com/office/drawing/2014/main" id="{26D34201-C7E8-A042-B75F-B5788324974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50" y="3108"/>
                <a:ext cx="30" cy="61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10" name="Arc 981">
                <a:extLst>
                  <a:ext uri="{FF2B5EF4-FFF2-40B4-BE49-F238E27FC236}">
                    <a16:creationId xmlns:a16="http://schemas.microsoft.com/office/drawing/2014/main" id="{DA067A23-2BAD-6640-83A3-785791229A7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8" y="3093"/>
                <a:ext cx="23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11" name="Arc 982">
                <a:extLst>
                  <a:ext uri="{FF2B5EF4-FFF2-40B4-BE49-F238E27FC236}">
                    <a16:creationId xmlns:a16="http://schemas.microsoft.com/office/drawing/2014/main" id="{82951957-9A25-F74E-96FA-7692C302229F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37" y="3084"/>
                <a:ext cx="22" cy="62"/>
              </a:xfrm>
              <a:custGeom>
                <a:avLst/>
                <a:gdLst>
                  <a:gd name="T0" fmla="*/ 0 w 21600"/>
                  <a:gd name="T1" fmla="*/ 0 h 21577"/>
                  <a:gd name="T2" fmla="*/ 0 w 21600"/>
                  <a:gd name="T3" fmla="*/ 0 h 21577"/>
                  <a:gd name="T4" fmla="*/ 0 w 21600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7" fill="none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</a:path>
                  <a:path w="21600" h="21577" stroke="0" extrusionOk="0">
                    <a:moveTo>
                      <a:pt x="-1" y="21576"/>
                    </a:moveTo>
                    <a:cubicBezTo>
                      <a:pt x="-1" y="10038"/>
                      <a:pt x="9069" y="536"/>
                      <a:pt x="20596" y="0"/>
                    </a:cubicBezTo>
                    <a:lnTo>
                      <a:pt x="21600" y="21577"/>
                    </a:lnTo>
                    <a:lnTo>
                      <a:pt x="-1" y="2157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512" name="Arc 983">
                <a:extLst>
                  <a:ext uri="{FF2B5EF4-FFF2-40B4-BE49-F238E27FC236}">
                    <a16:creationId xmlns:a16="http://schemas.microsoft.com/office/drawing/2014/main" id="{184DFB0E-8052-C941-8120-92B7C9A7EDFD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31" y="3286"/>
                <a:ext cx="22" cy="62"/>
              </a:xfrm>
              <a:custGeom>
                <a:avLst/>
                <a:gdLst>
                  <a:gd name="T0" fmla="*/ 0 w 21600"/>
                  <a:gd name="T1" fmla="*/ 0 h 21919"/>
                  <a:gd name="T2" fmla="*/ 0 w 21600"/>
                  <a:gd name="T3" fmla="*/ 0 h 21919"/>
                  <a:gd name="T4" fmla="*/ 0 w 21600"/>
                  <a:gd name="T5" fmla="*/ 0 h 219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19" fill="none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</a:path>
                  <a:path w="21600" h="21919" stroke="0" extrusionOk="0">
                    <a:moveTo>
                      <a:pt x="20587" y="21919"/>
                    </a:moveTo>
                    <a:cubicBezTo>
                      <a:pt x="9064" y="21378"/>
                      <a:pt x="0" y="11878"/>
                      <a:pt x="0" y="343"/>
                    </a:cubicBezTo>
                    <a:cubicBezTo>
                      <a:pt x="0" y="228"/>
                      <a:pt x="0" y="114"/>
                      <a:pt x="2" y="-1"/>
                    </a:cubicBezTo>
                    <a:lnTo>
                      <a:pt x="21600" y="343"/>
                    </a:lnTo>
                    <a:lnTo>
                      <a:pt x="20587" y="2191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</p:grpSp>
        <p:grpSp>
          <p:nvGrpSpPr>
            <p:cNvPr id="40464" name="Group 984">
              <a:extLst>
                <a:ext uri="{FF2B5EF4-FFF2-40B4-BE49-F238E27FC236}">
                  <a16:creationId xmlns:a16="http://schemas.microsoft.com/office/drawing/2014/main" id="{6C518312-1E5C-9A4C-A513-E1A327E89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2852"/>
              <a:ext cx="317" cy="499"/>
              <a:chOff x="1248" y="2852"/>
              <a:chExt cx="317" cy="499"/>
            </a:xfrm>
          </p:grpSpPr>
          <p:sp>
            <p:nvSpPr>
              <p:cNvPr id="40465" name="Arc 985">
                <a:extLst>
                  <a:ext uri="{FF2B5EF4-FFF2-40B4-BE49-F238E27FC236}">
                    <a16:creationId xmlns:a16="http://schemas.microsoft.com/office/drawing/2014/main" id="{71C582D9-E0A6-BE49-AEAC-CA4843C606A6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06" y="3248"/>
                <a:ext cx="29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66" name="Arc 986">
                <a:extLst>
                  <a:ext uri="{FF2B5EF4-FFF2-40B4-BE49-F238E27FC236}">
                    <a16:creationId xmlns:a16="http://schemas.microsoft.com/office/drawing/2014/main" id="{C70AB0AC-F3D5-DE4F-93D1-2BD5F86A5A9D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47" y="3254"/>
                <a:ext cx="30" cy="61"/>
              </a:xfrm>
              <a:custGeom>
                <a:avLst/>
                <a:gdLst>
                  <a:gd name="T0" fmla="*/ 0 w 21597"/>
                  <a:gd name="T1" fmla="*/ 0 h 21588"/>
                  <a:gd name="T2" fmla="*/ 0 w 21597"/>
                  <a:gd name="T3" fmla="*/ 0 h 21588"/>
                  <a:gd name="T4" fmla="*/ 0 w 21597"/>
                  <a:gd name="T5" fmla="*/ 0 h 215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88" fill="none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</a:path>
                  <a:path w="21597" h="21588" stroke="0" extrusionOk="0">
                    <a:moveTo>
                      <a:pt x="-1" y="21236"/>
                    </a:moveTo>
                    <a:cubicBezTo>
                      <a:pt x="186" y="9723"/>
                      <a:pt x="9373" y="380"/>
                      <a:pt x="20882" y="-1"/>
                    </a:cubicBezTo>
                    <a:lnTo>
                      <a:pt x="21597" y="21588"/>
                    </a:lnTo>
                    <a:lnTo>
                      <a:pt x="-1" y="2123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67" name="Arc 987">
                <a:extLst>
                  <a:ext uri="{FF2B5EF4-FFF2-40B4-BE49-F238E27FC236}">
                    <a16:creationId xmlns:a16="http://schemas.microsoft.com/office/drawing/2014/main" id="{5A0B4666-4D42-3E42-BFF3-A8033DACD77F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9" y="3194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68" name="Arc 988">
                <a:extLst>
                  <a:ext uri="{FF2B5EF4-FFF2-40B4-BE49-F238E27FC236}">
                    <a16:creationId xmlns:a16="http://schemas.microsoft.com/office/drawing/2014/main" id="{C05B0147-5B1C-7D47-BD76-0D11DE6763DA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70" y="3309"/>
                <a:ext cx="22" cy="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69" name="Arc 989">
                <a:extLst>
                  <a:ext uri="{FF2B5EF4-FFF2-40B4-BE49-F238E27FC236}">
                    <a16:creationId xmlns:a16="http://schemas.microsoft.com/office/drawing/2014/main" id="{7FB99BC5-CEEB-D24A-8578-761CD0638F84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38" y="322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0" name="Arc 990">
                <a:extLst>
                  <a:ext uri="{FF2B5EF4-FFF2-40B4-BE49-F238E27FC236}">
                    <a16:creationId xmlns:a16="http://schemas.microsoft.com/office/drawing/2014/main" id="{7D012D66-CB99-0F47-832E-94260F9A154A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68" y="3165"/>
                <a:ext cx="29" cy="62"/>
              </a:xfrm>
              <a:custGeom>
                <a:avLst/>
                <a:gdLst>
                  <a:gd name="T0" fmla="*/ 0 w 22391"/>
                  <a:gd name="T1" fmla="*/ 0 h 21964"/>
                  <a:gd name="T2" fmla="*/ 0 w 22391"/>
                  <a:gd name="T3" fmla="*/ 0 h 21964"/>
                  <a:gd name="T4" fmla="*/ 0 w 22391"/>
                  <a:gd name="T5" fmla="*/ 0 h 219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91" h="21964" fill="none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</a:path>
                  <a:path w="22391" h="21964" stroke="0" extrusionOk="0">
                    <a:moveTo>
                      <a:pt x="22387" y="0"/>
                    </a:moveTo>
                    <a:cubicBezTo>
                      <a:pt x="22389" y="121"/>
                      <a:pt x="22391" y="242"/>
                      <a:pt x="22391" y="364"/>
                    </a:cubicBezTo>
                    <a:cubicBezTo>
                      <a:pt x="22391" y="12293"/>
                      <a:pt x="12720" y="21964"/>
                      <a:pt x="791" y="21964"/>
                    </a:cubicBezTo>
                    <a:cubicBezTo>
                      <a:pt x="527" y="21963"/>
                      <a:pt x="263" y="21959"/>
                      <a:pt x="-1" y="21949"/>
                    </a:cubicBezTo>
                    <a:lnTo>
                      <a:pt x="791" y="364"/>
                    </a:lnTo>
                    <a:lnTo>
                      <a:pt x="2238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1" name="Arc 991">
                <a:extLst>
                  <a:ext uri="{FF2B5EF4-FFF2-40B4-BE49-F238E27FC236}">
                    <a16:creationId xmlns:a16="http://schemas.microsoft.com/office/drawing/2014/main" id="{468FB1CF-2D21-1D40-A4AC-BFA9DE6071F4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408" y="3177"/>
                <a:ext cx="28" cy="61"/>
              </a:xfrm>
              <a:custGeom>
                <a:avLst/>
                <a:gdLst>
                  <a:gd name="T0" fmla="*/ 0 w 21597"/>
                  <a:gd name="T1" fmla="*/ 0 h 21586"/>
                  <a:gd name="T2" fmla="*/ 0 w 21597"/>
                  <a:gd name="T3" fmla="*/ 0 h 21586"/>
                  <a:gd name="T4" fmla="*/ 0 w 21597"/>
                  <a:gd name="T5" fmla="*/ 0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86" fill="none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</a:path>
                  <a:path w="21597" h="21586" stroke="0" extrusionOk="0">
                    <a:moveTo>
                      <a:pt x="-1" y="21234"/>
                    </a:moveTo>
                    <a:cubicBezTo>
                      <a:pt x="186" y="9740"/>
                      <a:pt x="9343" y="406"/>
                      <a:pt x="20831" y="-1"/>
                    </a:cubicBezTo>
                    <a:lnTo>
                      <a:pt x="21597" y="21586"/>
                    </a:lnTo>
                    <a:lnTo>
                      <a:pt x="-1" y="212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2" name="Arc 992">
                <a:extLst>
                  <a:ext uri="{FF2B5EF4-FFF2-40B4-BE49-F238E27FC236}">
                    <a16:creationId xmlns:a16="http://schemas.microsoft.com/office/drawing/2014/main" id="{14875F8C-A5FA-C543-A7E6-FE1667CB744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82" y="2896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3" name="Arc 993">
                <a:extLst>
                  <a:ext uri="{FF2B5EF4-FFF2-40B4-BE49-F238E27FC236}">
                    <a16:creationId xmlns:a16="http://schemas.microsoft.com/office/drawing/2014/main" id="{B10315C3-357B-604D-8528-4FC7163B8F9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2" y="2850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4" name="Arc 994">
                <a:extLst>
                  <a:ext uri="{FF2B5EF4-FFF2-40B4-BE49-F238E27FC236}">
                    <a16:creationId xmlns:a16="http://schemas.microsoft.com/office/drawing/2014/main" id="{C6918FD7-D5FF-5C43-9871-D1CA21CE227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67" y="2839"/>
                <a:ext cx="23" cy="61"/>
              </a:xfrm>
              <a:custGeom>
                <a:avLst/>
                <a:gdLst>
                  <a:gd name="T0" fmla="*/ 0 w 22559"/>
                  <a:gd name="T1" fmla="*/ 0 h 21600"/>
                  <a:gd name="T2" fmla="*/ 0 w 22559"/>
                  <a:gd name="T3" fmla="*/ 0 h 21600"/>
                  <a:gd name="T4" fmla="*/ 0 w 2255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59" h="21600" fill="none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</a:path>
                  <a:path w="22559" h="21600" stroke="0" extrusionOk="0">
                    <a:moveTo>
                      <a:pt x="22559" y="0"/>
                    </a:moveTo>
                    <a:cubicBezTo>
                      <a:pt x="22559" y="11929"/>
                      <a:pt x="12888" y="21600"/>
                      <a:pt x="959" y="21600"/>
                    </a:cubicBezTo>
                    <a:cubicBezTo>
                      <a:pt x="639" y="21599"/>
                      <a:pt x="319" y="21592"/>
                      <a:pt x="0" y="21578"/>
                    </a:cubicBezTo>
                    <a:lnTo>
                      <a:pt x="959" y="0"/>
                    </a:lnTo>
                    <a:lnTo>
                      <a:pt x="2255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5" name="Arc 995">
                <a:extLst>
                  <a:ext uri="{FF2B5EF4-FFF2-40B4-BE49-F238E27FC236}">
                    <a16:creationId xmlns:a16="http://schemas.microsoft.com/office/drawing/2014/main" id="{91D661D8-2C28-7643-A2EC-933DA891D0C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6" y="2833"/>
                <a:ext cx="23" cy="61"/>
              </a:xfrm>
              <a:custGeom>
                <a:avLst/>
                <a:gdLst>
                  <a:gd name="T0" fmla="*/ 0 w 21600"/>
                  <a:gd name="T1" fmla="*/ 0 h 21579"/>
                  <a:gd name="T2" fmla="*/ 0 w 21600"/>
                  <a:gd name="T3" fmla="*/ 0 h 21579"/>
                  <a:gd name="T4" fmla="*/ 0 w 21600"/>
                  <a:gd name="T5" fmla="*/ 0 h 215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9" fill="none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</a:path>
                  <a:path w="21600" h="21579" stroke="0" extrusionOk="0">
                    <a:moveTo>
                      <a:pt x="-1" y="21578"/>
                    </a:moveTo>
                    <a:cubicBezTo>
                      <a:pt x="-1" y="10022"/>
                      <a:pt x="9095" y="513"/>
                      <a:pt x="20641" y="0"/>
                    </a:cubicBezTo>
                    <a:lnTo>
                      <a:pt x="21600" y="21579"/>
                    </a:lnTo>
                    <a:lnTo>
                      <a:pt x="-1" y="2157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6" name="Arc 996">
                <a:extLst>
                  <a:ext uri="{FF2B5EF4-FFF2-40B4-BE49-F238E27FC236}">
                    <a16:creationId xmlns:a16="http://schemas.microsoft.com/office/drawing/2014/main" id="{FF910095-A042-1A4E-A5DD-C68A51C4150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21" y="2981"/>
                <a:ext cx="29" cy="63"/>
              </a:xfrm>
              <a:custGeom>
                <a:avLst/>
                <a:gdLst>
                  <a:gd name="T0" fmla="*/ 0 w 21600"/>
                  <a:gd name="T1" fmla="*/ 0 h 21927"/>
                  <a:gd name="T2" fmla="*/ 0 w 21600"/>
                  <a:gd name="T3" fmla="*/ 0 h 21927"/>
                  <a:gd name="T4" fmla="*/ 0 w 21600"/>
                  <a:gd name="T5" fmla="*/ 0 h 219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27" fill="none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</a:path>
                  <a:path w="21600" h="21927" stroke="0" extrusionOk="0">
                    <a:moveTo>
                      <a:pt x="20836" y="21926"/>
                    </a:moveTo>
                    <a:cubicBezTo>
                      <a:pt x="9211" y="21515"/>
                      <a:pt x="0" y="11972"/>
                      <a:pt x="0" y="340"/>
                    </a:cubicBezTo>
                    <a:cubicBezTo>
                      <a:pt x="0" y="226"/>
                      <a:pt x="0" y="113"/>
                      <a:pt x="2" y="-1"/>
                    </a:cubicBezTo>
                    <a:lnTo>
                      <a:pt x="21600" y="340"/>
                    </a:lnTo>
                    <a:lnTo>
                      <a:pt x="20836" y="2192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7" name="Arc 997">
                <a:extLst>
                  <a:ext uri="{FF2B5EF4-FFF2-40B4-BE49-F238E27FC236}">
                    <a16:creationId xmlns:a16="http://schemas.microsoft.com/office/drawing/2014/main" id="{E68A568D-4D96-414D-835A-E15B2313C2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65" y="2934"/>
                <a:ext cx="30" cy="62"/>
              </a:xfrm>
              <a:custGeom>
                <a:avLst/>
                <a:gdLst>
                  <a:gd name="T0" fmla="*/ 0 w 22332"/>
                  <a:gd name="T1" fmla="*/ 0 h 21600"/>
                  <a:gd name="T2" fmla="*/ 0 w 22332"/>
                  <a:gd name="T3" fmla="*/ 0 h 21600"/>
                  <a:gd name="T4" fmla="*/ 0 w 22332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2" h="21600" fill="none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</a:path>
                  <a:path w="22332" h="21600" stroke="0" extrusionOk="0">
                    <a:moveTo>
                      <a:pt x="0" y="12"/>
                    </a:moveTo>
                    <a:cubicBezTo>
                      <a:pt x="243" y="4"/>
                      <a:pt x="487" y="-1"/>
                      <a:pt x="732" y="-1"/>
                    </a:cubicBezTo>
                    <a:cubicBezTo>
                      <a:pt x="12661" y="-1"/>
                      <a:pt x="22332" y="9670"/>
                      <a:pt x="22332" y="21600"/>
                    </a:cubicBezTo>
                    <a:lnTo>
                      <a:pt x="732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8" name="Arc 998">
                <a:extLst>
                  <a:ext uri="{FF2B5EF4-FFF2-40B4-BE49-F238E27FC236}">
                    <a16:creationId xmlns:a16="http://schemas.microsoft.com/office/drawing/2014/main" id="{1CC12446-ED21-DF45-92D1-2B19A8244E6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298" y="2922"/>
                <a:ext cx="23" cy="64"/>
              </a:xfrm>
              <a:custGeom>
                <a:avLst/>
                <a:gdLst>
                  <a:gd name="T0" fmla="*/ 0 w 22612"/>
                  <a:gd name="T1" fmla="*/ 0 h 21954"/>
                  <a:gd name="T2" fmla="*/ 0 w 22612"/>
                  <a:gd name="T3" fmla="*/ 0 h 21954"/>
                  <a:gd name="T4" fmla="*/ 0 w 22612"/>
                  <a:gd name="T5" fmla="*/ 0 h 2195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612" h="21954" fill="none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</a:path>
                  <a:path w="22612" h="21954" stroke="0" extrusionOk="0">
                    <a:moveTo>
                      <a:pt x="22609" y="-1"/>
                    </a:moveTo>
                    <a:cubicBezTo>
                      <a:pt x="22611" y="117"/>
                      <a:pt x="22612" y="235"/>
                      <a:pt x="22612" y="354"/>
                    </a:cubicBezTo>
                    <a:cubicBezTo>
                      <a:pt x="22612" y="12283"/>
                      <a:pt x="12941" y="21954"/>
                      <a:pt x="1012" y="21954"/>
                    </a:cubicBezTo>
                    <a:cubicBezTo>
                      <a:pt x="674" y="21953"/>
                      <a:pt x="337" y="21946"/>
                      <a:pt x="-1" y="21930"/>
                    </a:cubicBezTo>
                    <a:lnTo>
                      <a:pt x="1012" y="354"/>
                    </a:lnTo>
                    <a:lnTo>
                      <a:pt x="22609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79" name="Arc 999">
                <a:extLst>
                  <a:ext uri="{FF2B5EF4-FFF2-40B4-BE49-F238E27FC236}">
                    <a16:creationId xmlns:a16="http://schemas.microsoft.com/office/drawing/2014/main" id="{11BF0A6D-FD1E-0E46-85BF-E390C93B988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57" y="2911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0" name="Arc 1000">
                <a:extLst>
                  <a:ext uri="{FF2B5EF4-FFF2-40B4-BE49-F238E27FC236}">
                    <a16:creationId xmlns:a16="http://schemas.microsoft.com/office/drawing/2014/main" id="{73F125B7-14E2-AB44-A4ED-E406CA9993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56" y="3059"/>
                <a:ext cx="29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1" name="Arc 1001">
                <a:extLst>
                  <a:ext uri="{FF2B5EF4-FFF2-40B4-BE49-F238E27FC236}">
                    <a16:creationId xmlns:a16="http://schemas.microsoft.com/office/drawing/2014/main" id="{E899974A-25DD-4748-8E5F-88125B471B7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00" y="301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2" name="Arc 1002">
                <a:extLst>
                  <a:ext uri="{FF2B5EF4-FFF2-40B4-BE49-F238E27FC236}">
                    <a16:creationId xmlns:a16="http://schemas.microsoft.com/office/drawing/2014/main" id="{4D8DE29F-C4F2-414D-BF2A-58A4C790A0E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34" y="2999"/>
                <a:ext cx="24" cy="61"/>
              </a:xfrm>
              <a:custGeom>
                <a:avLst/>
                <a:gdLst>
                  <a:gd name="T0" fmla="*/ 0 w 22518"/>
                  <a:gd name="T1" fmla="*/ 0 h 21600"/>
                  <a:gd name="T2" fmla="*/ 0 w 22518"/>
                  <a:gd name="T3" fmla="*/ 0 h 21600"/>
                  <a:gd name="T4" fmla="*/ 0 w 2251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18" h="21600" fill="none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</a:path>
                  <a:path w="22518" h="21600" stroke="0" extrusionOk="0">
                    <a:moveTo>
                      <a:pt x="22518" y="0"/>
                    </a:moveTo>
                    <a:cubicBezTo>
                      <a:pt x="22518" y="11929"/>
                      <a:pt x="12847" y="21600"/>
                      <a:pt x="918" y="21600"/>
                    </a:cubicBezTo>
                    <a:cubicBezTo>
                      <a:pt x="611" y="21599"/>
                      <a:pt x="305" y="21593"/>
                      <a:pt x="-1" y="21580"/>
                    </a:cubicBezTo>
                    <a:lnTo>
                      <a:pt x="918" y="0"/>
                    </a:lnTo>
                    <a:lnTo>
                      <a:pt x="22518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3" name="Arc 1003">
                <a:extLst>
                  <a:ext uri="{FF2B5EF4-FFF2-40B4-BE49-F238E27FC236}">
                    <a16:creationId xmlns:a16="http://schemas.microsoft.com/office/drawing/2014/main" id="{86C50116-4CE7-1147-9AB7-F2C604D4640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2" y="2991"/>
                <a:ext cx="22" cy="60"/>
              </a:xfrm>
              <a:custGeom>
                <a:avLst/>
                <a:gdLst>
                  <a:gd name="T0" fmla="*/ 0 w 21597"/>
                  <a:gd name="T1" fmla="*/ 0 h 21578"/>
                  <a:gd name="T2" fmla="*/ 0 w 21597"/>
                  <a:gd name="T3" fmla="*/ 0 h 21578"/>
                  <a:gd name="T4" fmla="*/ 0 w 21597"/>
                  <a:gd name="T5" fmla="*/ 0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8" fill="none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</a:path>
                  <a:path w="21597" h="21578" stroke="0" extrusionOk="0">
                    <a:moveTo>
                      <a:pt x="-1" y="21220"/>
                    </a:moveTo>
                    <a:cubicBezTo>
                      <a:pt x="188" y="9809"/>
                      <a:pt x="9222" y="514"/>
                      <a:pt x="20623" y="-1"/>
                    </a:cubicBezTo>
                    <a:lnTo>
                      <a:pt x="21597" y="21578"/>
                    </a:lnTo>
                    <a:lnTo>
                      <a:pt x="-1" y="2122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4" name="Arc 1004">
                <a:extLst>
                  <a:ext uri="{FF2B5EF4-FFF2-40B4-BE49-F238E27FC236}">
                    <a16:creationId xmlns:a16="http://schemas.microsoft.com/office/drawing/2014/main" id="{DC56BE16-D8B1-5D40-ABE4-82BA8A942A9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94" y="3140"/>
                <a:ext cx="30" cy="61"/>
              </a:xfrm>
              <a:custGeom>
                <a:avLst/>
                <a:gdLst>
                  <a:gd name="T0" fmla="*/ 0 w 21600"/>
                  <a:gd name="T1" fmla="*/ 0 h 21588"/>
                  <a:gd name="T2" fmla="*/ 0 w 21600"/>
                  <a:gd name="T3" fmla="*/ 0 h 21588"/>
                  <a:gd name="T4" fmla="*/ 0 w 21600"/>
                  <a:gd name="T5" fmla="*/ 0 h 2158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8" fill="none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</a:path>
                  <a:path w="21600" h="21588" stroke="0" extrusionOk="0">
                    <a:moveTo>
                      <a:pt x="20868" y="21587"/>
                    </a:moveTo>
                    <a:cubicBezTo>
                      <a:pt x="9230" y="21192"/>
                      <a:pt x="-1" y="11644"/>
                      <a:pt x="-1" y="-1"/>
                    </a:cubicBezTo>
                    <a:lnTo>
                      <a:pt x="21600" y="0"/>
                    </a:lnTo>
                    <a:lnTo>
                      <a:pt x="20868" y="2158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5" name="Arc 1005">
                <a:extLst>
                  <a:ext uri="{FF2B5EF4-FFF2-40B4-BE49-F238E27FC236}">
                    <a16:creationId xmlns:a16="http://schemas.microsoft.com/office/drawing/2014/main" id="{034DE20A-87C8-974E-B0CD-C60624AD783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42" y="3096"/>
                <a:ext cx="31" cy="62"/>
              </a:xfrm>
              <a:custGeom>
                <a:avLst/>
                <a:gdLst>
                  <a:gd name="T0" fmla="*/ 0 w 22320"/>
                  <a:gd name="T1" fmla="*/ 0 h 21600"/>
                  <a:gd name="T2" fmla="*/ 0 w 22320"/>
                  <a:gd name="T3" fmla="*/ 0 h 21600"/>
                  <a:gd name="T4" fmla="*/ 0 w 2232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20" h="21600" fill="none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</a:path>
                  <a:path w="22320" h="21600" stroke="0" extrusionOk="0">
                    <a:moveTo>
                      <a:pt x="0" y="12"/>
                    </a:moveTo>
                    <a:cubicBezTo>
                      <a:pt x="239" y="4"/>
                      <a:pt x="479" y="-1"/>
                      <a:pt x="720" y="-1"/>
                    </a:cubicBezTo>
                    <a:cubicBezTo>
                      <a:pt x="12649" y="-1"/>
                      <a:pt x="22320" y="9670"/>
                      <a:pt x="22320" y="21600"/>
                    </a:cubicBezTo>
                    <a:lnTo>
                      <a:pt x="720" y="2160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6" name="Arc 1006">
                <a:extLst>
                  <a:ext uri="{FF2B5EF4-FFF2-40B4-BE49-F238E27FC236}">
                    <a16:creationId xmlns:a16="http://schemas.microsoft.com/office/drawing/2014/main" id="{C91B9DEE-CC58-0445-92ED-39196CBD2C1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371" y="3083"/>
                <a:ext cx="23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</a:path>
                  <a:path w="21600" h="21951" stroke="0" extrusionOk="0">
                    <a:moveTo>
                      <a:pt x="21597" y="-1"/>
                    </a:moveTo>
                    <a:cubicBezTo>
                      <a:pt x="21599" y="116"/>
                      <a:pt x="21600" y="233"/>
                      <a:pt x="21600" y="351"/>
                    </a:cubicBezTo>
                    <a:cubicBezTo>
                      <a:pt x="21600" y="12280"/>
                      <a:pt x="11929" y="21951"/>
                      <a:pt x="-1" y="21951"/>
                    </a:cubicBezTo>
                    <a:lnTo>
                      <a:pt x="0" y="351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7" name="Arc 1007">
                <a:extLst>
                  <a:ext uri="{FF2B5EF4-FFF2-40B4-BE49-F238E27FC236}">
                    <a16:creationId xmlns:a16="http://schemas.microsoft.com/office/drawing/2014/main" id="{1E963757-B49A-FC4B-A236-D7B4E5FE3AD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60000">
                <a:off x="1430" y="3076"/>
                <a:ext cx="22" cy="61"/>
              </a:xfrm>
              <a:custGeom>
                <a:avLst/>
                <a:gdLst>
                  <a:gd name="T0" fmla="*/ 0 w 21600"/>
                  <a:gd name="T1" fmla="*/ 0 h 21578"/>
                  <a:gd name="T2" fmla="*/ 0 w 21600"/>
                  <a:gd name="T3" fmla="*/ 0 h 21578"/>
                  <a:gd name="T4" fmla="*/ 0 w 21600"/>
                  <a:gd name="T5" fmla="*/ 0 h 215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78" fill="none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</a:path>
                  <a:path w="21600" h="21578" stroke="0" extrusionOk="0">
                    <a:moveTo>
                      <a:pt x="-1" y="21577"/>
                    </a:moveTo>
                    <a:cubicBezTo>
                      <a:pt x="-1" y="10030"/>
                      <a:pt x="9083" y="524"/>
                      <a:pt x="20619" y="0"/>
                    </a:cubicBezTo>
                    <a:lnTo>
                      <a:pt x="21600" y="21578"/>
                    </a:lnTo>
                    <a:lnTo>
                      <a:pt x="-1" y="2157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88" name="Arc 1008">
                <a:extLst>
                  <a:ext uri="{FF2B5EF4-FFF2-40B4-BE49-F238E27FC236}">
                    <a16:creationId xmlns:a16="http://schemas.microsoft.com/office/drawing/2014/main" id="{C77C7864-FD90-D049-84C5-2514D9F117C4}"/>
                  </a:ext>
                </a:extLst>
              </p:cNvPr>
              <p:cNvSpPr>
                <a:spLocks/>
              </p:cNvSpPr>
              <p:nvPr/>
            </p:nvSpPr>
            <p:spPr bwMode="auto">
              <a:xfrm rot="-6840000">
                <a:off x="1524" y="3274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</p:grpSp>
      </p:grpSp>
      <p:grpSp>
        <p:nvGrpSpPr>
          <p:cNvPr id="40133" name="Group 1009">
            <a:extLst>
              <a:ext uri="{FF2B5EF4-FFF2-40B4-BE49-F238E27FC236}">
                <a16:creationId xmlns:a16="http://schemas.microsoft.com/office/drawing/2014/main" id="{9FA9E437-9FCA-D746-896A-AA956363F8B0}"/>
              </a:ext>
            </a:extLst>
          </p:cNvPr>
          <p:cNvGrpSpPr>
            <a:grpSpLocks/>
          </p:cNvGrpSpPr>
          <p:nvPr/>
        </p:nvGrpSpPr>
        <p:grpSpPr bwMode="auto">
          <a:xfrm>
            <a:off x="3757913" y="4891477"/>
            <a:ext cx="1111126" cy="233388"/>
            <a:chOff x="1954" y="3113"/>
            <a:chExt cx="606" cy="142"/>
          </a:xfrm>
        </p:grpSpPr>
        <p:sp>
          <p:nvSpPr>
            <p:cNvPr id="40409" name="AutoShape 1010">
              <a:extLst>
                <a:ext uri="{FF2B5EF4-FFF2-40B4-BE49-F238E27FC236}">
                  <a16:creationId xmlns:a16="http://schemas.microsoft.com/office/drawing/2014/main" id="{04BDD602-7939-BA41-BCC0-1A88E382B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" y="3115"/>
              <a:ext cx="22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sp>
          <p:nvSpPr>
            <p:cNvPr id="40410" name="AutoShape 1011">
              <a:extLst>
                <a:ext uri="{FF2B5EF4-FFF2-40B4-BE49-F238E27FC236}">
                  <a16:creationId xmlns:a16="http://schemas.microsoft.com/office/drawing/2014/main" id="{7FFF8B35-6775-A046-8249-2210AAB42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" y="3113"/>
              <a:ext cx="21" cy="140"/>
            </a:xfrm>
            <a:prstGeom prst="roundRect">
              <a:avLst>
                <a:gd name="adj" fmla="val 49995"/>
              </a:avLst>
            </a:prstGeom>
            <a:solidFill>
              <a:srgbClr val="FF5050"/>
            </a:solidFill>
            <a:ln>
              <a:noFill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grpSp>
          <p:nvGrpSpPr>
            <p:cNvPr id="40411" name="Group 1012">
              <a:extLst>
                <a:ext uri="{FF2B5EF4-FFF2-40B4-BE49-F238E27FC236}">
                  <a16:creationId xmlns:a16="http://schemas.microsoft.com/office/drawing/2014/main" id="{D7ADE1CE-F91C-A74C-9C27-CA531D8C54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1" y="3120"/>
              <a:ext cx="543" cy="129"/>
              <a:chOff x="1991" y="3120"/>
              <a:chExt cx="543" cy="129"/>
            </a:xfrm>
          </p:grpSpPr>
          <p:sp>
            <p:nvSpPr>
              <p:cNvPr id="40437" name="Arc 1013">
                <a:extLst>
                  <a:ext uri="{FF2B5EF4-FFF2-40B4-BE49-F238E27FC236}">
                    <a16:creationId xmlns:a16="http://schemas.microsoft.com/office/drawing/2014/main" id="{A3C21F4B-0438-1F4C-AD47-9B66C51FFD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67" y="3126"/>
                <a:ext cx="28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8" name="Arc 1014">
                <a:extLst>
                  <a:ext uri="{FF2B5EF4-FFF2-40B4-BE49-F238E27FC236}">
                    <a16:creationId xmlns:a16="http://schemas.microsoft.com/office/drawing/2014/main" id="{7D71C545-B41B-014C-8D89-8BAF686CB6A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49" y="3181"/>
                <a:ext cx="29" cy="61"/>
              </a:xfrm>
              <a:custGeom>
                <a:avLst/>
                <a:gdLst>
                  <a:gd name="T0" fmla="*/ 0 w 21600"/>
                  <a:gd name="T1" fmla="*/ 0 h 21587"/>
                  <a:gd name="T2" fmla="*/ 0 w 21600"/>
                  <a:gd name="T3" fmla="*/ 0 h 21587"/>
                  <a:gd name="T4" fmla="*/ 0 w 21600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7" fill="none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</a:path>
                  <a:path w="21600" h="21587" stroke="0" extrusionOk="0">
                    <a:moveTo>
                      <a:pt x="-1" y="21586"/>
                    </a:moveTo>
                    <a:cubicBezTo>
                      <a:pt x="-1" y="9952"/>
                      <a:pt x="9215" y="408"/>
                      <a:pt x="20843" y="0"/>
                    </a:cubicBezTo>
                    <a:lnTo>
                      <a:pt x="21600" y="21587"/>
                    </a:lnTo>
                    <a:lnTo>
                      <a:pt x="-1" y="2158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9" name="Arc 1015">
                <a:extLst>
                  <a:ext uri="{FF2B5EF4-FFF2-40B4-BE49-F238E27FC236}">
                    <a16:creationId xmlns:a16="http://schemas.microsoft.com/office/drawing/2014/main" id="{15FED2CA-1F19-D049-A4DC-155FB81CDE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08" y="3130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0" name="Arc 1016">
                <a:extLst>
                  <a:ext uri="{FF2B5EF4-FFF2-40B4-BE49-F238E27FC236}">
                    <a16:creationId xmlns:a16="http://schemas.microsoft.com/office/drawing/2014/main" id="{0A6C3D68-4C6D-DE4C-B66E-A3A924279E3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13" y="3187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1" name="Arc 1017">
                <a:extLst>
                  <a:ext uri="{FF2B5EF4-FFF2-40B4-BE49-F238E27FC236}">
                    <a16:creationId xmlns:a16="http://schemas.microsoft.com/office/drawing/2014/main" id="{802ECA4E-B812-2943-AD5A-A330CF72F92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20" y="3182"/>
                <a:ext cx="21" cy="61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0" y="-1"/>
                      <a:pt x="21402" y="9454"/>
                      <a:pt x="21597" y="21242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2" name="Arc 1018">
                <a:extLst>
                  <a:ext uri="{FF2B5EF4-FFF2-40B4-BE49-F238E27FC236}">
                    <a16:creationId xmlns:a16="http://schemas.microsoft.com/office/drawing/2014/main" id="{25C562D2-3FD5-864E-B3CC-0DF888FDEE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76" y="3127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3" name="Arc 1019">
                <a:extLst>
                  <a:ext uri="{FF2B5EF4-FFF2-40B4-BE49-F238E27FC236}">
                    <a16:creationId xmlns:a16="http://schemas.microsoft.com/office/drawing/2014/main" id="{98BE54F0-5CEA-CC49-94DF-CA9D6CE0CAC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60" y="3185"/>
                <a:ext cx="27" cy="61"/>
              </a:xfrm>
              <a:custGeom>
                <a:avLst/>
                <a:gdLst>
                  <a:gd name="T0" fmla="*/ 0 w 21600"/>
                  <a:gd name="T1" fmla="*/ 0 h 21585"/>
                  <a:gd name="T2" fmla="*/ 0 w 21600"/>
                  <a:gd name="T3" fmla="*/ 0 h 21585"/>
                  <a:gd name="T4" fmla="*/ 0 w 21600"/>
                  <a:gd name="T5" fmla="*/ 0 h 2158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5" fill="none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</a:path>
                  <a:path w="21600" h="21585" stroke="0" extrusionOk="0">
                    <a:moveTo>
                      <a:pt x="-1" y="21584"/>
                    </a:moveTo>
                    <a:cubicBezTo>
                      <a:pt x="-1" y="9966"/>
                      <a:pt x="9190" y="429"/>
                      <a:pt x="20800" y="-1"/>
                    </a:cubicBezTo>
                    <a:lnTo>
                      <a:pt x="21600" y="21585"/>
                    </a:lnTo>
                    <a:lnTo>
                      <a:pt x="-1" y="2158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4" name="Arc 1020">
                <a:extLst>
                  <a:ext uri="{FF2B5EF4-FFF2-40B4-BE49-F238E27FC236}">
                    <a16:creationId xmlns:a16="http://schemas.microsoft.com/office/drawing/2014/main" id="{F1158546-CCE8-2D46-B829-A1986D013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9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5" name="Arc 1021">
                <a:extLst>
                  <a:ext uri="{FF2B5EF4-FFF2-40B4-BE49-F238E27FC236}">
                    <a16:creationId xmlns:a16="http://schemas.microsoft.com/office/drawing/2014/main" id="{066EC495-6A48-3647-94CE-48ABC5EA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3120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6" name="Arc 1022">
                <a:extLst>
                  <a:ext uri="{FF2B5EF4-FFF2-40B4-BE49-F238E27FC236}">
                    <a16:creationId xmlns:a16="http://schemas.microsoft.com/office/drawing/2014/main" id="{431B009F-FA87-6845-AD0A-03EDCD1DD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" y="3178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</a:path>
                  <a:path w="21600" h="21957" stroke="0" extrusionOk="0">
                    <a:moveTo>
                      <a:pt x="21597" y="-1"/>
                    </a:moveTo>
                    <a:cubicBezTo>
                      <a:pt x="21599" y="118"/>
                      <a:pt x="21600" y="237"/>
                      <a:pt x="21600" y="357"/>
                    </a:cubicBezTo>
                    <a:cubicBezTo>
                      <a:pt x="21600" y="12286"/>
                      <a:pt x="11929" y="21957"/>
                      <a:pt x="-1" y="21957"/>
                    </a:cubicBezTo>
                    <a:lnTo>
                      <a:pt x="0" y="357"/>
                    </a:lnTo>
                    <a:lnTo>
                      <a:pt x="21597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7" name="Arc 1023">
                <a:extLst>
                  <a:ext uri="{FF2B5EF4-FFF2-40B4-BE49-F238E27FC236}">
                    <a16:creationId xmlns:a16="http://schemas.microsoft.com/office/drawing/2014/main" id="{D975E2F7-6D1C-C845-9775-5AED5AB13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0" y="3123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8" name="Arc 0">
                <a:extLst>
                  <a:ext uri="{FF2B5EF4-FFF2-40B4-BE49-F238E27FC236}">
                    <a16:creationId xmlns:a16="http://schemas.microsoft.com/office/drawing/2014/main" id="{506D0E73-9558-D04E-995D-9921D2C26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49" name="Arc 1">
                <a:extLst>
                  <a:ext uri="{FF2B5EF4-FFF2-40B4-BE49-F238E27FC236}">
                    <a16:creationId xmlns:a16="http://schemas.microsoft.com/office/drawing/2014/main" id="{0AFC9A43-071A-EB4B-813A-EA3F40F9A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" y="3126"/>
                <a:ext cx="29" cy="61"/>
              </a:xfrm>
              <a:custGeom>
                <a:avLst/>
                <a:gdLst>
                  <a:gd name="T0" fmla="*/ 0 w 22371"/>
                  <a:gd name="T1" fmla="*/ 0 h 21600"/>
                  <a:gd name="T2" fmla="*/ 0 w 22371"/>
                  <a:gd name="T3" fmla="*/ 0 h 21600"/>
                  <a:gd name="T4" fmla="*/ 0 w 2237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71" h="21600" fill="none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</a:path>
                  <a:path w="22371" h="21600" stroke="0" extrusionOk="0">
                    <a:moveTo>
                      <a:pt x="-1" y="13"/>
                    </a:moveTo>
                    <a:cubicBezTo>
                      <a:pt x="256" y="4"/>
                      <a:pt x="513" y="-1"/>
                      <a:pt x="771" y="-1"/>
                    </a:cubicBezTo>
                    <a:cubicBezTo>
                      <a:pt x="12700" y="-1"/>
                      <a:pt x="22371" y="9670"/>
                      <a:pt x="22371" y="21600"/>
                    </a:cubicBezTo>
                    <a:lnTo>
                      <a:pt x="771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0" name="Arc 2">
                <a:extLst>
                  <a:ext uri="{FF2B5EF4-FFF2-40B4-BE49-F238E27FC236}">
                    <a16:creationId xmlns:a16="http://schemas.microsoft.com/office/drawing/2014/main" id="{373FE4AB-231C-E64B-BE39-D756ABCC3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1" name="Arc 3">
                <a:extLst>
                  <a:ext uri="{FF2B5EF4-FFF2-40B4-BE49-F238E27FC236}">
                    <a16:creationId xmlns:a16="http://schemas.microsoft.com/office/drawing/2014/main" id="{0A0700A8-1B80-7B4D-838D-DAC827E3A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3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2" name="Arc 4">
                <a:extLst>
                  <a:ext uri="{FF2B5EF4-FFF2-40B4-BE49-F238E27FC236}">
                    <a16:creationId xmlns:a16="http://schemas.microsoft.com/office/drawing/2014/main" id="{BC4B1504-8724-1A4E-ACA4-15B6B45E3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3183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3" name="Arc 5">
                <a:extLst>
                  <a:ext uri="{FF2B5EF4-FFF2-40B4-BE49-F238E27FC236}">
                    <a16:creationId xmlns:a16="http://schemas.microsoft.com/office/drawing/2014/main" id="{726BDD49-FC5D-0F4A-B018-B31EF7C34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" y="3124"/>
                <a:ext cx="29" cy="62"/>
              </a:xfrm>
              <a:custGeom>
                <a:avLst/>
                <a:gdLst>
                  <a:gd name="T0" fmla="*/ 0 w 22348"/>
                  <a:gd name="T1" fmla="*/ 0 h 21600"/>
                  <a:gd name="T2" fmla="*/ 0 w 22348"/>
                  <a:gd name="T3" fmla="*/ 0 h 21600"/>
                  <a:gd name="T4" fmla="*/ 0 w 2234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48" h="21600" fill="none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</a:path>
                  <a:path w="22348" h="21600" stroke="0" extrusionOk="0">
                    <a:moveTo>
                      <a:pt x="0" y="13"/>
                    </a:moveTo>
                    <a:cubicBezTo>
                      <a:pt x="250" y="4"/>
                      <a:pt x="500" y="-1"/>
                      <a:pt x="751" y="-1"/>
                    </a:cubicBezTo>
                    <a:cubicBezTo>
                      <a:pt x="12541" y="-1"/>
                      <a:pt x="22153" y="9454"/>
                      <a:pt x="22348" y="21242"/>
                    </a:cubicBezTo>
                    <a:lnTo>
                      <a:pt x="751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4" name="Arc 6">
                <a:extLst>
                  <a:ext uri="{FF2B5EF4-FFF2-40B4-BE49-F238E27FC236}">
                    <a16:creationId xmlns:a16="http://schemas.microsoft.com/office/drawing/2014/main" id="{B8ABDFAA-E27A-4C41-8160-21F5E9D7A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5" name="Arc 7">
                <a:extLst>
                  <a:ext uri="{FF2B5EF4-FFF2-40B4-BE49-F238E27FC236}">
                    <a16:creationId xmlns:a16="http://schemas.microsoft.com/office/drawing/2014/main" id="{A364E8E9-3630-184A-819D-6D719D98F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3" y="3128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6" name="Arc 8">
                <a:extLst>
                  <a:ext uri="{FF2B5EF4-FFF2-40B4-BE49-F238E27FC236}">
                    <a16:creationId xmlns:a16="http://schemas.microsoft.com/office/drawing/2014/main" id="{D3B17DF7-9FC2-4245-BCDD-7D6D0ACD4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3" y="3183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7" name="Arc 9">
                <a:extLst>
                  <a:ext uri="{FF2B5EF4-FFF2-40B4-BE49-F238E27FC236}">
                    <a16:creationId xmlns:a16="http://schemas.microsoft.com/office/drawing/2014/main" id="{1E6E6DC1-293D-134C-B0D8-24EC54ABD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" y="3122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8" name="Arc 10">
                <a:extLst>
                  <a:ext uri="{FF2B5EF4-FFF2-40B4-BE49-F238E27FC236}">
                    <a16:creationId xmlns:a16="http://schemas.microsoft.com/office/drawing/2014/main" id="{137ECCFC-6F15-C04F-9B26-71A48EACD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3183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59" name="Arc 11">
                <a:extLst>
                  <a:ext uri="{FF2B5EF4-FFF2-40B4-BE49-F238E27FC236}">
                    <a16:creationId xmlns:a16="http://schemas.microsoft.com/office/drawing/2014/main" id="{7350765C-BAD8-F74D-BD50-F4B720B79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3128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60" name="Arc 12">
                <a:extLst>
                  <a:ext uri="{FF2B5EF4-FFF2-40B4-BE49-F238E27FC236}">
                    <a16:creationId xmlns:a16="http://schemas.microsoft.com/office/drawing/2014/main" id="{3F38345F-F6DF-594C-95D7-296EF6AC1C3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02" y="3124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</p:grpSp>
        <p:grpSp>
          <p:nvGrpSpPr>
            <p:cNvPr id="40412" name="Group 13">
              <a:extLst>
                <a:ext uri="{FF2B5EF4-FFF2-40B4-BE49-F238E27FC236}">
                  <a16:creationId xmlns:a16="http://schemas.microsoft.com/office/drawing/2014/main" id="{60B76891-4933-884D-B9A1-D8B75CCFAC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8" y="3122"/>
              <a:ext cx="543" cy="129"/>
              <a:chOff x="1978" y="3122"/>
              <a:chExt cx="543" cy="129"/>
            </a:xfrm>
          </p:grpSpPr>
          <p:sp>
            <p:nvSpPr>
              <p:cNvPr id="40413" name="Arc 14">
                <a:extLst>
                  <a:ext uri="{FF2B5EF4-FFF2-40B4-BE49-F238E27FC236}">
                    <a16:creationId xmlns:a16="http://schemas.microsoft.com/office/drawing/2014/main" id="{072B8943-68D6-7940-8EAF-E02595C20D1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54" y="3127"/>
                <a:ext cx="30" cy="62"/>
              </a:xfrm>
              <a:custGeom>
                <a:avLst/>
                <a:gdLst>
                  <a:gd name="T0" fmla="*/ 0 w 22364"/>
                  <a:gd name="T1" fmla="*/ 0 h 21963"/>
                  <a:gd name="T2" fmla="*/ 0 w 22364"/>
                  <a:gd name="T3" fmla="*/ 0 h 21963"/>
                  <a:gd name="T4" fmla="*/ 0 w 22364"/>
                  <a:gd name="T5" fmla="*/ 0 h 2196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4" h="21963" fill="none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</a:path>
                  <a:path w="22364" h="21963" stroke="0" extrusionOk="0">
                    <a:moveTo>
                      <a:pt x="22360" y="0"/>
                    </a:moveTo>
                    <a:cubicBezTo>
                      <a:pt x="22362" y="120"/>
                      <a:pt x="22364" y="241"/>
                      <a:pt x="22364" y="363"/>
                    </a:cubicBezTo>
                    <a:cubicBezTo>
                      <a:pt x="22364" y="12292"/>
                      <a:pt x="12693" y="21963"/>
                      <a:pt x="764" y="21963"/>
                    </a:cubicBezTo>
                    <a:cubicBezTo>
                      <a:pt x="509" y="21962"/>
                      <a:pt x="254" y="21958"/>
                      <a:pt x="-1" y="21949"/>
                    </a:cubicBezTo>
                    <a:lnTo>
                      <a:pt x="764" y="363"/>
                    </a:lnTo>
                    <a:lnTo>
                      <a:pt x="2236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14" name="Arc 15">
                <a:extLst>
                  <a:ext uri="{FF2B5EF4-FFF2-40B4-BE49-F238E27FC236}">
                    <a16:creationId xmlns:a16="http://schemas.microsoft.com/office/drawing/2014/main" id="{D425473B-5896-FF47-BFFD-8351383A784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37" y="3184"/>
                <a:ext cx="28" cy="60"/>
              </a:xfrm>
              <a:custGeom>
                <a:avLst/>
                <a:gdLst>
                  <a:gd name="T0" fmla="*/ 0 w 21597"/>
                  <a:gd name="T1" fmla="*/ 0 h 21587"/>
                  <a:gd name="T2" fmla="*/ 0 w 21597"/>
                  <a:gd name="T3" fmla="*/ 0 h 21587"/>
                  <a:gd name="T4" fmla="*/ 0 w 21597"/>
                  <a:gd name="T5" fmla="*/ 0 h 215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87" fill="none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</a:path>
                  <a:path w="21597" h="21587" stroke="0" extrusionOk="0">
                    <a:moveTo>
                      <a:pt x="-1" y="21235"/>
                    </a:moveTo>
                    <a:cubicBezTo>
                      <a:pt x="186" y="9736"/>
                      <a:pt x="9351" y="399"/>
                      <a:pt x="20846" y="0"/>
                    </a:cubicBezTo>
                    <a:lnTo>
                      <a:pt x="21597" y="21587"/>
                    </a:lnTo>
                    <a:lnTo>
                      <a:pt x="-1" y="2123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15" name="Arc 16">
                <a:extLst>
                  <a:ext uri="{FF2B5EF4-FFF2-40B4-BE49-F238E27FC236}">
                    <a16:creationId xmlns:a16="http://schemas.microsoft.com/office/drawing/2014/main" id="{8251469C-44C6-0C4D-A9E3-F071420F33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95" y="3131"/>
                <a:ext cx="21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lnTo>
                      <a:pt x="21600" y="2159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16" name="Arc 17">
                <a:extLst>
                  <a:ext uri="{FF2B5EF4-FFF2-40B4-BE49-F238E27FC236}">
                    <a16:creationId xmlns:a16="http://schemas.microsoft.com/office/drawing/2014/main" id="{A712CECF-BA41-B440-9A25-72D0C99BEE0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500" y="3189"/>
                <a:ext cx="21" cy="62"/>
              </a:xfrm>
              <a:custGeom>
                <a:avLst/>
                <a:gdLst>
                  <a:gd name="T0" fmla="*/ 0 w 21597"/>
                  <a:gd name="T1" fmla="*/ 0 h 21600"/>
                  <a:gd name="T2" fmla="*/ 0 w 21597"/>
                  <a:gd name="T3" fmla="*/ 0 h 21600"/>
                  <a:gd name="T4" fmla="*/ 0 w 215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600" fill="none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</a:path>
                  <a:path w="21597" h="21600" stroke="0" extrusionOk="0">
                    <a:moveTo>
                      <a:pt x="0" y="-1"/>
                    </a:moveTo>
                    <a:cubicBezTo>
                      <a:pt x="11792" y="-1"/>
                      <a:pt x="21405" y="9458"/>
                      <a:pt x="21597" y="21248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17" name="Arc 18">
                <a:extLst>
                  <a:ext uri="{FF2B5EF4-FFF2-40B4-BE49-F238E27FC236}">
                    <a16:creationId xmlns:a16="http://schemas.microsoft.com/office/drawing/2014/main" id="{E5771C6E-954C-484C-A6EB-C3DCA8E9CB5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07" y="3183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18" name="Arc 19">
                <a:extLst>
                  <a:ext uri="{FF2B5EF4-FFF2-40B4-BE49-F238E27FC236}">
                    <a16:creationId xmlns:a16="http://schemas.microsoft.com/office/drawing/2014/main" id="{C454817F-FD04-3F49-8DE3-B1C4C0112DD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63" y="3129"/>
                <a:ext cx="28" cy="62"/>
              </a:xfrm>
              <a:custGeom>
                <a:avLst/>
                <a:gdLst>
                  <a:gd name="T0" fmla="*/ 0 w 22421"/>
                  <a:gd name="T1" fmla="*/ 0 h 21964"/>
                  <a:gd name="T2" fmla="*/ 0 w 22421"/>
                  <a:gd name="T3" fmla="*/ 0 h 21964"/>
                  <a:gd name="T4" fmla="*/ 0 w 22421"/>
                  <a:gd name="T5" fmla="*/ 0 h 219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421" h="21964" fill="none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</a:path>
                  <a:path w="22421" h="21964" stroke="0" extrusionOk="0">
                    <a:moveTo>
                      <a:pt x="22417" y="0"/>
                    </a:moveTo>
                    <a:cubicBezTo>
                      <a:pt x="22419" y="121"/>
                      <a:pt x="22421" y="242"/>
                      <a:pt x="22421" y="364"/>
                    </a:cubicBezTo>
                    <a:cubicBezTo>
                      <a:pt x="22421" y="12293"/>
                      <a:pt x="12750" y="21964"/>
                      <a:pt x="821" y="21964"/>
                    </a:cubicBezTo>
                    <a:cubicBezTo>
                      <a:pt x="547" y="21963"/>
                      <a:pt x="273" y="21958"/>
                      <a:pt x="-1" y="21948"/>
                    </a:cubicBezTo>
                    <a:lnTo>
                      <a:pt x="821" y="364"/>
                    </a:lnTo>
                    <a:lnTo>
                      <a:pt x="22417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19" name="Arc 20">
                <a:extLst>
                  <a:ext uri="{FF2B5EF4-FFF2-40B4-BE49-F238E27FC236}">
                    <a16:creationId xmlns:a16="http://schemas.microsoft.com/office/drawing/2014/main" id="{4852C64E-2842-8A4C-B6D1-CC351A9FEE2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347" y="3187"/>
                <a:ext cx="28" cy="61"/>
              </a:xfrm>
              <a:custGeom>
                <a:avLst/>
                <a:gdLst>
                  <a:gd name="T0" fmla="*/ 0 w 21600"/>
                  <a:gd name="T1" fmla="*/ 0 h 21586"/>
                  <a:gd name="T2" fmla="*/ 0 w 21600"/>
                  <a:gd name="T3" fmla="*/ 0 h 21586"/>
                  <a:gd name="T4" fmla="*/ 0 w 21600"/>
                  <a:gd name="T5" fmla="*/ 0 h 215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86" fill="none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</a:path>
                  <a:path w="21600" h="21586" stroke="0" extrusionOk="0">
                    <a:moveTo>
                      <a:pt x="-1" y="21585"/>
                    </a:moveTo>
                    <a:cubicBezTo>
                      <a:pt x="-1" y="9962"/>
                      <a:pt x="9198" y="422"/>
                      <a:pt x="20815" y="0"/>
                    </a:cubicBezTo>
                    <a:lnTo>
                      <a:pt x="21600" y="21586"/>
                    </a:lnTo>
                    <a:lnTo>
                      <a:pt x="-1" y="2158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0" name="Arc 21">
                <a:extLst>
                  <a:ext uri="{FF2B5EF4-FFF2-40B4-BE49-F238E27FC236}">
                    <a16:creationId xmlns:a16="http://schemas.microsoft.com/office/drawing/2014/main" id="{3E772989-E19B-9148-B3ED-D1717984A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6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1" name="Arc 22">
                <a:extLst>
                  <a:ext uri="{FF2B5EF4-FFF2-40B4-BE49-F238E27FC236}">
                    <a16:creationId xmlns:a16="http://schemas.microsoft.com/office/drawing/2014/main" id="{D301DD28-930D-6B4F-B0AF-45816A7D6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3" y="3122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2" name="Arc 23">
                <a:extLst>
                  <a:ext uri="{FF2B5EF4-FFF2-40B4-BE49-F238E27FC236}">
                    <a16:creationId xmlns:a16="http://schemas.microsoft.com/office/drawing/2014/main" id="{80178534-E666-7642-8E19-E0BBE73BC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8" y="3179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3" name="Arc 24">
                <a:extLst>
                  <a:ext uri="{FF2B5EF4-FFF2-40B4-BE49-F238E27FC236}">
                    <a16:creationId xmlns:a16="http://schemas.microsoft.com/office/drawing/2014/main" id="{228C6A3B-067E-B140-AF11-734EE31E4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" y="3125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4" name="Arc 25">
                <a:extLst>
                  <a:ext uri="{FF2B5EF4-FFF2-40B4-BE49-F238E27FC236}">
                    <a16:creationId xmlns:a16="http://schemas.microsoft.com/office/drawing/2014/main" id="{FDE4B5CF-D63C-CF41-8EEB-CAD690562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5" name="Arc 26">
                <a:extLst>
                  <a:ext uri="{FF2B5EF4-FFF2-40B4-BE49-F238E27FC236}">
                    <a16:creationId xmlns:a16="http://schemas.microsoft.com/office/drawing/2014/main" id="{C7ACF377-A2D5-B84B-9823-54C0B28C7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3127"/>
                <a:ext cx="29" cy="62"/>
              </a:xfrm>
              <a:custGeom>
                <a:avLst/>
                <a:gdLst>
                  <a:gd name="T0" fmla="*/ 0 w 22362"/>
                  <a:gd name="T1" fmla="*/ 0 h 21600"/>
                  <a:gd name="T2" fmla="*/ 0 w 22362"/>
                  <a:gd name="T3" fmla="*/ 0 h 21600"/>
                  <a:gd name="T4" fmla="*/ 0 w 22362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62" h="21600" fill="none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</a:path>
                  <a:path w="22362" h="21600" stroke="0" extrusionOk="0">
                    <a:moveTo>
                      <a:pt x="-1" y="13"/>
                    </a:moveTo>
                    <a:cubicBezTo>
                      <a:pt x="254" y="4"/>
                      <a:pt x="509" y="-1"/>
                      <a:pt x="765" y="-1"/>
                    </a:cubicBezTo>
                    <a:cubicBezTo>
                      <a:pt x="12557" y="-1"/>
                      <a:pt x="22170" y="9458"/>
                      <a:pt x="22362" y="21248"/>
                    </a:cubicBezTo>
                    <a:lnTo>
                      <a:pt x="765" y="21600"/>
                    </a:lnTo>
                    <a:lnTo>
                      <a:pt x="-1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6" name="Arc 27">
                <a:extLst>
                  <a:ext uri="{FF2B5EF4-FFF2-40B4-BE49-F238E27FC236}">
                    <a16:creationId xmlns:a16="http://schemas.microsoft.com/office/drawing/2014/main" id="{9844E575-608C-5A46-A446-B9AD4B72E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3185"/>
                <a:ext cx="2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7" name="Arc 28">
                <a:extLst>
                  <a:ext uri="{FF2B5EF4-FFF2-40B4-BE49-F238E27FC236}">
                    <a16:creationId xmlns:a16="http://schemas.microsoft.com/office/drawing/2014/main" id="{EF719A25-BF94-1840-AD0C-664FA145C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8" name="Arc 29">
                <a:extLst>
                  <a:ext uri="{FF2B5EF4-FFF2-40B4-BE49-F238E27FC236}">
                    <a16:creationId xmlns:a16="http://schemas.microsoft.com/office/drawing/2014/main" id="{750D7869-EC88-C648-ABF2-77D6777B8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8" y="3185"/>
                <a:ext cx="28" cy="62"/>
              </a:xfrm>
              <a:custGeom>
                <a:avLst/>
                <a:gdLst>
                  <a:gd name="T0" fmla="*/ 0 w 21600"/>
                  <a:gd name="T1" fmla="*/ 0 h 21951"/>
                  <a:gd name="T2" fmla="*/ 0 w 21600"/>
                  <a:gd name="T3" fmla="*/ 0 h 21951"/>
                  <a:gd name="T4" fmla="*/ 0 w 21600"/>
                  <a:gd name="T5" fmla="*/ 0 h 219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1" fill="none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</a:path>
                  <a:path w="21600" h="21951" stroke="0" extrusionOk="0">
                    <a:moveTo>
                      <a:pt x="21600" y="21950"/>
                    </a:moveTo>
                    <a:cubicBezTo>
                      <a:pt x="9670" y="21951"/>
                      <a:pt x="0" y="12280"/>
                      <a:pt x="0" y="351"/>
                    </a:cubicBezTo>
                    <a:cubicBezTo>
                      <a:pt x="0" y="233"/>
                      <a:pt x="0" y="116"/>
                      <a:pt x="2" y="-1"/>
                    </a:cubicBezTo>
                    <a:lnTo>
                      <a:pt x="21600" y="351"/>
                    </a:lnTo>
                    <a:lnTo>
                      <a:pt x="21600" y="2195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29" name="Arc 30">
                <a:extLst>
                  <a:ext uri="{FF2B5EF4-FFF2-40B4-BE49-F238E27FC236}">
                    <a16:creationId xmlns:a16="http://schemas.microsoft.com/office/drawing/2014/main" id="{3F4E9437-85B1-0645-82BA-21E190A55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2" y="3126"/>
                <a:ext cx="29" cy="61"/>
              </a:xfrm>
              <a:custGeom>
                <a:avLst/>
                <a:gdLst>
                  <a:gd name="T0" fmla="*/ 0 w 22357"/>
                  <a:gd name="T1" fmla="*/ 0 h 21600"/>
                  <a:gd name="T2" fmla="*/ 0 w 22357"/>
                  <a:gd name="T3" fmla="*/ 0 h 21600"/>
                  <a:gd name="T4" fmla="*/ 0 w 2235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57" h="21600" fill="none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</a:path>
                  <a:path w="22357" h="21600" stroke="0" extrusionOk="0">
                    <a:moveTo>
                      <a:pt x="0" y="13"/>
                    </a:moveTo>
                    <a:cubicBezTo>
                      <a:pt x="252" y="4"/>
                      <a:pt x="504" y="-1"/>
                      <a:pt x="757" y="-1"/>
                    </a:cubicBezTo>
                    <a:cubicBezTo>
                      <a:pt x="12686" y="-1"/>
                      <a:pt x="22357" y="9670"/>
                      <a:pt x="22357" y="21600"/>
                    </a:cubicBezTo>
                    <a:lnTo>
                      <a:pt x="757" y="21600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0" name="Arc 31">
                <a:extLst>
                  <a:ext uri="{FF2B5EF4-FFF2-40B4-BE49-F238E27FC236}">
                    <a16:creationId xmlns:a16="http://schemas.microsoft.com/office/drawing/2014/main" id="{CB951F03-A2DE-F443-A4B2-B9D419F51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1" name="Arc 32">
                <a:extLst>
                  <a:ext uri="{FF2B5EF4-FFF2-40B4-BE49-F238E27FC236}">
                    <a16:creationId xmlns:a16="http://schemas.microsoft.com/office/drawing/2014/main" id="{8B3A823F-4821-2C4E-9F2F-018AE4189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" y="3130"/>
                <a:ext cx="21" cy="60"/>
              </a:xfrm>
              <a:custGeom>
                <a:avLst/>
                <a:gdLst>
                  <a:gd name="T0" fmla="*/ 0 w 21597"/>
                  <a:gd name="T1" fmla="*/ 0 h 21577"/>
                  <a:gd name="T2" fmla="*/ 0 w 21597"/>
                  <a:gd name="T3" fmla="*/ 0 h 21577"/>
                  <a:gd name="T4" fmla="*/ 0 w 21597"/>
                  <a:gd name="T5" fmla="*/ 0 h 215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7" fill="none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</a:path>
                  <a:path w="21597" h="21577" stroke="0" extrusionOk="0">
                    <a:moveTo>
                      <a:pt x="-1" y="21227"/>
                    </a:moveTo>
                    <a:cubicBezTo>
                      <a:pt x="184" y="9821"/>
                      <a:pt x="9206" y="525"/>
                      <a:pt x="20601" y="-1"/>
                    </a:cubicBezTo>
                    <a:lnTo>
                      <a:pt x="21597" y="21577"/>
                    </a:lnTo>
                    <a:lnTo>
                      <a:pt x="-1" y="212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2" name="Arc 33">
                <a:extLst>
                  <a:ext uri="{FF2B5EF4-FFF2-40B4-BE49-F238E27FC236}">
                    <a16:creationId xmlns:a16="http://schemas.microsoft.com/office/drawing/2014/main" id="{541EC9D3-7866-6A4D-8EC7-92173BE82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3185"/>
                <a:ext cx="29" cy="62"/>
              </a:xfrm>
              <a:custGeom>
                <a:avLst/>
                <a:gdLst>
                  <a:gd name="T0" fmla="*/ 0 w 21600"/>
                  <a:gd name="T1" fmla="*/ 0 h 21931"/>
                  <a:gd name="T2" fmla="*/ 0 w 21600"/>
                  <a:gd name="T3" fmla="*/ 0 h 21931"/>
                  <a:gd name="T4" fmla="*/ 0 w 21600"/>
                  <a:gd name="T5" fmla="*/ 0 h 219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31" fill="none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</a:path>
                  <a:path w="21600" h="21931" stroke="0" extrusionOk="0">
                    <a:moveTo>
                      <a:pt x="20835" y="21931"/>
                    </a:moveTo>
                    <a:cubicBezTo>
                      <a:pt x="9211" y="21520"/>
                      <a:pt x="0" y="11977"/>
                      <a:pt x="0" y="345"/>
                    </a:cubicBezTo>
                    <a:cubicBezTo>
                      <a:pt x="0" y="229"/>
                      <a:pt x="0" y="114"/>
                      <a:pt x="2" y="-1"/>
                    </a:cubicBezTo>
                    <a:lnTo>
                      <a:pt x="21600" y="345"/>
                    </a:lnTo>
                    <a:lnTo>
                      <a:pt x="20835" y="21931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3" name="Arc 34">
                <a:extLst>
                  <a:ext uri="{FF2B5EF4-FFF2-40B4-BE49-F238E27FC236}">
                    <a16:creationId xmlns:a16="http://schemas.microsoft.com/office/drawing/2014/main" id="{9D576E51-41A1-6446-8B07-34A4407CF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24"/>
                <a:ext cx="30" cy="62"/>
              </a:xfrm>
              <a:custGeom>
                <a:avLst/>
                <a:gdLst>
                  <a:gd name="T0" fmla="*/ 0 w 22335"/>
                  <a:gd name="T1" fmla="*/ 0 h 21600"/>
                  <a:gd name="T2" fmla="*/ 0 w 22335"/>
                  <a:gd name="T3" fmla="*/ 0 h 21600"/>
                  <a:gd name="T4" fmla="*/ 0 w 22335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335" h="21600" fill="none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</a:path>
                  <a:path w="22335" h="21600" stroke="0" extrusionOk="0">
                    <a:moveTo>
                      <a:pt x="-1" y="12"/>
                    </a:moveTo>
                    <a:cubicBezTo>
                      <a:pt x="245" y="4"/>
                      <a:pt x="491" y="-1"/>
                      <a:pt x="738" y="-1"/>
                    </a:cubicBezTo>
                    <a:cubicBezTo>
                      <a:pt x="12530" y="-1"/>
                      <a:pt x="22143" y="9458"/>
                      <a:pt x="22335" y="21248"/>
                    </a:cubicBezTo>
                    <a:lnTo>
                      <a:pt x="738" y="21600"/>
                    </a:lnTo>
                    <a:lnTo>
                      <a:pt x="-1" y="1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4" name="Arc 35">
                <a:extLst>
                  <a:ext uri="{FF2B5EF4-FFF2-40B4-BE49-F238E27FC236}">
                    <a16:creationId xmlns:a16="http://schemas.microsoft.com/office/drawing/2014/main" id="{09663C5B-DD65-4A4F-B7E3-C6E056DD1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3185"/>
                <a:ext cx="22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5" name="Arc 36">
                <a:extLst>
                  <a:ext uri="{FF2B5EF4-FFF2-40B4-BE49-F238E27FC236}">
                    <a16:creationId xmlns:a16="http://schemas.microsoft.com/office/drawing/2014/main" id="{8FFCCC09-0948-584B-9DB0-AAE506B91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" y="3130"/>
                <a:ext cx="21" cy="60"/>
              </a:xfrm>
              <a:custGeom>
                <a:avLst/>
                <a:gdLst>
                  <a:gd name="T0" fmla="*/ 0 w 21597"/>
                  <a:gd name="T1" fmla="*/ 0 h 21576"/>
                  <a:gd name="T2" fmla="*/ 0 w 21597"/>
                  <a:gd name="T3" fmla="*/ 0 h 21576"/>
                  <a:gd name="T4" fmla="*/ 0 w 21597"/>
                  <a:gd name="T5" fmla="*/ 0 h 215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7" h="21576" fill="none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</a:path>
                  <a:path w="21597" h="21576" stroke="0" extrusionOk="0">
                    <a:moveTo>
                      <a:pt x="-1" y="21218"/>
                    </a:moveTo>
                    <a:cubicBezTo>
                      <a:pt x="188" y="9825"/>
                      <a:pt x="9195" y="537"/>
                      <a:pt x="20578" y="0"/>
                    </a:cubicBezTo>
                    <a:lnTo>
                      <a:pt x="21597" y="21576"/>
                    </a:lnTo>
                    <a:lnTo>
                      <a:pt x="-1" y="21218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  <p:sp>
            <p:nvSpPr>
              <p:cNvPr id="40436" name="Arc 37">
                <a:extLst>
                  <a:ext uri="{FF2B5EF4-FFF2-40B4-BE49-F238E27FC236}">
                    <a16:creationId xmlns:a16="http://schemas.microsoft.com/office/drawing/2014/main" id="{7E544DFB-AA9E-584B-AF97-4A0B027FD84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2489" y="3126"/>
                <a:ext cx="21" cy="61"/>
              </a:xfrm>
              <a:custGeom>
                <a:avLst/>
                <a:gdLst>
                  <a:gd name="T0" fmla="*/ 0 w 21600"/>
                  <a:gd name="T1" fmla="*/ 0 h 21957"/>
                  <a:gd name="T2" fmla="*/ 0 w 21600"/>
                  <a:gd name="T3" fmla="*/ 0 h 21957"/>
                  <a:gd name="T4" fmla="*/ 0 w 21600"/>
                  <a:gd name="T5" fmla="*/ 0 h 2195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957" fill="none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</a:path>
                  <a:path w="21600" h="21957" stroke="0" extrusionOk="0">
                    <a:moveTo>
                      <a:pt x="21600" y="21956"/>
                    </a:moveTo>
                    <a:cubicBezTo>
                      <a:pt x="9670" y="21957"/>
                      <a:pt x="0" y="12286"/>
                      <a:pt x="0" y="357"/>
                    </a:cubicBezTo>
                    <a:cubicBezTo>
                      <a:pt x="0" y="237"/>
                      <a:pt x="0" y="118"/>
                      <a:pt x="2" y="-1"/>
                    </a:cubicBezTo>
                    <a:lnTo>
                      <a:pt x="21600" y="357"/>
                    </a:lnTo>
                    <a:lnTo>
                      <a:pt x="21600" y="219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FF5050"/>
                </a:solidFill>
                <a:round/>
                <a:headEnd type="none" w="sm" len="sm"/>
                <a:tailEnd type="none" w="sm" len="sm"/>
              </a:ln>
              <a:effectLst>
                <a:prstShdw prst="shdw17" dist="17961" dir="2700000">
                  <a:srgbClr val="993030">
                    <a:alpha val="74997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22"/>
              </a:p>
            </p:txBody>
          </p:sp>
        </p:grpSp>
      </p:grpSp>
      <p:sp>
        <p:nvSpPr>
          <p:cNvPr id="3461158" name="AutoShape 38">
            <a:extLst>
              <a:ext uri="{FF2B5EF4-FFF2-40B4-BE49-F238E27FC236}">
                <a16:creationId xmlns:a16="http://schemas.microsoft.com/office/drawing/2014/main" id="{662D868C-B084-2D4B-8B8B-B6E153FB6F03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1281374" y="3178443"/>
            <a:ext cx="1290207" cy="1521162"/>
          </a:xfrm>
          <a:custGeom>
            <a:avLst/>
            <a:gdLst>
              <a:gd name="T0" fmla="*/ 1090471 w 21600"/>
              <a:gd name="T1" fmla="*/ 659606 h 21600"/>
              <a:gd name="T2" fmla="*/ 623094 w 21600"/>
              <a:gd name="T3" fmla="*/ 1319212 h 21600"/>
              <a:gd name="T4" fmla="*/ 155716 w 21600"/>
              <a:gd name="T5" fmla="*/ 659606 h 21600"/>
              <a:gd name="T6" fmla="*/ 6230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C209FF"/>
              </a:gs>
              <a:gs pos="100000">
                <a:srgbClr val="8706B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35" name="AutoShape 39">
            <a:extLst>
              <a:ext uri="{FF2B5EF4-FFF2-40B4-BE49-F238E27FC236}">
                <a16:creationId xmlns:a16="http://schemas.microsoft.com/office/drawing/2014/main" id="{39C18CAA-7A0F-8745-B5A8-BFA60248D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632" y="3994084"/>
            <a:ext cx="36611" cy="23010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40136" name="AutoShape 40">
            <a:extLst>
              <a:ext uri="{FF2B5EF4-FFF2-40B4-BE49-F238E27FC236}">
                <a16:creationId xmlns:a16="http://schemas.microsoft.com/office/drawing/2014/main" id="{978C6FAC-28BB-C44A-8A1D-6A11B1735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779" y="3990797"/>
            <a:ext cx="38441" cy="230100"/>
          </a:xfrm>
          <a:prstGeom prst="roundRect">
            <a:avLst>
              <a:gd name="adj" fmla="val 49995"/>
            </a:avLst>
          </a:prstGeom>
          <a:solidFill>
            <a:srgbClr val="FF5050"/>
          </a:solidFill>
          <a:ln>
            <a:noFill/>
          </a:ln>
          <a:effectLst>
            <a:prstShdw prst="shdw17" dist="17961" dir="2700000">
              <a:srgbClr val="99303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grpSp>
        <p:nvGrpSpPr>
          <p:cNvPr id="40137" name="Group 41">
            <a:extLst>
              <a:ext uri="{FF2B5EF4-FFF2-40B4-BE49-F238E27FC236}">
                <a16:creationId xmlns:a16="http://schemas.microsoft.com/office/drawing/2014/main" id="{AAF40B0F-AF0C-314E-AAC0-BB35E9471C09}"/>
              </a:ext>
            </a:extLst>
          </p:cNvPr>
          <p:cNvGrpSpPr>
            <a:grpSpLocks/>
          </p:cNvGrpSpPr>
          <p:nvPr/>
        </p:nvGrpSpPr>
        <p:grpSpPr bwMode="auto">
          <a:xfrm>
            <a:off x="1310507" y="4002301"/>
            <a:ext cx="995803" cy="210378"/>
            <a:chOff x="617" y="2572"/>
            <a:chExt cx="544" cy="128"/>
          </a:xfrm>
        </p:grpSpPr>
        <p:sp>
          <p:nvSpPr>
            <p:cNvPr id="3461162" name="Arc 42">
              <a:extLst>
                <a:ext uri="{FF2B5EF4-FFF2-40B4-BE49-F238E27FC236}">
                  <a16:creationId xmlns:a16="http://schemas.microsoft.com/office/drawing/2014/main" id="{E754CDE7-B846-2E41-A4F6-C95698BE02C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93" y="2577"/>
              <a:ext cx="28" cy="60"/>
            </a:xfrm>
            <a:custGeom>
              <a:avLst/>
              <a:gdLst>
                <a:gd name="T0" fmla="*/ 28 w 21600"/>
                <a:gd name="T1" fmla="*/ 0 h 21600"/>
                <a:gd name="T2" fmla="*/ 0 w 21600"/>
                <a:gd name="T3" fmla="*/ 6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63" name="Arc 43">
              <a:extLst>
                <a:ext uri="{FF2B5EF4-FFF2-40B4-BE49-F238E27FC236}">
                  <a16:creationId xmlns:a16="http://schemas.microsoft.com/office/drawing/2014/main" id="{2132DB95-B222-424C-86D9-FA3E16AEF5A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74" y="2632"/>
              <a:ext cx="29" cy="61"/>
            </a:xfrm>
            <a:custGeom>
              <a:avLst/>
              <a:gdLst>
                <a:gd name="T0" fmla="*/ 0 w 21600"/>
                <a:gd name="T1" fmla="*/ 61 h 21587"/>
                <a:gd name="T2" fmla="*/ 28 w 21600"/>
                <a:gd name="T3" fmla="*/ 0 h 21587"/>
                <a:gd name="T4" fmla="*/ 29 w 21600"/>
                <a:gd name="T5" fmla="*/ 61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64" name="Arc 44">
              <a:extLst>
                <a:ext uri="{FF2B5EF4-FFF2-40B4-BE49-F238E27FC236}">
                  <a16:creationId xmlns:a16="http://schemas.microsoft.com/office/drawing/2014/main" id="{51D0CC73-11E3-D84B-A6DC-D7512810146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3" y="2581"/>
              <a:ext cx="22" cy="61"/>
            </a:xfrm>
            <a:custGeom>
              <a:avLst/>
              <a:gdLst>
                <a:gd name="T0" fmla="*/ 21 w 21600"/>
                <a:gd name="T1" fmla="*/ 61 h 21925"/>
                <a:gd name="T2" fmla="*/ 0 w 21600"/>
                <a:gd name="T3" fmla="*/ 0 h 21925"/>
                <a:gd name="T4" fmla="*/ 22 w 21600"/>
                <a:gd name="T5" fmla="*/ 1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65" name="Arc 45">
              <a:extLst>
                <a:ext uri="{FF2B5EF4-FFF2-40B4-BE49-F238E27FC236}">
                  <a16:creationId xmlns:a16="http://schemas.microsoft.com/office/drawing/2014/main" id="{F6B64A0D-1ED7-FC49-AC32-47D78BE1513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9" y="2638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22 w 22592"/>
                <a:gd name="T3" fmla="*/ 61 h 21600"/>
                <a:gd name="T4" fmla="*/ 1 w 22592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66" name="Arc 46">
              <a:extLst>
                <a:ext uri="{FF2B5EF4-FFF2-40B4-BE49-F238E27FC236}">
                  <a16:creationId xmlns:a16="http://schemas.microsoft.com/office/drawing/2014/main" id="{3FF484E4-40C3-E34B-A1F0-B0735CE870E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45" y="2633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21 w 21600"/>
                <a:gd name="T3" fmla="*/ 61 h 21600"/>
                <a:gd name="T4" fmla="*/ 0 w 21600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67" name="Arc 47">
              <a:extLst>
                <a:ext uri="{FF2B5EF4-FFF2-40B4-BE49-F238E27FC236}">
                  <a16:creationId xmlns:a16="http://schemas.microsoft.com/office/drawing/2014/main" id="{71856DBD-2422-5E40-AC78-56C0C75DB3E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02" y="2579"/>
              <a:ext cx="27" cy="61"/>
            </a:xfrm>
            <a:custGeom>
              <a:avLst/>
              <a:gdLst>
                <a:gd name="T0" fmla="*/ 27 w 21600"/>
                <a:gd name="T1" fmla="*/ 0 h 21957"/>
                <a:gd name="T2" fmla="*/ 0 w 21600"/>
                <a:gd name="T3" fmla="*/ 61 h 21957"/>
                <a:gd name="T4" fmla="*/ 0 w 21600"/>
                <a:gd name="T5" fmla="*/ 1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68" name="Arc 48">
              <a:extLst>
                <a:ext uri="{FF2B5EF4-FFF2-40B4-BE49-F238E27FC236}">
                  <a16:creationId xmlns:a16="http://schemas.microsoft.com/office/drawing/2014/main" id="{B05E57DC-03D5-1247-825A-EB402F42084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6" y="2638"/>
              <a:ext cx="27" cy="60"/>
            </a:xfrm>
            <a:custGeom>
              <a:avLst/>
              <a:gdLst>
                <a:gd name="T0" fmla="*/ 0 w 21597"/>
                <a:gd name="T1" fmla="*/ 59 h 21586"/>
                <a:gd name="T2" fmla="*/ 26 w 21597"/>
                <a:gd name="T3" fmla="*/ 0 h 21586"/>
                <a:gd name="T4" fmla="*/ 27 w 21597"/>
                <a:gd name="T5" fmla="*/ 60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86" fill="none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</a:path>
                <a:path w="21597" h="21586" stroke="0" extrusionOk="0">
                  <a:moveTo>
                    <a:pt x="-1" y="21234"/>
                  </a:moveTo>
                  <a:cubicBezTo>
                    <a:pt x="186" y="9746"/>
                    <a:pt x="9335" y="414"/>
                    <a:pt x="20818" y="0"/>
                  </a:cubicBezTo>
                  <a:lnTo>
                    <a:pt x="21597" y="21586"/>
                  </a:lnTo>
                  <a:lnTo>
                    <a:pt x="-1" y="2123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69" name="Arc 49">
              <a:extLst>
                <a:ext uri="{FF2B5EF4-FFF2-40B4-BE49-F238E27FC236}">
                  <a16:creationId xmlns:a16="http://schemas.microsoft.com/office/drawing/2014/main" id="{04B709D2-56D0-1B4F-B22C-2B1D3495E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" y="2634"/>
              <a:ext cx="28" cy="61"/>
            </a:xfrm>
            <a:custGeom>
              <a:avLst/>
              <a:gdLst>
                <a:gd name="T0" fmla="*/ 28 w 21600"/>
                <a:gd name="T1" fmla="*/ 61 h 21600"/>
                <a:gd name="T2" fmla="*/ 0 w 21600"/>
                <a:gd name="T3" fmla="*/ 0 h 21600"/>
                <a:gd name="T4" fmla="*/ 28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0" name="Arc 50">
              <a:extLst>
                <a:ext uri="{FF2B5EF4-FFF2-40B4-BE49-F238E27FC236}">
                  <a16:creationId xmlns:a16="http://schemas.microsoft.com/office/drawing/2014/main" id="{2FFB1D65-94E8-3746-8E6C-A3D24FFD5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" y="2572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29 w 22357"/>
                <a:gd name="T3" fmla="*/ 61 h 21600"/>
                <a:gd name="T4" fmla="*/ 1 w 22357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1" name="Arc 51">
              <a:extLst>
                <a:ext uri="{FF2B5EF4-FFF2-40B4-BE49-F238E27FC236}">
                  <a16:creationId xmlns:a16="http://schemas.microsoft.com/office/drawing/2014/main" id="{C5439B4F-A980-8D49-82F3-5C1B04D88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2629"/>
              <a:ext cx="21" cy="61"/>
            </a:xfrm>
            <a:custGeom>
              <a:avLst/>
              <a:gdLst>
                <a:gd name="T0" fmla="*/ 21 w 22652"/>
                <a:gd name="T1" fmla="*/ 0 h 21600"/>
                <a:gd name="T2" fmla="*/ 0 w 22652"/>
                <a:gd name="T3" fmla="*/ 61 h 21600"/>
                <a:gd name="T4" fmla="*/ 1 w 2265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2" name="Arc 52">
              <a:extLst>
                <a:ext uri="{FF2B5EF4-FFF2-40B4-BE49-F238E27FC236}">
                  <a16:creationId xmlns:a16="http://schemas.microsoft.com/office/drawing/2014/main" id="{1CF044EE-C52F-544E-8235-6B7F299C6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" y="2574"/>
              <a:ext cx="22" cy="60"/>
            </a:xfrm>
            <a:custGeom>
              <a:avLst/>
              <a:gdLst>
                <a:gd name="T0" fmla="*/ 0 w 21600"/>
                <a:gd name="T1" fmla="*/ 60 h 21577"/>
                <a:gd name="T2" fmla="*/ 21 w 21600"/>
                <a:gd name="T3" fmla="*/ 0 h 21577"/>
                <a:gd name="T4" fmla="*/ 22 w 21600"/>
                <a:gd name="T5" fmla="*/ 6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</a:path>
                <a:path w="21600" h="21577" stroke="0" extrusionOk="0">
                  <a:moveTo>
                    <a:pt x="-1" y="21576"/>
                  </a:moveTo>
                  <a:cubicBezTo>
                    <a:pt x="-1" y="10038"/>
                    <a:pt x="9069" y="536"/>
                    <a:pt x="20596" y="0"/>
                  </a:cubicBezTo>
                  <a:lnTo>
                    <a:pt x="21600" y="21577"/>
                  </a:lnTo>
                  <a:lnTo>
                    <a:pt x="-1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3" name="Arc 53">
              <a:extLst>
                <a:ext uri="{FF2B5EF4-FFF2-40B4-BE49-F238E27FC236}">
                  <a16:creationId xmlns:a16="http://schemas.microsoft.com/office/drawing/2014/main" id="{DE6D6FFF-9354-9342-A35B-2E9C5414D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634"/>
              <a:ext cx="28" cy="61"/>
            </a:xfrm>
            <a:custGeom>
              <a:avLst/>
              <a:gdLst>
                <a:gd name="T0" fmla="*/ 28 w 21600"/>
                <a:gd name="T1" fmla="*/ 61 h 21600"/>
                <a:gd name="T2" fmla="*/ 0 w 21600"/>
                <a:gd name="T3" fmla="*/ 0 h 21600"/>
                <a:gd name="T4" fmla="*/ 28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4" name="Arc 54">
              <a:extLst>
                <a:ext uri="{FF2B5EF4-FFF2-40B4-BE49-F238E27FC236}">
                  <a16:creationId xmlns:a16="http://schemas.microsoft.com/office/drawing/2014/main" id="{AD2908E1-25E8-3642-B50F-6D9AD6F5F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5" name="Arc 55">
              <a:extLst>
                <a:ext uri="{FF2B5EF4-FFF2-40B4-BE49-F238E27FC236}">
                  <a16:creationId xmlns:a16="http://schemas.microsoft.com/office/drawing/2014/main" id="{ABBFBE8D-8DF2-EA4D-9F72-B17529ABB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" y="2634"/>
              <a:ext cx="21" cy="61"/>
            </a:xfrm>
            <a:custGeom>
              <a:avLst/>
              <a:gdLst>
                <a:gd name="T0" fmla="*/ 21 w 21600"/>
                <a:gd name="T1" fmla="*/ 0 h 21600"/>
                <a:gd name="T2" fmla="*/ 0 w 21600"/>
                <a:gd name="T3" fmla="*/ 6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6" name="Arc 56">
              <a:extLst>
                <a:ext uri="{FF2B5EF4-FFF2-40B4-BE49-F238E27FC236}">
                  <a16:creationId xmlns:a16="http://schemas.microsoft.com/office/drawing/2014/main" id="{4FF5BDF9-16D7-BC46-A455-E9D7A9D23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2580"/>
              <a:ext cx="21" cy="60"/>
            </a:xfrm>
            <a:custGeom>
              <a:avLst/>
              <a:gdLst>
                <a:gd name="T0" fmla="*/ 0 w 21597"/>
                <a:gd name="T1" fmla="*/ 59 h 21577"/>
                <a:gd name="T2" fmla="*/ 20 w 21597"/>
                <a:gd name="T3" fmla="*/ 0 h 21577"/>
                <a:gd name="T4" fmla="*/ 21 w 21597"/>
                <a:gd name="T5" fmla="*/ 6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7" name="Arc 57">
              <a:extLst>
                <a:ext uri="{FF2B5EF4-FFF2-40B4-BE49-F238E27FC236}">
                  <a16:creationId xmlns:a16="http://schemas.microsoft.com/office/drawing/2014/main" id="{CA9DC73B-E53B-C74E-A1A6-E085C2ECF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2634"/>
              <a:ext cx="28" cy="61"/>
            </a:xfrm>
            <a:custGeom>
              <a:avLst/>
              <a:gdLst>
                <a:gd name="T0" fmla="*/ 28 w 21600"/>
                <a:gd name="T1" fmla="*/ 61 h 21600"/>
                <a:gd name="T2" fmla="*/ 0 w 21600"/>
                <a:gd name="T3" fmla="*/ 0 h 21600"/>
                <a:gd name="T4" fmla="*/ 28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8" name="Arc 58">
              <a:extLst>
                <a:ext uri="{FF2B5EF4-FFF2-40B4-BE49-F238E27FC236}">
                  <a16:creationId xmlns:a16="http://schemas.microsoft.com/office/drawing/2014/main" id="{82989A3A-1EA4-AB43-AB35-11DAB54DF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575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29 w 22348"/>
                <a:gd name="T3" fmla="*/ 61 h 21600"/>
                <a:gd name="T4" fmla="*/ 1 w 22348"/>
                <a:gd name="T5" fmla="*/ 6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79" name="Arc 59">
              <a:extLst>
                <a:ext uri="{FF2B5EF4-FFF2-40B4-BE49-F238E27FC236}">
                  <a16:creationId xmlns:a16="http://schemas.microsoft.com/office/drawing/2014/main" id="{8E7DE048-EA02-1C46-B415-94F1AF097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634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80" name="Arc 60">
              <a:extLst>
                <a:ext uri="{FF2B5EF4-FFF2-40B4-BE49-F238E27FC236}">
                  <a16:creationId xmlns:a16="http://schemas.microsoft.com/office/drawing/2014/main" id="{809F0610-0305-7F4F-8C4D-216CBAF09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" y="2580"/>
              <a:ext cx="21" cy="60"/>
            </a:xfrm>
            <a:custGeom>
              <a:avLst/>
              <a:gdLst>
                <a:gd name="T0" fmla="*/ 0 w 21597"/>
                <a:gd name="T1" fmla="*/ 59 h 21576"/>
                <a:gd name="T2" fmla="*/ 20 w 21597"/>
                <a:gd name="T3" fmla="*/ 0 h 21576"/>
                <a:gd name="T4" fmla="*/ 21 w 21597"/>
                <a:gd name="T5" fmla="*/ 6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81" name="Arc 61">
              <a:extLst>
                <a:ext uri="{FF2B5EF4-FFF2-40B4-BE49-F238E27FC236}">
                  <a16:creationId xmlns:a16="http://schemas.microsoft.com/office/drawing/2014/main" id="{49F91AF7-3841-2747-8354-7AB67CF2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2634"/>
              <a:ext cx="29" cy="61"/>
            </a:xfrm>
            <a:custGeom>
              <a:avLst/>
              <a:gdLst>
                <a:gd name="T0" fmla="*/ 28 w 21600"/>
                <a:gd name="T1" fmla="*/ 61 h 21587"/>
                <a:gd name="T2" fmla="*/ 0 w 21600"/>
                <a:gd name="T3" fmla="*/ 0 h 21587"/>
                <a:gd name="T4" fmla="*/ 29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</a:path>
                <a:path w="21600" h="21587" stroke="0" extrusionOk="0">
                  <a:moveTo>
                    <a:pt x="20843" y="21586"/>
                  </a:moveTo>
                  <a:cubicBezTo>
                    <a:pt x="9215" y="21178"/>
                    <a:pt x="-1" y="11634"/>
                    <a:pt x="-1" y="-1"/>
                  </a:cubicBezTo>
                  <a:lnTo>
                    <a:pt x="21600" y="0"/>
                  </a:lnTo>
                  <a:lnTo>
                    <a:pt x="20843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82" name="Arc 62">
              <a:extLst>
                <a:ext uri="{FF2B5EF4-FFF2-40B4-BE49-F238E27FC236}">
                  <a16:creationId xmlns:a16="http://schemas.microsoft.com/office/drawing/2014/main" id="{918103FD-F7D7-6349-9240-8CF109673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" y="2574"/>
              <a:ext cx="30" cy="61"/>
            </a:xfrm>
            <a:custGeom>
              <a:avLst/>
              <a:gdLst>
                <a:gd name="T0" fmla="*/ 0 w 22344"/>
                <a:gd name="T1" fmla="*/ 0 h 21600"/>
                <a:gd name="T2" fmla="*/ 30 w 22344"/>
                <a:gd name="T3" fmla="*/ 61 h 21600"/>
                <a:gd name="T4" fmla="*/ 1 w 22344"/>
                <a:gd name="T5" fmla="*/ 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4" h="21600" fill="none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</a:path>
                <a:path w="22344" h="21600" stroke="0" extrusionOk="0">
                  <a:moveTo>
                    <a:pt x="-1" y="12"/>
                  </a:moveTo>
                  <a:cubicBezTo>
                    <a:pt x="247" y="4"/>
                    <a:pt x="495" y="-1"/>
                    <a:pt x="744" y="-1"/>
                  </a:cubicBezTo>
                  <a:cubicBezTo>
                    <a:pt x="12673" y="-1"/>
                    <a:pt x="22344" y="9670"/>
                    <a:pt x="22344" y="21600"/>
                  </a:cubicBezTo>
                  <a:lnTo>
                    <a:pt x="744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83" name="Arc 63">
              <a:extLst>
                <a:ext uri="{FF2B5EF4-FFF2-40B4-BE49-F238E27FC236}">
                  <a16:creationId xmlns:a16="http://schemas.microsoft.com/office/drawing/2014/main" id="{D64F7503-8B3C-1344-B8A7-3AA141A2F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2634"/>
              <a:ext cx="22" cy="61"/>
            </a:xfrm>
            <a:custGeom>
              <a:avLst/>
              <a:gdLst>
                <a:gd name="T0" fmla="*/ 22 w 22604"/>
                <a:gd name="T1" fmla="*/ 0 h 21600"/>
                <a:gd name="T2" fmla="*/ 0 w 22604"/>
                <a:gd name="T3" fmla="*/ 61 h 21600"/>
                <a:gd name="T4" fmla="*/ 1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84" name="Arc 64">
              <a:extLst>
                <a:ext uri="{FF2B5EF4-FFF2-40B4-BE49-F238E27FC236}">
                  <a16:creationId xmlns:a16="http://schemas.microsoft.com/office/drawing/2014/main" id="{75A1F2F0-A69B-0A4E-A43B-48E537DB2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" y="2580"/>
              <a:ext cx="20" cy="60"/>
            </a:xfrm>
            <a:custGeom>
              <a:avLst/>
              <a:gdLst>
                <a:gd name="T0" fmla="*/ 0 w 21597"/>
                <a:gd name="T1" fmla="*/ 59 h 21575"/>
                <a:gd name="T2" fmla="*/ 19 w 21597"/>
                <a:gd name="T3" fmla="*/ 0 h 21575"/>
                <a:gd name="T4" fmla="*/ 20 w 21597"/>
                <a:gd name="T5" fmla="*/ 60 h 21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185" name="Arc 65">
              <a:extLst>
                <a:ext uri="{FF2B5EF4-FFF2-40B4-BE49-F238E27FC236}">
                  <a16:creationId xmlns:a16="http://schemas.microsoft.com/office/drawing/2014/main" id="{FEEF21D8-028D-DB48-9C0C-C104129DA97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27" y="2576"/>
              <a:ext cx="22" cy="61"/>
            </a:xfrm>
            <a:custGeom>
              <a:avLst/>
              <a:gdLst>
                <a:gd name="T0" fmla="*/ 21 w 21600"/>
                <a:gd name="T1" fmla="*/ 61 h 21925"/>
                <a:gd name="T2" fmla="*/ 0 w 21600"/>
                <a:gd name="T3" fmla="*/ 0 h 21925"/>
                <a:gd name="T4" fmla="*/ 22 w 21600"/>
                <a:gd name="T5" fmla="*/ 1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138" name="Group 66">
            <a:extLst>
              <a:ext uri="{FF2B5EF4-FFF2-40B4-BE49-F238E27FC236}">
                <a16:creationId xmlns:a16="http://schemas.microsoft.com/office/drawing/2014/main" id="{5EE2F1DD-FCD0-714A-AEDB-D44B84352F20}"/>
              </a:ext>
            </a:extLst>
          </p:cNvPr>
          <p:cNvGrpSpPr>
            <a:grpSpLocks/>
          </p:cNvGrpSpPr>
          <p:nvPr/>
        </p:nvGrpSpPr>
        <p:grpSpPr bwMode="auto">
          <a:xfrm>
            <a:off x="1286710" y="4005588"/>
            <a:ext cx="995803" cy="210378"/>
            <a:chOff x="604" y="2574"/>
            <a:chExt cx="544" cy="128"/>
          </a:xfrm>
        </p:grpSpPr>
        <p:sp>
          <p:nvSpPr>
            <p:cNvPr id="40361" name="Arc 67">
              <a:extLst>
                <a:ext uri="{FF2B5EF4-FFF2-40B4-BE49-F238E27FC236}">
                  <a16:creationId xmlns:a16="http://schemas.microsoft.com/office/drawing/2014/main" id="{DF2051F5-6834-AC48-BDC1-78CF3AB8525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80" y="2579"/>
              <a:ext cx="28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2" name="Arc 68">
              <a:extLst>
                <a:ext uri="{FF2B5EF4-FFF2-40B4-BE49-F238E27FC236}">
                  <a16:creationId xmlns:a16="http://schemas.microsoft.com/office/drawing/2014/main" id="{B98B6FFD-5400-5E4F-BB27-A4ABEC960F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61" y="2634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3" name="Arc 69">
              <a:extLst>
                <a:ext uri="{FF2B5EF4-FFF2-40B4-BE49-F238E27FC236}">
                  <a16:creationId xmlns:a16="http://schemas.microsoft.com/office/drawing/2014/main" id="{61148DC6-CCA3-394F-9AE9-B2CE225674F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20" y="2583"/>
              <a:ext cx="22" cy="61"/>
            </a:xfrm>
            <a:custGeom>
              <a:avLst/>
              <a:gdLst>
                <a:gd name="T0" fmla="*/ 0 w 21600"/>
                <a:gd name="T1" fmla="*/ 0 h 21925"/>
                <a:gd name="T2" fmla="*/ 0 w 21600"/>
                <a:gd name="T3" fmla="*/ 0 h 21925"/>
                <a:gd name="T4" fmla="*/ 0 w 21600"/>
                <a:gd name="T5" fmla="*/ 0 h 219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25" fill="none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</a:path>
                <a:path w="21600" h="21925" stroke="0" extrusionOk="0">
                  <a:moveTo>
                    <a:pt x="20587" y="21925"/>
                  </a:moveTo>
                  <a:cubicBezTo>
                    <a:pt x="9064" y="21384"/>
                    <a:pt x="0" y="11884"/>
                    <a:pt x="0" y="349"/>
                  </a:cubicBezTo>
                  <a:cubicBezTo>
                    <a:pt x="0" y="232"/>
                    <a:pt x="0" y="116"/>
                    <a:pt x="2" y="-1"/>
                  </a:cubicBezTo>
                  <a:lnTo>
                    <a:pt x="21600" y="349"/>
                  </a:lnTo>
                  <a:lnTo>
                    <a:pt x="20587" y="2192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4" name="Arc 70">
              <a:extLst>
                <a:ext uri="{FF2B5EF4-FFF2-40B4-BE49-F238E27FC236}">
                  <a16:creationId xmlns:a16="http://schemas.microsoft.com/office/drawing/2014/main" id="{69C4C126-0817-344B-A238-A547CD1E9C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26" y="2640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5" name="Arc 71">
              <a:extLst>
                <a:ext uri="{FF2B5EF4-FFF2-40B4-BE49-F238E27FC236}">
                  <a16:creationId xmlns:a16="http://schemas.microsoft.com/office/drawing/2014/main" id="{C1AB3CD2-50D5-F842-A627-E038032BDCA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3" y="2635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</a:path>
                <a:path w="22604" h="21600" stroke="0" extrusionOk="0">
                  <a:moveTo>
                    <a:pt x="0" y="23"/>
                  </a:moveTo>
                  <a:cubicBezTo>
                    <a:pt x="334" y="7"/>
                    <a:pt x="669" y="-1"/>
                    <a:pt x="1004" y="-1"/>
                  </a:cubicBezTo>
                  <a:cubicBezTo>
                    <a:pt x="12933" y="-1"/>
                    <a:pt x="22604" y="9670"/>
                    <a:pt x="22604" y="21600"/>
                  </a:cubicBezTo>
                  <a:lnTo>
                    <a:pt x="1004" y="21600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6" name="Arc 72">
              <a:extLst>
                <a:ext uri="{FF2B5EF4-FFF2-40B4-BE49-F238E27FC236}">
                  <a16:creationId xmlns:a16="http://schemas.microsoft.com/office/drawing/2014/main" id="{DB2A3F17-DA06-F74F-8584-BADE8C238F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9" y="2581"/>
              <a:ext cx="27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</a:path>
                <a:path w="21600" h="21957" stroke="0" extrusionOk="0">
                  <a:moveTo>
                    <a:pt x="21597" y="-1"/>
                  </a:moveTo>
                  <a:cubicBezTo>
                    <a:pt x="21599" y="118"/>
                    <a:pt x="21600" y="237"/>
                    <a:pt x="21600" y="357"/>
                  </a:cubicBezTo>
                  <a:cubicBezTo>
                    <a:pt x="21600" y="12286"/>
                    <a:pt x="11929" y="21957"/>
                    <a:pt x="-1" y="21957"/>
                  </a:cubicBezTo>
                  <a:lnTo>
                    <a:pt x="0" y="357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7" name="Arc 73">
              <a:extLst>
                <a:ext uri="{FF2B5EF4-FFF2-40B4-BE49-F238E27FC236}">
                  <a16:creationId xmlns:a16="http://schemas.microsoft.com/office/drawing/2014/main" id="{B3814EE7-8056-4948-9BD8-A4D9761ACE8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73" y="2638"/>
              <a:ext cx="27" cy="61"/>
            </a:xfrm>
            <a:custGeom>
              <a:avLst/>
              <a:gdLst>
                <a:gd name="T0" fmla="*/ 0 w 21600"/>
                <a:gd name="T1" fmla="*/ 0 h 21585"/>
                <a:gd name="T2" fmla="*/ 0 w 21600"/>
                <a:gd name="T3" fmla="*/ 0 h 21585"/>
                <a:gd name="T4" fmla="*/ 0 w 21600"/>
                <a:gd name="T5" fmla="*/ 0 h 215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5" fill="none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</a:path>
                <a:path w="21600" h="21585" stroke="0" extrusionOk="0">
                  <a:moveTo>
                    <a:pt x="-1" y="21584"/>
                  </a:moveTo>
                  <a:cubicBezTo>
                    <a:pt x="-1" y="9966"/>
                    <a:pt x="9190" y="429"/>
                    <a:pt x="20800" y="-1"/>
                  </a:cubicBezTo>
                  <a:lnTo>
                    <a:pt x="21600" y="21585"/>
                  </a:lnTo>
                  <a:lnTo>
                    <a:pt x="-1" y="21584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8" name="Arc 74">
              <a:extLst>
                <a:ext uri="{FF2B5EF4-FFF2-40B4-BE49-F238E27FC236}">
                  <a16:creationId xmlns:a16="http://schemas.microsoft.com/office/drawing/2014/main" id="{6100841F-F22E-6744-8922-B9296BA21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9" name="Arc 75">
              <a:extLst>
                <a:ext uri="{FF2B5EF4-FFF2-40B4-BE49-F238E27FC236}">
                  <a16:creationId xmlns:a16="http://schemas.microsoft.com/office/drawing/2014/main" id="{41272220-D219-7F48-9B7F-CCDF2D059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2574"/>
              <a:ext cx="29" cy="61"/>
            </a:xfrm>
            <a:custGeom>
              <a:avLst/>
              <a:gdLst>
                <a:gd name="T0" fmla="*/ 0 w 22357"/>
                <a:gd name="T1" fmla="*/ 0 h 21600"/>
                <a:gd name="T2" fmla="*/ 0 w 22357"/>
                <a:gd name="T3" fmla="*/ 0 h 21600"/>
                <a:gd name="T4" fmla="*/ 0 w 223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57" h="21600" fill="none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</a:path>
                <a:path w="22357" h="21600" stroke="0" extrusionOk="0">
                  <a:moveTo>
                    <a:pt x="0" y="13"/>
                  </a:moveTo>
                  <a:cubicBezTo>
                    <a:pt x="252" y="4"/>
                    <a:pt x="504" y="-1"/>
                    <a:pt x="757" y="-1"/>
                  </a:cubicBezTo>
                  <a:cubicBezTo>
                    <a:pt x="12686" y="-1"/>
                    <a:pt x="22357" y="9670"/>
                    <a:pt x="22357" y="21600"/>
                  </a:cubicBezTo>
                  <a:lnTo>
                    <a:pt x="757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0" name="Arc 76">
              <a:extLst>
                <a:ext uri="{FF2B5EF4-FFF2-40B4-BE49-F238E27FC236}">
                  <a16:creationId xmlns:a16="http://schemas.microsoft.com/office/drawing/2014/main" id="{D3C41744-5A97-F04C-88D7-41CE4EC07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" y="2631"/>
              <a:ext cx="21" cy="61"/>
            </a:xfrm>
            <a:custGeom>
              <a:avLst/>
              <a:gdLst>
                <a:gd name="T0" fmla="*/ 0 w 22652"/>
                <a:gd name="T1" fmla="*/ 0 h 21600"/>
                <a:gd name="T2" fmla="*/ 0 w 22652"/>
                <a:gd name="T3" fmla="*/ 0 h 21600"/>
                <a:gd name="T4" fmla="*/ 0 w 2265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52" h="21600" fill="none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</a:path>
                <a:path w="22652" h="21600" stroke="0" extrusionOk="0">
                  <a:moveTo>
                    <a:pt x="22652" y="0"/>
                  </a:moveTo>
                  <a:cubicBezTo>
                    <a:pt x="22652" y="11929"/>
                    <a:pt x="12981" y="21600"/>
                    <a:pt x="1052" y="21600"/>
                  </a:cubicBezTo>
                  <a:cubicBezTo>
                    <a:pt x="701" y="21599"/>
                    <a:pt x="350" y="21591"/>
                    <a:pt x="-1" y="21574"/>
                  </a:cubicBezTo>
                  <a:lnTo>
                    <a:pt x="1052" y="0"/>
                  </a:lnTo>
                  <a:lnTo>
                    <a:pt x="22652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1" name="Arc 77">
              <a:extLst>
                <a:ext uri="{FF2B5EF4-FFF2-40B4-BE49-F238E27FC236}">
                  <a16:creationId xmlns:a16="http://schemas.microsoft.com/office/drawing/2014/main" id="{CDBD1B3B-D0E2-3745-A75D-89A4B184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" y="2576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2" name="Arc 78">
              <a:extLst>
                <a:ext uri="{FF2B5EF4-FFF2-40B4-BE49-F238E27FC236}">
                  <a16:creationId xmlns:a16="http://schemas.microsoft.com/office/drawing/2014/main" id="{5D3D66F1-6DD9-E04A-B52D-34068559D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3" name="Arc 79">
              <a:extLst>
                <a:ext uri="{FF2B5EF4-FFF2-40B4-BE49-F238E27FC236}">
                  <a16:creationId xmlns:a16="http://schemas.microsoft.com/office/drawing/2014/main" id="{31B6E3D6-04E5-4242-9508-710C7E8FD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2579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4" name="Arc 80">
              <a:extLst>
                <a:ext uri="{FF2B5EF4-FFF2-40B4-BE49-F238E27FC236}">
                  <a16:creationId xmlns:a16="http://schemas.microsoft.com/office/drawing/2014/main" id="{78D5C80A-8E3C-5847-B53A-2DCC8A43D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263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5" name="Arc 81">
              <a:extLst>
                <a:ext uri="{FF2B5EF4-FFF2-40B4-BE49-F238E27FC236}">
                  <a16:creationId xmlns:a16="http://schemas.microsoft.com/office/drawing/2014/main" id="{59E859A8-F1A3-CE4B-AA47-B046056E8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2582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6" name="Arc 82">
              <a:extLst>
                <a:ext uri="{FF2B5EF4-FFF2-40B4-BE49-F238E27FC236}">
                  <a16:creationId xmlns:a16="http://schemas.microsoft.com/office/drawing/2014/main" id="{0644ACDD-29BF-FA42-906E-88AD71CEE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" y="2636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7" name="Arc 83">
              <a:extLst>
                <a:ext uri="{FF2B5EF4-FFF2-40B4-BE49-F238E27FC236}">
                  <a16:creationId xmlns:a16="http://schemas.microsoft.com/office/drawing/2014/main" id="{DB17EDE9-D64B-7743-AA4F-10160A99E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" y="2577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8" name="Arc 84">
              <a:extLst>
                <a:ext uri="{FF2B5EF4-FFF2-40B4-BE49-F238E27FC236}">
                  <a16:creationId xmlns:a16="http://schemas.microsoft.com/office/drawing/2014/main" id="{D6B7BDFF-79CB-2446-B5F1-D760F5AF8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79" name="Arc 85">
              <a:extLst>
                <a:ext uri="{FF2B5EF4-FFF2-40B4-BE49-F238E27FC236}">
                  <a16:creationId xmlns:a16="http://schemas.microsoft.com/office/drawing/2014/main" id="{84040479-502A-D145-8B9E-598356A67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" y="2582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80" name="Arc 86">
              <a:extLst>
                <a:ext uri="{FF2B5EF4-FFF2-40B4-BE49-F238E27FC236}">
                  <a16:creationId xmlns:a16="http://schemas.microsoft.com/office/drawing/2014/main" id="{92BCBEB8-8E7D-C64B-B4AF-F5C8B21C1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" y="2636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81" name="Arc 87">
              <a:extLst>
                <a:ext uri="{FF2B5EF4-FFF2-40B4-BE49-F238E27FC236}">
                  <a16:creationId xmlns:a16="http://schemas.microsoft.com/office/drawing/2014/main" id="{30364D18-CDCA-AE44-8E0C-44C18C12C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" y="2575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82" name="Arc 88">
              <a:extLst>
                <a:ext uri="{FF2B5EF4-FFF2-40B4-BE49-F238E27FC236}">
                  <a16:creationId xmlns:a16="http://schemas.microsoft.com/office/drawing/2014/main" id="{69C5D47F-0C5D-CE4B-BCBB-D8C8EA916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" y="2636"/>
              <a:ext cx="22" cy="61"/>
            </a:xfrm>
            <a:custGeom>
              <a:avLst/>
              <a:gdLst>
                <a:gd name="T0" fmla="*/ 0 w 22604"/>
                <a:gd name="T1" fmla="*/ 0 h 21600"/>
                <a:gd name="T2" fmla="*/ 0 w 22604"/>
                <a:gd name="T3" fmla="*/ 0 h 21600"/>
                <a:gd name="T4" fmla="*/ 0 w 22604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04" h="21600" fill="none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</a:path>
                <a:path w="22604" h="21600" stroke="0" extrusionOk="0">
                  <a:moveTo>
                    <a:pt x="22604" y="0"/>
                  </a:moveTo>
                  <a:cubicBezTo>
                    <a:pt x="22604" y="11929"/>
                    <a:pt x="12933" y="21600"/>
                    <a:pt x="1004" y="21600"/>
                  </a:cubicBezTo>
                  <a:cubicBezTo>
                    <a:pt x="669" y="21599"/>
                    <a:pt x="334" y="21592"/>
                    <a:pt x="0" y="21576"/>
                  </a:cubicBezTo>
                  <a:lnTo>
                    <a:pt x="1004" y="0"/>
                  </a:lnTo>
                  <a:lnTo>
                    <a:pt x="22604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83" name="Arc 89">
              <a:extLst>
                <a:ext uri="{FF2B5EF4-FFF2-40B4-BE49-F238E27FC236}">
                  <a16:creationId xmlns:a16="http://schemas.microsoft.com/office/drawing/2014/main" id="{1D6C4345-839C-4E41-B0B4-69A49EE12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2582"/>
              <a:ext cx="20" cy="60"/>
            </a:xfrm>
            <a:custGeom>
              <a:avLst/>
              <a:gdLst>
                <a:gd name="T0" fmla="*/ 0 w 21597"/>
                <a:gd name="T1" fmla="*/ 0 h 21575"/>
                <a:gd name="T2" fmla="*/ 0 w 21597"/>
                <a:gd name="T3" fmla="*/ 0 h 21575"/>
                <a:gd name="T4" fmla="*/ 0 w 21597"/>
                <a:gd name="T5" fmla="*/ 0 h 21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5" fill="none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</a:path>
                <a:path w="21597" h="21575" stroke="0" extrusionOk="0">
                  <a:moveTo>
                    <a:pt x="-1" y="21226"/>
                  </a:moveTo>
                  <a:cubicBezTo>
                    <a:pt x="183" y="9839"/>
                    <a:pt x="9177" y="550"/>
                    <a:pt x="20553" y="0"/>
                  </a:cubicBezTo>
                  <a:lnTo>
                    <a:pt x="21597" y="21575"/>
                  </a:lnTo>
                  <a:lnTo>
                    <a:pt x="-1" y="2122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84" name="Arc 90">
              <a:extLst>
                <a:ext uri="{FF2B5EF4-FFF2-40B4-BE49-F238E27FC236}">
                  <a16:creationId xmlns:a16="http://schemas.microsoft.com/office/drawing/2014/main" id="{CBA19A7C-8973-1E46-9498-775DB5E773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14" y="2577"/>
              <a:ext cx="22" cy="60"/>
            </a:xfrm>
            <a:custGeom>
              <a:avLst/>
              <a:gdLst>
                <a:gd name="T0" fmla="*/ 0 w 21600"/>
                <a:gd name="T1" fmla="*/ 0 h 21577"/>
                <a:gd name="T2" fmla="*/ 0 w 21600"/>
                <a:gd name="T3" fmla="*/ 0 h 21577"/>
                <a:gd name="T4" fmla="*/ 0 w 21600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</a:path>
                <a:path w="21600" h="21577" stroke="0" extrusionOk="0">
                  <a:moveTo>
                    <a:pt x="20596" y="21576"/>
                  </a:moveTo>
                  <a:cubicBezTo>
                    <a:pt x="9069" y="21040"/>
                    <a:pt x="-1" y="11538"/>
                    <a:pt x="-1" y="-1"/>
                  </a:cubicBezTo>
                  <a:lnTo>
                    <a:pt x="21600" y="0"/>
                  </a:lnTo>
                  <a:lnTo>
                    <a:pt x="20596" y="2157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139" name="Group 91">
            <a:extLst>
              <a:ext uri="{FF2B5EF4-FFF2-40B4-BE49-F238E27FC236}">
                <a16:creationId xmlns:a16="http://schemas.microsoft.com/office/drawing/2014/main" id="{EAD94685-260A-AE4B-8897-4AA78EAA980C}"/>
              </a:ext>
            </a:extLst>
          </p:cNvPr>
          <p:cNvGrpSpPr>
            <a:grpSpLocks/>
          </p:cNvGrpSpPr>
          <p:nvPr/>
        </p:nvGrpSpPr>
        <p:grpSpPr bwMode="auto">
          <a:xfrm>
            <a:off x="1315999" y="3535526"/>
            <a:ext cx="1006786" cy="212022"/>
            <a:chOff x="620" y="2288"/>
            <a:chExt cx="550" cy="129"/>
          </a:xfrm>
        </p:grpSpPr>
        <p:sp>
          <p:nvSpPr>
            <p:cNvPr id="40337" name="Arc 92">
              <a:extLst>
                <a:ext uri="{FF2B5EF4-FFF2-40B4-BE49-F238E27FC236}">
                  <a16:creationId xmlns:a16="http://schemas.microsoft.com/office/drawing/2014/main" id="{46549DC7-E4E3-A044-AAB0-E102A8024D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96" y="2293"/>
              <a:ext cx="30" cy="62"/>
            </a:xfrm>
            <a:custGeom>
              <a:avLst/>
              <a:gdLst>
                <a:gd name="T0" fmla="*/ 0 w 22364"/>
                <a:gd name="T1" fmla="*/ 0 h 21963"/>
                <a:gd name="T2" fmla="*/ 0 w 22364"/>
                <a:gd name="T3" fmla="*/ 0 h 21963"/>
                <a:gd name="T4" fmla="*/ 0 w 22364"/>
                <a:gd name="T5" fmla="*/ 0 h 219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4" h="21963" fill="none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</a:path>
                <a:path w="22364" h="21963" stroke="0" extrusionOk="0">
                  <a:moveTo>
                    <a:pt x="22360" y="0"/>
                  </a:moveTo>
                  <a:cubicBezTo>
                    <a:pt x="22362" y="120"/>
                    <a:pt x="22364" y="241"/>
                    <a:pt x="22364" y="363"/>
                  </a:cubicBezTo>
                  <a:cubicBezTo>
                    <a:pt x="22364" y="12292"/>
                    <a:pt x="12693" y="21963"/>
                    <a:pt x="764" y="21963"/>
                  </a:cubicBezTo>
                  <a:cubicBezTo>
                    <a:pt x="509" y="21962"/>
                    <a:pt x="254" y="21958"/>
                    <a:pt x="-1" y="21949"/>
                  </a:cubicBezTo>
                  <a:lnTo>
                    <a:pt x="764" y="363"/>
                  </a:lnTo>
                  <a:lnTo>
                    <a:pt x="2236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38" name="Arc 93">
              <a:extLst>
                <a:ext uri="{FF2B5EF4-FFF2-40B4-BE49-F238E27FC236}">
                  <a16:creationId xmlns:a16="http://schemas.microsoft.com/office/drawing/2014/main" id="{D2B0EE61-7BDA-FE4D-991C-A58CCDD1058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78" y="2349"/>
              <a:ext cx="29" cy="61"/>
            </a:xfrm>
            <a:custGeom>
              <a:avLst/>
              <a:gdLst>
                <a:gd name="T0" fmla="*/ 0 w 21600"/>
                <a:gd name="T1" fmla="*/ 0 h 21587"/>
                <a:gd name="T2" fmla="*/ 0 w 21600"/>
                <a:gd name="T3" fmla="*/ 0 h 21587"/>
                <a:gd name="T4" fmla="*/ 0 w 21600"/>
                <a:gd name="T5" fmla="*/ 0 h 2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7" fill="none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</a:path>
                <a:path w="21600" h="21587" stroke="0" extrusionOk="0">
                  <a:moveTo>
                    <a:pt x="-1" y="21586"/>
                  </a:moveTo>
                  <a:cubicBezTo>
                    <a:pt x="-1" y="9952"/>
                    <a:pt x="9215" y="408"/>
                    <a:pt x="20843" y="0"/>
                  </a:cubicBezTo>
                  <a:lnTo>
                    <a:pt x="21600" y="21587"/>
                  </a:lnTo>
                  <a:lnTo>
                    <a:pt x="-1" y="2158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39" name="Arc 94">
              <a:extLst>
                <a:ext uri="{FF2B5EF4-FFF2-40B4-BE49-F238E27FC236}">
                  <a16:creationId xmlns:a16="http://schemas.microsoft.com/office/drawing/2014/main" id="{6AA0A8D2-D294-AB49-9225-EDBD77038FD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37" y="2298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0" name="Arc 95">
              <a:extLst>
                <a:ext uri="{FF2B5EF4-FFF2-40B4-BE49-F238E27FC236}">
                  <a16:creationId xmlns:a16="http://schemas.microsoft.com/office/drawing/2014/main" id="{8139FC7B-BBFD-D648-8181-0D3D781CE2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48" y="2355"/>
              <a:ext cx="22" cy="62"/>
            </a:xfrm>
            <a:custGeom>
              <a:avLst/>
              <a:gdLst>
                <a:gd name="T0" fmla="*/ 0 w 22592"/>
                <a:gd name="T1" fmla="*/ 0 h 21600"/>
                <a:gd name="T2" fmla="*/ 0 w 22592"/>
                <a:gd name="T3" fmla="*/ 0 h 21600"/>
                <a:gd name="T4" fmla="*/ 0 w 2259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92" h="21600" fill="none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</a:path>
                <a:path w="22592" h="21600" stroke="0" extrusionOk="0">
                  <a:moveTo>
                    <a:pt x="-1" y="22"/>
                  </a:moveTo>
                  <a:cubicBezTo>
                    <a:pt x="331" y="7"/>
                    <a:pt x="663" y="-1"/>
                    <a:pt x="995" y="-1"/>
                  </a:cubicBezTo>
                  <a:cubicBezTo>
                    <a:pt x="12783" y="-1"/>
                    <a:pt x="22395" y="9452"/>
                    <a:pt x="22591" y="21240"/>
                  </a:cubicBezTo>
                  <a:lnTo>
                    <a:pt x="995" y="21600"/>
                  </a:lnTo>
                  <a:lnTo>
                    <a:pt x="-1" y="2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1" name="Arc 96">
              <a:extLst>
                <a:ext uri="{FF2B5EF4-FFF2-40B4-BE49-F238E27FC236}">
                  <a16:creationId xmlns:a16="http://schemas.microsoft.com/office/drawing/2014/main" id="{6AA66FB2-C62A-AB4E-88A8-BBA0B66F8C3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52" y="2350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2" name="Arc 97">
              <a:extLst>
                <a:ext uri="{FF2B5EF4-FFF2-40B4-BE49-F238E27FC236}">
                  <a16:creationId xmlns:a16="http://schemas.microsoft.com/office/drawing/2014/main" id="{D1DDE429-2B87-234A-917C-A86C7E427FB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05" y="2295"/>
              <a:ext cx="28" cy="62"/>
            </a:xfrm>
            <a:custGeom>
              <a:avLst/>
              <a:gdLst>
                <a:gd name="T0" fmla="*/ 0 w 22421"/>
                <a:gd name="T1" fmla="*/ 0 h 21964"/>
                <a:gd name="T2" fmla="*/ 0 w 22421"/>
                <a:gd name="T3" fmla="*/ 0 h 21964"/>
                <a:gd name="T4" fmla="*/ 0 w 22421"/>
                <a:gd name="T5" fmla="*/ 0 h 219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421" h="21964" fill="none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</a:path>
                <a:path w="22421" h="21964" stroke="0" extrusionOk="0">
                  <a:moveTo>
                    <a:pt x="22417" y="0"/>
                  </a:moveTo>
                  <a:cubicBezTo>
                    <a:pt x="22419" y="121"/>
                    <a:pt x="22421" y="242"/>
                    <a:pt x="22421" y="364"/>
                  </a:cubicBezTo>
                  <a:cubicBezTo>
                    <a:pt x="22421" y="12293"/>
                    <a:pt x="12750" y="21964"/>
                    <a:pt x="821" y="21964"/>
                  </a:cubicBezTo>
                  <a:cubicBezTo>
                    <a:pt x="547" y="21963"/>
                    <a:pt x="273" y="21958"/>
                    <a:pt x="-1" y="21948"/>
                  </a:cubicBezTo>
                  <a:lnTo>
                    <a:pt x="821" y="364"/>
                  </a:lnTo>
                  <a:lnTo>
                    <a:pt x="22417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3" name="Arc 98">
              <a:extLst>
                <a:ext uri="{FF2B5EF4-FFF2-40B4-BE49-F238E27FC236}">
                  <a16:creationId xmlns:a16="http://schemas.microsoft.com/office/drawing/2014/main" id="{2A37C70A-767C-DF41-8796-5294DB8F2A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89" y="2353"/>
              <a:ext cx="28" cy="61"/>
            </a:xfrm>
            <a:custGeom>
              <a:avLst/>
              <a:gdLst>
                <a:gd name="T0" fmla="*/ 0 w 21600"/>
                <a:gd name="T1" fmla="*/ 0 h 21586"/>
                <a:gd name="T2" fmla="*/ 0 w 21600"/>
                <a:gd name="T3" fmla="*/ 0 h 21586"/>
                <a:gd name="T4" fmla="*/ 0 w 21600"/>
                <a:gd name="T5" fmla="*/ 0 h 21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</a:path>
                <a:path w="21600" h="21586" stroke="0" extrusionOk="0">
                  <a:moveTo>
                    <a:pt x="-1" y="21585"/>
                  </a:moveTo>
                  <a:cubicBezTo>
                    <a:pt x="-1" y="9962"/>
                    <a:pt x="9198" y="422"/>
                    <a:pt x="20815" y="0"/>
                  </a:cubicBezTo>
                  <a:lnTo>
                    <a:pt x="21600" y="21586"/>
                  </a:lnTo>
                  <a:lnTo>
                    <a:pt x="-1" y="21585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4" name="Arc 99">
              <a:extLst>
                <a:ext uri="{FF2B5EF4-FFF2-40B4-BE49-F238E27FC236}">
                  <a16:creationId xmlns:a16="http://schemas.microsoft.com/office/drawing/2014/main" id="{05071800-EE34-9145-A4F4-5E10BA844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5" name="Arc 100">
              <a:extLst>
                <a:ext uri="{FF2B5EF4-FFF2-40B4-BE49-F238E27FC236}">
                  <a16:creationId xmlns:a16="http://schemas.microsoft.com/office/drawing/2014/main" id="{1284EBDB-D77E-3642-BF52-818768984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2288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6" name="Arc 101">
              <a:extLst>
                <a:ext uri="{FF2B5EF4-FFF2-40B4-BE49-F238E27FC236}">
                  <a16:creationId xmlns:a16="http://schemas.microsoft.com/office/drawing/2014/main" id="{CF2BC868-A550-7A4B-83F1-C7BA220D1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" y="2346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7" name="Arc 102">
              <a:extLst>
                <a:ext uri="{FF2B5EF4-FFF2-40B4-BE49-F238E27FC236}">
                  <a16:creationId xmlns:a16="http://schemas.microsoft.com/office/drawing/2014/main" id="{8D4C09B8-F8D1-1F4F-86DF-3DFE10B0B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2291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8" name="Arc 103">
              <a:extLst>
                <a:ext uri="{FF2B5EF4-FFF2-40B4-BE49-F238E27FC236}">
                  <a16:creationId xmlns:a16="http://schemas.microsoft.com/office/drawing/2014/main" id="{11991423-E5D5-3144-B680-4948F2E2B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49" name="Arc 104">
              <a:extLst>
                <a:ext uri="{FF2B5EF4-FFF2-40B4-BE49-F238E27FC236}">
                  <a16:creationId xmlns:a16="http://schemas.microsoft.com/office/drawing/2014/main" id="{E04CD9C1-1C28-704C-B121-5DD0539D4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" y="2294"/>
              <a:ext cx="29" cy="62"/>
            </a:xfrm>
            <a:custGeom>
              <a:avLst/>
              <a:gdLst>
                <a:gd name="T0" fmla="*/ 0 w 22362"/>
                <a:gd name="T1" fmla="*/ 0 h 21600"/>
                <a:gd name="T2" fmla="*/ 0 w 22362"/>
                <a:gd name="T3" fmla="*/ 0 h 21600"/>
                <a:gd name="T4" fmla="*/ 0 w 2236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62" h="21600" fill="none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</a:path>
                <a:path w="22362" h="21600" stroke="0" extrusionOk="0">
                  <a:moveTo>
                    <a:pt x="-1" y="13"/>
                  </a:moveTo>
                  <a:cubicBezTo>
                    <a:pt x="254" y="4"/>
                    <a:pt x="509" y="-1"/>
                    <a:pt x="765" y="-1"/>
                  </a:cubicBezTo>
                  <a:cubicBezTo>
                    <a:pt x="12557" y="-1"/>
                    <a:pt x="22170" y="9458"/>
                    <a:pt x="22362" y="21248"/>
                  </a:cubicBezTo>
                  <a:lnTo>
                    <a:pt x="765" y="21600"/>
                  </a:lnTo>
                  <a:lnTo>
                    <a:pt x="-1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0" name="Arc 105">
              <a:extLst>
                <a:ext uri="{FF2B5EF4-FFF2-40B4-BE49-F238E27FC236}">
                  <a16:creationId xmlns:a16="http://schemas.microsoft.com/office/drawing/2014/main" id="{D405089F-C2AC-AD4F-9A2E-EAF1AC4C1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2351"/>
              <a:ext cx="2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1" name="Arc 106">
              <a:extLst>
                <a:ext uri="{FF2B5EF4-FFF2-40B4-BE49-F238E27FC236}">
                  <a16:creationId xmlns:a16="http://schemas.microsoft.com/office/drawing/2014/main" id="{9E30C58F-5CBF-194B-91AC-E2DED477E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2" name="Arc 107">
              <a:extLst>
                <a:ext uri="{FF2B5EF4-FFF2-40B4-BE49-F238E27FC236}">
                  <a16:creationId xmlns:a16="http://schemas.microsoft.com/office/drawing/2014/main" id="{D54B0AD4-930F-CF4B-9EF7-4FF20300E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2351"/>
              <a:ext cx="28" cy="62"/>
            </a:xfrm>
            <a:custGeom>
              <a:avLst/>
              <a:gdLst>
                <a:gd name="T0" fmla="*/ 0 w 21600"/>
                <a:gd name="T1" fmla="*/ 0 h 21951"/>
                <a:gd name="T2" fmla="*/ 0 w 21600"/>
                <a:gd name="T3" fmla="*/ 0 h 21951"/>
                <a:gd name="T4" fmla="*/ 0 w 21600"/>
                <a:gd name="T5" fmla="*/ 0 h 21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1" fill="none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</a:path>
                <a:path w="21600" h="21951" stroke="0" extrusionOk="0">
                  <a:moveTo>
                    <a:pt x="21600" y="21950"/>
                  </a:moveTo>
                  <a:cubicBezTo>
                    <a:pt x="9670" y="21951"/>
                    <a:pt x="0" y="12280"/>
                    <a:pt x="0" y="351"/>
                  </a:cubicBezTo>
                  <a:cubicBezTo>
                    <a:pt x="0" y="233"/>
                    <a:pt x="0" y="116"/>
                    <a:pt x="2" y="-1"/>
                  </a:cubicBezTo>
                  <a:lnTo>
                    <a:pt x="21600" y="351"/>
                  </a:lnTo>
                  <a:lnTo>
                    <a:pt x="21600" y="2195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3" name="Arc 108">
              <a:extLst>
                <a:ext uri="{FF2B5EF4-FFF2-40B4-BE49-F238E27FC236}">
                  <a16:creationId xmlns:a16="http://schemas.microsoft.com/office/drawing/2014/main" id="{D571124A-EC89-534B-932E-9DC2AF88E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2292"/>
              <a:ext cx="29" cy="62"/>
            </a:xfrm>
            <a:custGeom>
              <a:avLst/>
              <a:gdLst>
                <a:gd name="T0" fmla="*/ 0 w 22348"/>
                <a:gd name="T1" fmla="*/ 0 h 21600"/>
                <a:gd name="T2" fmla="*/ 0 w 22348"/>
                <a:gd name="T3" fmla="*/ 0 h 21600"/>
                <a:gd name="T4" fmla="*/ 0 w 2234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48" h="21600" fill="none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</a:path>
                <a:path w="22348" h="21600" stroke="0" extrusionOk="0">
                  <a:moveTo>
                    <a:pt x="0" y="13"/>
                  </a:moveTo>
                  <a:cubicBezTo>
                    <a:pt x="250" y="4"/>
                    <a:pt x="500" y="-1"/>
                    <a:pt x="751" y="-1"/>
                  </a:cubicBezTo>
                  <a:cubicBezTo>
                    <a:pt x="12541" y="-1"/>
                    <a:pt x="22153" y="9454"/>
                    <a:pt x="22348" y="21242"/>
                  </a:cubicBezTo>
                  <a:lnTo>
                    <a:pt x="751" y="21600"/>
                  </a:lnTo>
                  <a:lnTo>
                    <a:pt x="0" y="13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4" name="Arc 109">
              <a:extLst>
                <a:ext uri="{FF2B5EF4-FFF2-40B4-BE49-F238E27FC236}">
                  <a16:creationId xmlns:a16="http://schemas.microsoft.com/office/drawing/2014/main" id="{AC45622F-7CA3-6C4D-82C4-D5A45D634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5" name="Arc 110">
              <a:extLst>
                <a:ext uri="{FF2B5EF4-FFF2-40B4-BE49-F238E27FC236}">
                  <a16:creationId xmlns:a16="http://schemas.microsoft.com/office/drawing/2014/main" id="{537E69F0-8220-8946-84A2-FE71CA38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" y="2297"/>
              <a:ext cx="21" cy="60"/>
            </a:xfrm>
            <a:custGeom>
              <a:avLst/>
              <a:gdLst>
                <a:gd name="T0" fmla="*/ 0 w 21597"/>
                <a:gd name="T1" fmla="*/ 0 h 21577"/>
                <a:gd name="T2" fmla="*/ 0 w 21597"/>
                <a:gd name="T3" fmla="*/ 0 h 21577"/>
                <a:gd name="T4" fmla="*/ 0 w 21597"/>
                <a:gd name="T5" fmla="*/ 0 h 215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7" fill="none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</a:path>
                <a:path w="21597" h="21577" stroke="0" extrusionOk="0">
                  <a:moveTo>
                    <a:pt x="-1" y="21227"/>
                  </a:moveTo>
                  <a:cubicBezTo>
                    <a:pt x="184" y="9821"/>
                    <a:pt x="9206" y="525"/>
                    <a:pt x="20601" y="-1"/>
                  </a:cubicBezTo>
                  <a:lnTo>
                    <a:pt x="21597" y="21577"/>
                  </a:lnTo>
                  <a:lnTo>
                    <a:pt x="-1" y="21227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6" name="Arc 111">
              <a:extLst>
                <a:ext uri="{FF2B5EF4-FFF2-40B4-BE49-F238E27FC236}">
                  <a16:creationId xmlns:a16="http://schemas.microsoft.com/office/drawing/2014/main" id="{E8A1CABF-3AE8-1644-9639-2CE9BDA8E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" y="2351"/>
              <a:ext cx="29" cy="62"/>
            </a:xfrm>
            <a:custGeom>
              <a:avLst/>
              <a:gdLst>
                <a:gd name="T0" fmla="*/ 0 w 21600"/>
                <a:gd name="T1" fmla="*/ 0 h 21931"/>
                <a:gd name="T2" fmla="*/ 0 w 21600"/>
                <a:gd name="T3" fmla="*/ 0 h 21931"/>
                <a:gd name="T4" fmla="*/ 0 w 21600"/>
                <a:gd name="T5" fmla="*/ 0 h 219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31" fill="none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</a:path>
                <a:path w="21600" h="21931" stroke="0" extrusionOk="0">
                  <a:moveTo>
                    <a:pt x="20835" y="21931"/>
                  </a:moveTo>
                  <a:cubicBezTo>
                    <a:pt x="9211" y="21520"/>
                    <a:pt x="0" y="11977"/>
                    <a:pt x="0" y="345"/>
                  </a:cubicBezTo>
                  <a:cubicBezTo>
                    <a:pt x="0" y="229"/>
                    <a:pt x="0" y="114"/>
                    <a:pt x="2" y="-1"/>
                  </a:cubicBezTo>
                  <a:lnTo>
                    <a:pt x="21600" y="345"/>
                  </a:lnTo>
                  <a:lnTo>
                    <a:pt x="20835" y="21931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7" name="Arc 112">
              <a:extLst>
                <a:ext uri="{FF2B5EF4-FFF2-40B4-BE49-F238E27FC236}">
                  <a16:creationId xmlns:a16="http://schemas.microsoft.com/office/drawing/2014/main" id="{0D52BAAB-67F3-6749-B036-E5457B9CC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" y="2290"/>
              <a:ext cx="30" cy="62"/>
            </a:xfrm>
            <a:custGeom>
              <a:avLst/>
              <a:gdLst>
                <a:gd name="T0" fmla="*/ 0 w 22335"/>
                <a:gd name="T1" fmla="*/ 0 h 21600"/>
                <a:gd name="T2" fmla="*/ 0 w 22335"/>
                <a:gd name="T3" fmla="*/ 0 h 21600"/>
                <a:gd name="T4" fmla="*/ 0 w 2233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335" h="21600" fill="none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</a:path>
                <a:path w="22335" h="21600" stroke="0" extrusionOk="0">
                  <a:moveTo>
                    <a:pt x="-1" y="12"/>
                  </a:moveTo>
                  <a:cubicBezTo>
                    <a:pt x="245" y="4"/>
                    <a:pt x="491" y="-1"/>
                    <a:pt x="738" y="-1"/>
                  </a:cubicBezTo>
                  <a:cubicBezTo>
                    <a:pt x="12530" y="-1"/>
                    <a:pt x="22143" y="9458"/>
                    <a:pt x="22335" y="21248"/>
                  </a:cubicBezTo>
                  <a:lnTo>
                    <a:pt x="738" y="21600"/>
                  </a:lnTo>
                  <a:lnTo>
                    <a:pt x="-1" y="12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8" name="Arc 113">
              <a:extLst>
                <a:ext uri="{FF2B5EF4-FFF2-40B4-BE49-F238E27FC236}">
                  <a16:creationId xmlns:a16="http://schemas.microsoft.com/office/drawing/2014/main" id="{5E1E6598-BE29-9249-9E4B-38FDCFC10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2351"/>
              <a:ext cx="22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59" name="Arc 114">
              <a:extLst>
                <a:ext uri="{FF2B5EF4-FFF2-40B4-BE49-F238E27FC236}">
                  <a16:creationId xmlns:a16="http://schemas.microsoft.com/office/drawing/2014/main" id="{DD55DC92-92FB-714F-8660-5FCDDE10B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2297"/>
              <a:ext cx="21" cy="60"/>
            </a:xfrm>
            <a:custGeom>
              <a:avLst/>
              <a:gdLst>
                <a:gd name="T0" fmla="*/ 0 w 21597"/>
                <a:gd name="T1" fmla="*/ 0 h 21576"/>
                <a:gd name="T2" fmla="*/ 0 w 21597"/>
                <a:gd name="T3" fmla="*/ 0 h 21576"/>
                <a:gd name="T4" fmla="*/ 0 w 21597"/>
                <a:gd name="T5" fmla="*/ 0 h 21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7" h="21576" fill="none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</a:path>
                <a:path w="21597" h="21576" stroke="0" extrusionOk="0">
                  <a:moveTo>
                    <a:pt x="-1" y="21218"/>
                  </a:moveTo>
                  <a:cubicBezTo>
                    <a:pt x="188" y="9825"/>
                    <a:pt x="9195" y="537"/>
                    <a:pt x="20578" y="0"/>
                  </a:cubicBezTo>
                  <a:lnTo>
                    <a:pt x="21597" y="21576"/>
                  </a:lnTo>
                  <a:lnTo>
                    <a:pt x="-1" y="21218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360" name="Arc 115">
              <a:extLst>
                <a:ext uri="{FF2B5EF4-FFF2-40B4-BE49-F238E27FC236}">
                  <a16:creationId xmlns:a16="http://schemas.microsoft.com/office/drawing/2014/main" id="{B3491A09-4968-D94D-AD7A-39BC3F94DDF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131" y="2292"/>
              <a:ext cx="21" cy="61"/>
            </a:xfrm>
            <a:custGeom>
              <a:avLst/>
              <a:gdLst>
                <a:gd name="T0" fmla="*/ 0 w 21600"/>
                <a:gd name="T1" fmla="*/ 0 h 21957"/>
                <a:gd name="T2" fmla="*/ 0 w 21600"/>
                <a:gd name="T3" fmla="*/ 0 h 21957"/>
                <a:gd name="T4" fmla="*/ 0 w 21600"/>
                <a:gd name="T5" fmla="*/ 0 h 219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957" fill="none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</a:path>
                <a:path w="21600" h="21957" stroke="0" extrusionOk="0">
                  <a:moveTo>
                    <a:pt x="21600" y="21956"/>
                  </a:moveTo>
                  <a:cubicBezTo>
                    <a:pt x="9670" y="21957"/>
                    <a:pt x="0" y="12286"/>
                    <a:pt x="0" y="357"/>
                  </a:cubicBezTo>
                  <a:cubicBezTo>
                    <a:pt x="0" y="237"/>
                    <a:pt x="0" y="118"/>
                    <a:pt x="2" y="-1"/>
                  </a:cubicBezTo>
                  <a:lnTo>
                    <a:pt x="21600" y="357"/>
                  </a:lnTo>
                  <a:lnTo>
                    <a:pt x="21600" y="21956"/>
                  </a:lnTo>
                  <a:close/>
                </a:path>
              </a:pathLst>
            </a:custGeom>
            <a:noFill/>
            <a:ln w="12700" cap="rnd">
              <a:solidFill>
                <a:srgbClr val="FF505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303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40140" name="Group 116">
            <a:extLst>
              <a:ext uri="{FF2B5EF4-FFF2-40B4-BE49-F238E27FC236}">
                <a16:creationId xmlns:a16="http://schemas.microsoft.com/office/drawing/2014/main" id="{72F7C510-9C0D-6144-940D-02630FA8D413}"/>
              </a:ext>
            </a:extLst>
          </p:cNvPr>
          <p:cNvGrpSpPr>
            <a:grpSpLocks/>
          </p:cNvGrpSpPr>
          <p:nvPr/>
        </p:nvGrpSpPr>
        <p:grpSpPr bwMode="auto">
          <a:xfrm>
            <a:off x="10179379" y="2820571"/>
            <a:ext cx="289222" cy="410894"/>
            <a:chOff x="5462" y="1853"/>
            <a:chExt cx="157" cy="250"/>
          </a:xfrm>
        </p:grpSpPr>
        <p:sp>
          <p:nvSpPr>
            <p:cNvPr id="3461237" name="Oval 117">
              <a:extLst>
                <a:ext uri="{FF2B5EF4-FFF2-40B4-BE49-F238E27FC236}">
                  <a16:creationId xmlns:a16="http://schemas.microsoft.com/office/drawing/2014/main" id="{2DA38C18-0E79-0F44-A2C3-8400EEE77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" y="1992"/>
              <a:ext cx="58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238" name="Oval 118">
              <a:extLst>
                <a:ext uri="{FF2B5EF4-FFF2-40B4-BE49-F238E27FC236}">
                  <a16:creationId xmlns:a16="http://schemas.microsoft.com/office/drawing/2014/main" id="{07664C5C-28A3-9842-B5A1-90EE63F4F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2" y="20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239" name="Oval 119">
              <a:extLst>
                <a:ext uri="{FF2B5EF4-FFF2-40B4-BE49-F238E27FC236}">
                  <a16:creationId xmlns:a16="http://schemas.microsoft.com/office/drawing/2014/main" id="{8078DF4F-E788-4F4B-9F57-532B6E2A0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" y="1853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240" name="Oval 120">
              <a:extLst>
                <a:ext uri="{FF2B5EF4-FFF2-40B4-BE49-F238E27FC236}">
                  <a16:creationId xmlns:a16="http://schemas.microsoft.com/office/drawing/2014/main" id="{0F43D891-2854-B54B-BB03-D7FC9BD40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6" y="1922"/>
              <a:ext cx="58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1241" name="Oval 121">
            <a:extLst>
              <a:ext uri="{FF2B5EF4-FFF2-40B4-BE49-F238E27FC236}">
                <a16:creationId xmlns:a16="http://schemas.microsoft.com/office/drawing/2014/main" id="{17516AA0-8821-4742-A95A-9356132C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2159" y="3119701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242" name="Oval 122">
            <a:extLst>
              <a:ext uri="{FF2B5EF4-FFF2-40B4-BE49-F238E27FC236}">
                <a16:creationId xmlns:a16="http://schemas.microsoft.com/office/drawing/2014/main" id="{9AB4A16A-3722-154C-8AEC-87D6853A7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8835" y="3221603"/>
            <a:ext cx="93356" cy="80535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243" name="Oval 123">
            <a:extLst>
              <a:ext uri="{FF2B5EF4-FFF2-40B4-BE49-F238E27FC236}">
                <a16:creationId xmlns:a16="http://schemas.microsoft.com/office/drawing/2014/main" id="{0748E6D9-0788-884E-835D-73CDAFA12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3956" y="2891244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244" name="Oval 124">
            <a:extLst>
              <a:ext uri="{FF2B5EF4-FFF2-40B4-BE49-F238E27FC236}">
                <a16:creationId xmlns:a16="http://schemas.microsoft.com/office/drawing/2014/main" id="{F7415893-90D6-ED4D-B1BA-C5CBED227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5380" y="3006294"/>
            <a:ext cx="93356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245" name="Oval 125">
            <a:extLst>
              <a:ext uri="{FF2B5EF4-FFF2-40B4-BE49-F238E27FC236}">
                <a16:creationId xmlns:a16="http://schemas.microsoft.com/office/drawing/2014/main" id="{03D4F629-7FA1-0747-A2D2-B00CC355A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2703" y="3190374"/>
            <a:ext cx="9152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246" name="Oval 126">
            <a:extLst>
              <a:ext uri="{FF2B5EF4-FFF2-40B4-BE49-F238E27FC236}">
                <a16:creationId xmlns:a16="http://schemas.microsoft.com/office/drawing/2014/main" id="{66479AF1-0E9D-A743-A540-349658FA6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6330" y="2963560"/>
            <a:ext cx="93357" cy="80536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247" name="Oval 127">
            <a:extLst>
              <a:ext uri="{FF2B5EF4-FFF2-40B4-BE49-F238E27FC236}">
                <a16:creationId xmlns:a16="http://schemas.microsoft.com/office/drawing/2014/main" id="{8B8EE07B-3A9D-F049-B2ED-0528D24E6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5922" y="3076969"/>
            <a:ext cx="93356" cy="82179"/>
          </a:xfrm>
          <a:prstGeom prst="ellipse">
            <a:avLst/>
          </a:prstGeom>
          <a:solidFill>
            <a:srgbClr val="FF5050"/>
          </a:solidFill>
          <a:ln w="12700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148" name="Group 128">
            <a:extLst>
              <a:ext uri="{FF2B5EF4-FFF2-40B4-BE49-F238E27FC236}">
                <a16:creationId xmlns:a16="http://schemas.microsoft.com/office/drawing/2014/main" id="{2BC92143-72C2-9043-86EB-4B09F65DD475}"/>
              </a:ext>
            </a:extLst>
          </p:cNvPr>
          <p:cNvGrpSpPr>
            <a:grpSpLocks/>
          </p:cNvGrpSpPr>
          <p:nvPr/>
        </p:nvGrpSpPr>
        <p:grpSpPr bwMode="auto">
          <a:xfrm>
            <a:off x="10098836" y="2749897"/>
            <a:ext cx="289222" cy="410894"/>
            <a:chOff x="5418" y="1810"/>
            <a:chExt cx="157" cy="250"/>
          </a:xfrm>
        </p:grpSpPr>
        <p:sp>
          <p:nvSpPr>
            <p:cNvPr id="3461249" name="Oval 129">
              <a:extLst>
                <a:ext uri="{FF2B5EF4-FFF2-40B4-BE49-F238E27FC236}">
                  <a16:creationId xmlns:a16="http://schemas.microsoft.com/office/drawing/2014/main" id="{203E68E7-680B-684A-91DB-1783415AB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0" y="1949"/>
              <a:ext cx="58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250" name="Oval 130">
              <a:extLst>
                <a:ext uri="{FF2B5EF4-FFF2-40B4-BE49-F238E27FC236}">
                  <a16:creationId xmlns:a16="http://schemas.microsoft.com/office/drawing/2014/main" id="{80FE77BB-5A6A-6446-A691-E744C5BF8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" y="2010"/>
              <a:ext cx="51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251" name="Oval 131">
              <a:extLst>
                <a:ext uri="{FF2B5EF4-FFF2-40B4-BE49-F238E27FC236}">
                  <a16:creationId xmlns:a16="http://schemas.microsoft.com/office/drawing/2014/main" id="{DDE190B6-6A3D-BD43-A89D-41BB626DA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" y="1810"/>
              <a:ext cx="51" cy="49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252" name="Oval 132">
              <a:extLst>
                <a:ext uri="{FF2B5EF4-FFF2-40B4-BE49-F238E27FC236}">
                  <a16:creationId xmlns:a16="http://schemas.microsoft.com/office/drawing/2014/main" id="{A5A27035-4CC3-B14C-B153-B32393A2D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" y="1879"/>
              <a:ext cx="58" cy="50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CC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1253" name="Oval 133">
            <a:extLst>
              <a:ext uri="{FF2B5EF4-FFF2-40B4-BE49-F238E27FC236}">
                <a16:creationId xmlns:a16="http://schemas.microsoft.com/office/drawing/2014/main" id="{D02B9E0E-78CA-C046-B7C3-D9ADDBBFA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849" y="4054896"/>
            <a:ext cx="139120" cy="6574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254" name="Oval 134">
            <a:extLst>
              <a:ext uri="{FF2B5EF4-FFF2-40B4-BE49-F238E27FC236}">
                <a16:creationId xmlns:a16="http://schemas.microsoft.com/office/drawing/2014/main" id="{40B09856-38FE-7744-951E-337AFDF6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3240" y="4045034"/>
            <a:ext cx="139120" cy="6574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40151" name="Arc 135">
            <a:extLst>
              <a:ext uri="{FF2B5EF4-FFF2-40B4-BE49-F238E27FC236}">
                <a16:creationId xmlns:a16="http://schemas.microsoft.com/office/drawing/2014/main" id="{304E4A5E-3B76-1242-8796-099ED604452B}"/>
              </a:ext>
            </a:extLst>
          </p:cNvPr>
          <p:cNvSpPr>
            <a:spLocks/>
          </p:cNvSpPr>
          <p:nvPr/>
        </p:nvSpPr>
        <p:spPr bwMode="auto">
          <a:xfrm>
            <a:off x="2425295" y="1331490"/>
            <a:ext cx="294713" cy="739610"/>
          </a:xfrm>
          <a:custGeom>
            <a:avLst/>
            <a:gdLst>
              <a:gd name="T0" fmla="*/ 0 w 21600"/>
              <a:gd name="T1" fmla="*/ 2147483647 h 21247"/>
              <a:gd name="T2" fmla="*/ 2147483647 w 21600"/>
              <a:gd name="T3" fmla="*/ 0 h 21247"/>
              <a:gd name="T4" fmla="*/ 2147483647 w 21600"/>
              <a:gd name="T5" fmla="*/ 2147483647 h 212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247" fill="none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</a:path>
              <a:path w="21600" h="21247" stroke="0" extrusionOk="0">
                <a:moveTo>
                  <a:pt x="-1" y="21246"/>
                </a:moveTo>
                <a:cubicBezTo>
                  <a:pt x="-1" y="10818"/>
                  <a:pt x="7451" y="1878"/>
                  <a:pt x="17710" y="0"/>
                </a:cubicBezTo>
                <a:lnTo>
                  <a:pt x="21600" y="21247"/>
                </a:lnTo>
                <a:lnTo>
                  <a:pt x="-1" y="212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52" name="Arc 136">
            <a:extLst>
              <a:ext uri="{FF2B5EF4-FFF2-40B4-BE49-F238E27FC236}">
                <a16:creationId xmlns:a16="http://schemas.microsoft.com/office/drawing/2014/main" id="{13398CBF-55BB-C347-9F6A-7F01B9BAF7F2}"/>
              </a:ext>
            </a:extLst>
          </p:cNvPr>
          <p:cNvSpPr>
            <a:spLocks/>
          </p:cNvSpPr>
          <p:nvPr/>
        </p:nvSpPr>
        <p:spPr bwMode="auto">
          <a:xfrm>
            <a:off x="1989631" y="2697301"/>
            <a:ext cx="426511" cy="262972"/>
          </a:xfrm>
          <a:custGeom>
            <a:avLst/>
            <a:gdLst>
              <a:gd name="T0" fmla="*/ 0 w 21600"/>
              <a:gd name="T1" fmla="*/ 2147483647 h 17069"/>
              <a:gd name="T2" fmla="*/ 2147483647 w 21600"/>
              <a:gd name="T3" fmla="*/ 0 h 17069"/>
              <a:gd name="T4" fmla="*/ 2147483647 w 21600"/>
              <a:gd name="T5" fmla="*/ 2147483647 h 170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7069" fill="none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</a:path>
              <a:path w="21600" h="17069" stroke="0" extrusionOk="0">
                <a:moveTo>
                  <a:pt x="-1" y="17068"/>
                </a:moveTo>
                <a:cubicBezTo>
                  <a:pt x="-1" y="10392"/>
                  <a:pt x="3087" y="4091"/>
                  <a:pt x="8363" y="0"/>
                </a:cubicBezTo>
                <a:lnTo>
                  <a:pt x="21600" y="17069"/>
                </a:lnTo>
                <a:lnTo>
                  <a:pt x="-1" y="1706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53" name="Arc 137">
            <a:extLst>
              <a:ext uri="{FF2B5EF4-FFF2-40B4-BE49-F238E27FC236}">
                <a16:creationId xmlns:a16="http://schemas.microsoft.com/office/drawing/2014/main" id="{7EA8ACB6-F506-664C-885E-352CC833F768}"/>
              </a:ext>
            </a:extLst>
          </p:cNvPr>
          <p:cNvSpPr>
            <a:spLocks/>
          </p:cNvSpPr>
          <p:nvPr/>
        </p:nvSpPr>
        <p:spPr bwMode="auto">
          <a:xfrm>
            <a:off x="1464270" y="3132850"/>
            <a:ext cx="424681" cy="264615"/>
          </a:xfrm>
          <a:custGeom>
            <a:avLst/>
            <a:gdLst>
              <a:gd name="T0" fmla="*/ 0 w 21600"/>
              <a:gd name="T1" fmla="*/ 2147483647 h 17100"/>
              <a:gd name="T2" fmla="*/ 2147483647 w 21600"/>
              <a:gd name="T3" fmla="*/ 0 h 17100"/>
              <a:gd name="T4" fmla="*/ 2147483647 w 21600"/>
              <a:gd name="T5" fmla="*/ 2147483647 h 171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7100" fill="none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</a:path>
              <a:path w="21600" h="17100" stroke="0" extrusionOk="0">
                <a:moveTo>
                  <a:pt x="-1" y="17099"/>
                </a:moveTo>
                <a:cubicBezTo>
                  <a:pt x="-1" y="10405"/>
                  <a:pt x="3103" y="4090"/>
                  <a:pt x="8403" y="0"/>
                </a:cubicBezTo>
                <a:lnTo>
                  <a:pt x="21600" y="17100"/>
                </a:lnTo>
                <a:lnTo>
                  <a:pt x="-1" y="17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54" name="Arc 138">
            <a:extLst>
              <a:ext uri="{FF2B5EF4-FFF2-40B4-BE49-F238E27FC236}">
                <a16:creationId xmlns:a16="http://schemas.microsoft.com/office/drawing/2014/main" id="{ABCBCA2A-FCB9-B14C-92FA-A57976F40CF6}"/>
              </a:ext>
            </a:extLst>
          </p:cNvPr>
          <p:cNvSpPr>
            <a:spLocks/>
          </p:cNvSpPr>
          <p:nvPr/>
        </p:nvSpPr>
        <p:spPr bwMode="auto">
          <a:xfrm rot="10800000">
            <a:off x="1942037" y="4288283"/>
            <a:ext cx="596750" cy="289270"/>
          </a:xfrm>
          <a:custGeom>
            <a:avLst/>
            <a:gdLst>
              <a:gd name="T0" fmla="*/ 2147483647 w 19610"/>
              <a:gd name="T1" fmla="*/ 0 h 18679"/>
              <a:gd name="T2" fmla="*/ 2147483647 w 19610"/>
              <a:gd name="T3" fmla="*/ 2147483647 h 18679"/>
              <a:gd name="T4" fmla="*/ 0 w 19610"/>
              <a:gd name="T5" fmla="*/ 2147483647 h 186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10" h="18679" fill="none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</a:path>
              <a:path w="19610" h="18679" stroke="0" extrusionOk="0">
                <a:moveTo>
                  <a:pt x="10846" y="0"/>
                </a:moveTo>
                <a:cubicBezTo>
                  <a:pt x="14688" y="2230"/>
                  <a:pt x="17748" y="5591"/>
                  <a:pt x="19610" y="9623"/>
                </a:cubicBezTo>
                <a:lnTo>
                  <a:pt x="0" y="18679"/>
                </a:lnTo>
                <a:lnTo>
                  <a:pt x="10846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55" name="Arc 139">
            <a:extLst>
              <a:ext uri="{FF2B5EF4-FFF2-40B4-BE49-F238E27FC236}">
                <a16:creationId xmlns:a16="http://schemas.microsoft.com/office/drawing/2014/main" id="{C1783983-BC6F-6B46-AAEC-2D94DCFC7999}"/>
              </a:ext>
            </a:extLst>
          </p:cNvPr>
          <p:cNvSpPr>
            <a:spLocks/>
          </p:cNvSpPr>
          <p:nvPr/>
        </p:nvSpPr>
        <p:spPr bwMode="auto">
          <a:xfrm>
            <a:off x="8264654" y="2907680"/>
            <a:ext cx="426511" cy="774125"/>
          </a:xfrm>
          <a:custGeom>
            <a:avLst/>
            <a:gdLst>
              <a:gd name="T0" fmla="*/ 0 w 20950"/>
              <a:gd name="T1" fmla="*/ 2147483647 h 19717"/>
              <a:gd name="T2" fmla="*/ 2147483647 w 20950"/>
              <a:gd name="T3" fmla="*/ 0 h 19717"/>
              <a:gd name="T4" fmla="*/ 2147483647 w 20950"/>
              <a:gd name="T5" fmla="*/ 2147483647 h 197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950" h="19717" fill="none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</a:path>
              <a:path w="20950" h="19717" stroke="0" extrusionOk="0">
                <a:moveTo>
                  <a:pt x="-1" y="14458"/>
                </a:moveTo>
                <a:cubicBezTo>
                  <a:pt x="1612" y="8034"/>
                  <a:pt x="6083" y="2704"/>
                  <a:pt x="12129" y="-1"/>
                </a:cubicBezTo>
                <a:lnTo>
                  <a:pt x="20950" y="19717"/>
                </a:lnTo>
                <a:lnTo>
                  <a:pt x="-1" y="1445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56" name="Line 140">
            <a:extLst>
              <a:ext uri="{FF2B5EF4-FFF2-40B4-BE49-F238E27FC236}">
                <a16:creationId xmlns:a16="http://schemas.microsoft.com/office/drawing/2014/main" id="{4B3C392C-7835-1F48-BA4E-A4E2249E44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55091" y="3821508"/>
            <a:ext cx="536343" cy="917116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57" name="Arc 141">
            <a:extLst>
              <a:ext uri="{FF2B5EF4-FFF2-40B4-BE49-F238E27FC236}">
                <a16:creationId xmlns:a16="http://schemas.microsoft.com/office/drawing/2014/main" id="{A26BFE98-1C07-1A41-89AD-419890B9D421}"/>
              </a:ext>
            </a:extLst>
          </p:cNvPr>
          <p:cNvSpPr>
            <a:spLocks/>
          </p:cNvSpPr>
          <p:nvPr/>
        </p:nvSpPr>
        <p:spPr bwMode="auto">
          <a:xfrm>
            <a:off x="9628391" y="3226533"/>
            <a:ext cx="660818" cy="276121"/>
          </a:xfrm>
          <a:custGeom>
            <a:avLst/>
            <a:gdLst>
              <a:gd name="T0" fmla="*/ 2147483647 w 21600"/>
              <a:gd name="T1" fmla="*/ 2147483647 h 20100"/>
              <a:gd name="T2" fmla="*/ 2147483647 w 21600"/>
              <a:gd name="T3" fmla="*/ 0 h 20100"/>
              <a:gd name="T4" fmla="*/ 2147483647 w 21600"/>
              <a:gd name="T5" fmla="*/ 2147483647 h 201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100" fill="none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</a:path>
              <a:path w="21600" h="20100" stroke="0" extrusionOk="0">
                <a:moveTo>
                  <a:pt x="3" y="20099"/>
                </a:moveTo>
                <a:cubicBezTo>
                  <a:pt x="1" y="19980"/>
                  <a:pt x="0" y="19860"/>
                  <a:pt x="0" y="19740"/>
                </a:cubicBezTo>
                <a:cubicBezTo>
                  <a:pt x="0" y="11202"/>
                  <a:pt x="5028" y="3466"/>
                  <a:pt x="12831" y="0"/>
                </a:cubicBezTo>
                <a:lnTo>
                  <a:pt x="21600" y="19740"/>
                </a:lnTo>
                <a:lnTo>
                  <a:pt x="3" y="20099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262" name="Line 142">
            <a:extLst>
              <a:ext uri="{FF2B5EF4-FFF2-40B4-BE49-F238E27FC236}">
                <a16:creationId xmlns:a16="http://schemas.microsoft.com/office/drawing/2014/main" id="{73E3247A-CACD-A248-9641-69F2CBE1BB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62020" y="3732755"/>
            <a:ext cx="87865" cy="23996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40159" name="Arc 143">
            <a:extLst>
              <a:ext uri="{FF2B5EF4-FFF2-40B4-BE49-F238E27FC236}">
                <a16:creationId xmlns:a16="http://schemas.microsoft.com/office/drawing/2014/main" id="{1380E4A9-D694-C847-B9BB-CB597B79105F}"/>
              </a:ext>
            </a:extLst>
          </p:cNvPr>
          <p:cNvSpPr>
            <a:spLocks/>
          </p:cNvSpPr>
          <p:nvPr/>
        </p:nvSpPr>
        <p:spPr bwMode="auto">
          <a:xfrm>
            <a:off x="7878414" y="4373749"/>
            <a:ext cx="1609028" cy="488143"/>
          </a:xfrm>
          <a:custGeom>
            <a:avLst/>
            <a:gdLst>
              <a:gd name="T0" fmla="*/ 2147483647 w 21600"/>
              <a:gd name="T1" fmla="*/ 0 h 21273"/>
              <a:gd name="T2" fmla="*/ 2147483647 w 21600"/>
              <a:gd name="T3" fmla="*/ 2147483647 h 21273"/>
              <a:gd name="T4" fmla="*/ 0 w 21600"/>
              <a:gd name="T5" fmla="*/ 0 h 212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273" fill="none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</a:path>
              <a:path w="21600" h="21273" stroke="0" extrusionOk="0">
                <a:moveTo>
                  <a:pt x="21600" y="0"/>
                </a:moveTo>
                <a:cubicBezTo>
                  <a:pt x="21600" y="10485"/>
                  <a:pt x="14069" y="19456"/>
                  <a:pt x="3743" y="21273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0" name="Line 144">
            <a:extLst>
              <a:ext uri="{FF2B5EF4-FFF2-40B4-BE49-F238E27FC236}">
                <a16:creationId xmlns:a16="http://schemas.microsoft.com/office/drawing/2014/main" id="{2484D1BF-98C2-0245-B062-5A3E4B4548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26419" y="4516741"/>
            <a:ext cx="1447942" cy="782342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1" name="Arc 145">
            <a:extLst>
              <a:ext uri="{FF2B5EF4-FFF2-40B4-BE49-F238E27FC236}">
                <a16:creationId xmlns:a16="http://schemas.microsoft.com/office/drawing/2014/main" id="{91A2DF57-7ECD-FE4C-88DC-ECD5233C1825}"/>
              </a:ext>
            </a:extLst>
          </p:cNvPr>
          <p:cNvSpPr>
            <a:spLocks/>
          </p:cNvSpPr>
          <p:nvPr/>
        </p:nvSpPr>
        <p:spPr bwMode="auto">
          <a:xfrm>
            <a:off x="10618703" y="3745904"/>
            <a:ext cx="640683" cy="869452"/>
          </a:xfrm>
          <a:custGeom>
            <a:avLst/>
            <a:gdLst>
              <a:gd name="T0" fmla="*/ 0 w 39405"/>
              <a:gd name="T1" fmla="*/ 2147483647 h 42512"/>
              <a:gd name="T2" fmla="*/ 2147483647 w 39405"/>
              <a:gd name="T3" fmla="*/ 2147483647 h 42512"/>
              <a:gd name="T4" fmla="*/ 2147483647 w 39405"/>
              <a:gd name="T5" fmla="*/ 2147483647 h 425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05" h="42512" fill="none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</a:path>
              <a:path w="39405" h="42512" stroke="0" extrusionOk="0">
                <a:moveTo>
                  <a:pt x="0" y="9371"/>
                </a:moveTo>
                <a:cubicBezTo>
                  <a:pt x="4029" y="3505"/>
                  <a:pt x="10688" y="-1"/>
                  <a:pt x="17805" y="-1"/>
                </a:cubicBezTo>
                <a:cubicBezTo>
                  <a:pt x="29734" y="0"/>
                  <a:pt x="39405" y="9670"/>
                  <a:pt x="39405" y="21600"/>
                </a:cubicBezTo>
                <a:cubicBezTo>
                  <a:pt x="39405" y="31446"/>
                  <a:pt x="32746" y="40046"/>
                  <a:pt x="23213" y="42511"/>
                </a:cubicBezTo>
                <a:lnTo>
                  <a:pt x="17805" y="21600"/>
                </a:lnTo>
                <a:lnTo>
                  <a:pt x="0" y="9371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2" name="Arc 146">
            <a:extLst>
              <a:ext uri="{FF2B5EF4-FFF2-40B4-BE49-F238E27FC236}">
                <a16:creationId xmlns:a16="http://schemas.microsoft.com/office/drawing/2014/main" id="{B1B0AD28-947A-8D4D-B52D-A5EF3EE29C67}"/>
              </a:ext>
            </a:extLst>
          </p:cNvPr>
          <p:cNvSpPr>
            <a:spLocks/>
          </p:cNvSpPr>
          <p:nvPr/>
        </p:nvSpPr>
        <p:spPr bwMode="auto">
          <a:xfrm rot="10800000">
            <a:off x="3192282" y="5054191"/>
            <a:ext cx="490579" cy="333646"/>
          </a:xfrm>
          <a:custGeom>
            <a:avLst/>
            <a:gdLst>
              <a:gd name="T0" fmla="*/ 0 w 31937"/>
              <a:gd name="T1" fmla="*/ 2147483647 h 21600"/>
              <a:gd name="T2" fmla="*/ 2147483647 w 31937"/>
              <a:gd name="T3" fmla="*/ 2147483647 h 21600"/>
              <a:gd name="T4" fmla="*/ 2147483647 w 3193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937" h="21600" fill="none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</a:path>
              <a:path w="31937" h="21600" stroke="0" extrusionOk="0">
                <a:moveTo>
                  <a:pt x="-1" y="14400"/>
                </a:moveTo>
                <a:cubicBezTo>
                  <a:pt x="3050" y="5770"/>
                  <a:pt x="11210" y="-1"/>
                  <a:pt x="20365" y="-1"/>
                </a:cubicBezTo>
                <a:cubicBezTo>
                  <a:pt x="24463" y="-1"/>
                  <a:pt x="28476" y="1165"/>
                  <a:pt x="31936" y="3361"/>
                </a:cubicBezTo>
                <a:lnTo>
                  <a:pt x="20365" y="21600"/>
                </a:lnTo>
                <a:lnTo>
                  <a:pt x="-1" y="14400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3" name="Line 147">
            <a:extLst>
              <a:ext uri="{FF2B5EF4-FFF2-40B4-BE49-F238E27FC236}">
                <a16:creationId xmlns:a16="http://schemas.microsoft.com/office/drawing/2014/main" id="{4848667D-2A67-9949-B665-D0173B9C6E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1779" y="5292510"/>
            <a:ext cx="102509" cy="345151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4" name="Arc 148">
            <a:extLst>
              <a:ext uri="{FF2B5EF4-FFF2-40B4-BE49-F238E27FC236}">
                <a16:creationId xmlns:a16="http://schemas.microsoft.com/office/drawing/2014/main" id="{3A6AEFF1-D6B3-2F4E-B7E0-F56A2D32A3F3}"/>
              </a:ext>
            </a:extLst>
          </p:cNvPr>
          <p:cNvSpPr>
            <a:spLocks/>
          </p:cNvSpPr>
          <p:nvPr/>
        </p:nvSpPr>
        <p:spPr bwMode="auto">
          <a:xfrm rot="10800000">
            <a:off x="4416901" y="5831603"/>
            <a:ext cx="1874453" cy="333645"/>
          </a:xfrm>
          <a:custGeom>
            <a:avLst/>
            <a:gdLst>
              <a:gd name="T0" fmla="*/ 0 w 31983"/>
              <a:gd name="T1" fmla="*/ 2147483647 h 21600"/>
              <a:gd name="T2" fmla="*/ 2147483647 w 31983"/>
              <a:gd name="T3" fmla="*/ 2147483647 h 21600"/>
              <a:gd name="T4" fmla="*/ 2147483647 w 31983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983" h="21600" fill="none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</a:path>
              <a:path w="31983" h="21600" stroke="0" extrusionOk="0">
                <a:moveTo>
                  <a:pt x="-1" y="14378"/>
                </a:moveTo>
                <a:cubicBezTo>
                  <a:pt x="3057" y="5759"/>
                  <a:pt x="11211" y="-1"/>
                  <a:pt x="20357" y="-1"/>
                </a:cubicBezTo>
                <a:cubicBezTo>
                  <a:pt x="24476" y="-1"/>
                  <a:pt x="28510" y="1178"/>
                  <a:pt x="31983" y="3395"/>
                </a:cubicBezTo>
                <a:lnTo>
                  <a:pt x="20357" y="21600"/>
                </a:lnTo>
                <a:lnTo>
                  <a:pt x="-1" y="14378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5" name="Arc 149">
            <a:extLst>
              <a:ext uri="{FF2B5EF4-FFF2-40B4-BE49-F238E27FC236}">
                <a16:creationId xmlns:a16="http://schemas.microsoft.com/office/drawing/2014/main" id="{DC56C3F2-894B-FB4F-B389-C05C0B0628D1}"/>
              </a:ext>
            </a:extLst>
          </p:cNvPr>
          <p:cNvSpPr>
            <a:spLocks/>
          </p:cNvSpPr>
          <p:nvPr/>
        </p:nvSpPr>
        <p:spPr bwMode="auto">
          <a:xfrm>
            <a:off x="6856984" y="5525897"/>
            <a:ext cx="620547" cy="294200"/>
          </a:xfrm>
          <a:custGeom>
            <a:avLst/>
            <a:gdLst>
              <a:gd name="T0" fmla="*/ 0 w 20286"/>
              <a:gd name="T1" fmla="*/ 2147483647 h 21516"/>
              <a:gd name="T2" fmla="*/ 2147483647 w 20286"/>
              <a:gd name="T3" fmla="*/ 0 h 21516"/>
              <a:gd name="T4" fmla="*/ 2147483647 w 20286"/>
              <a:gd name="T5" fmla="*/ 2147483647 h 215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86" h="21516" fill="none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</a:path>
              <a:path w="20286" h="21516" stroke="0" extrusionOk="0">
                <a:moveTo>
                  <a:pt x="0" y="14097"/>
                </a:moveTo>
                <a:cubicBezTo>
                  <a:pt x="2876" y="6232"/>
                  <a:pt x="10038" y="739"/>
                  <a:pt x="18379" y="0"/>
                </a:cubicBezTo>
                <a:lnTo>
                  <a:pt x="20286" y="21516"/>
                </a:lnTo>
                <a:lnTo>
                  <a:pt x="0" y="1409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6" name="Arc 150">
            <a:extLst>
              <a:ext uri="{FF2B5EF4-FFF2-40B4-BE49-F238E27FC236}">
                <a16:creationId xmlns:a16="http://schemas.microsoft.com/office/drawing/2014/main" id="{8CD8FCDB-C631-224B-87DE-6AF53066FC9D}"/>
              </a:ext>
            </a:extLst>
          </p:cNvPr>
          <p:cNvSpPr>
            <a:spLocks/>
          </p:cNvSpPr>
          <p:nvPr/>
        </p:nvSpPr>
        <p:spPr bwMode="auto">
          <a:xfrm rot="10800000">
            <a:off x="6146742" y="5001597"/>
            <a:ext cx="1134923" cy="728105"/>
          </a:xfrm>
          <a:custGeom>
            <a:avLst/>
            <a:gdLst>
              <a:gd name="T0" fmla="*/ 0 w 21385"/>
              <a:gd name="T1" fmla="*/ 2147483647 h 16647"/>
              <a:gd name="T2" fmla="*/ 2147483647 w 21385"/>
              <a:gd name="T3" fmla="*/ 0 h 16647"/>
              <a:gd name="T4" fmla="*/ 2147483647 w 21385"/>
              <a:gd name="T5" fmla="*/ 2147483647 h 166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85" h="16647" fill="none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</a:path>
              <a:path w="21385" h="16647" stroke="0" extrusionOk="0">
                <a:moveTo>
                  <a:pt x="-1" y="13607"/>
                </a:moveTo>
                <a:cubicBezTo>
                  <a:pt x="756" y="8281"/>
                  <a:pt x="3474" y="3428"/>
                  <a:pt x="7621" y="0"/>
                </a:cubicBezTo>
                <a:lnTo>
                  <a:pt x="21385" y="16647"/>
                </a:lnTo>
                <a:lnTo>
                  <a:pt x="-1" y="13607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7" name="Arc 151">
            <a:extLst>
              <a:ext uri="{FF2B5EF4-FFF2-40B4-BE49-F238E27FC236}">
                <a16:creationId xmlns:a16="http://schemas.microsoft.com/office/drawing/2014/main" id="{5BA63345-EF02-E945-84DF-055D40419734}"/>
              </a:ext>
            </a:extLst>
          </p:cNvPr>
          <p:cNvSpPr>
            <a:spLocks/>
          </p:cNvSpPr>
          <p:nvPr/>
        </p:nvSpPr>
        <p:spPr bwMode="auto">
          <a:xfrm>
            <a:off x="5033785" y="4723831"/>
            <a:ext cx="1004956" cy="294200"/>
          </a:xfrm>
          <a:custGeom>
            <a:avLst/>
            <a:gdLst>
              <a:gd name="T0" fmla="*/ 0 w 20282"/>
              <a:gd name="T1" fmla="*/ 2147483647 h 21515"/>
              <a:gd name="T2" fmla="*/ 2147483647 w 20282"/>
              <a:gd name="T3" fmla="*/ 0 h 21515"/>
              <a:gd name="T4" fmla="*/ 2147483647 w 20282"/>
              <a:gd name="T5" fmla="*/ 2147483647 h 215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82" h="21515" fill="none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</a:path>
              <a:path w="20282" h="21515" stroke="0" extrusionOk="0">
                <a:moveTo>
                  <a:pt x="0" y="14085"/>
                </a:moveTo>
                <a:cubicBezTo>
                  <a:pt x="2878" y="6228"/>
                  <a:pt x="10035" y="740"/>
                  <a:pt x="18369" y="-1"/>
                </a:cubicBezTo>
                <a:lnTo>
                  <a:pt x="20282" y="21515"/>
                </a:lnTo>
                <a:lnTo>
                  <a:pt x="0" y="14085"/>
                </a:lnTo>
                <a:close/>
              </a:path>
            </a:pathLst>
          </a:custGeom>
          <a:noFill/>
          <a:ln w="25400" cap="rnd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8" name="Arc 152">
            <a:extLst>
              <a:ext uri="{FF2B5EF4-FFF2-40B4-BE49-F238E27FC236}">
                <a16:creationId xmlns:a16="http://schemas.microsoft.com/office/drawing/2014/main" id="{2D1CE4DB-338A-BD43-B6B1-04E14E6971B6}"/>
              </a:ext>
            </a:extLst>
          </p:cNvPr>
          <p:cNvSpPr>
            <a:spLocks/>
          </p:cNvSpPr>
          <p:nvPr/>
        </p:nvSpPr>
        <p:spPr bwMode="auto">
          <a:xfrm>
            <a:off x="8711301" y="1571451"/>
            <a:ext cx="658987" cy="295844"/>
          </a:xfrm>
          <a:custGeom>
            <a:avLst/>
            <a:gdLst>
              <a:gd name="T0" fmla="*/ 0 w 31541"/>
              <a:gd name="T1" fmla="*/ 2147483647 h 21600"/>
              <a:gd name="T2" fmla="*/ 2147483647 w 31541"/>
              <a:gd name="T3" fmla="*/ 2147483647 h 21600"/>
              <a:gd name="T4" fmla="*/ 2147483647 w 3154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541" h="21600" fill="none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</a:path>
              <a:path w="31541" h="21600" stroke="0" extrusionOk="0">
                <a:moveTo>
                  <a:pt x="0" y="2474"/>
                </a:moveTo>
                <a:cubicBezTo>
                  <a:pt x="3096" y="849"/>
                  <a:pt x="6541" y="-1"/>
                  <a:pt x="10038" y="-1"/>
                </a:cubicBezTo>
                <a:cubicBezTo>
                  <a:pt x="21175" y="-1"/>
                  <a:pt x="30487" y="8468"/>
                  <a:pt x="31541" y="19556"/>
                </a:cubicBezTo>
                <a:lnTo>
                  <a:pt x="10038" y="21600"/>
                </a:lnTo>
                <a:lnTo>
                  <a:pt x="0" y="2474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40169" name="Arc 153">
            <a:hlinkClick r:id="rId3" action="ppaction://hlinkfile"/>
            <a:extLst>
              <a:ext uri="{FF2B5EF4-FFF2-40B4-BE49-F238E27FC236}">
                <a16:creationId xmlns:a16="http://schemas.microsoft.com/office/drawing/2014/main" id="{6E4EB7E5-A0D8-AA40-AF3B-CA2B3ED176A0}"/>
              </a:ext>
            </a:extLst>
          </p:cNvPr>
          <p:cNvSpPr>
            <a:spLocks/>
          </p:cNvSpPr>
          <p:nvPr/>
        </p:nvSpPr>
        <p:spPr bwMode="auto">
          <a:xfrm>
            <a:off x="6939357" y="1057012"/>
            <a:ext cx="657156" cy="295844"/>
          </a:xfrm>
          <a:custGeom>
            <a:avLst/>
            <a:gdLst>
              <a:gd name="T0" fmla="*/ 0 w 31489"/>
              <a:gd name="T1" fmla="*/ 2147483647 h 21600"/>
              <a:gd name="T2" fmla="*/ 2147483647 w 31489"/>
              <a:gd name="T3" fmla="*/ 2147483647 h 21600"/>
              <a:gd name="T4" fmla="*/ 2147483647 w 31489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489" h="21600" fill="none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</a:path>
              <a:path w="31489" h="21600" stroke="0" extrusionOk="0">
                <a:moveTo>
                  <a:pt x="-1" y="2446"/>
                </a:moveTo>
                <a:cubicBezTo>
                  <a:pt x="3082" y="839"/>
                  <a:pt x="6508" y="-1"/>
                  <a:pt x="9985" y="-1"/>
                </a:cubicBezTo>
                <a:cubicBezTo>
                  <a:pt x="21124" y="-1"/>
                  <a:pt x="30437" y="8471"/>
                  <a:pt x="31488" y="19561"/>
                </a:cubicBezTo>
                <a:lnTo>
                  <a:pt x="9985" y="21600"/>
                </a:lnTo>
                <a:lnTo>
                  <a:pt x="-1" y="2446"/>
                </a:lnTo>
                <a:close/>
              </a:path>
            </a:pathLst>
          </a:custGeom>
          <a:noFill/>
          <a:ln w="25400" cap="rnd">
            <a:solidFill>
              <a:srgbClr val="C041FF"/>
            </a:solidFill>
            <a:round/>
            <a:headEnd type="stealth" w="med" len="med"/>
            <a:tailEnd type="none" w="sm" len="sm"/>
          </a:ln>
          <a:effectLst>
            <a:prstShdw prst="shdw17" dist="17961" dir="2700000">
              <a:srgbClr val="732799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274" name="Rectangle 154">
            <a:extLst>
              <a:ext uri="{FF2B5EF4-FFF2-40B4-BE49-F238E27FC236}">
                <a16:creationId xmlns:a16="http://schemas.microsoft.com/office/drawing/2014/main" id="{CDD34999-835B-7D49-ADD1-9017AC945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582" y="2919185"/>
            <a:ext cx="2209439" cy="35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896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cytoplasme</a:t>
            </a:r>
          </a:p>
        </p:txBody>
      </p:sp>
      <p:sp>
        <p:nvSpPr>
          <p:cNvPr id="3461275" name="Rectangle 155">
            <a:extLst>
              <a:ext uri="{FF2B5EF4-FFF2-40B4-BE49-F238E27FC236}">
                <a16:creationId xmlns:a16="http://schemas.microsoft.com/office/drawing/2014/main" id="{64AAC07F-4B95-7748-B71D-2A7722816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483" y="2603618"/>
            <a:ext cx="2211269" cy="28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422" b="1">
                <a:solidFill>
                  <a:schemeClr val="hlink"/>
                </a:solidFill>
                <a:latin typeface="Century Gothic" panose="020B0502020202020204" pitchFamily="34" charset="0"/>
              </a:rPr>
              <a:t>pénétration</a:t>
            </a:r>
          </a:p>
        </p:txBody>
      </p:sp>
      <p:sp>
        <p:nvSpPr>
          <p:cNvPr id="3461276" name="Rectangle 156">
            <a:extLst>
              <a:ext uri="{FF2B5EF4-FFF2-40B4-BE49-F238E27FC236}">
                <a16:creationId xmlns:a16="http://schemas.microsoft.com/office/drawing/2014/main" id="{A86ECFCB-9627-A648-A219-18941C62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624" y="1622402"/>
            <a:ext cx="2213099" cy="255559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185" b="1">
                <a:solidFill>
                  <a:srgbClr val="FFCCFF"/>
                </a:solidFill>
                <a:latin typeface="Century Gothic" panose="020B0502020202020204" pitchFamily="34" charset="0"/>
              </a:rPr>
              <a:t>Récepteur CD4</a:t>
            </a:r>
          </a:p>
        </p:txBody>
      </p:sp>
      <p:sp>
        <p:nvSpPr>
          <p:cNvPr id="3461277" name="Rectangle 157">
            <a:extLst>
              <a:ext uri="{FF2B5EF4-FFF2-40B4-BE49-F238E27FC236}">
                <a16:creationId xmlns:a16="http://schemas.microsoft.com/office/drawing/2014/main" id="{02938156-4BAF-EC40-8F77-7D7C1F736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499" y="2291339"/>
            <a:ext cx="2564559" cy="2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067" b="1">
                <a:latin typeface="Century Gothic" panose="020B0502020202020204" pitchFamily="34" charset="0"/>
              </a:rPr>
              <a:t>Co-récepteurs </a:t>
            </a:r>
          </a:p>
        </p:txBody>
      </p:sp>
      <p:sp>
        <p:nvSpPr>
          <p:cNvPr id="3461278" name="Rectangle 158">
            <a:extLst>
              <a:ext uri="{FF2B5EF4-FFF2-40B4-BE49-F238E27FC236}">
                <a16:creationId xmlns:a16="http://schemas.microsoft.com/office/drawing/2014/main" id="{ED58A4AD-30BE-0947-A8DD-008EE81D8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05" y="1408738"/>
            <a:ext cx="2211269" cy="57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422" b="1" dirty="0">
                <a:solidFill>
                  <a:schemeClr val="hlink"/>
                </a:solidFill>
                <a:latin typeface="Century Gothic" panose="020B0502020202020204" pitchFamily="34" charset="0"/>
              </a:rPr>
              <a:t>adhésion</a:t>
            </a:r>
          </a:p>
          <a:p>
            <a:pPr algn="ctr">
              <a:spcBef>
                <a:spcPct val="50000"/>
              </a:spcBef>
            </a:pPr>
            <a:r>
              <a:rPr lang="fr-FR" altLang="fr-FR" sz="1422" b="1" dirty="0">
                <a:solidFill>
                  <a:schemeClr val="hlink"/>
                </a:solidFill>
                <a:latin typeface="Century Gothic" panose="020B0502020202020204" pitchFamily="34" charset="0"/>
              </a:rPr>
              <a:t>fusion</a:t>
            </a:r>
          </a:p>
        </p:txBody>
      </p:sp>
      <p:sp>
        <p:nvSpPr>
          <p:cNvPr id="3461279" name="Rectangle 159">
            <a:extLst>
              <a:ext uri="{FF2B5EF4-FFF2-40B4-BE49-F238E27FC236}">
                <a16:creationId xmlns:a16="http://schemas.microsoft.com/office/drawing/2014/main" id="{80D8DBE3-1CA6-2E4B-AB7A-8C65CEAA2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756" y="4602208"/>
            <a:ext cx="2507813" cy="2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067" b="1">
                <a:latin typeface="Century Gothic" panose="020B0502020202020204" pitchFamily="34" charset="0"/>
              </a:rPr>
              <a:t>ADN viral linéaire non intégré</a:t>
            </a:r>
          </a:p>
        </p:txBody>
      </p:sp>
      <p:sp>
        <p:nvSpPr>
          <p:cNvPr id="3461280" name="Rectangle 160">
            <a:extLst>
              <a:ext uri="{FF2B5EF4-FFF2-40B4-BE49-F238E27FC236}">
                <a16:creationId xmlns:a16="http://schemas.microsoft.com/office/drawing/2014/main" id="{D18F699A-2027-8D45-ADFF-274F2523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974" y="4306364"/>
            <a:ext cx="2401643" cy="2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067" b="1">
                <a:latin typeface="Century Gothic" charset="0"/>
                <a:ea typeface="ＭＳ Ｐゴシック" charset="0"/>
              </a:rPr>
              <a:t>avec 1 ou 2 LTR</a:t>
            </a:r>
          </a:p>
        </p:txBody>
      </p:sp>
      <p:sp>
        <p:nvSpPr>
          <p:cNvPr id="3461281" name="Rectangle 161">
            <a:extLst>
              <a:ext uri="{FF2B5EF4-FFF2-40B4-BE49-F238E27FC236}">
                <a16:creationId xmlns:a16="http://schemas.microsoft.com/office/drawing/2014/main" id="{014688B7-2D29-C94C-9E7B-44FFB3C44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575" y="4837239"/>
            <a:ext cx="2209438" cy="2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067" b="1">
                <a:latin typeface="Century Gothic" panose="020B0502020202020204" pitchFamily="34" charset="0"/>
              </a:rPr>
              <a:t>ARNm non épissé</a:t>
            </a:r>
          </a:p>
        </p:txBody>
      </p:sp>
      <p:sp>
        <p:nvSpPr>
          <p:cNvPr id="3461282" name="Rectangle 162">
            <a:extLst>
              <a:ext uri="{FF2B5EF4-FFF2-40B4-BE49-F238E27FC236}">
                <a16:creationId xmlns:a16="http://schemas.microsoft.com/office/drawing/2014/main" id="{70B167E1-1423-334B-82F5-13F7564C4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5630" y="5991030"/>
            <a:ext cx="2211269" cy="2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067" b="1">
                <a:latin typeface="Century Gothic" panose="020B0502020202020204" pitchFamily="34" charset="0"/>
              </a:rPr>
              <a:t>ARNm multi-épissé</a:t>
            </a:r>
          </a:p>
        </p:txBody>
      </p:sp>
      <p:sp>
        <p:nvSpPr>
          <p:cNvPr id="3461283" name="Rectangle 163">
            <a:extLst>
              <a:ext uri="{FF2B5EF4-FFF2-40B4-BE49-F238E27FC236}">
                <a16:creationId xmlns:a16="http://schemas.microsoft.com/office/drawing/2014/main" id="{C13B0CE3-BDBD-A44F-AC36-82E1D6D28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434" y="5677107"/>
            <a:ext cx="2213099" cy="28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422" b="1">
                <a:solidFill>
                  <a:schemeClr val="hlink"/>
                </a:solidFill>
                <a:latin typeface="Century Gothic" charset="0"/>
                <a:ea typeface="ＭＳ Ｐゴシック" charset="0"/>
              </a:rPr>
              <a:t>transcription</a:t>
            </a:r>
          </a:p>
        </p:txBody>
      </p:sp>
      <p:sp>
        <p:nvSpPr>
          <p:cNvPr id="3461284" name="Rectangle 164">
            <a:extLst>
              <a:ext uri="{FF2B5EF4-FFF2-40B4-BE49-F238E27FC236}">
                <a16:creationId xmlns:a16="http://schemas.microsoft.com/office/drawing/2014/main" id="{A172CF86-0B3D-DF49-B0AC-88C371E33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117" y="683920"/>
            <a:ext cx="2566389" cy="32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422" b="1" dirty="0">
                <a:latin typeface="Century Gothic" charset="0"/>
                <a:ea typeface="ＭＳ Ｐゴシック" charset="0"/>
              </a:rPr>
              <a:t>particule virale mature</a:t>
            </a:r>
          </a:p>
        </p:txBody>
      </p:sp>
      <p:sp>
        <p:nvSpPr>
          <p:cNvPr id="3461285" name="Rectangle 165">
            <a:extLst>
              <a:ext uri="{FF2B5EF4-FFF2-40B4-BE49-F238E27FC236}">
                <a16:creationId xmlns:a16="http://schemas.microsoft.com/office/drawing/2014/main" id="{004CC694-09D7-8B40-8DF8-11A3D3DAF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799" y="1880444"/>
            <a:ext cx="2932493" cy="28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2694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422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membrane cellulaire</a:t>
            </a:r>
          </a:p>
        </p:txBody>
      </p:sp>
      <p:sp>
        <p:nvSpPr>
          <p:cNvPr id="3461286" name="Rectangle 166">
            <a:extLst>
              <a:ext uri="{FF2B5EF4-FFF2-40B4-BE49-F238E27FC236}">
                <a16:creationId xmlns:a16="http://schemas.microsoft.com/office/drawing/2014/main" id="{2A315A4B-BB88-0143-9D61-05ACAA24C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5237" y="5685324"/>
            <a:ext cx="1396688" cy="35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896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noyau</a:t>
            </a:r>
          </a:p>
        </p:txBody>
      </p:sp>
      <p:sp>
        <p:nvSpPr>
          <p:cNvPr id="3461287" name="Rectangle 167">
            <a:extLst>
              <a:ext uri="{FF2B5EF4-FFF2-40B4-BE49-F238E27FC236}">
                <a16:creationId xmlns:a16="http://schemas.microsoft.com/office/drawing/2014/main" id="{A4B6F586-79C6-5F40-BD0B-AC468A816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2798" y="2505004"/>
            <a:ext cx="1852486" cy="28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422" b="1">
                <a:solidFill>
                  <a:schemeClr val="hlink"/>
                </a:solidFill>
                <a:latin typeface="Century Gothic" charset="0"/>
                <a:ea typeface="ＭＳ Ｐゴシック" charset="0"/>
              </a:rPr>
              <a:t>assemblage</a:t>
            </a:r>
          </a:p>
        </p:txBody>
      </p:sp>
      <p:sp>
        <p:nvSpPr>
          <p:cNvPr id="3461288" name="Rectangle 168">
            <a:extLst>
              <a:ext uri="{FF2B5EF4-FFF2-40B4-BE49-F238E27FC236}">
                <a16:creationId xmlns:a16="http://schemas.microsoft.com/office/drawing/2014/main" id="{9167C2FE-DCFF-304F-B614-F23DD86A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737" y="3777131"/>
            <a:ext cx="1852486" cy="28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422" b="1">
                <a:solidFill>
                  <a:schemeClr val="hlink"/>
                </a:solidFill>
                <a:latin typeface="Century Gothic" charset="0"/>
                <a:ea typeface="ＭＳ Ｐゴシック" charset="0"/>
              </a:rPr>
              <a:t>traduction</a:t>
            </a:r>
          </a:p>
        </p:txBody>
      </p:sp>
      <p:sp>
        <p:nvSpPr>
          <p:cNvPr id="3461289" name="Rectangle 169">
            <a:extLst>
              <a:ext uri="{FF2B5EF4-FFF2-40B4-BE49-F238E27FC236}">
                <a16:creationId xmlns:a16="http://schemas.microsoft.com/office/drawing/2014/main" id="{90530044-C535-AD49-B247-CC5FC31D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033" y="5392768"/>
            <a:ext cx="2432762" cy="2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067" b="1">
                <a:latin typeface="Century Gothic" panose="020B0502020202020204" pitchFamily="34" charset="0"/>
              </a:rPr>
              <a:t>complexe de pré-intégration</a:t>
            </a:r>
          </a:p>
        </p:txBody>
      </p:sp>
      <p:sp>
        <p:nvSpPr>
          <p:cNvPr id="3461290" name="Rectangle 170">
            <a:extLst>
              <a:ext uri="{FF2B5EF4-FFF2-40B4-BE49-F238E27FC236}">
                <a16:creationId xmlns:a16="http://schemas.microsoft.com/office/drawing/2014/main" id="{4D31B589-F17E-6342-AE4E-EEAD82E03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212" y="6064991"/>
            <a:ext cx="2213100" cy="2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067" b="1">
                <a:latin typeface="Century Gothic" panose="020B0502020202020204" pitchFamily="34" charset="0"/>
              </a:rPr>
              <a:t>ADN proviral intégré</a:t>
            </a:r>
          </a:p>
        </p:txBody>
      </p:sp>
      <p:sp>
        <p:nvSpPr>
          <p:cNvPr id="3461291" name="Rectangle 171">
            <a:extLst>
              <a:ext uri="{FF2B5EF4-FFF2-40B4-BE49-F238E27FC236}">
                <a16:creationId xmlns:a16="http://schemas.microsoft.com/office/drawing/2014/main" id="{E55B192B-CA54-EE42-B112-7A9F14A4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649" y="4633434"/>
            <a:ext cx="1323467" cy="38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067" b="1">
                <a:solidFill>
                  <a:schemeClr val="tx2"/>
                </a:solidFill>
                <a:latin typeface="Century Gothic" panose="020B0502020202020204" pitchFamily="34" charset="0"/>
              </a:rPr>
              <a:t>protéines de régulation</a:t>
            </a:r>
          </a:p>
        </p:txBody>
      </p:sp>
      <p:sp>
        <p:nvSpPr>
          <p:cNvPr id="40188" name="Line 172">
            <a:extLst>
              <a:ext uri="{FF2B5EF4-FFF2-40B4-BE49-F238E27FC236}">
                <a16:creationId xmlns:a16="http://schemas.microsoft.com/office/drawing/2014/main" id="{DC3B033A-5C72-544C-AE51-DBB582922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8273" y="3826439"/>
            <a:ext cx="0" cy="156139"/>
          </a:xfrm>
          <a:prstGeom prst="line">
            <a:avLst/>
          </a:prstGeom>
          <a:noFill/>
          <a:ln w="25400">
            <a:solidFill>
              <a:srgbClr val="980098"/>
            </a:solidFill>
            <a:round/>
            <a:headEnd type="none" w="sm" len="sm"/>
            <a:tailEnd type="stealth" w="med" len="med"/>
          </a:ln>
          <a:effectLst>
            <a:prstShdw prst="shdw17" dist="17961" dir="2700000">
              <a:srgbClr val="5B005B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293" name="Rectangle 173">
            <a:extLst>
              <a:ext uri="{FF2B5EF4-FFF2-40B4-BE49-F238E27FC236}">
                <a16:creationId xmlns:a16="http://schemas.microsoft.com/office/drawing/2014/main" id="{AACBD993-3578-1245-8E58-4CB427377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105" y="820336"/>
            <a:ext cx="1554111" cy="40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896" b="1" dirty="0">
                <a:latin typeface="Century Gothic" charset="0"/>
                <a:ea typeface="ＭＳ Ｐゴシック" charset="0"/>
              </a:rPr>
              <a:t>VIH</a:t>
            </a:r>
          </a:p>
        </p:txBody>
      </p:sp>
      <p:sp>
        <p:nvSpPr>
          <p:cNvPr id="3461294" name="Rectangle 174">
            <a:extLst>
              <a:ext uri="{FF2B5EF4-FFF2-40B4-BE49-F238E27FC236}">
                <a16:creationId xmlns:a16="http://schemas.microsoft.com/office/drawing/2014/main" id="{717241B3-4AE6-DC47-996B-5C64D8508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379" y="5105142"/>
            <a:ext cx="2401643" cy="23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067" b="1">
                <a:latin typeface="Century Gothic" charset="0"/>
                <a:ea typeface="ＭＳ Ｐゴシック" charset="0"/>
              </a:rPr>
              <a:t>ADN viraux circulaires</a:t>
            </a:r>
          </a:p>
        </p:txBody>
      </p:sp>
      <p:sp>
        <p:nvSpPr>
          <p:cNvPr id="3461295" name="Rectangle 175">
            <a:extLst>
              <a:ext uri="{FF2B5EF4-FFF2-40B4-BE49-F238E27FC236}">
                <a16:creationId xmlns:a16="http://schemas.microsoft.com/office/drawing/2014/main" id="{7845C53A-F2BF-4E4B-8FA4-7A14AD69E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267" y="1298618"/>
            <a:ext cx="1991606" cy="28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1422" b="1">
                <a:solidFill>
                  <a:schemeClr val="hlink"/>
                </a:solidFill>
                <a:latin typeface="Century Gothic" charset="0"/>
                <a:ea typeface="ＭＳ Ｐゴシック" charset="0"/>
              </a:rPr>
              <a:t>bourgeonnement</a:t>
            </a:r>
          </a:p>
        </p:txBody>
      </p:sp>
      <p:sp>
        <p:nvSpPr>
          <p:cNvPr id="3461296" name="Oval 176">
            <a:extLst>
              <a:ext uri="{FF2B5EF4-FFF2-40B4-BE49-F238E27FC236}">
                <a16:creationId xmlns:a16="http://schemas.microsoft.com/office/drawing/2014/main" id="{B95D86F9-8C92-B949-B13F-A5F442D84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230" y="943606"/>
            <a:ext cx="746852" cy="645926"/>
          </a:xfrm>
          <a:prstGeom prst="ellipse">
            <a:avLst/>
          </a:prstGeom>
          <a:solidFill>
            <a:srgbClr val="43005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193" name="Group 177">
            <a:extLst>
              <a:ext uri="{FF2B5EF4-FFF2-40B4-BE49-F238E27FC236}">
                <a16:creationId xmlns:a16="http://schemas.microsoft.com/office/drawing/2014/main" id="{AD28C4DD-2ABD-7840-B492-C2BF68FCADCD}"/>
              </a:ext>
            </a:extLst>
          </p:cNvPr>
          <p:cNvGrpSpPr>
            <a:grpSpLocks/>
          </p:cNvGrpSpPr>
          <p:nvPr/>
        </p:nvGrpSpPr>
        <p:grpSpPr bwMode="auto">
          <a:xfrm>
            <a:off x="3014722" y="938675"/>
            <a:ext cx="102509" cy="134773"/>
            <a:chOff x="3086" y="719"/>
            <a:chExt cx="56" cy="82"/>
          </a:xfrm>
        </p:grpSpPr>
        <p:grpSp>
          <p:nvGrpSpPr>
            <p:cNvPr id="40325" name="Group 178">
              <a:extLst>
                <a:ext uri="{FF2B5EF4-FFF2-40B4-BE49-F238E27FC236}">
                  <a16:creationId xmlns:a16="http://schemas.microsoft.com/office/drawing/2014/main" id="{989568EB-017A-3D40-AC34-4C66E2FF68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6" y="719"/>
              <a:ext cx="50" cy="51"/>
              <a:chOff x="3086" y="719"/>
              <a:chExt cx="50" cy="51"/>
            </a:xfrm>
          </p:grpSpPr>
          <p:sp>
            <p:nvSpPr>
              <p:cNvPr id="3461299" name="Oval 179">
                <a:extLst>
                  <a:ext uri="{FF2B5EF4-FFF2-40B4-BE49-F238E27FC236}">
                    <a16:creationId xmlns:a16="http://schemas.microsoft.com/office/drawing/2014/main" id="{0634516D-292B-B548-A919-2E0E5C727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719"/>
                <a:ext cx="38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00" name="Oval 180">
                <a:extLst>
                  <a:ext uri="{FF2B5EF4-FFF2-40B4-BE49-F238E27FC236}">
                    <a16:creationId xmlns:a16="http://schemas.microsoft.com/office/drawing/2014/main" id="{F10DD997-6120-7C48-B107-83D2EAE58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6" y="734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01" name="Rectangle 181">
              <a:extLst>
                <a:ext uri="{FF2B5EF4-FFF2-40B4-BE49-F238E27FC236}">
                  <a16:creationId xmlns:a16="http://schemas.microsoft.com/office/drawing/2014/main" id="{E14B823E-3708-944B-9C7C-75CB72CA71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>
              <a:off x="3121" y="726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194" name="Group 182">
            <a:extLst>
              <a:ext uri="{FF2B5EF4-FFF2-40B4-BE49-F238E27FC236}">
                <a16:creationId xmlns:a16="http://schemas.microsoft.com/office/drawing/2014/main" id="{CC200C49-29F1-8D4D-93F6-8EFB4B748BA3}"/>
              </a:ext>
            </a:extLst>
          </p:cNvPr>
          <p:cNvGrpSpPr>
            <a:grpSpLocks/>
          </p:cNvGrpSpPr>
          <p:nvPr/>
        </p:nvGrpSpPr>
        <p:grpSpPr bwMode="auto">
          <a:xfrm>
            <a:off x="3190452" y="846634"/>
            <a:ext cx="115322" cy="69030"/>
            <a:chOff x="3181" y="663"/>
            <a:chExt cx="63" cy="42"/>
          </a:xfrm>
        </p:grpSpPr>
        <p:sp>
          <p:nvSpPr>
            <p:cNvPr id="3461303" name="Oval 183">
              <a:extLst>
                <a:ext uri="{FF2B5EF4-FFF2-40B4-BE49-F238E27FC236}">
                  <a16:creationId xmlns:a16="http://schemas.microsoft.com/office/drawing/2014/main" id="{4A3E62A9-B334-1B4D-883E-E77308EA9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304" name="Oval 184">
              <a:extLst>
                <a:ext uri="{FF2B5EF4-FFF2-40B4-BE49-F238E27FC236}">
                  <a16:creationId xmlns:a16="http://schemas.microsoft.com/office/drawing/2014/main" id="{EF816217-B7FA-5243-8A95-0C610A76E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" y="671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195" name="Group 185">
            <a:extLst>
              <a:ext uri="{FF2B5EF4-FFF2-40B4-BE49-F238E27FC236}">
                <a16:creationId xmlns:a16="http://schemas.microsoft.com/office/drawing/2014/main" id="{FA8BA897-8BE5-F048-A303-3A4DEE3201DE}"/>
              </a:ext>
            </a:extLst>
          </p:cNvPr>
          <p:cNvGrpSpPr>
            <a:grpSpLocks/>
          </p:cNvGrpSpPr>
          <p:nvPr/>
        </p:nvGrpSpPr>
        <p:grpSpPr bwMode="auto">
          <a:xfrm>
            <a:off x="3360689" y="846634"/>
            <a:ext cx="118985" cy="57525"/>
            <a:chOff x="3275" y="663"/>
            <a:chExt cx="65" cy="35"/>
          </a:xfrm>
        </p:grpSpPr>
        <p:sp>
          <p:nvSpPr>
            <p:cNvPr id="3461306" name="Oval 186">
              <a:extLst>
                <a:ext uri="{FF2B5EF4-FFF2-40B4-BE49-F238E27FC236}">
                  <a16:creationId xmlns:a16="http://schemas.microsoft.com/office/drawing/2014/main" id="{E593C9A3-0FEA-C643-8899-7E007D809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2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307" name="Oval 187">
              <a:extLst>
                <a:ext uri="{FF2B5EF4-FFF2-40B4-BE49-F238E27FC236}">
                  <a16:creationId xmlns:a16="http://schemas.microsoft.com/office/drawing/2014/main" id="{3764384F-E483-9E4B-857E-2EFA3FFB0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66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196" name="Group 188">
            <a:extLst>
              <a:ext uri="{FF2B5EF4-FFF2-40B4-BE49-F238E27FC236}">
                <a16:creationId xmlns:a16="http://schemas.microsoft.com/office/drawing/2014/main" id="{2132FF40-BF41-234D-BEA0-C7546184B054}"/>
              </a:ext>
            </a:extLst>
          </p:cNvPr>
          <p:cNvGrpSpPr>
            <a:grpSpLocks/>
          </p:cNvGrpSpPr>
          <p:nvPr/>
        </p:nvGrpSpPr>
        <p:grpSpPr bwMode="auto">
          <a:xfrm>
            <a:off x="3565708" y="884437"/>
            <a:ext cx="104340" cy="78892"/>
            <a:chOff x="3386" y="686"/>
            <a:chExt cx="58" cy="48"/>
          </a:xfrm>
        </p:grpSpPr>
        <p:sp>
          <p:nvSpPr>
            <p:cNvPr id="3461309" name="Oval 189">
              <a:extLst>
                <a:ext uri="{FF2B5EF4-FFF2-40B4-BE49-F238E27FC236}">
                  <a16:creationId xmlns:a16="http://schemas.microsoft.com/office/drawing/2014/main" id="{2B9E7681-2AAC-AA41-AE45-4957F7DBC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" y="698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310" name="Oval 190">
              <a:extLst>
                <a:ext uri="{FF2B5EF4-FFF2-40B4-BE49-F238E27FC236}">
                  <a16:creationId xmlns:a16="http://schemas.microsoft.com/office/drawing/2014/main" id="{8EF7B28E-D6D3-A14C-8909-F153599D0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6" y="686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1311" name="Oval 191">
            <a:extLst>
              <a:ext uri="{FF2B5EF4-FFF2-40B4-BE49-F238E27FC236}">
                <a16:creationId xmlns:a16="http://schemas.microsoft.com/office/drawing/2014/main" id="{14FC5F38-216C-EA48-921F-36CBEF29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382" y="1109606"/>
            <a:ext cx="69559" cy="59168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12" name="Oval 192">
            <a:extLst>
              <a:ext uri="{FF2B5EF4-FFF2-40B4-BE49-F238E27FC236}">
                <a16:creationId xmlns:a16="http://schemas.microsoft.com/office/drawing/2014/main" id="{6974E02F-0E1B-204D-97F7-44AEE227B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061" y="1140834"/>
            <a:ext cx="69559" cy="59168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199" name="Group 193">
            <a:extLst>
              <a:ext uri="{FF2B5EF4-FFF2-40B4-BE49-F238E27FC236}">
                <a16:creationId xmlns:a16="http://schemas.microsoft.com/office/drawing/2014/main" id="{B712BBF2-216F-3B48-BFAA-A1049263F49A}"/>
              </a:ext>
            </a:extLst>
          </p:cNvPr>
          <p:cNvGrpSpPr>
            <a:grpSpLocks/>
          </p:cNvGrpSpPr>
          <p:nvPr/>
        </p:nvGrpSpPr>
        <p:grpSpPr bwMode="auto">
          <a:xfrm>
            <a:off x="3087944" y="1587888"/>
            <a:ext cx="106170" cy="80535"/>
            <a:chOff x="3125" y="1114"/>
            <a:chExt cx="59" cy="49"/>
          </a:xfrm>
        </p:grpSpPr>
        <p:sp>
          <p:nvSpPr>
            <p:cNvPr id="3461314" name="Oval 194">
              <a:extLst>
                <a:ext uri="{FF2B5EF4-FFF2-40B4-BE49-F238E27FC236}">
                  <a16:creationId xmlns:a16="http://schemas.microsoft.com/office/drawing/2014/main" id="{3F99A61D-FAD3-394B-A8A6-DB13A6CAF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1130"/>
              <a:ext cx="37" cy="3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315" name="Oval 195">
              <a:extLst>
                <a:ext uri="{FF2B5EF4-FFF2-40B4-BE49-F238E27FC236}">
                  <a16:creationId xmlns:a16="http://schemas.microsoft.com/office/drawing/2014/main" id="{C8B7A6C0-F10F-EF49-A5A6-D5B313FD0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" y="1114"/>
              <a:ext cx="37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00" name="Group 196">
            <a:extLst>
              <a:ext uri="{FF2B5EF4-FFF2-40B4-BE49-F238E27FC236}">
                <a16:creationId xmlns:a16="http://schemas.microsoft.com/office/drawing/2014/main" id="{F391866D-ACBD-654B-A179-B3BF1EAE969E}"/>
              </a:ext>
            </a:extLst>
          </p:cNvPr>
          <p:cNvGrpSpPr>
            <a:grpSpLocks/>
          </p:cNvGrpSpPr>
          <p:nvPr/>
        </p:nvGrpSpPr>
        <p:grpSpPr bwMode="auto">
          <a:xfrm>
            <a:off x="3483335" y="1615828"/>
            <a:ext cx="118984" cy="82179"/>
            <a:chOff x="3341" y="1131"/>
            <a:chExt cx="66" cy="50"/>
          </a:xfrm>
        </p:grpSpPr>
        <p:sp>
          <p:nvSpPr>
            <p:cNvPr id="3461317" name="Oval 197">
              <a:extLst>
                <a:ext uri="{FF2B5EF4-FFF2-40B4-BE49-F238E27FC236}">
                  <a16:creationId xmlns:a16="http://schemas.microsoft.com/office/drawing/2014/main" id="{2B902382-4B76-3049-8975-92736CBBC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1131"/>
              <a:ext cx="36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318" name="Oval 198">
              <a:extLst>
                <a:ext uri="{FF2B5EF4-FFF2-40B4-BE49-F238E27FC236}">
                  <a16:creationId xmlns:a16="http://schemas.microsoft.com/office/drawing/2014/main" id="{2777B6B5-1089-F643-9C0F-9F201F7FA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147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01" name="Group 199">
            <a:extLst>
              <a:ext uri="{FF2B5EF4-FFF2-40B4-BE49-F238E27FC236}">
                <a16:creationId xmlns:a16="http://schemas.microsoft.com/office/drawing/2014/main" id="{929DF82A-CC79-5B4F-BAE1-3F4F86D673BE}"/>
              </a:ext>
            </a:extLst>
          </p:cNvPr>
          <p:cNvGrpSpPr>
            <a:grpSpLocks/>
          </p:cNvGrpSpPr>
          <p:nvPr/>
        </p:nvGrpSpPr>
        <p:grpSpPr bwMode="auto">
          <a:xfrm>
            <a:off x="3681031" y="1476125"/>
            <a:ext cx="108000" cy="101902"/>
            <a:chOff x="3449" y="1046"/>
            <a:chExt cx="60" cy="62"/>
          </a:xfrm>
        </p:grpSpPr>
        <p:sp>
          <p:nvSpPr>
            <p:cNvPr id="3461320" name="Oval 200">
              <a:extLst>
                <a:ext uri="{FF2B5EF4-FFF2-40B4-BE49-F238E27FC236}">
                  <a16:creationId xmlns:a16="http://schemas.microsoft.com/office/drawing/2014/main" id="{435FF220-0036-9342-B4C6-B00521545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" y="1046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321" name="Oval 201">
              <a:extLst>
                <a:ext uri="{FF2B5EF4-FFF2-40B4-BE49-F238E27FC236}">
                  <a16:creationId xmlns:a16="http://schemas.microsoft.com/office/drawing/2014/main" id="{0B98357C-0368-C646-8F6D-82C3DBBDA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02" name="Group 202">
            <a:extLst>
              <a:ext uri="{FF2B5EF4-FFF2-40B4-BE49-F238E27FC236}">
                <a16:creationId xmlns:a16="http://schemas.microsoft.com/office/drawing/2014/main" id="{FE829E12-9BF2-5044-91F0-E3298B9E60B9}"/>
              </a:ext>
            </a:extLst>
          </p:cNvPr>
          <p:cNvGrpSpPr>
            <a:grpSpLocks/>
          </p:cNvGrpSpPr>
          <p:nvPr/>
        </p:nvGrpSpPr>
        <p:grpSpPr bwMode="auto">
          <a:xfrm>
            <a:off x="3805507" y="1285470"/>
            <a:ext cx="76882" cy="115051"/>
            <a:chOff x="3518" y="930"/>
            <a:chExt cx="41" cy="70"/>
          </a:xfrm>
        </p:grpSpPr>
        <p:sp>
          <p:nvSpPr>
            <p:cNvPr id="3461323" name="Oval 203">
              <a:extLst>
                <a:ext uri="{FF2B5EF4-FFF2-40B4-BE49-F238E27FC236}">
                  <a16:creationId xmlns:a16="http://schemas.microsoft.com/office/drawing/2014/main" id="{21AF6291-F35E-9045-B998-BC50FEA99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" y="930"/>
              <a:ext cx="38" cy="3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324" name="Oval 204">
              <a:extLst>
                <a:ext uri="{FF2B5EF4-FFF2-40B4-BE49-F238E27FC236}">
                  <a16:creationId xmlns:a16="http://schemas.microsoft.com/office/drawing/2014/main" id="{788ED880-7E6B-E442-B454-4CE1DF108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8" y="963"/>
              <a:ext cx="36" cy="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03" name="Group 205">
            <a:extLst>
              <a:ext uri="{FF2B5EF4-FFF2-40B4-BE49-F238E27FC236}">
                <a16:creationId xmlns:a16="http://schemas.microsoft.com/office/drawing/2014/main" id="{A28C2508-D9C1-7945-B0BF-9B3490C60338}"/>
              </a:ext>
            </a:extLst>
          </p:cNvPr>
          <p:cNvGrpSpPr>
            <a:grpSpLocks/>
          </p:cNvGrpSpPr>
          <p:nvPr/>
        </p:nvGrpSpPr>
        <p:grpSpPr bwMode="auto">
          <a:xfrm>
            <a:off x="3779880" y="1101389"/>
            <a:ext cx="82373" cy="101902"/>
            <a:chOff x="3503" y="818"/>
            <a:chExt cx="45" cy="62"/>
          </a:xfrm>
        </p:grpSpPr>
        <p:sp>
          <p:nvSpPr>
            <p:cNvPr id="3461326" name="Oval 206">
              <a:extLst>
                <a:ext uri="{FF2B5EF4-FFF2-40B4-BE49-F238E27FC236}">
                  <a16:creationId xmlns:a16="http://schemas.microsoft.com/office/drawing/2014/main" id="{AAA6B29F-4196-AE4B-A9E9-1CAFC19B7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" y="818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327" name="Oval 207">
              <a:extLst>
                <a:ext uri="{FF2B5EF4-FFF2-40B4-BE49-F238E27FC236}">
                  <a16:creationId xmlns:a16="http://schemas.microsoft.com/office/drawing/2014/main" id="{FF0135C0-038C-DB41-A0FA-55BB113E1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1" y="844"/>
              <a:ext cx="37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1328" name="Rectangle 208">
            <a:extLst>
              <a:ext uri="{FF2B5EF4-FFF2-40B4-BE49-F238E27FC236}">
                <a16:creationId xmlns:a16="http://schemas.microsoft.com/office/drawing/2014/main" id="{D6AB710F-7DA9-1047-B61A-0A28A21903C2}"/>
              </a:ext>
            </a:extLst>
          </p:cNvPr>
          <p:cNvSpPr>
            <a:spLocks noChangeArrowheads="1"/>
          </p:cNvSpPr>
          <p:nvPr/>
        </p:nvSpPr>
        <p:spPr bwMode="auto">
          <a:xfrm rot="1920000">
            <a:off x="3585844" y="889368"/>
            <a:ext cx="38441" cy="13477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29" name="Rectangle 209">
            <a:extLst>
              <a:ext uri="{FF2B5EF4-FFF2-40B4-BE49-F238E27FC236}">
                <a16:creationId xmlns:a16="http://schemas.microsoft.com/office/drawing/2014/main" id="{03822B9C-504A-9E41-BE8C-E3EDC6E71B73}"/>
              </a:ext>
            </a:extLst>
          </p:cNvPr>
          <p:cNvSpPr>
            <a:spLocks noChangeArrowheads="1"/>
          </p:cNvSpPr>
          <p:nvPr/>
        </p:nvSpPr>
        <p:spPr bwMode="auto">
          <a:xfrm rot="1680000">
            <a:off x="3153841" y="1515570"/>
            <a:ext cx="36611" cy="13806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30" name="Rectangle 210">
            <a:extLst>
              <a:ext uri="{FF2B5EF4-FFF2-40B4-BE49-F238E27FC236}">
                <a16:creationId xmlns:a16="http://schemas.microsoft.com/office/drawing/2014/main" id="{85808B40-66A5-7E4B-B852-340D4A2B05ED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3402792" y="849921"/>
            <a:ext cx="38441" cy="133131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31" name="Rectangle 211">
            <a:extLst>
              <a:ext uri="{FF2B5EF4-FFF2-40B4-BE49-F238E27FC236}">
                <a16:creationId xmlns:a16="http://schemas.microsoft.com/office/drawing/2014/main" id="{9B2FE69B-3ED2-8942-BD0E-361207379A56}"/>
              </a:ext>
            </a:extLst>
          </p:cNvPr>
          <p:cNvSpPr>
            <a:spLocks noChangeArrowheads="1"/>
          </p:cNvSpPr>
          <p:nvPr/>
        </p:nvSpPr>
        <p:spPr bwMode="auto">
          <a:xfrm rot="6420000">
            <a:off x="2975404" y="1094453"/>
            <a:ext cx="32872" cy="15193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32" name="Rectangle 212">
            <a:extLst>
              <a:ext uri="{FF2B5EF4-FFF2-40B4-BE49-F238E27FC236}">
                <a16:creationId xmlns:a16="http://schemas.microsoft.com/office/drawing/2014/main" id="{851B6E45-ADEB-EB4F-9B2C-71103C8C190F}"/>
              </a:ext>
            </a:extLst>
          </p:cNvPr>
          <p:cNvSpPr>
            <a:spLocks noChangeArrowheads="1"/>
          </p:cNvSpPr>
          <p:nvPr/>
        </p:nvSpPr>
        <p:spPr bwMode="auto">
          <a:xfrm rot="20760000">
            <a:off x="3239875" y="856496"/>
            <a:ext cx="38442" cy="13477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209" name="Group 213">
            <a:extLst>
              <a:ext uri="{FF2B5EF4-FFF2-40B4-BE49-F238E27FC236}">
                <a16:creationId xmlns:a16="http://schemas.microsoft.com/office/drawing/2014/main" id="{1A51426A-F328-E240-9766-E1D9054EE388}"/>
              </a:ext>
            </a:extLst>
          </p:cNvPr>
          <p:cNvGrpSpPr>
            <a:grpSpLocks/>
          </p:cNvGrpSpPr>
          <p:nvPr/>
        </p:nvGrpSpPr>
        <p:grpSpPr bwMode="auto">
          <a:xfrm>
            <a:off x="2886585" y="1321628"/>
            <a:ext cx="175730" cy="96971"/>
            <a:chOff x="3016" y="952"/>
            <a:chExt cx="96" cy="59"/>
          </a:xfrm>
        </p:grpSpPr>
        <p:grpSp>
          <p:nvGrpSpPr>
            <p:cNvPr id="40305" name="Group 214">
              <a:extLst>
                <a:ext uri="{FF2B5EF4-FFF2-40B4-BE49-F238E27FC236}">
                  <a16:creationId xmlns:a16="http://schemas.microsoft.com/office/drawing/2014/main" id="{28339130-2F80-344B-9697-B654FE65AD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952"/>
              <a:ext cx="49" cy="59"/>
              <a:chOff x="3016" y="952"/>
              <a:chExt cx="49" cy="59"/>
            </a:xfrm>
          </p:grpSpPr>
          <p:sp>
            <p:nvSpPr>
              <p:cNvPr id="3461335" name="Oval 215">
                <a:extLst>
                  <a:ext uri="{FF2B5EF4-FFF2-40B4-BE49-F238E27FC236}">
                    <a16:creationId xmlns:a16="http://schemas.microsoft.com/office/drawing/2014/main" id="{54C180BE-96B5-FE43-A022-67FBCE684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952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36" name="Oval 216">
                <a:extLst>
                  <a:ext uri="{FF2B5EF4-FFF2-40B4-BE49-F238E27FC236}">
                    <a16:creationId xmlns:a16="http://schemas.microsoft.com/office/drawing/2014/main" id="{808AE0E0-E0E7-614A-9B39-4FD1615BD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977"/>
                <a:ext cx="38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37" name="Rectangle 217">
              <a:extLst>
                <a:ext uri="{FF2B5EF4-FFF2-40B4-BE49-F238E27FC236}">
                  <a16:creationId xmlns:a16="http://schemas.microsoft.com/office/drawing/2014/main" id="{4BE85BDA-7484-7746-9509-C82D3AED2F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20000">
              <a:off x="3059" y="931"/>
              <a:ext cx="21" cy="8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10" name="Group 218">
            <a:extLst>
              <a:ext uri="{FF2B5EF4-FFF2-40B4-BE49-F238E27FC236}">
                <a16:creationId xmlns:a16="http://schemas.microsoft.com/office/drawing/2014/main" id="{9150982D-C5E0-6148-A334-B15DE31EB5FA}"/>
              </a:ext>
            </a:extLst>
          </p:cNvPr>
          <p:cNvGrpSpPr>
            <a:grpSpLocks/>
          </p:cNvGrpSpPr>
          <p:nvPr/>
        </p:nvGrpSpPr>
        <p:grpSpPr bwMode="auto">
          <a:xfrm>
            <a:off x="2972620" y="1471193"/>
            <a:ext cx="157424" cy="85466"/>
            <a:chOff x="3062" y="1043"/>
            <a:chExt cx="87" cy="52"/>
          </a:xfrm>
        </p:grpSpPr>
        <p:grpSp>
          <p:nvGrpSpPr>
            <p:cNvPr id="40301" name="Group 219">
              <a:extLst>
                <a:ext uri="{FF2B5EF4-FFF2-40B4-BE49-F238E27FC236}">
                  <a16:creationId xmlns:a16="http://schemas.microsoft.com/office/drawing/2014/main" id="{0FE56E0E-5300-444A-BF20-C1E0AF2AA1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2" y="1043"/>
              <a:ext cx="49" cy="52"/>
              <a:chOff x="3062" y="1043"/>
              <a:chExt cx="49" cy="52"/>
            </a:xfrm>
          </p:grpSpPr>
          <p:sp>
            <p:nvSpPr>
              <p:cNvPr id="3461340" name="Oval 220">
                <a:extLst>
                  <a:ext uri="{FF2B5EF4-FFF2-40B4-BE49-F238E27FC236}">
                    <a16:creationId xmlns:a16="http://schemas.microsoft.com/office/drawing/2014/main" id="{0ADE895A-2856-7844-93BD-B6B2DB60E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" y="1056"/>
                <a:ext cx="35" cy="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41" name="Oval 221">
                <a:extLst>
                  <a:ext uri="{FF2B5EF4-FFF2-40B4-BE49-F238E27FC236}">
                    <a16:creationId xmlns:a16="http://schemas.microsoft.com/office/drawing/2014/main" id="{AC83D285-C56F-8C44-A56C-F49019D8A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1043"/>
                <a:ext cx="30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42" name="Rectangle 222">
              <a:extLst>
                <a:ext uri="{FF2B5EF4-FFF2-40B4-BE49-F238E27FC236}">
                  <a16:creationId xmlns:a16="http://schemas.microsoft.com/office/drawing/2014/main" id="{50BD849C-FD72-0C4D-8D89-619FDACBB7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00000">
              <a:off x="3104" y="1016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11" name="Group 223">
            <a:extLst>
              <a:ext uri="{FF2B5EF4-FFF2-40B4-BE49-F238E27FC236}">
                <a16:creationId xmlns:a16="http://schemas.microsoft.com/office/drawing/2014/main" id="{FB8ADC32-A6FD-314A-81A4-BB04E9D920DF}"/>
              </a:ext>
            </a:extLst>
          </p:cNvPr>
          <p:cNvGrpSpPr>
            <a:grpSpLocks/>
          </p:cNvGrpSpPr>
          <p:nvPr/>
        </p:nvGrpSpPr>
        <p:grpSpPr bwMode="auto">
          <a:xfrm>
            <a:off x="3256350" y="1579669"/>
            <a:ext cx="122645" cy="144634"/>
            <a:chOff x="3218" y="1109"/>
            <a:chExt cx="67" cy="88"/>
          </a:xfrm>
        </p:grpSpPr>
        <p:grpSp>
          <p:nvGrpSpPr>
            <p:cNvPr id="40297" name="Group 224">
              <a:extLst>
                <a:ext uri="{FF2B5EF4-FFF2-40B4-BE49-F238E27FC236}">
                  <a16:creationId xmlns:a16="http://schemas.microsoft.com/office/drawing/2014/main" id="{CC75C7D3-EA6A-3E4E-903D-9B110C2445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8" y="1155"/>
              <a:ext cx="67" cy="42"/>
              <a:chOff x="3218" y="1155"/>
              <a:chExt cx="67" cy="42"/>
            </a:xfrm>
          </p:grpSpPr>
          <p:sp>
            <p:nvSpPr>
              <p:cNvPr id="3461345" name="Oval 225">
                <a:extLst>
                  <a:ext uri="{FF2B5EF4-FFF2-40B4-BE49-F238E27FC236}">
                    <a16:creationId xmlns:a16="http://schemas.microsoft.com/office/drawing/2014/main" id="{0EBA9430-575B-224F-97C6-915F73C9A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7" y="1162"/>
                <a:ext cx="38" cy="35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46" name="Oval 226">
                <a:extLst>
                  <a:ext uri="{FF2B5EF4-FFF2-40B4-BE49-F238E27FC236}">
                    <a16:creationId xmlns:a16="http://schemas.microsoft.com/office/drawing/2014/main" id="{6C4F75D6-EA98-3746-8D60-DB43B29BF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8" y="1155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47" name="Rectangle 227">
              <a:extLst>
                <a:ext uri="{FF2B5EF4-FFF2-40B4-BE49-F238E27FC236}">
                  <a16:creationId xmlns:a16="http://schemas.microsoft.com/office/drawing/2014/main" id="{78093E20-6047-C141-8E19-64C2F5C2B8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3251" y="1109"/>
              <a:ext cx="21" cy="82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12" name="Group 228">
            <a:extLst>
              <a:ext uri="{FF2B5EF4-FFF2-40B4-BE49-F238E27FC236}">
                <a16:creationId xmlns:a16="http://schemas.microsoft.com/office/drawing/2014/main" id="{F44B1568-4F4D-C041-AA37-D4790E189B6D}"/>
              </a:ext>
            </a:extLst>
          </p:cNvPr>
          <p:cNvGrpSpPr>
            <a:grpSpLocks/>
          </p:cNvGrpSpPr>
          <p:nvPr/>
        </p:nvGrpSpPr>
        <p:grpSpPr bwMode="auto">
          <a:xfrm>
            <a:off x="3644421" y="983051"/>
            <a:ext cx="153763" cy="90396"/>
            <a:chOff x="3430" y="746"/>
            <a:chExt cx="83" cy="55"/>
          </a:xfrm>
        </p:grpSpPr>
        <p:grpSp>
          <p:nvGrpSpPr>
            <p:cNvPr id="40293" name="Group 229">
              <a:extLst>
                <a:ext uri="{FF2B5EF4-FFF2-40B4-BE49-F238E27FC236}">
                  <a16:creationId xmlns:a16="http://schemas.microsoft.com/office/drawing/2014/main" id="{69EDCFC1-83FC-5940-8F11-6F91FD1A81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1" y="746"/>
              <a:ext cx="49" cy="55"/>
              <a:chOff x="3461" y="746"/>
              <a:chExt cx="49" cy="55"/>
            </a:xfrm>
          </p:grpSpPr>
          <p:sp>
            <p:nvSpPr>
              <p:cNvPr id="3461350" name="Oval 230">
                <a:extLst>
                  <a:ext uri="{FF2B5EF4-FFF2-40B4-BE49-F238E27FC236}">
                    <a16:creationId xmlns:a16="http://schemas.microsoft.com/office/drawing/2014/main" id="{0F344BCD-D47B-424A-8EB5-B18FEA84E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1" y="746"/>
                <a:ext cx="41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51" name="Oval 231">
                <a:extLst>
                  <a:ext uri="{FF2B5EF4-FFF2-40B4-BE49-F238E27FC236}">
                    <a16:creationId xmlns:a16="http://schemas.microsoft.com/office/drawing/2014/main" id="{17D7B882-1BC8-344B-98A9-83F1FCFC6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2" y="767"/>
                <a:ext cx="41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52" name="Rectangle 232">
              <a:extLst>
                <a:ext uri="{FF2B5EF4-FFF2-40B4-BE49-F238E27FC236}">
                  <a16:creationId xmlns:a16="http://schemas.microsoft.com/office/drawing/2014/main" id="{AD4D2EB9-56A7-6A48-A6CE-B9AAEA79D7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80000">
              <a:off x="3461" y="745"/>
              <a:ext cx="21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1353" name="Rectangle 233">
            <a:extLst>
              <a:ext uri="{FF2B5EF4-FFF2-40B4-BE49-F238E27FC236}">
                <a16:creationId xmlns:a16="http://schemas.microsoft.com/office/drawing/2014/main" id="{2D1D4370-615C-BE4D-8288-BC1A1ED95EC0}"/>
              </a:ext>
            </a:extLst>
          </p:cNvPr>
          <p:cNvSpPr>
            <a:spLocks noChangeArrowheads="1"/>
          </p:cNvSpPr>
          <p:nvPr/>
        </p:nvSpPr>
        <p:spPr bwMode="auto">
          <a:xfrm rot="4080000">
            <a:off x="3772783" y="1095368"/>
            <a:ext cx="36159" cy="15010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54" name="Rectangle 234">
            <a:extLst>
              <a:ext uri="{FF2B5EF4-FFF2-40B4-BE49-F238E27FC236}">
                <a16:creationId xmlns:a16="http://schemas.microsoft.com/office/drawing/2014/main" id="{42090F67-6EC3-D54C-B914-4C7278FE384A}"/>
              </a:ext>
            </a:extLst>
          </p:cNvPr>
          <p:cNvSpPr>
            <a:spLocks noChangeArrowheads="1"/>
          </p:cNvSpPr>
          <p:nvPr/>
        </p:nvSpPr>
        <p:spPr bwMode="auto">
          <a:xfrm rot="20520000">
            <a:off x="3510793" y="1541868"/>
            <a:ext cx="40272" cy="13806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55" name="Rectangle 235">
            <a:extLst>
              <a:ext uri="{FF2B5EF4-FFF2-40B4-BE49-F238E27FC236}">
                <a16:creationId xmlns:a16="http://schemas.microsoft.com/office/drawing/2014/main" id="{80D9B1AE-AE5A-3348-8F26-8E45D90A2692}"/>
              </a:ext>
            </a:extLst>
          </p:cNvPr>
          <p:cNvSpPr>
            <a:spLocks noChangeArrowheads="1"/>
          </p:cNvSpPr>
          <p:nvPr/>
        </p:nvSpPr>
        <p:spPr bwMode="auto">
          <a:xfrm rot="18720000">
            <a:off x="3688392" y="1423896"/>
            <a:ext cx="32872" cy="15376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56" name="Rectangle 236">
            <a:extLst>
              <a:ext uri="{FF2B5EF4-FFF2-40B4-BE49-F238E27FC236}">
                <a16:creationId xmlns:a16="http://schemas.microsoft.com/office/drawing/2014/main" id="{AEA39904-6F75-7D4D-99E0-5A38EBBC08D3}"/>
              </a:ext>
            </a:extLst>
          </p:cNvPr>
          <p:cNvSpPr>
            <a:spLocks noChangeArrowheads="1"/>
          </p:cNvSpPr>
          <p:nvPr/>
        </p:nvSpPr>
        <p:spPr bwMode="auto">
          <a:xfrm rot="5880000">
            <a:off x="3780105" y="1261369"/>
            <a:ext cx="36159" cy="150102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357" name="AutoShape 237">
            <a:extLst>
              <a:ext uri="{FF2B5EF4-FFF2-40B4-BE49-F238E27FC236}">
                <a16:creationId xmlns:a16="http://schemas.microsoft.com/office/drawing/2014/main" id="{32C34AB0-4FEA-2E4D-8E17-50635B0BD653}"/>
              </a:ext>
            </a:extLst>
          </p:cNvPr>
          <p:cNvSpPr>
            <a:spLocks noChangeArrowheads="1"/>
          </p:cNvSpPr>
          <p:nvPr/>
        </p:nvSpPr>
        <p:spPr bwMode="auto">
          <a:xfrm rot="4800000" flipH="1" flipV="1">
            <a:off x="3206198" y="1031700"/>
            <a:ext cx="389528" cy="479596"/>
          </a:xfrm>
          <a:custGeom>
            <a:avLst/>
            <a:gdLst>
              <a:gd name="T0" fmla="*/ 329226 w 21600"/>
              <a:gd name="T1" fmla="*/ 207963 h 21600"/>
              <a:gd name="T2" fmla="*/ 188119 w 21600"/>
              <a:gd name="T3" fmla="*/ 415925 h 21600"/>
              <a:gd name="T4" fmla="*/ 47012 w 21600"/>
              <a:gd name="T5" fmla="*/ 207963 h 21600"/>
              <a:gd name="T6" fmla="*/ 18811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8" y="21600"/>
                </a:lnTo>
                <a:lnTo>
                  <a:pt x="1620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00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58" name="Arc 238">
            <a:extLst>
              <a:ext uri="{FF2B5EF4-FFF2-40B4-BE49-F238E27FC236}">
                <a16:creationId xmlns:a16="http://schemas.microsoft.com/office/drawing/2014/main" id="{DC6861CC-DF76-194E-98A5-1FB4C2F2DEDD}"/>
              </a:ext>
            </a:extLst>
          </p:cNvPr>
          <p:cNvSpPr>
            <a:spLocks/>
          </p:cNvSpPr>
          <p:nvPr/>
        </p:nvSpPr>
        <p:spPr bwMode="auto">
          <a:xfrm>
            <a:off x="3302113" y="1200004"/>
            <a:ext cx="43933" cy="42733"/>
          </a:xfrm>
          <a:custGeom>
            <a:avLst/>
            <a:gdLst>
              <a:gd name="T0" fmla="*/ 38100 w 21600"/>
              <a:gd name="T1" fmla="*/ 0 h 21600"/>
              <a:gd name="T2" fmla="*/ 0 w 21600"/>
              <a:gd name="T3" fmla="*/ 41275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59" name="Arc 239">
            <a:extLst>
              <a:ext uri="{FF2B5EF4-FFF2-40B4-BE49-F238E27FC236}">
                <a16:creationId xmlns:a16="http://schemas.microsoft.com/office/drawing/2014/main" id="{6EC4EB9D-DC33-004B-AEDC-AAA95519E405}"/>
              </a:ext>
            </a:extLst>
          </p:cNvPr>
          <p:cNvSpPr>
            <a:spLocks/>
          </p:cNvSpPr>
          <p:nvPr/>
        </p:nvSpPr>
        <p:spPr bwMode="auto">
          <a:xfrm>
            <a:off x="3433911" y="1198360"/>
            <a:ext cx="62237" cy="44377"/>
          </a:xfrm>
          <a:custGeom>
            <a:avLst/>
            <a:gdLst>
              <a:gd name="T0" fmla="*/ 52411 w 21600"/>
              <a:gd name="T1" fmla="*/ 42863 h 21591"/>
              <a:gd name="T2" fmla="*/ 0 w 21600"/>
              <a:gd name="T3" fmla="*/ 0 h 21591"/>
              <a:gd name="T4" fmla="*/ 53975 w 21600"/>
              <a:gd name="T5" fmla="*/ 0 h 215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91" fill="none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</a:path>
              <a:path w="21600" h="21591" stroke="0" extrusionOk="0">
                <a:moveTo>
                  <a:pt x="20974" y="21590"/>
                </a:moveTo>
                <a:cubicBezTo>
                  <a:pt x="9293" y="21252"/>
                  <a:pt x="-1" y="11685"/>
                  <a:pt x="-1" y="-1"/>
                </a:cubicBezTo>
                <a:lnTo>
                  <a:pt x="21600" y="0"/>
                </a:lnTo>
                <a:lnTo>
                  <a:pt x="20974" y="2159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0" name="Arc 240">
            <a:extLst>
              <a:ext uri="{FF2B5EF4-FFF2-40B4-BE49-F238E27FC236}">
                <a16:creationId xmlns:a16="http://schemas.microsoft.com/office/drawing/2014/main" id="{22F5F1DA-7917-4743-8C81-20347FE5DC94}"/>
              </a:ext>
            </a:extLst>
          </p:cNvPr>
          <p:cNvSpPr>
            <a:spLocks/>
          </p:cNvSpPr>
          <p:nvPr/>
        </p:nvSpPr>
        <p:spPr bwMode="auto">
          <a:xfrm>
            <a:off x="3378996" y="1153983"/>
            <a:ext cx="64068" cy="44376"/>
          </a:xfrm>
          <a:custGeom>
            <a:avLst/>
            <a:gdLst>
              <a:gd name="T0" fmla="*/ 0 w 22208"/>
              <a:gd name="T1" fmla="*/ 18 h 21600"/>
              <a:gd name="T2" fmla="*/ 55563 w 22208"/>
              <a:gd name="T3" fmla="*/ 41245 h 21600"/>
              <a:gd name="T4" fmla="*/ 1559 w 22208"/>
              <a:gd name="T5" fmla="*/ 4286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208" h="21600" fill="none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</a:path>
              <a:path w="22208" h="21600" stroke="0" extrusionOk="0">
                <a:moveTo>
                  <a:pt x="-1" y="8"/>
                </a:moveTo>
                <a:cubicBezTo>
                  <a:pt x="207" y="2"/>
                  <a:pt x="415" y="-1"/>
                  <a:pt x="623" y="-1"/>
                </a:cubicBezTo>
                <a:cubicBezTo>
                  <a:pt x="12235" y="-1"/>
                  <a:pt x="21769" y="9181"/>
                  <a:pt x="22207" y="20785"/>
                </a:cubicBezTo>
                <a:lnTo>
                  <a:pt x="623" y="21600"/>
                </a:lnTo>
                <a:lnTo>
                  <a:pt x="-1" y="8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1" name="Arc 241">
            <a:extLst>
              <a:ext uri="{FF2B5EF4-FFF2-40B4-BE49-F238E27FC236}">
                <a16:creationId xmlns:a16="http://schemas.microsoft.com/office/drawing/2014/main" id="{A91A1F62-E5B6-ED46-A29E-31203060EF0E}"/>
              </a:ext>
            </a:extLst>
          </p:cNvPr>
          <p:cNvSpPr>
            <a:spLocks/>
          </p:cNvSpPr>
          <p:nvPr/>
        </p:nvSpPr>
        <p:spPr bwMode="auto">
          <a:xfrm>
            <a:off x="3342385" y="1155626"/>
            <a:ext cx="47594" cy="42733"/>
          </a:xfrm>
          <a:custGeom>
            <a:avLst/>
            <a:gdLst>
              <a:gd name="T0" fmla="*/ 0 w 21600"/>
              <a:gd name="T1" fmla="*/ 41275 h 21583"/>
              <a:gd name="T2" fmla="*/ 39658 w 21600"/>
              <a:gd name="T3" fmla="*/ 0 h 21583"/>
              <a:gd name="T4" fmla="*/ 41275 w 21600"/>
              <a:gd name="T5" fmla="*/ 41275 h 215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2"/>
                  <a:pt x="9162" y="453"/>
                  <a:pt x="20753" y="-1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2" name="Arc 242">
            <a:extLst>
              <a:ext uri="{FF2B5EF4-FFF2-40B4-BE49-F238E27FC236}">
                <a16:creationId xmlns:a16="http://schemas.microsoft.com/office/drawing/2014/main" id="{E5FE0066-1A4B-1D4C-B7CF-EB35F2E8A3ED}"/>
              </a:ext>
            </a:extLst>
          </p:cNvPr>
          <p:cNvSpPr>
            <a:spLocks/>
          </p:cNvSpPr>
          <p:nvPr/>
        </p:nvSpPr>
        <p:spPr bwMode="auto">
          <a:xfrm>
            <a:off x="3249029" y="1198360"/>
            <a:ext cx="60406" cy="44377"/>
          </a:xfrm>
          <a:custGeom>
            <a:avLst/>
            <a:gdLst>
              <a:gd name="T0" fmla="*/ 52387 w 21600"/>
              <a:gd name="T1" fmla="*/ 42863 h 21600"/>
              <a:gd name="T2" fmla="*/ 0 w 21600"/>
              <a:gd name="T3" fmla="*/ 0 h 21600"/>
              <a:gd name="T4" fmla="*/ 5238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3" name="Arc 243">
            <a:extLst>
              <a:ext uri="{FF2B5EF4-FFF2-40B4-BE49-F238E27FC236}">
                <a16:creationId xmlns:a16="http://schemas.microsoft.com/office/drawing/2014/main" id="{4C71850A-04DE-2948-A80D-51907FE275B0}"/>
              </a:ext>
            </a:extLst>
          </p:cNvPr>
          <p:cNvSpPr>
            <a:spLocks/>
          </p:cNvSpPr>
          <p:nvPr/>
        </p:nvSpPr>
        <p:spPr bwMode="auto">
          <a:xfrm>
            <a:off x="3197775" y="1155626"/>
            <a:ext cx="62237" cy="42733"/>
          </a:xfrm>
          <a:custGeom>
            <a:avLst/>
            <a:gdLst>
              <a:gd name="T0" fmla="*/ 0 w 22254"/>
              <a:gd name="T1" fmla="*/ 19 h 21600"/>
              <a:gd name="T2" fmla="*/ 53975 w 22254"/>
              <a:gd name="T3" fmla="*/ 41275 h 21600"/>
              <a:gd name="T4" fmla="*/ 1586 w 22254"/>
              <a:gd name="T5" fmla="*/ 4127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254" h="21600" fill="none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</a:path>
              <a:path w="22254" h="21600" stroke="0" extrusionOk="0">
                <a:moveTo>
                  <a:pt x="-1" y="9"/>
                </a:moveTo>
                <a:cubicBezTo>
                  <a:pt x="217" y="3"/>
                  <a:pt x="435" y="-1"/>
                  <a:pt x="654" y="-1"/>
                </a:cubicBezTo>
                <a:cubicBezTo>
                  <a:pt x="12583" y="-1"/>
                  <a:pt x="22254" y="9670"/>
                  <a:pt x="22254" y="21600"/>
                </a:cubicBezTo>
                <a:lnTo>
                  <a:pt x="65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4" name="Arc 244">
            <a:extLst>
              <a:ext uri="{FF2B5EF4-FFF2-40B4-BE49-F238E27FC236}">
                <a16:creationId xmlns:a16="http://schemas.microsoft.com/office/drawing/2014/main" id="{A19E7D39-27B5-6644-A1F2-5026F31891C4}"/>
              </a:ext>
            </a:extLst>
          </p:cNvPr>
          <p:cNvSpPr>
            <a:spLocks/>
          </p:cNvSpPr>
          <p:nvPr/>
        </p:nvSpPr>
        <p:spPr bwMode="auto">
          <a:xfrm>
            <a:off x="3443064" y="1303548"/>
            <a:ext cx="62237" cy="46020"/>
          </a:xfrm>
          <a:custGeom>
            <a:avLst/>
            <a:gdLst>
              <a:gd name="T0" fmla="*/ 52336 w 21600"/>
              <a:gd name="T1" fmla="*/ 44450 h 22363"/>
              <a:gd name="T2" fmla="*/ 35 w 21600"/>
              <a:gd name="T3" fmla="*/ 0 h 22363"/>
              <a:gd name="T4" fmla="*/ 53975 w 21600"/>
              <a:gd name="T5" fmla="*/ 1536 h 223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363" fill="none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3" stroke="0" extrusionOk="0">
                <a:moveTo>
                  <a:pt x="20943" y="22363"/>
                </a:moveTo>
                <a:cubicBezTo>
                  <a:pt x="9275" y="22008"/>
                  <a:pt x="0" y="12446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43" y="22363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5" name="Arc 245">
            <a:extLst>
              <a:ext uri="{FF2B5EF4-FFF2-40B4-BE49-F238E27FC236}">
                <a16:creationId xmlns:a16="http://schemas.microsoft.com/office/drawing/2014/main" id="{1FB0D7A3-A33D-7542-81FE-E12F92D8B2E9}"/>
              </a:ext>
            </a:extLst>
          </p:cNvPr>
          <p:cNvSpPr>
            <a:spLocks/>
          </p:cNvSpPr>
          <p:nvPr/>
        </p:nvSpPr>
        <p:spPr bwMode="auto">
          <a:xfrm>
            <a:off x="3389979" y="1259172"/>
            <a:ext cx="64068" cy="44376"/>
          </a:xfrm>
          <a:custGeom>
            <a:avLst/>
            <a:gdLst>
              <a:gd name="T0" fmla="*/ 0 w 22244"/>
              <a:gd name="T1" fmla="*/ 20 h 21600"/>
              <a:gd name="T2" fmla="*/ 55563 w 22244"/>
              <a:gd name="T3" fmla="*/ 42862 h 21600"/>
              <a:gd name="T4" fmla="*/ 1609 w 22244"/>
              <a:gd name="T5" fmla="*/ 4286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244" h="21600" fill="none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</a:path>
              <a:path w="22244" h="21600" stroke="0" extrusionOk="0">
                <a:moveTo>
                  <a:pt x="-1" y="9"/>
                </a:moveTo>
                <a:cubicBezTo>
                  <a:pt x="214" y="3"/>
                  <a:pt x="429" y="-1"/>
                  <a:pt x="644" y="-1"/>
                </a:cubicBezTo>
                <a:cubicBezTo>
                  <a:pt x="12573" y="-1"/>
                  <a:pt x="22244" y="9670"/>
                  <a:pt x="22244" y="21600"/>
                </a:cubicBezTo>
                <a:lnTo>
                  <a:pt x="644" y="21600"/>
                </a:lnTo>
                <a:lnTo>
                  <a:pt x="-1" y="9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6" name="Arc 246">
            <a:extLst>
              <a:ext uri="{FF2B5EF4-FFF2-40B4-BE49-F238E27FC236}">
                <a16:creationId xmlns:a16="http://schemas.microsoft.com/office/drawing/2014/main" id="{A19D2CE0-7A35-0F48-8A04-0007F872AE71}"/>
              </a:ext>
            </a:extLst>
          </p:cNvPr>
          <p:cNvSpPr>
            <a:spLocks/>
          </p:cNvSpPr>
          <p:nvPr/>
        </p:nvSpPr>
        <p:spPr bwMode="auto">
          <a:xfrm>
            <a:off x="3313096" y="1303548"/>
            <a:ext cx="47594" cy="44377"/>
          </a:xfrm>
          <a:custGeom>
            <a:avLst/>
            <a:gdLst>
              <a:gd name="T0" fmla="*/ 41275 w 22446"/>
              <a:gd name="T1" fmla="*/ 0 h 21600"/>
              <a:gd name="T2" fmla="*/ 0 w 22446"/>
              <a:gd name="T3" fmla="*/ 42829 h 21600"/>
              <a:gd name="T4" fmla="*/ 1556 w 22446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46" h="21600" fill="none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</a:path>
              <a:path w="22446" h="21600" stroke="0" extrusionOk="0">
                <a:moveTo>
                  <a:pt x="22446" y="0"/>
                </a:moveTo>
                <a:cubicBezTo>
                  <a:pt x="22446" y="11929"/>
                  <a:pt x="12775" y="21600"/>
                  <a:pt x="846" y="21600"/>
                </a:cubicBezTo>
                <a:cubicBezTo>
                  <a:pt x="563" y="21599"/>
                  <a:pt x="281" y="21594"/>
                  <a:pt x="-1" y="21583"/>
                </a:cubicBezTo>
                <a:lnTo>
                  <a:pt x="846" y="0"/>
                </a:lnTo>
                <a:lnTo>
                  <a:pt x="22446" y="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7" name="Arc 247">
            <a:extLst>
              <a:ext uri="{FF2B5EF4-FFF2-40B4-BE49-F238E27FC236}">
                <a16:creationId xmlns:a16="http://schemas.microsoft.com/office/drawing/2014/main" id="{DE67434D-F736-424C-9CCA-BE0AFA211A3F}"/>
              </a:ext>
            </a:extLst>
          </p:cNvPr>
          <p:cNvSpPr>
            <a:spLocks/>
          </p:cNvSpPr>
          <p:nvPr/>
        </p:nvSpPr>
        <p:spPr bwMode="auto">
          <a:xfrm>
            <a:off x="3347877" y="1259172"/>
            <a:ext cx="45762" cy="44376"/>
          </a:xfrm>
          <a:custGeom>
            <a:avLst/>
            <a:gdLst>
              <a:gd name="T0" fmla="*/ 0 w 21600"/>
              <a:gd name="T1" fmla="*/ 42862 h 21583"/>
              <a:gd name="T2" fmla="*/ 38101 w 21600"/>
              <a:gd name="T3" fmla="*/ 0 h 21583"/>
              <a:gd name="T4" fmla="*/ 39687 w 21600"/>
              <a:gd name="T5" fmla="*/ 42862 h 215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</a:path>
              <a:path w="21600" h="21583" stroke="0" extrusionOk="0">
                <a:moveTo>
                  <a:pt x="-1" y="21582"/>
                </a:moveTo>
                <a:cubicBezTo>
                  <a:pt x="-1" y="9989"/>
                  <a:pt x="9152" y="463"/>
                  <a:pt x="20737" y="0"/>
                </a:cubicBezTo>
                <a:lnTo>
                  <a:pt x="21600" y="21583"/>
                </a:lnTo>
                <a:lnTo>
                  <a:pt x="-1" y="2158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8" name="Arc 248">
            <a:extLst>
              <a:ext uri="{FF2B5EF4-FFF2-40B4-BE49-F238E27FC236}">
                <a16:creationId xmlns:a16="http://schemas.microsoft.com/office/drawing/2014/main" id="{73B900B0-D5B2-2947-9885-D229BBB480B1}"/>
              </a:ext>
            </a:extLst>
          </p:cNvPr>
          <p:cNvSpPr>
            <a:spLocks/>
          </p:cNvSpPr>
          <p:nvPr/>
        </p:nvSpPr>
        <p:spPr bwMode="auto">
          <a:xfrm>
            <a:off x="3261841" y="1303548"/>
            <a:ext cx="60407" cy="46020"/>
          </a:xfrm>
          <a:custGeom>
            <a:avLst/>
            <a:gdLst>
              <a:gd name="T0" fmla="*/ 50746 w 21600"/>
              <a:gd name="T1" fmla="*/ 44450 h 22362"/>
              <a:gd name="T2" fmla="*/ 34 w 21600"/>
              <a:gd name="T3" fmla="*/ 0 h 22362"/>
              <a:gd name="T4" fmla="*/ 52388 w 21600"/>
              <a:gd name="T5" fmla="*/ 1537 h 223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362" fill="none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</a:path>
              <a:path w="21600" h="22362" stroke="0" extrusionOk="0">
                <a:moveTo>
                  <a:pt x="20922" y="22362"/>
                </a:moveTo>
                <a:cubicBezTo>
                  <a:pt x="9262" y="21996"/>
                  <a:pt x="0" y="12438"/>
                  <a:pt x="0" y="773"/>
                </a:cubicBezTo>
                <a:cubicBezTo>
                  <a:pt x="0" y="515"/>
                  <a:pt x="4" y="257"/>
                  <a:pt x="13" y="-1"/>
                </a:cubicBezTo>
                <a:lnTo>
                  <a:pt x="21600" y="773"/>
                </a:lnTo>
                <a:lnTo>
                  <a:pt x="20922" y="22362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69" name="Arc 249">
            <a:extLst>
              <a:ext uri="{FF2B5EF4-FFF2-40B4-BE49-F238E27FC236}">
                <a16:creationId xmlns:a16="http://schemas.microsoft.com/office/drawing/2014/main" id="{F19E93D6-C64B-C24E-83DE-6D97CFF946A7}"/>
              </a:ext>
            </a:extLst>
          </p:cNvPr>
          <p:cNvSpPr>
            <a:spLocks/>
          </p:cNvSpPr>
          <p:nvPr/>
        </p:nvSpPr>
        <p:spPr bwMode="auto">
          <a:xfrm>
            <a:off x="3210587" y="1259172"/>
            <a:ext cx="62237" cy="44376"/>
          </a:xfrm>
          <a:custGeom>
            <a:avLst/>
            <a:gdLst>
              <a:gd name="T0" fmla="*/ 0 w 22264"/>
              <a:gd name="T1" fmla="*/ 20 h 21600"/>
              <a:gd name="T2" fmla="*/ 53975 w 22264"/>
              <a:gd name="T3" fmla="*/ 42862 h 21600"/>
              <a:gd name="T4" fmla="*/ 1610 w 22264"/>
              <a:gd name="T5" fmla="*/ 4286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264" h="21600" fill="none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</a:path>
              <a:path w="22264" h="21600" stroke="0" extrusionOk="0">
                <a:moveTo>
                  <a:pt x="0" y="10"/>
                </a:moveTo>
                <a:cubicBezTo>
                  <a:pt x="221" y="3"/>
                  <a:pt x="442" y="-1"/>
                  <a:pt x="664" y="-1"/>
                </a:cubicBezTo>
                <a:cubicBezTo>
                  <a:pt x="12593" y="-1"/>
                  <a:pt x="22264" y="9670"/>
                  <a:pt x="22264" y="21600"/>
                </a:cubicBezTo>
                <a:lnTo>
                  <a:pt x="664" y="21600"/>
                </a:lnTo>
                <a:lnTo>
                  <a:pt x="0" y="10"/>
                </a:lnTo>
                <a:close/>
              </a:path>
            </a:pathLst>
          </a:custGeom>
          <a:noFill/>
          <a:ln w="12700" cap="rnd">
            <a:solidFill>
              <a:srgbClr val="FF2C2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70" name="Oval 250">
            <a:extLst>
              <a:ext uri="{FF2B5EF4-FFF2-40B4-BE49-F238E27FC236}">
                <a16:creationId xmlns:a16="http://schemas.microsoft.com/office/drawing/2014/main" id="{FF1168C0-6DA4-0548-B845-2B6DC49EA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518" y="971546"/>
            <a:ext cx="688276" cy="593331"/>
          </a:xfrm>
          <a:prstGeom prst="ellipse">
            <a:avLst/>
          </a:prstGeom>
          <a:solidFill>
            <a:srgbClr val="82008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231" name="Group 251">
            <a:extLst>
              <a:ext uri="{FF2B5EF4-FFF2-40B4-BE49-F238E27FC236}">
                <a16:creationId xmlns:a16="http://schemas.microsoft.com/office/drawing/2014/main" id="{356692F4-21D1-DA4C-B6E9-A1F6A42767E9}"/>
              </a:ext>
            </a:extLst>
          </p:cNvPr>
          <p:cNvGrpSpPr>
            <a:grpSpLocks/>
          </p:cNvGrpSpPr>
          <p:nvPr/>
        </p:nvGrpSpPr>
        <p:grpSpPr bwMode="auto">
          <a:xfrm>
            <a:off x="3518114" y="1308479"/>
            <a:ext cx="53086" cy="103545"/>
            <a:chOff x="3360" y="944"/>
            <a:chExt cx="30" cy="63"/>
          </a:xfrm>
        </p:grpSpPr>
        <p:grpSp>
          <p:nvGrpSpPr>
            <p:cNvPr id="40289" name="Group 252">
              <a:extLst>
                <a:ext uri="{FF2B5EF4-FFF2-40B4-BE49-F238E27FC236}">
                  <a16:creationId xmlns:a16="http://schemas.microsoft.com/office/drawing/2014/main" id="{C80A8A44-1CE2-2946-8EFE-58ABBD1FF8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974"/>
              <a:ext cx="30" cy="33"/>
              <a:chOff x="3360" y="974"/>
              <a:chExt cx="30" cy="33"/>
            </a:xfrm>
          </p:grpSpPr>
          <p:sp>
            <p:nvSpPr>
              <p:cNvPr id="3461373" name="Oval 253">
                <a:extLst>
                  <a:ext uri="{FF2B5EF4-FFF2-40B4-BE49-F238E27FC236}">
                    <a16:creationId xmlns:a16="http://schemas.microsoft.com/office/drawing/2014/main" id="{65510E93-3857-8B48-880C-1B55FE209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974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74" name="Oval 254">
                <a:extLst>
                  <a:ext uri="{FF2B5EF4-FFF2-40B4-BE49-F238E27FC236}">
                    <a16:creationId xmlns:a16="http://schemas.microsoft.com/office/drawing/2014/main" id="{53059A74-2360-6749-AC66-E691C977A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985"/>
                <a:ext cx="17" cy="2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75" name="Rectangle 255">
              <a:extLst>
                <a:ext uri="{FF2B5EF4-FFF2-40B4-BE49-F238E27FC236}">
                  <a16:creationId xmlns:a16="http://schemas.microsoft.com/office/drawing/2014/main" id="{D414D23B-F6F0-D54A-AA61-457CDDCBE1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520000">
              <a:off x="3367" y="944"/>
              <a:ext cx="16" cy="5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32" name="Group 256">
            <a:extLst>
              <a:ext uri="{FF2B5EF4-FFF2-40B4-BE49-F238E27FC236}">
                <a16:creationId xmlns:a16="http://schemas.microsoft.com/office/drawing/2014/main" id="{740BE682-3096-1147-87BE-16C5F46BFA16}"/>
              </a:ext>
            </a:extLst>
          </p:cNvPr>
          <p:cNvGrpSpPr>
            <a:grpSpLocks/>
          </p:cNvGrpSpPr>
          <p:nvPr/>
        </p:nvGrpSpPr>
        <p:grpSpPr bwMode="auto">
          <a:xfrm>
            <a:off x="3223402" y="1333133"/>
            <a:ext cx="98848" cy="119982"/>
            <a:chOff x="3200" y="959"/>
            <a:chExt cx="53" cy="73"/>
          </a:xfrm>
        </p:grpSpPr>
        <p:grpSp>
          <p:nvGrpSpPr>
            <p:cNvPr id="40285" name="Group 257">
              <a:extLst>
                <a:ext uri="{FF2B5EF4-FFF2-40B4-BE49-F238E27FC236}">
                  <a16:creationId xmlns:a16="http://schemas.microsoft.com/office/drawing/2014/main" id="{D7904542-33CD-6744-A098-A9C5732853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" y="998"/>
              <a:ext cx="53" cy="34"/>
              <a:chOff x="3200" y="998"/>
              <a:chExt cx="53" cy="34"/>
            </a:xfrm>
          </p:grpSpPr>
          <p:sp>
            <p:nvSpPr>
              <p:cNvPr id="3461378" name="Oval 258">
                <a:extLst>
                  <a:ext uri="{FF2B5EF4-FFF2-40B4-BE49-F238E27FC236}">
                    <a16:creationId xmlns:a16="http://schemas.microsoft.com/office/drawing/2014/main" id="{F0884C84-51D4-0149-ADDF-F1D439FE5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3" y="1004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79" name="Oval 259">
                <a:extLst>
                  <a:ext uri="{FF2B5EF4-FFF2-40B4-BE49-F238E27FC236}">
                    <a16:creationId xmlns:a16="http://schemas.microsoft.com/office/drawing/2014/main" id="{0647F65E-1ED5-1D4F-BEDF-0B9CA295B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998"/>
                <a:ext cx="30" cy="28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80" name="Rectangle 260">
              <a:extLst>
                <a:ext uri="{FF2B5EF4-FFF2-40B4-BE49-F238E27FC236}">
                  <a16:creationId xmlns:a16="http://schemas.microsoft.com/office/drawing/2014/main" id="{1415D08E-1A56-8A4F-8183-621F5A143B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0000">
              <a:off x="3226" y="959"/>
              <a:ext cx="24" cy="6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33" name="Group 261">
            <a:extLst>
              <a:ext uri="{FF2B5EF4-FFF2-40B4-BE49-F238E27FC236}">
                <a16:creationId xmlns:a16="http://schemas.microsoft.com/office/drawing/2014/main" id="{F2BDDD2B-D75B-EB45-BC97-0BBAE5A398BE}"/>
              </a:ext>
            </a:extLst>
          </p:cNvPr>
          <p:cNvGrpSpPr>
            <a:grpSpLocks/>
          </p:cNvGrpSpPr>
          <p:nvPr/>
        </p:nvGrpSpPr>
        <p:grpSpPr bwMode="auto">
          <a:xfrm>
            <a:off x="3130044" y="983052"/>
            <a:ext cx="102509" cy="134773"/>
            <a:chOff x="3149" y="746"/>
            <a:chExt cx="56" cy="82"/>
          </a:xfrm>
        </p:grpSpPr>
        <p:grpSp>
          <p:nvGrpSpPr>
            <p:cNvPr id="40281" name="Group 262">
              <a:extLst>
                <a:ext uri="{FF2B5EF4-FFF2-40B4-BE49-F238E27FC236}">
                  <a16:creationId xmlns:a16="http://schemas.microsoft.com/office/drawing/2014/main" id="{6186454F-CCF3-2A41-8C5E-EE3486116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9" y="746"/>
              <a:ext cx="49" cy="51"/>
              <a:chOff x="3149" y="746"/>
              <a:chExt cx="49" cy="51"/>
            </a:xfrm>
          </p:grpSpPr>
          <p:sp>
            <p:nvSpPr>
              <p:cNvPr id="3461383" name="Oval 263">
                <a:extLst>
                  <a:ext uri="{FF2B5EF4-FFF2-40B4-BE49-F238E27FC236}">
                    <a16:creationId xmlns:a16="http://schemas.microsoft.com/office/drawing/2014/main" id="{06FE814A-AC83-494F-BF54-BD26EA657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746"/>
                <a:ext cx="37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84" name="Oval 264">
                <a:extLst>
                  <a:ext uri="{FF2B5EF4-FFF2-40B4-BE49-F238E27FC236}">
                    <a16:creationId xmlns:a16="http://schemas.microsoft.com/office/drawing/2014/main" id="{C6A473C3-E31D-3540-BD19-8B4D19BF4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761"/>
                <a:ext cx="36" cy="36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85" name="Rectangle 265">
              <a:extLst>
                <a:ext uri="{FF2B5EF4-FFF2-40B4-BE49-F238E27FC236}">
                  <a16:creationId xmlns:a16="http://schemas.microsoft.com/office/drawing/2014/main" id="{88E3B654-AC74-3344-AFF5-F6E2B0A947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80000">
              <a:off x="3184" y="753"/>
              <a:ext cx="21" cy="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34" name="Group 266">
            <a:extLst>
              <a:ext uri="{FF2B5EF4-FFF2-40B4-BE49-F238E27FC236}">
                <a16:creationId xmlns:a16="http://schemas.microsoft.com/office/drawing/2014/main" id="{D7D8D1BF-520E-6843-AF07-4332D828411B}"/>
              </a:ext>
            </a:extLst>
          </p:cNvPr>
          <p:cNvGrpSpPr>
            <a:grpSpLocks/>
          </p:cNvGrpSpPr>
          <p:nvPr/>
        </p:nvGrpSpPr>
        <p:grpSpPr bwMode="auto">
          <a:xfrm>
            <a:off x="3426588" y="984694"/>
            <a:ext cx="109831" cy="136418"/>
            <a:chOff x="3311" y="747"/>
            <a:chExt cx="59" cy="83"/>
          </a:xfrm>
        </p:grpSpPr>
        <p:grpSp>
          <p:nvGrpSpPr>
            <p:cNvPr id="40277" name="Group 267">
              <a:extLst>
                <a:ext uri="{FF2B5EF4-FFF2-40B4-BE49-F238E27FC236}">
                  <a16:creationId xmlns:a16="http://schemas.microsoft.com/office/drawing/2014/main" id="{CAFDB6A0-137E-4541-8D64-AED88E4134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747"/>
              <a:ext cx="59" cy="45"/>
              <a:chOff x="3311" y="747"/>
              <a:chExt cx="59" cy="45"/>
            </a:xfrm>
          </p:grpSpPr>
          <p:sp>
            <p:nvSpPr>
              <p:cNvPr id="3461388" name="Oval 268">
                <a:extLst>
                  <a:ext uri="{FF2B5EF4-FFF2-40B4-BE49-F238E27FC236}">
                    <a16:creationId xmlns:a16="http://schemas.microsoft.com/office/drawing/2014/main" id="{DB934192-256F-F340-9A71-A3AE483C2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500000">
                <a:off x="3311" y="747"/>
                <a:ext cx="38" cy="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3461389" name="Oval 269">
                <a:extLst>
                  <a:ext uri="{FF2B5EF4-FFF2-40B4-BE49-F238E27FC236}">
                    <a16:creationId xmlns:a16="http://schemas.microsoft.com/office/drawing/2014/main" id="{C9987858-3E6C-BD40-A79A-5AD5C0E2A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500000">
                <a:off x="3333" y="758"/>
                <a:ext cx="37" cy="3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422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461390" name="Rectangle 270">
              <a:extLst>
                <a:ext uri="{FF2B5EF4-FFF2-40B4-BE49-F238E27FC236}">
                  <a16:creationId xmlns:a16="http://schemas.microsoft.com/office/drawing/2014/main" id="{C8F7779D-D463-254C-817A-D71170DCC5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0000">
              <a:off x="3326" y="747"/>
              <a:ext cx="28" cy="83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1391" name="Freeform 271">
            <a:extLst>
              <a:ext uri="{FF2B5EF4-FFF2-40B4-BE49-F238E27FC236}">
                <a16:creationId xmlns:a16="http://schemas.microsoft.com/office/drawing/2014/main" id="{E378FB99-34BB-4B4C-A156-CF37F4C5F1CB}"/>
              </a:ext>
            </a:extLst>
          </p:cNvPr>
          <p:cNvSpPr>
            <a:spLocks/>
          </p:cNvSpPr>
          <p:nvPr/>
        </p:nvSpPr>
        <p:spPr bwMode="auto">
          <a:xfrm rot="84653">
            <a:off x="8480656" y="2079316"/>
            <a:ext cx="1171533" cy="39446"/>
          </a:xfrm>
          <a:custGeom>
            <a:avLst/>
            <a:gdLst>
              <a:gd name="T0" fmla="*/ 10714 w 569"/>
              <a:gd name="T1" fmla="*/ 19050 h 24"/>
              <a:gd name="T2" fmla="*/ 82137 w 569"/>
              <a:gd name="T3" fmla="*/ 19050 h 24"/>
              <a:gd name="T4" fmla="*/ 324977 w 569"/>
              <a:gd name="T5" fmla="*/ 38100 h 24"/>
              <a:gd name="T6" fmla="*/ 867796 w 569"/>
              <a:gd name="T7" fmla="*/ 0 h 24"/>
              <a:gd name="T8" fmla="*/ 953504 w 569"/>
              <a:gd name="T9" fmla="*/ 6350 h 24"/>
              <a:gd name="T10" fmla="*/ 1010643 w 569"/>
              <a:gd name="T11" fmla="*/ 19050 h 24"/>
              <a:gd name="T12" fmla="*/ 1010643 w 569"/>
              <a:gd name="T13" fmla="*/ 635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9" h="24">
                <a:moveTo>
                  <a:pt x="6" y="12"/>
                </a:moveTo>
                <a:cubicBezTo>
                  <a:pt x="33" y="21"/>
                  <a:pt x="0" y="12"/>
                  <a:pt x="46" y="12"/>
                </a:cubicBezTo>
                <a:cubicBezTo>
                  <a:pt x="88" y="12"/>
                  <a:pt x="138" y="20"/>
                  <a:pt x="182" y="24"/>
                </a:cubicBezTo>
                <a:cubicBezTo>
                  <a:pt x="284" y="20"/>
                  <a:pt x="384" y="6"/>
                  <a:pt x="486" y="0"/>
                </a:cubicBezTo>
                <a:cubicBezTo>
                  <a:pt x="502" y="1"/>
                  <a:pt x="518" y="2"/>
                  <a:pt x="534" y="4"/>
                </a:cubicBezTo>
                <a:cubicBezTo>
                  <a:pt x="545" y="5"/>
                  <a:pt x="556" y="15"/>
                  <a:pt x="566" y="12"/>
                </a:cubicBezTo>
                <a:cubicBezTo>
                  <a:pt x="569" y="11"/>
                  <a:pt x="566" y="7"/>
                  <a:pt x="566" y="4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sp>
        <p:nvSpPr>
          <p:cNvPr id="3461392" name="Freeform 272">
            <a:extLst>
              <a:ext uri="{FF2B5EF4-FFF2-40B4-BE49-F238E27FC236}">
                <a16:creationId xmlns:a16="http://schemas.microsoft.com/office/drawing/2014/main" id="{B624D233-6350-014D-9453-02F0706AB42B}"/>
              </a:ext>
            </a:extLst>
          </p:cNvPr>
          <p:cNvSpPr>
            <a:spLocks/>
          </p:cNvSpPr>
          <p:nvPr/>
        </p:nvSpPr>
        <p:spPr bwMode="auto">
          <a:xfrm>
            <a:off x="10065887" y="2546092"/>
            <a:ext cx="164747" cy="151209"/>
          </a:xfrm>
          <a:custGeom>
            <a:avLst/>
            <a:gdLst>
              <a:gd name="T0" fmla="*/ 0 w 80"/>
              <a:gd name="T1" fmla="*/ 0 h 92"/>
              <a:gd name="T2" fmla="*/ 71438 w 80"/>
              <a:gd name="T3" fmla="*/ 82550 h 92"/>
              <a:gd name="T4" fmla="*/ 100013 w 80"/>
              <a:gd name="T5" fmla="*/ 120650 h 92"/>
              <a:gd name="T6" fmla="*/ 142875 w 80"/>
              <a:gd name="T7" fmla="*/ 146050 h 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" h="92">
                <a:moveTo>
                  <a:pt x="0" y="0"/>
                </a:moveTo>
                <a:cubicBezTo>
                  <a:pt x="13" y="20"/>
                  <a:pt x="16" y="44"/>
                  <a:pt x="40" y="52"/>
                </a:cubicBezTo>
                <a:cubicBezTo>
                  <a:pt x="45" y="60"/>
                  <a:pt x="51" y="68"/>
                  <a:pt x="56" y="76"/>
                </a:cubicBezTo>
                <a:cubicBezTo>
                  <a:pt x="61" y="84"/>
                  <a:pt x="80" y="92"/>
                  <a:pt x="80" y="92"/>
                </a:cubicBezTo>
              </a:path>
            </a:pathLst>
          </a:custGeom>
          <a:noFill/>
          <a:ln w="28575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22"/>
          </a:p>
        </p:txBody>
      </p:sp>
      <p:grpSp>
        <p:nvGrpSpPr>
          <p:cNvPr id="40237" name="Group 273">
            <a:extLst>
              <a:ext uri="{FF2B5EF4-FFF2-40B4-BE49-F238E27FC236}">
                <a16:creationId xmlns:a16="http://schemas.microsoft.com/office/drawing/2014/main" id="{F89BB900-17C9-4B4C-B6AA-789039DFD389}"/>
              </a:ext>
            </a:extLst>
          </p:cNvPr>
          <p:cNvGrpSpPr>
            <a:grpSpLocks/>
          </p:cNvGrpSpPr>
          <p:nvPr/>
        </p:nvGrpSpPr>
        <p:grpSpPr bwMode="auto">
          <a:xfrm>
            <a:off x="7488514" y="5566986"/>
            <a:ext cx="624207" cy="179150"/>
            <a:chOff x="3992" y="3524"/>
            <a:chExt cx="340" cy="109"/>
          </a:xfrm>
        </p:grpSpPr>
        <p:sp>
          <p:nvSpPr>
            <p:cNvPr id="40271" name="Line 274">
              <a:extLst>
                <a:ext uri="{FF2B5EF4-FFF2-40B4-BE49-F238E27FC236}">
                  <a16:creationId xmlns:a16="http://schemas.microsoft.com/office/drawing/2014/main" id="{9E0043FA-FC7B-184C-B491-AB3A5CE93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2" y="3551"/>
              <a:ext cx="34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272" name="Line 275">
              <a:extLst>
                <a:ext uri="{FF2B5EF4-FFF2-40B4-BE49-F238E27FC236}">
                  <a16:creationId xmlns:a16="http://schemas.microsoft.com/office/drawing/2014/main" id="{3C2AC0B9-378C-144D-9785-D26C1EA95E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6" y="3551"/>
              <a:ext cx="33" cy="82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273" name="Line 276">
              <a:extLst>
                <a:ext uri="{FF2B5EF4-FFF2-40B4-BE49-F238E27FC236}">
                  <a16:creationId xmlns:a16="http://schemas.microsoft.com/office/drawing/2014/main" id="{2E0493ED-7C0A-6340-8DC3-95CE5C887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9" y="3546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274" name="Line 277">
              <a:extLst>
                <a:ext uri="{FF2B5EF4-FFF2-40B4-BE49-F238E27FC236}">
                  <a16:creationId xmlns:a16="http://schemas.microsoft.com/office/drawing/2014/main" id="{966F62DD-88E8-2B44-BB25-98239A644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3" y="3551"/>
              <a:ext cx="105" cy="0"/>
            </a:xfrm>
            <a:prstGeom prst="line">
              <a:avLst/>
            </a:prstGeom>
            <a:noFill/>
            <a:ln w="25400">
              <a:solidFill>
                <a:srgbClr val="FF7C8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40275" name="Oval 278">
              <a:extLst>
                <a:ext uri="{FF2B5EF4-FFF2-40B4-BE49-F238E27FC236}">
                  <a16:creationId xmlns:a16="http://schemas.microsoft.com/office/drawing/2014/main" id="{C8F4D2F0-033A-7843-A25C-BF8FE8163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" y="3530"/>
              <a:ext cx="48" cy="41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  <p:sp>
          <p:nvSpPr>
            <p:cNvPr id="40276" name="Oval 279">
              <a:extLst>
                <a:ext uri="{FF2B5EF4-FFF2-40B4-BE49-F238E27FC236}">
                  <a16:creationId xmlns:a16="http://schemas.microsoft.com/office/drawing/2014/main" id="{BE250AC3-11E7-234E-AE53-2B8F5BEED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" y="3524"/>
              <a:ext cx="47" cy="42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7C80"/>
              </a:solidFill>
              <a:round/>
              <a:headEnd/>
              <a:tailEnd/>
            </a:ln>
            <a:effectLst>
              <a:prstShdw prst="shdw17" dist="17961" dir="2700000">
                <a:srgbClr val="994A4D">
                  <a:alpha val="74997"/>
                </a:srgbClr>
              </a:prstShdw>
            </a:effec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fr-FR" sz="1422"/>
            </a:p>
          </p:txBody>
        </p:sp>
      </p:grpSp>
      <p:sp>
        <p:nvSpPr>
          <p:cNvPr id="3461400" name="Rectangle 280">
            <a:extLst>
              <a:ext uri="{FF2B5EF4-FFF2-40B4-BE49-F238E27FC236}">
                <a16:creationId xmlns:a16="http://schemas.microsoft.com/office/drawing/2014/main" id="{56D41BE2-6912-D043-A96D-282D06420EC7}"/>
              </a:ext>
            </a:extLst>
          </p:cNvPr>
          <p:cNvSpPr>
            <a:spLocks noChangeArrowheads="1"/>
          </p:cNvSpPr>
          <p:nvPr/>
        </p:nvSpPr>
        <p:spPr bwMode="auto">
          <a:xfrm rot="12480958">
            <a:off x="10065887" y="2741678"/>
            <a:ext cx="45762" cy="119981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401" name="Rectangle 281">
            <a:extLst>
              <a:ext uri="{FF2B5EF4-FFF2-40B4-BE49-F238E27FC236}">
                <a16:creationId xmlns:a16="http://schemas.microsoft.com/office/drawing/2014/main" id="{CF937F1F-E4F9-4146-9A40-6171F6CB5338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3600489" y="1007704"/>
            <a:ext cx="38441" cy="133131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402" name="Rectangle 282">
            <a:extLst>
              <a:ext uri="{FF2B5EF4-FFF2-40B4-BE49-F238E27FC236}">
                <a16:creationId xmlns:a16="http://schemas.microsoft.com/office/drawing/2014/main" id="{2C52FFFF-2E12-D845-8FC2-A66676C21D4F}"/>
              </a:ext>
            </a:extLst>
          </p:cNvPr>
          <p:cNvSpPr>
            <a:spLocks noChangeArrowheads="1"/>
          </p:cNvSpPr>
          <p:nvPr/>
        </p:nvSpPr>
        <p:spPr bwMode="auto">
          <a:xfrm rot="887311">
            <a:off x="11153216" y="3545387"/>
            <a:ext cx="40272" cy="133131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241" name="Group 283">
            <a:extLst>
              <a:ext uri="{FF2B5EF4-FFF2-40B4-BE49-F238E27FC236}">
                <a16:creationId xmlns:a16="http://schemas.microsoft.com/office/drawing/2014/main" id="{17BEF638-11DE-5246-A13E-172B34AA1C0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0868947" y="3295688"/>
            <a:ext cx="87110" cy="126306"/>
            <a:chOff x="3449" y="1046"/>
            <a:chExt cx="60" cy="62"/>
          </a:xfrm>
        </p:grpSpPr>
        <p:sp>
          <p:nvSpPr>
            <p:cNvPr id="3461404" name="Oval 284">
              <a:extLst>
                <a:ext uri="{FF2B5EF4-FFF2-40B4-BE49-F238E27FC236}">
                  <a16:creationId xmlns:a16="http://schemas.microsoft.com/office/drawing/2014/main" id="{6437E210-9D34-914F-B562-35A582DC4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4" y="1045"/>
              <a:ext cx="36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405" name="Oval 285">
              <a:extLst>
                <a:ext uri="{FF2B5EF4-FFF2-40B4-BE49-F238E27FC236}">
                  <a16:creationId xmlns:a16="http://schemas.microsoft.com/office/drawing/2014/main" id="{0C6D733F-AC77-B743-8817-0DD1F3FA9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2" y="1077"/>
              <a:ext cx="36" cy="3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0242" name="Group 286">
            <a:extLst>
              <a:ext uri="{FF2B5EF4-FFF2-40B4-BE49-F238E27FC236}">
                <a16:creationId xmlns:a16="http://schemas.microsoft.com/office/drawing/2014/main" id="{19D3D60A-9537-4B40-A865-4A5BF805653B}"/>
              </a:ext>
            </a:extLst>
          </p:cNvPr>
          <p:cNvGrpSpPr>
            <a:grpSpLocks/>
          </p:cNvGrpSpPr>
          <p:nvPr/>
        </p:nvGrpSpPr>
        <p:grpSpPr bwMode="auto">
          <a:xfrm rot="2488942">
            <a:off x="10856670" y="3466495"/>
            <a:ext cx="109831" cy="101902"/>
            <a:chOff x="3449" y="1046"/>
            <a:chExt cx="60" cy="62"/>
          </a:xfrm>
        </p:grpSpPr>
        <p:sp>
          <p:nvSpPr>
            <p:cNvPr id="3461407" name="Oval 287">
              <a:extLst>
                <a:ext uri="{FF2B5EF4-FFF2-40B4-BE49-F238E27FC236}">
                  <a16:creationId xmlns:a16="http://schemas.microsoft.com/office/drawing/2014/main" id="{7F1F64B3-BD6F-5440-B1C0-83AD4F219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045"/>
              <a:ext cx="38" cy="3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408" name="Oval 288">
              <a:extLst>
                <a:ext uri="{FF2B5EF4-FFF2-40B4-BE49-F238E27FC236}">
                  <a16:creationId xmlns:a16="http://schemas.microsoft.com/office/drawing/2014/main" id="{A24DA9B5-D6EC-014F-A54A-F7C2C924C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" y="1074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1409" name="Rectangle 289">
            <a:extLst>
              <a:ext uri="{FF2B5EF4-FFF2-40B4-BE49-F238E27FC236}">
                <a16:creationId xmlns:a16="http://schemas.microsoft.com/office/drawing/2014/main" id="{313AE01E-F3E5-2249-805B-E6BFD2011788}"/>
              </a:ext>
            </a:extLst>
          </p:cNvPr>
          <p:cNvSpPr>
            <a:spLocks noChangeArrowheads="1"/>
          </p:cNvSpPr>
          <p:nvPr/>
        </p:nvSpPr>
        <p:spPr bwMode="auto">
          <a:xfrm rot="11280000">
            <a:off x="8833946" y="2005357"/>
            <a:ext cx="45764" cy="119981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244" name="Group 290">
            <a:extLst>
              <a:ext uri="{FF2B5EF4-FFF2-40B4-BE49-F238E27FC236}">
                <a16:creationId xmlns:a16="http://schemas.microsoft.com/office/drawing/2014/main" id="{F34F7F0E-A32D-E547-9E81-C6B375B8CDCF}"/>
              </a:ext>
            </a:extLst>
          </p:cNvPr>
          <p:cNvGrpSpPr>
            <a:grpSpLocks/>
          </p:cNvGrpSpPr>
          <p:nvPr/>
        </p:nvGrpSpPr>
        <p:grpSpPr bwMode="auto">
          <a:xfrm rot="4624931">
            <a:off x="8801374" y="1976624"/>
            <a:ext cx="87110" cy="128137"/>
            <a:chOff x="3449" y="1046"/>
            <a:chExt cx="60" cy="62"/>
          </a:xfrm>
        </p:grpSpPr>
        <p:sp>
          <p:nvSpPr>
            <p:cNvPr id="3461411" name="Oval 291">
              <a:extLst>
                <a:ext uri="{FF2B5EF4-FFF2-40B4-BE49-F238E27FC236}">
                  <a16:creationId xmlns:a16="http://schemas.microsoft.com/office/drawing/2014/main" id="{86C3A8C8-52A0-C842-8D23-44153AF7C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1053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412" name="Oval 292">
              <a:extLst>
                <a:ext uri="{FF2B5EF4-FFF2-40B4-BE49-F238E27FC236}">
                  <a16:creationId xmlns:a16="http://schemas.microsoft.com/office/drawing/2014/main" id="{B6A5701B-2D22-9648-881F-85B286032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1073"/>
              <a:ext cx="36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461413" name="Rectangle 293">
            <a:extLst>
              <a:ext uri="{FF2B5EF4-FFF2-40B4-BE49-F238E27FC236}">
                <a16:creationId xmlns:a16="http://schemas.microsoft.com/office/drawing/2014/main" id="{37E65F15-FCB2-6546-BEC9-8F86C6E51397}"/>
              </a:ext>
            </a:extLst>
          </p:cNvPr>
          <p:cNvSpPr>
            <a:spLocks noChangeArrowheads="1"/>
          </p:cNvSpPr>
          <p:nvPr/>
        </p:nvSpPr>
        <p:spPr bwMode="auto">
          <a:xfrm rot="11280000">
            <a:off x="9031642" y="1975772"/>
            <a:ext cx="45764" cy="119981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grpSp>
        <p:nvGrpSpPr>
          <p:cNvPr id="40246" name="Group 294">
            <a:extLst>
              <a:ext uri="{FF2B5EF4-FFF2-40B4-BE49-F238E27FC236}">
                <a16:creationId xmlns:a16="http://schemas.microsoft.com/office/drawing/2014/main" id="{B821DAD1-4325-FF49-BB95-FA913898D788}"/>
              </a:ext>
            </a:extLst>
          </p:cNvPr>
          <p:cNvGrpSpPr>
            <a:grpSpLocks/>
          </p:cNvGrpSpPr>
          <p:nvPr/>
        </p:nvGrpSpPr>
        <p:grpSpPr bwMode="auto">
          <a:xfrm rot="4132734">
            <a:off x="8999070" y="1947040"/>
            <a:ext cx="87110" cy="128137"/>
            <a:chOff x="3449" y="1046"/>
            <a:chExt cx="60" cy="62"/>
          </a:xfrm>
        </p:grpSpPr>
        <p:sp>
          <p:nvSpPr>
            <p:cNvPr id="3461415" name="Oval 295">
              <a:extLst>
                <a:ext uri="{FF2B5EF4-FFF2-40B4-BE49-F238E27FC236}">
                  <a16:creationId xmlns:a16="http://schemas.microsoft.com/office/drawing/2014/main" id="{6A090812-0F50-8E42-AA07-BEBE982E6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1054"/>
              <a:ext cx="35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  <p:sp>
          <p:nvSpPr>
            <p:cNvPr id="3461416" name="Oval 296">
              <a:extLst>
                <a:ext uri="{FF2B5EF4-FFF2-40B4-BE49-F238E27FC236}">
                  <a16:creationId xmlns:a16="http://schemas.microsoft.com/office/drawing/2014/main" id="{487D996D-250B-9844-897C-62FAC83F2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1073"/>
              <a:ext cx="38" cy="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CE073DA-40B7-D644-BC46-04830BE3B898}"/>
              </a:ext>
            </a:extLst>
          </p:cNvPr>
          <p:cNvGrpSpPr/>
          <p:nvPr/>
        </p:nvGrpSpPr>
        <p:grpSpPr>
          <a:xfrm>
            <a:off x="1960342" y="3530600"/>
            <a:ext cx="2613983" cy="654144"/>
            <a:chOff x="1960342" y="3530600"/>
            <a:chExt cx="2613983" cy="654144"/>
          </a:xfrm>
        </p:grpSpPr>
        <p:sp>
          <p:nvSpPr>
            <p:cNvPr id="3461419" name="Rectangle 299">
              <a:extLst>
                <a:ext uri="{FF2B5EF4-FFF2-40B4-BE49-F238E27FC236}">
                  <a16:creationId xmlns:a16="http://schemas.microsoft.com/office/drawing/2014/main" id="{63C0644E-11B6-0C4E-8A42-A8281B0DC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460" y="3530600"/>
              <a:ext cx="1921865" cy="65414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lIns="109126" tIns="54564" rIns="109126" bIns="54564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fr-FR" sz="1185" b="1" dirty="0">
                  <a:solidFill>
                    <a:schemeClr val="tx2"/>
                  </a:solidFill>
                  <a:latin typeface="Arial" charset="0"/>
                  <a:ea typeface="ＭＳ Ｐゴシック" charset="0"/>
                </a:rPr>
                <a:t>Inhibiteurs de la transcription inverse</a:t>
              </a: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fr-FR" sz="1185" b="1" dirty="0">
                  <a:solidFill>
                    <a:schemeClr val="tx2"/>
                  </a:solidFill>
                  <a:latin typeface="Arial" charset="0"/>
                  <a:ea typeface="ＭＳ Ｐゴシック" charset="0"/>
                </a:rPr>
                <a:t>NRTI, NNRTI</a:t>
              </a:r>
              <a:endParaRPr lang="fr-FR" sz="1185" b="1" dirty="0">
                <a:solidFill>
                  <a:schemeClr val="tx2"/>
                </a:solidFill>
                <a:latin typeface="Century Gothic" charset="0"/>
                <a:ea typeface="ＭＳ Ｐゴシック" charset="0"/>
              </a:endParaRPr>
            </a:p>
          </p:txBody>
        </p:sp>
        <p:sp>
          <p:nvSpPr>
            <p:cNvPr id="3461420" name="AutoShape 300">
              <a:extLst>
                <a:ext uri="{FF2B5EF4-FFF2-40B4-BE49-F238E27FC236}">
                  <a16:creationId xmlns:a16="http://schemas.microsoft.com/office/drawing/2014/main" id="{92DC2562-E0CA-5440-BDE7-635A8ED55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342" y="3767275"/>
              <a:ext cx="692118" cy="236675"/>
            </a:xfrm>
            <a:prstGeom prst="leftArrow">
              <a:avLst>
                <a:gd name="adj1" fmla="val 50000"/>
                <a:gd name="adj2" fmla="val 58333"/>
              </a:avLst>
            </a:pr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1422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C1CEA28-A173-1B4F-B6D9-7CE11CE2C8AC}"/>
              </a:ext>
            </a:extLst>
          </p:cNvPr>
          <p:cNvGrpSpPr/>
          <p:nvPr/>
        </p:nvGrpSpPr>
        <p:grpSpPr>
          <a:xfrm>
            <a:off x="6210811" y="1479411"/>
            <a:ext cx="3657380" cy="1577835"/>
            <a:chOff x="6210811" y="1479411"/>
            <a:chExt cx="3657380" cy="1577835"/>
          </a:xfrm>
        </p:grpSpPr>
        <p:sp>
          <p:nvSpPr>
            <p:cNvPr id="40258" name="Rectangle 302">
              <a:hlinkClick r:id="rId4" action="ppaction://hlinkpres?slideindex=8&amp;slidetitle=Maturation des virions nouvellement produits"/>
              <a:extLst>
                <a:ext uri="{FF2B5EF4-FFF2-40B4-BE49-F238E27FC236}">
                  <a16:creationId xmlns:a16="http://schemas.microsoft.com/office/drawing/2014/main" id="{1B7F9179-DCEA-3141-B99A-19BBC1B6E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0811" y="2347220"/>
              <a:ext cx="1985200" cy="25475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rgbClr val="999999">
                  <a:alpha val="74997"/>
                </a:srgbClr>
              </a:prstShdw>
            </a:effectLst>
          </p:spPr>
          <p:txBody>
            <a:bodyPr lIns="109126" tIns="54564" rIns="109126" bIns="54564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altLang="fr-FR" sz="1185" b="1">
                  <a:solidFill>
                    <a:schemeClr val="tx2"/>
                  </a:solidFill>
                  <a:latin typeface="Century Gothic" panose="020B0502020202020204" pitchFamily="34" charset="0"/>
                </a:rPr>
                <a:t>Action de la protéase</a:t>
              </a:r>
              <a:endParaRPr lang="fr-FR" altLang="fr-FR" sz="1185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461423" name="AutoShape 303">
              <a:extLst>
                <a:ext uri="{FF2B5EF4-FFF2-40B4-BE49-F238E27FC236}">
                  <a16:creationId xmlns:a16="http://schemas.microsoft.com/office/drawing/2014/main" id="{5602B848-08B2-EA43-8885-E0D00D508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2748" y="1479411"/>
              <a:ext cx="593089" cy="867809"/>
            </a:xfrm>
            <a:custGeom>
              <a:avLst/>
              <a:gdLst>
                <a:gd name="T0" fmla="*/ 202 w 21600"/>
                <a:gd name="T1" fmla="*/ 0 h 21600"/>
                <a:gd name="T2" fmla="*/ 202 w 21600"/>
                <a:gd name="T3" fmla="*/ 297 h 21600"/>
                <a:gd name="T4" fmla="*/ 43 w 21600"/>
                <a:gd name="T5" fmla="*/ 528 h 21600"/>
                <a:gd name="T6" fmla="*/ 288 w 21600"/>
                <a:gd name="T7" fmla="*/ 14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05 h 21600"/>
                <a:gd name="T14" fmla="*/ 18225 w 21600"/>
                <a:gd name="T15" fmla="*/ 92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  <p:sp>
          <p:nvSpPr>
            <p:cNvPr id="3461424" name="AutoShape 304">
              <a:extLst>
                <a:ext uri="{FF2B5EF4-FFF2-40B4-BE49-F238E27FC236}">
                  <a16:creationId xmlns:a16="http://schemas.microsoft.com/office/drawing/2014/main" id="{F5356A55-19FC-EB47-A348-08329717EB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693533" y="2662787"/>
              <a:ext cx="2174658" cy="394459"/>
            </a:xfrm>
            <a:custGeom>
              <a:avLst/>
              <a:gdLst>
                <a:gd name="T0" fmla="*/ 739 w 21600"/>
                <a:gd name="T1" fmla="*/ 0 h 21600"/>
                <a:gd name="T2" fmla="*/ 739 w 21600"/>
                <a:gd name="T3" fmla="*/ 135 h 21600"/>
                <a:gd name="T4" fmla="*/ 158 w 21600"/>
                <a:gd name="T5" fmla="*/ 240 h 21600"/>
                <a:gd name="T6" fmla="*/ 1056 w 21600"/>
                <a:gd name="T7" fmla="*/ 6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2880 h 21600"/>
                <a:gd name="T14" fmla="*/ 18225 w 21600"/>
                <a:gd name="T15" fmla="*/ 92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B5424EDB-CEA5-0949-AF5F-AB55822FF048}"/>
              </a:ext>
            </a:extLst>
          </p:cNvPr>
          <p:cNvGrpSpPr/>
          <p:nvPr/>
        </p:nvGrpSpPr>
        <p:grpSpPr>
          <a:xfrm>
            <a:off x="535283" y="2110541"/>
            <a:ext cx="1721604" cy="458557"/>
            <a:chOff x="535283" y="2110541"/>
            <a:chExt cx="1721604" cy="458557"/>
          </a:xfrm>
        </p:grpSpPr>
        <p:sp>
          <p:nvSpPr>
            <p:cNvPr id="3461426" name="Text Box 306">
              <a:extLst>
                <a:ext uri="{FF2B5EF4-FFF2-40B4-BE49-F238E27FC236}">
                  <a16:creationId xmlns:a16="http://schemas.microsoft.com/office/drawing/2014/main" id="{FFC58BD1-5B3E-8F43-A34F-E30A924FB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283" y="2329136"/>
              <a:ext cx="1552739" cy="239962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fr-FR" sz="1185" b="1" dirty="0" err="1">
                  <a:solidFill>
                    <a:schemeClr val="tx2"/>
                  </a:solidFill>
                </a:rPr>
                <a:t>Inhibiteurs</a:t>
              </a:r>
              <a:r>
                <a:rPr lang="en-US" altLang="fr-FR" sz="1185" b="1" dirty="0">
                  <a:solidFill>
                    <a:schemeClr val="tx2"/>
                  </a:solidFill>
                </a:rPr>
                <a:t> </a:t>
              </a:r>
              <a:r>
                <a:rPr lang="en-US" altLang="fr-FR" sz="1185" b="1" dirty="0" err="1">
                  <a:solidFill>
                    <a:schemeClr val="tx2"/>
                  </a:solidFill>
                </a:rPr>
                <a:t>d’entrée</a:t>
              </a:r>
              <a:endParaRPr lang="en-US" altLang="fr-FR" sz="1185" b="1" dirty="0">
                <a:solidFill>
                  <a:schemeClr val="tx2"/>
                </a:solidFill>
              </a:endParaRPr>
            </a:p>
          </p:txBody>
        </p:sp>
        <p:sp>
          <p:nvSpPr>
            <p:cNvPr id="3461427" name="AutoShape 307">
              <a:extLst>
                <a:ext uri="{FF2B5EF4-FFF2-40B4-BE49-F238E27FC236}">
                  <a16:creationId xmlns:a16="http://schemas.microsoft.com/office/drawing/2014/main" id="{B6C41F05-CD32-C54D-8C58-B6C15231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1495" y="2110541"/>
              <a:ext cx="395392" cy="236675"/>
            </a:xfrm>
            <a:custGeom>
              <a:avLst/>
              <a:gdLst>
                <a:gd name="T0" fmla="*/ 82 w 21600"/>
                <a:gd name="T1" fmla="*/ 0 h 21600"/>
                <a:gd name="T2" fmla="*/ 27 w 21600"/>
                <a:gd name="T3" fmla="*/ 144 h 21600"/>
                <a:gd name="T4" fmla="*/ 86 w 21600"/>
                <a:gd name="T5" fmla="*/ 55 h 21600"/>
                <a:gd name="T6" fmla="*/ 139 w 21600"/>
                <a:gd name="T7" fmla="*/ 95 h 21600"/>
                <a:gd name="T8" fmla="*/ 192 w 21600"/>
                <a:gd name="T9" fmla="*/ 5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250 h 21600"/>
                <a:gd name="T17" fmla="*/ 607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sp useBgFill="1">
        <p:nvSpPr>
          <p:cNvPr id="3461428" name="Rectangle 308">
            <a:extLst>
              <a:ext uri="{FF2B5EF4-FFF2-40B4-BE49-F238E27FC236}">
                <a16:creationId xmlns:a16="http://schemas.microsoft.com/office/drawing/2014/main" id="{C78FCF39-B8E1-A840-95FB-04623D7F4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14" y="6365766"/>
            <a:ext cx="11248547" cy="26625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22">
              <a:latin typeface="Arial" charset="0"/>
              <a:ea typeface="ＭＳ Ｐゴシック" charset="0"/>
            </a:endParaRPr>
          </a:p>
        </p:txBody>
      </p:sp>
      <p:sp>
        <p:nvSpPr>
          <p:cNvPr id="3461429" name="Rectangle 309">
            <a:extLst>
              <a:ext uri="{FF2B5EF4-FFF2-40B4-BE49-F238E27FC236}">
                <a16:creationId xmlns:a16="http://schemas.microsoft.com/office/drawing/2014/main" id="{6CE30FBD-18A4-1F4C-B219-F6201AE6E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23" y="6342755"/>
            <a:ext cx="11294311" cy="31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9126" tIns="54564" rIns="109126" bIns="54564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659">
                <a:solidFill>
                  <a:srgbClr val="292929"/>
                </a:solidFill>
                <a:cs typeface="Arial" panose="020B0604020202020204" pitchFamily="34" charset="0"/>
              </a:rPr>
              <a:t>D</a:t>
            </a:r>
            <a:r>
              <a:rPr lang="ja-JP" altLang="fr-FR" sz="1659">
                <a:solidFill>
                  <a:srgbClr val="292929"/>
                </a:solidFill>
                <a:cs typeface="Arial" panose="020B0604020202020204" pitchFamily="34" charset="0"/>
              </a:rPr>
              <a:t>’</a:t>
            </a:r>
            <a:r>
              <a:rPr lang="fr-FR" altLang="ja-JP" sz="1659">
                <a:solidFill>
                  <a:srgbClr val="292929"/>
                </a:solidFill>
                <a:cs typeface="Arial" panose="020B0604020202020204" pitchFamily="34" charset="0"/>
              </a:rPr>
              <a:t>après Furtado M. N Engl J Med. 1999, 340(21) : 1614-22</a:t>
            </a:r>
            <a:endParaRPr lang="fr-FR" altLang="fr-FR" sz="1659">
              <a:solidFill>
                <a:srgbClr val="292929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2A7C554-5822-184F-B3F4-6858A57FCC46}"/>
              </a:ext>
            </a:extLst>
          </p:cNvPr>
          <p:cNvGrpSpPr/>
          <p:nvPr/>
        </p:nvGrpSpPr>
        <p:grpSpPr>
          <a:xfrm>
            <a:off x="1789402" y="5542332"/>
            <a:ext cx="1545660" cy="617984"/>
            <a:chOff x="1789402" y="5542332"/>
            <a:chExt cx="1545660" cy="617984"/>
          </a:xfrm>
        </p:grpSpPr>
        <p:sp>
          <p:nvSpPr>
            <p:cNvPr id="3461431" name="Text Box 311">
              <a:extLst>
                <a:ext uri="{FF2B5EF4-FFF2-40B4-BE49-F238E27FC236}">
                  <a16:creationId xmlns:a16="http://schemas.microsoft.com/office/drawing/2014/main" id="{16DAEFFB-190B-2E43-980B-61FE7035A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9402" y="5760927"/>
              <a:ext cx="1189603" cy="399389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fr-FR" sz="1185" b="1" dirty="0" err="1">
                  <a:solidFill>
                    <a:schemeClr val="tx2"/>
                  </a:solidFill>
                </a:rPr>
                <a:t>Inhibiteurs</a:t>
              </a:r>
              <a:r>
                <a:rPr lang="en-US" altLang="fr-FR" sz="1185" b="1" dirty="0">
                  <a:solidFill>
                    <a:schemeClr val="tx2"/>
                  </a:solidFill>
                </a:rPr>
                <a:t> de </a:t>
              </a:r>
            </a:p>
            <a:p>
              <a:pPr algn="ctr"/>
              <a:r>
                <a:rPr lang="en-US" altLang="fr-FR" sz="1185" b="1" dirty="0" err="1">
                  <a:solidFill>
                    <a:schemeClr val="tx2"/>
                  </a:solidFill>
                </a:rPr>
                <a:t>L’intégrase</a:t>
              </a:r>
              <a:endParaRPr lang="en-US" altLang="fr-FR" sz="1185" b="1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61432" name="AutoShape 312">
              <a:extLst>
                <a:ext uri="{FF2B5EF4-FFF2-40B4-BE49-F238E27FC236}">
                  <a16:creationId xmlns:a16="http://schemas.microsoft.com/office/drawing/2014/main" id="{1D360BAA-38EB-F44E-9C73-EA0E10811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900" y="5542332"/>
              <a:ext cx="395162" cy="236675"/>
            </a:xfrm>
            <a:custGeom>
              <a:avLst/>
              <a:gdLst>
                <a:gd name="T0" fmla="*/ 82 w 21600"/>
                <a:gd name="T1" fmla="*/ 0 h 21600"/>
                <a:gd name="T2" fmla="*/ 27 w 21600"/>
                <a:gd name="T3" fmla="*/ 144 h 21600"/>
                <a:gd name="T4" fmla="*/ 86 w 21600"/>
                <a:gd name="T5" fmla="*/ 55 h 21600"/>
                <a:gd name="T6" fmla="*/ 139 w 21600"/>
                <a:gd name="T7" fmla="*/ 95 h 21600"/>
                <a:gd name="T8" fmla="*/ 192 w 21600"/>
                <a:gd name="T9" fmla="*/ 5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250 h 21600"/>
                <a:gd name="T17" fmla="*/ 607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22"/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2CF68D7-596F-5141-A415-2B1495BC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07747" y="6417474"/>
            <a:ext cx="2753746" cy="323968"/>
          </a:xfrm>
        </p:spPr>
        <p:txBody>
          <a:bodyPr/>
          <a:lstStyle/>
          <a:p>
            <a:fld id="{3EFE819F-80C2-7844-A3E9-618B6891B24E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1F780C-3130-0748-95A1-B9AB34E6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5238" y="6396578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5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314" name="Rectangle 2">
            <a:extLst>
              <a:ext uri="{FF2B5EF4-FFF2-40B4-BE49-F238E27FC236}">
                <a16:creationId xmlns:a16="http://schemas.microsoft.com/office/drawing/2014/main" id="{D591ED19-F159-394C-8FEF-7FD7B5129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3904"/>
            <a:ext cx="10972800" cy="5740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/>
              <a:t> 5 « sites », 9 « classes »</a:t>
            </a:r>
          </a:p>
        </p:txBody>
      </p:sp>
      <p:sp>
        <p:nvSpPr>
          <p:cNvPr id="3469315" name="Rectangle 3">
            <a:extLst>
              <a:ext uri="{FF2B5EF4-FFF2-40B4-BE49-F238E27FC236}">
                <a16:creationId xmlns:a16="http://schemas.microsoft.com/office/drawing/2014/main" id="{0F817C3E-6907-F145-842E-13F6D37307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261534"/>
            <a:ext cx="10515081" cy="495638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dirty="0">
                <a:latin typeface="Calibri" panose="020F0502020204030204" pitchFamily="34" charset="0"/>
              </a:rPr>
              <a:t>Inhibiteurs d’entrée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latin typeface="Calibri" panose="020F0502020204030204" pitchFamily="34" charset="0"/>
              </a:rPr>
              <a:t>Inhibiteur du corécepteur CCR5 (1)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 err="1">
                <a:latin typeface="Calibri" panose="020F0502020204030204" pitchFamily="34" charset="0"/>
              </a:rPr>
              <a:t>Ac</a:t>
            </a:r>
            <a:r>
              <a:rPr lang="fr-FR" altLang="fr-FR" sz="1800" dirty="0">
                <a:latin typeface="Calibri" panose="020F0502020204030204" pitchFamily="34" charset="0"/>
              </a:rPr>
              <a:t> monoclonal anti gp120 (1)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latin typeface="Calibri" panose="020F0502020204030204" pitchFamily="34" charset="0"/>
              </a:rPr>
              <a:t>Fusion virus-cellule : </a:t>
            </a:r>
            <a:r>
              <a:rPr lang="fr-FR" altLang="fr-FR" sz="1800" dirty="0">
                <a:latin typeface="Calibri" panose="020F0502020204030204" pitchFamily="34" charset="0"/>
              </a:rPr>
              <a:t>Inhibiteur de fusion (1)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dirty="0">
                <a:latin typeface="Calibri" panose="020F0502020204030204" pitchFamily="34" charset="0"/>
              </a:rPr>
              <a:t>Transcription inverse (INTI et INNTI)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1800" dirty="0">
                <a:latin typeface="Calibri" panose="020F0502020204030204" pitchFamily="34" charset="0"/>
              </a:rPr>
              <a:t>Inhibiteurs nucléosidiques (6)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1800" dirty="0">
                <a:latin typeface="Calibri" panose="020F0502020204030204" pitchFamily="34" charset="0"/>
              </a:rPr>
              <a:t>Inhibiteur nucléotidique (1)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1800" dirty="0">
                <a:latin typeface="Calibri" panose="020F0502020204030204" pitchFamily="34" charset="0"/>
              </a:rPr>
              <a:t>Inhibiteurs non-nucléosidiques (4)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Inhibiteurs de translocation (+/-1)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dirty="0">
                <a:latin typeface="Calibri" panose="020F0502020204030204" pitchFamily="34" charset="0"/>
              </a:rPr>
              <a:t>Protéase (IP)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1800" dirty="0">
                <a:latin typeface="Calibri" panose="020F0502020204030204" pitchFamily="34" charset="0"/>
              </a:rPr>
              <a:t>Antiprotéases (8)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dirty="0">
                <a:latin typeface="Calibri" panose="020F0502020204030204" pitchFamily="34" charset="0"/>
              </a:rPr>
              <a:t>Intégrase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1800" dirty="0">
                <a:latin typeface="Calibri" panose="020F0502020204030204" pitchFamily="34" charset="0"/>
              </a:rPr>
              <a:t>Inhibiteurs de l’intégrase (6)</a:t>
            </a:r>
          </a:p>
          <a:p>
            <a:pPr>
              <a:lnSpc>
                <a:spcPct val="90000"/>
              </a:lnSpc>
            </a:pPr>
            <a:r>
              <a:rPr lang="fr-FR" altLang="fr-FR" sz="2199" dirty="0">
                <a:latin typeface="Calibri" panose="020F0502020204030204" pitchFamily="34" charset="0"/>
              </a:rPr>
              <a:t>Capside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latin typeface="Calibri" panose="020F0502020204030204" pitchFamily="34" charset="0"/>
              </a:rPr>
              <a:t>Inhibiteur capsidique (1)</a:t>
            </a:r>
          </a:p>
        </p:txBody>
      </p:sp>
      <p:sp>
        <p:nvSpPr>
          <p:cNvPr id="3469316" name="Text Box 4">
            <a:extLst>
              <a:ext uri="{FF2B5EF4-FFF2-40B4-BE49-F238E27FC236}">
                <a16:creationId xmlns:a16="http://schemas.microsoft.com/office/drawing/2014/main" id="{09B9EE7B-50CF-6347-9919-6F13907D9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6" y="6329470"/>
            <a:ext cx="10041232" cy="384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107763" dir="189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96" b="1" dirty="0"/>
              <a:t>&gt; 30 molécules, 12 formes combinées dont 8 multi-thérapies en un seul comprimé /j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CC1644-4645-2C4F-89E0-5C8AAD58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02613" y="6333852"/>
            <a:ext cx="2753746" cy="323968"/>
          </a:xfrm>
        </p:spPr>
        <p:txBody>
          <a:bodyPr/>
          <a:lstStyle/>
          <a:p>
            <a:fld id="{A61911ED-67A4-E949-90D0-BC845515EEF2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F6E7B7E-454E-154A-93A6-C0DFC4B2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104" y="6312956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7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5B1584-C04F-914B-9975-9909FDAA8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Les associations en monocomprimés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3D00AD-3C95-2242-940E-233EC153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29394"/>
            <a:ext cx="11439407" cy="4396244"/>
          </a:xfrm>
        </p:spPr>
        <p:txBody>
          <a:bodyPr>
            <a:normAutofit fontScale="70000" lnSpcReduction="20000"/>
          </a:bodyPr>
          <a:lstStyle/>
          <a:p>
            <a:r>
              <a:rPr lang="fr-FR" altLang="fr-FR" sz="3319" b="1" dirty="0">
                <a:latin typeface="Calibri" panose="020F0502020204030204" pitchFamily="34" charset="0"/>
              </a:rPr>
              <a:t>Avec Inhibiteur non nucléosidique de la transcriptase</a:t>
            </a:r>
          </a:p>
          <a:p>
            <a:pPr lvl="1"/>
            <a:r>
              <a:rPr lang="fr-FR" altLang="fr-FR" sz="2726" dirty="0">
                <a:latin typeface="Calibri" panose="020F0502020204030204" pitchFamily="34" charset="0"/>
              </a:rPr>
              <a:t>EVIPLERA® : ténofovir-</a:t>
            </a:r>
            <a:r>
              <a:rPr lang="fr-FR" altLang="fr-FR" sz="2726" dirty="0" err="1">
                <a:latin typeface="Calibri" panose="020F0502020204030204" pitchFamily="34" charset="0"/>
              </a:rPr>
              <a:t>disoproxil</a:t>
            </a:r>
            <a:r>
              <a:rPr lang="fr-FR" altLang="fr-FR" sz="2726" dirty="0">
                <a:latin typeface="Calibri" panose="020F0502020204030204" pitchFamily="34" charset="0"/>
              </a:rPr>
              <a:t>, emtricitabine, </a:t>
            </a:r>
            <a:r>
              <a:rPr lang="fr-FR" altLang="fr-FR" sz="2726" u="sng" dirty="0">
                <a:latin typeface="Calibri" panose="020F0502020204030204" pitchFamily="34" charset="0"/>
              </a:rPr>
              <a:t>rilpivirine</a:t>
            </a:r>
          </a:p>
          <a:p>
            <a:pPr lvl="1"/>
            <a:r>
              <a:rPr lang="fr-FR" altLang="fr-FR" sz="2726" dirty="0">
                <a:latin typeface="Calibri" panose="020F0502020204030204" pitchFamily="34" charset="0"/>
              </a:rPr>
              <a:t>ODEFSEY® : ténofovir-</a:t>
            </a:r>
            <a:r>
              <a:rPr lang="fr-FR" altLang="fr-FR" sz="2726" dirty="0" err="1">
                <a:latin typeface="Calibri" panose="020F0502020204030204" pitchFamily="34" charset="0"/>
              </a:rPr>
              <a:t>alafénamide</a:t>
            </a:r>
            <a:r>
              <a:rPr lang="fr-FR" altLang="fr-FR" sz="2726" dirty="0">
                <a:latin typeface="Calibri" panose="020F0502020204030204" pitchFamily="34" charset="0"/>
              </a:rPr>
              <a:t>, emtricitabine, </a:t>
            </a:r>
            <a:r>
              <a:rPr lang="fr-FR" altLang="fr-FR" sz="2726" u="sng" dirty="0">
                <a:latin typeface="Calibri" panose="020F0502020204030204" pitchFamily="34" charset="0"/>
              </a:rPr>
              <a:t>rilpivirine</a:t>
            </a:r>
          </a:p>
          <a:p>
            <a:pPr lvl="1"/>
            <a:r>
              <a:rPr lang="fr-FR" altLang="fr-FR" sz="2726" dirty="0">
                <a:latin typeface="Calibri" panose="020F0502020204030204" pitchFamily="34" charset="0"/>
              </a:rPr>
              <a:t>DELSTRIGO : ténofovir-</a:t>
            </a:r>
            <a:r>
              <a:rPr lang="fr-FR" altLang="fr-FR" sz="2726" dirty="0" err="1">
                <a:latin typeface="Calibri" panose="020F0502020204030204" pitchFamily="34" charset="0"/>
              </a:rPr>
              <a:t>disoproxil</a:t>
            </a:r>
            <a:r>
              <a:rPr lang="fr-FR" altLang="fr-FR" sz="2726" dirty="0">
                <a:latin typeface="Calibri" panose="020F0502020204030204" pitchFamily="34" charset="0"/>
              </a:rPr>
              <a:t>; </a:t>
            </a:r>
            <a:r>
              <a:rPr lang="fr-FR" altLang="fr-FR" sz="2726" dirty="0" err="1">
                <a:latin typeface="Calibri" panose="020F0502020204030204" pitchFamily="34" charset="0"/>
              </a:rPr>
              <a:t>lamivudine</a:t>
            </a:r>
            <a:r>
              <a:rPr lang="fr-FR" altLang="fr-FR" sz="2726" dirty="0">
                <a:latin typeface="Calibri" panose="020F0502020204030204" pitchFamily="34" charset="0"/>
              </a:rPr>
              <a:t>, </a:t>
            </a:r>
            <a:r>
              <a:rPr lang="fr-FR" altLang="fr-FR" sz="2726" u="sng" dirty="0">
                <a:latin typeface="Calibri" panose="020F0502020204030204" pitchFamily="34" charset="0"/>
              </a:rPr>
              <a:t>doravirine</a:t>
            </a:r>
          </a:p>
          <a:p>
            <a:pPr lvl="1"/>
            <a:r>
              <a:rPr lang="fr-FR" altLang="fr-FR" sz="2726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ATRIPLA®: ténofovir, emtricitabine, </a:t>
            </a:r>
            <a:r>
              <a:rPr lang="fr-FR" altLang="fr-FR" sz="2726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éfavirenz</a:t>
            </a:r>
          </a:p>
          <a:p>
            <a:pPr lvl="1"/>
            <a:r>
              <a:rPr lang="fr-FR" altLang="fr-FR" sz="2726" dirty="0">
                <a:latin typeface="Calibri" panose="020F0502020204030204" pitchFamily="34" charset="0"/>
              </a:rPr>
              <a:t>JULUCA® : Dolutégravir, </a:t>
            </a:r>
            <a:r>
              <a:rPr lang="fr-FR" altLang="fr-FR" sz="2726" u="sng" dirty="0">
                <a:latin typeface="Calibri" panose="020F0502020204030204" pitchFamily="34" charset="0"/>
              </a:rPr>
              <a:t>rilpivirine</a:t>
            </a:r>
            <a:endParaRPr lang="fr-FR" altLang="fr-FR" sz="2726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altLang="fr-FR" sz="3125" b="1" dirty="0">
                <a:latin typeface="Calibri" panose="020F0502020204030204" pitchFamily="34" charset="0"/>
              </a:rPr>
              <a:t>Avec anti-intégrase</a:t>
            </a:r>
          </a:p>
          <a:p>
            <a:pPr lvl="1"/>
            <a:r>
              <a:rPr lang="fr-FR" altLang="fr-FR" sz="2730" dirty="0">
                <a:latin typeface="Calibri" panose="020F0502020204030204" pitchFamily="34" charset="0"/>
              </a:rPr>
              <a:t>BIKTARVY® </a:t>
            </a:r>
            <a:r>
              <a:rPr lang="fr-FR" altLang="fr-FR" sz="2252" dirty="0">
                <a:latin typeface="Calibri" panose="020F0502020204030204" pitchFamily="34" charset="0"/>
              </a:rPr>
              <a:t> : </a:t>
            </a:r>
            <a:r>
              <a:rPr lang="fr-FR" altLang="fr-FR" sz="2726" u="sng" dirty="0" err="1">
                <a:latin typeface="Calibri" panose="020F0502020204030204" pitchFamily="34" charset="0"/>
              </a:rPr>
              <a:t>Bictegravir</a:t>
            </a:r>
            <a:r>
              <a:rPr lang="fr-FR" altLang="fr-FR" sz="2726" dirty="0">
                <a:latin typeface="Calibri" panose="020F0502020204030204" pitchFamily="34" charset="0"/>
              </a:rPr>
              <a:t>, ténofovir, emtricitabine, </a:t>
            </a:r>
          </a:p>
          <a:p>
            <a:pPr lvl="1"/>
            <a:r>
              <a:rPr lang="fr-FR" altLang="fr-FR" sz="2726" dirty="0">
                <a:latin typeface="Calibri" panose="020F0502020204030204" pitchFamily="34" charset="0"/>
              </a:rPr>
              <a:t>TRIUMEQ® : </a:t>
            </a:r>
            <a:r>
              <a:rPr lang="fr-FR" altLang="fr-FR" sz="2726" u="sng" dirty="0">
                <a:latin typeface="Calibri" panose="020F0502020204030204" pitchFamily="34" charset="0"/>
              </a:rPr>
              <a:t>Dolutégravir</a:t>
            </a:r>
            <a:r>
              <a:rPr lang="fr-FR" altLang="fr-FR" sz="2726" dirty="0">
                <a:latin typeface="Calibri" panose="020F0502020204030204" pitchFamily="34" charset="0"/>
              </a:rPr>
              <a:t>, </a:t>
            </a:r>
            <a:r>
              <a:rPr lang="fr-FR" altLang="fr-FR" sz="2726" dirty="0" err="1">
                <a:latin typeface="Calibri" panose="020F0502020204030204" pitchFamily="34" charset="0"/>
              </a:rPr>
              <a:t>abacavir</a:t>
            </a:r>
            <a:r>
              <a:rPr lang="fr-FR" altLang="fr-FR" sz="2726" dirty="0">
                <a:latin typeface="Calibri" panose="020F0502020204030204" pitchFamily="34" charset="0"/>
              </a:rPr>
              <a:t>, </a:t>
            </a:r>
            <a:r>
              <a:rPr lang="fr-FR" altLang="fr-FR" sz="2726" dirty="0" err="1">
                <a:latin typeface="Calibri" panose="020F0502020204030204" pitchFamily="34" charset="0"/>
              </a:rPr>
              <a:t>lamivudine</a:t>
            </a:r>
            <a:endParaRPr lang="fr-FR" altLang="fr-FR" sz="2726" dirty="0">
              <a:latin typeface="Calibri" panose="020F0502020204030204" pitchFamily="34" charset="0"/>
            </a:endParaRPr>
          </a:p>
          <a:p>
            <a:pPr lvl="1"/>
            <a:r>
              <a:rPr lang="fr-FR" altLang="fr-FR" sz="2726" dirty="0">
                <a:latin typeface="Calibri" panose="020F0502020204030204" pitchFamily="34" charset="0"/>
              </a:rPr>
              <a:t>DOVATO®: </a:t>
            </a:r>
            <a:r>
              <a:rPr lang="fr-FR" altLang="fr-FR" sz="2726" u="sng" dirty="0" err="1">
                <a:latin typeface="Calibri" panose="020F0502020204030204" pitchFamily="34" charset="0"/>
              </a:rPr>
              <a:t>Doltégravir</a:t>
            </a:r>
            <a:r>
              <a:rPr lang="fr-FR" altLang="fr-FR" sz="2726" dirty="0">
                <a:latin typeface="Calibri" panose="020F0502020204030204" pitchFamily="34" charset="0"/>
              </a:rPr>
              <a:t>, </a:t>
            </a:r>
            <a:r>
              <a:rPr lang="fr-FR" altLang="fr-FR" sz="2726" dirty="0" err="1">
                <a:latin typeface="Calibri" panose="020F0502020204030204" pitchFamily="34" charset="0"/>
              </a:rPr>
              <a:t>lamivudine</a:t>
            </a:r>
            <a:endParaRPr lang="fr-FR" altLang="fr-FR" sz="2726" dirty="0">
              <a:latin typeface="Calibri" panose="020F0502020204030204" pitchFamily="34" charset="0"/>
            </a:endParaRPr>
          </a:p>
          <a:p>
            <a:pPr lvl="1"/>
            <a:r>
              <a:rPr lang="fr-FR" altLang="fr-FR" sz="2726" dirty="0">
                <a:latin typeface="Calibri" panose="020F0502020204030204" pitchFamily="34" charset="0"/>
              </a:rPr>
              <a:t>JULUCA® : </a:t>
            </a:r>
            <a:r>
              <a:rPr lang="fr-FR" altLang="fr-FR" sz="2726" u="sng" dirty="0">
                <a:latin typeface="Calibri" panose="020F0502020204030204" pitchFamily="34" charset="0"/>
              </a:rPr>
              <a:t>Dolutégravir</a:t>
            </a:r>
            <a:r>
              <a:rPr lang="fr-FR" altLang="fr-FR" sz="2726" dirty="0">
                <a:latin typeface="Calibri" panose="020F0502020204030204" pitchFamily="34" charset="0"/>
              </a:rPr>
              <a:t>, rilpivirine</a:t>
            </a:r>
          </a:p>
          <a:p>
            <a:pPr lvl="1"/>
            <a:r>
              <a:rPr lang="fr-FR" altLang="fr-FR" sz="2726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GENVOYA® : ténofovir-</a:t>
            </a:r>
            <a:r>
              <a:rPr lang="fr-FR" altLang="fr-FR" sz="2726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alafénamide</a:t>
            </a:r>
            <a:r>
              <a:rPr lang="fr-FR" altLang="fr-FR" sz="2726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emtricitabine, </a:t>
            </a:r>
            <a:r>
              <a:rPr lang="fr-FR" altLang="fr-FR" sz="2726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elvitégravir</a:t>
            </a:r>
            <a:r>
              <a:rPr lang="fr-FR" altLang="fr-FR" sz="2726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+ </a:t>
            </a:r>
            <a:r>
              <a:rPr lang="fr-FR" altLang="fr-FR" sz="2726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cobicistat</a:t>
            </a:r>
            <a:endParaRPr lang="fr-FR" altLang="fr-FR" sz="2726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2"/>
            <a:endParaRPr lang="fr-FR" altLang="fr-FR" sz="2726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fr-FR" altLang="fr-FR" sz="3319" dirty="0">
              <a:latin typeface="Calibri" panose="020F050202020403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FEE606-B389-E94C-862B-915180F08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73B9-C46E-9843-A1C6-C7EE3F7DD13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6AEAC5-778F-194D-B6AA-0EEB6601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28C14D-7365-FA4A-B6EA-8DD501178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Le futur</a:t>
            </a:r>
            <a:r>
              <a:rPr lang="is-IS" altLang="fr-FR"/>
              <a:t>…</a:t>
            </a:r>
            <a:endParaRPr lang="fr-FR" alt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C08AC7-8046-9D4C-8335-10D8F0868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FD1E-4ECF-834E-A720-B928724FD775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270489-453A-8344-85B1-74D41CD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65E2DB6-BBC4-5846-81A4-AA205D4A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39" y="1807904"/>
            <a:ext cx="8328521" cy="472786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21DE67-3D87-054A-A925-66F3995A5294}"/>
              </a:ext>
            </a:extLst>
          </p:cNvPr>
          <p:cNvSpPr txBox="1"/>
          <p:nvPr/>
        </p:nvSpPr>
        <p:spPr>
          <a:xfrm>
            <a:off x="9304422" y="1807904"/>
            <a:ext cx="2510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« Long-acting »</a:t>
            </a:r>
          </a:p>
          <a:p>
            <a:endParaRPr lang="fr-FR" dirty="0"/>
          </a:p>
          <a:p>
            <a:r>
              <a:rPr lang="fr-FR" dirty="0"/>
              <a:t>Association Cabotégravir/Rilpivirine</a:t>
            </a:r>
          </a:p>
          <a:p>
            <a:r>
              <a:rPr lang="fr-FR" dirty="0"/>
              <a:t>Une injection IM dans chaque fesse tous les deux mois</a:t>
            </a:r>
          </a:p>
          <a:p>
            <a:r>
              <a:rPr lang="fr-FR" dirty="0"/>
              <a:t>AMM décembre 2021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Indiquée chez les patients en succès virologique ne souhaitant plus prendre de comprimés</a:t>
            </a:r>
          </a:p>
        </p:txBody>
      </p:sp>
    </p:spTree>
    <p:extLst>
      <p:ext uri="{BB962C8B-B14F-4D97-AF65-F5344CB8AC3E}">
        <p14:creationId xmlns:p14="http://schemas.microsoft.com/office/powerpoint/2010/main" val="217849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418" name="Rectangle 2">
            <a:extLst>
              <a:ext uri="{FF2B5EF4-FFF2-40B4-BE49-F238E27FC236}">
                <a16:creationId xmlns:a16="http://schemas.microsoft.com/office/drawing/2014/main" id="{2F98883F-1592-8D43-AF68-9BEAB62688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fr-FR" altLang="fr-FR"/>
              <a:t>Quelles sont les « meilleures » combinaisons aujourd</a:t>
            </a:r>
            <a:r>
              <a:rPr lang="ja-JP" altLang="fr-FR"/>
              <a:t>’</a:t>
            </a:r>
            <a:r>
              <a:rPr lang="fr-FR" altLang="ja-JP"/>
              <a:t>hui ?</a:t>
            </a:r>
            <a:endParaRPr lang="fr-FR" altLang="fr-FR"/>
          </a:p>
        </p:txBody>
      </p:sp>
      <p:sp>
        <p:nvSpPr>
          <p:cNvPr id="3516419" name="Rectangle 3">
            <a:extLst>
              <a:ext uri="{FF2B5EF4-FFF2-40B4-BE49-F238E27FC236}">
                <a16:creationId xmlns:a16="http://schemas.microsoft.com/office/drawing/2014/main" id="{BFB99393-22DB-A545-9C22-82B7AE2CBE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06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27ED1-9CE7-C347-B55D-87D03DDF4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06405" indent="-406405">
              <a:spcBef>
                <a:spcPct val="20000"/>
              </a:spcBef>
            </a:pPr>
            <a:r>
              <a:rPr lang="fr-FR" altLang="fr-FR" sz="2370" dirty="0">
                <a:solidFill>
                  <a:srgbClr val="000000"/>
                </a:solidFill>
                <a:latin typeface="Calibri" panose="020F0502020204030204" pitchFamily="34" charset="0"/>
              </a:rPr>
              <a:t>Quels sont les deux intrus</a:t>
            </a:r>
            <a:r>
              <a:rPr lang="is-IS" altLang="fr-FR" sz="2370" dirty="0">
                <a:solidFill>
                  <a:srgbClr val="000000"/>
                </a:solidFill>
                <a:latin typeface="Calibri" panose="020F0502020204030204" pitchFamily="34" charset="0"/>
              </a:rPr>
              <a:t>… qui ne sont pas des antirétroviraux </a:t>
            </a:r>
            <a:r>
              <a:rPr lang="fr-FR" altLang="fr-FR" sz="237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  <a:endParaRPr lang="fr-FR" altLang="fr-FR" sz="2844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117A3C-4DED-1D47-AB5D-F456E9B2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8F57-E65A-2C4D-AF85-4E28D091DCC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BE410B-22AE-2C4D-9DE3-F0546BB7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B23612B-22A8-EB4E-86BF-FBBBD3A38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737" y="2023883"/>
            <a:ext cx="2268096" cy="3736181"/>
          </a:xfrm>
        </p:spPr>
        <p:txBody>
          <a:bodyPr>
            <a:normAutofit/>
          </a:bodyPr>
          <a:lstStyle/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Zidovudine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Lamivudine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Didanosine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Emtricitabine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Doravirine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Zalcitabine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Pomedapine</a:t>
            </a:r>
            <a:endParaRPr lang="fr-FR" altLang="x-none" sz="18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Etravirine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Rilpivirine</a:t>
            </a: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Névirapine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Stavudine</a:t>
            </a: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8EC9772-3178-CD4B-9D9A-CD43C6332955}"/>
              </a:ext>
            </a:extLst>
          </p:cNvPr>
          <p:cNvSpPr txBox="1">
            <a:spLocks/>
          </p:cNvSpPr>
          <p:nvPr/>
        </p:nvSpPr>
        <p:spPr bwMode="auto">
          <a:xfrm>
            <a:off x="4519960" y="1996343"/>
            <a:ext cx="2270232" cy="373618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71318" tIns="35659" rIns="71318" bIns="3565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Ténofovir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Fosamprenavir</a:t>
            </a: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Saquinavir</a:t>
            </a: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Amprénavir</a:t>
            </a: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Indinavir</a:t>
            </a: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Petinavir</a:t>
            </a:r>
            <a:endParaRPr lang="fr-FR" sz="18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Raltégravir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Atazanavir</a:t>
            </a: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Dolutégravir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Elvitégravir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Cabotégravir</a:t>
            </a: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Bictégravir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Islatravir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Fostemsavir</a:t>
            </a: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r>
              <a:rPr lang="fr-FR" altLang="x-none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Lénacapavir</a:t>
            </a: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spcBef>
                <a:spcPts val="225"/>
              </a:spcBef>
              <a:spcAft>
                <a:spcPts val="75"/>
              </a:spcAft>
              <a:buNone/>
              <a:defRPr/>
            </a:pP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  <a:defRPr/>
            </a:pPr>
            <a:endParaRPr lang="fr-FR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D62E561-9FD5-7541-B01E-FA495EBC5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333" y="2023883"/>
            <a:ext cx="230226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cs typeface="Calibri" charset="0"/>
              </a:rPr>
              <a:t>Efavirenz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Maraviroc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Enfuvirtide</a:t>
            </a: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Ibalizumab</a:t>
            </a: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elipovimab</a:t>
            </a: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MK-8507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GSK3640254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r>
              <a:rPr lang="fr-FR" altLang="x-none" sz="18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3BNC117</a:t>
            </a:r>
          </a:p>
          <a:p>
            <a:pPr marL="0">
              <a:spcBef>
                <a:spcPts val="225"/>
              </a:spcBef>
              <a:spcAft>
                <a:spcPts val="75"/>
              </a:spcAft>
            </a:pPr>
            <a:endParaRPr lang="fr-FR" altLang="x-none" sz="1800" dirty="0">
              <a:solidFill>
                <a:schemeClr val="bg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2" descr="Quizz des éducateurs !! | En Avant Saint Renan">
            <a:extLst>
              <a:ext uri="{FF2B5EF4-FFF2-40B4-BE49-F238E27FC236}">
                <a16:creationId xmlns:a16="http://schemas.microsoft.com/office/drawing/2014/main" id="{3D4813DD-0883-984E-8B5B-F77F4609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967">
            <a:off x="145282" y="168522"/>
            <a:ext cx="2137025" cy="11887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746" name="Rectangle 2">
            <a:extLst>
              <a:ext uri="{FF2B5EF4-FFF2-40B4-BE49-F238E27FC236}">
                <a16:creationId xmlns:a16="http://schemas.microsoft.com/office/drawing/2014/main" id="{FEB42621-4D70-9B45-8CD9-CBB5386A1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 sz="3319"/>
              <a:t>Intrinsèquement, tous les ARV n’ont pas la m</a:t>
            </a:r>
            <a:r>
              <a:rPr lang="fr-FR" altLang="ja-JP" sz="3319"/>
              <a:t>ême «</a:t>
            </a:r>
            <a:r>
              <a:rPr lang="fr-FR" altLang="ja-JP" sz="3319">
                <a:latin typeface="Arial" panose="020B0604020202020204" pitchFamily="34" charset="0"/>
              </a:rPr>
              <a:t> </a:t>
            </a:r>
            <a:r>
              <a:rPr lang="fr-FR" altLang="ja-JP" sz="3319"/>
              <a:t>puissance</a:t>
            </a:r>
            <a:r>
              <a:rPr lang="fr-FR" altLang="ja-JP" sz="3319">
                <a:latin typeface="Arial" panose="020B0604020202020204" pitchFamily="34" charset="0"/>
              </a:rPr>
              <a:t> »</a:t>
            </a:r>
            <a:endParaRPr lang="fr-FR" altLang="fr-FR" sz="3319"/>
          </a:p>
        </p:txBody>
      </p:sp>
      <p:pic>
        <p:nvPicPr>
          <p:cNvPr id="3487748" name="Picture 4" descr="puissance comparée monothérapei 2009">
            <a:extLst>
              <a:ext uri="{FF2B5EF4-FFF2-40B4-BE49-F238E27FC236}">
                <a16:creationId xmlns:a16="http://schemas.microsoft.com/office/drawing/2014/main" id="{EBE5FEF4-D52A-1743-9312-AC978812B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0"/>
          <a:stretch/>
        </p:blipFill>
        <p:spPr bwMode="auto">
          <a:xfrm>
            <a:off x="1243262" y="1762058"/>
            <a:ext cx="8391111" cy="477371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4ABA8A-285C-9C44-AF5D-381500DF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45C8-F664-D648-86BD-C69011E30D31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D2ED9DB-8045-9444-9B71-62046A43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8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669D09-AEBB-824A-9A81-F3F9FCAC8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La meilleure combinaison est celle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5A197C-0949-A747-8735-26AF93893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112" y="2023534"/>
            <a:ext cx="10637896" cy="2799644"/>
          </a:xfrm>
        </p:spPr>
        <p:txBody>
          <a:bodyPr/>
          <a:lstStyle/>
          <a:p>
            <a:r>
              <a:rPr lang="fr-FR" altLang="fr-FR" dirty="0">
                <a:latin typeface="Calibri" panose="020F0502020204030204" pitchFamily="34" charset="0"/>
              </a:rPr>
              <a:t>Qui convient le mieux au patient</a:t>
            </a:r>
          </a:p>
          <a:p>
            <a:r>
              <a:rPr lang="fr-FR" altLang="fr-FR" dirty="0">
                <a:latin typeface="Calibri" panose="020F0502020204030204" pitchFamily="34" charset="0"/>
              </a:rPr>
              <a:t>Qui a le moins d’effets secondaires à court, moyen et long terme</a:t>
            </a:r>
          </a:p>
          <a:p>
            <a:r>
              <a:rPr lang="fr-FR" altLang="fr-FR" dirty="0">
                <a:latin typeface="Calibri" panose="020F0502020204030204" pitchFamily="34" charset="0"/>
              </a:rPr>
              <a:t>Dont le coût est le plus faible</a:t>
            </a:r>
          </a:p>
          <a:p>
            <a:endParaRPr lang="fr-FR" altLang="fr-FR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fr-FR" altLang="fr-FR" dirty="0">
                <a:latin typeface="Calibri" panose="020F0502020204030204" pitchFamily="34" charset="0"/>
                <a:sym typeface="Wingdings" pitchFamily="2" charset="2"/>
              </a:rPr>
              <a:t> A l’initiation du traitement, bien expliquer que le choix fait est « un parmi d’autres »</a:t>
            </a:r>
            <a:r>
              <a:rPr lang="is-IS" altLang="fr-FR" dirty="0">
                <a:latin typeface="Calibri" panose="020F0502020204030204" pitchFamily="34" charset="0"/>
                <a:sym typeface="Wingdings" pitchFamily="2" charset="2"/>
              </a:rPr>
              <a:t>…</a:t>
            </a: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9AB2C1-7269-324A-85C1-BCCB420B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6E09-D455-8347-9C87-7066D0360918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3CA7AB-5B72-4840-BF4A-B6251DA6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40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84D38-C6B8-6A40-A2A7-6FE3CCEF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France 2022</a:t>
            </a:r>
            <a:br>
              <a:rPr lang="fr-FR" dirty="0"/>
            </a:br>
            <a:r>
              <a:rPr lang="fr-FR" dirty="0"/>
              <a:t>Initiation de traitement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68FEBB-3508-064A-82F7-C7BB9A00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769" y="2217757"/>
            <a:ext cx="10239440" cy="3757928"/>
          </a:xfrm>
        </p:spPr>
        <p:txBody>
          <a:bodyPr/>
          <a:lstStyle/>
          <a:p>
            <a:r>
              <a:rPr lang="fr-FR" dirty="0"/>
              <a:t>Débuter avec une trithérapie comportant </a:t>
            </a:r>
            <a:r>
              <a:rPr lang="fr-FR" b="1" dirty="0"/>
              <a:t>deux analogues nucléosidiques inhibiteurs de la transcriptase (INTI) </a:t>
            </a:r>
            <a:r>
              <a:rPr lang="fr-FR" dirty="0"/>
              <a:t>et, en plus, au choix</a:t>
            </a:r>
          </a:p>
          <a:p>
            <a:pPr lvl="1"/>
            <a:r>
              <a:rPr lang="fr-FR" b="1" dirty="0"/>
              <a:t>Une anti-intégrase </a:t>
            </a:r>
            <a:r>
              <a:rPr lang="fr-FR" dirty="0"/>
              <a:t>(II)</a:t>
            </a:r>
          </a:p>
          <a:p>
            <a:pPr lvl="1"/>
            <a:r>
              <a:rPr lang="fr-FR" dirty="0"/>
              <a:t>Un inhibiteur non-nucléosidique de la transcriptase (INNTI)</a:t>
            </a:r>
          </a:p>
          <a:p>
            <a:pPr lvl="1"/>
            <a:r>
              <a:rPr lang="fr-FR" dirty="0"/>
              <a:t>Une anti-protéase (IP)</a:t>
            </a:r>
          </a:p>
          <a:p>
            <a:r>
              <a:rPr lang="fr-FR" dirty="0"/>
              <a:t>Les deux associations d’INTI recommandées sont </a:t>
            </a:r>
          </a:p>
          <a:p>
            <a:pPr lvl="1"/>
            <a:r>
              <a:rPr lang="fr-FR" dirty="0"/>
              <a:t>Abacavir + lamivudine</a:t>
            </a:r>
          </a:p>
          <a:p>
            <a:pPr lvl="1"/>
            <a:r>
              <a:rPr lang="fr-FR" dirty="0"/>
              <a:t>Ténofovir + emtricitabine</a:t>
            </a:r>
          </a:p>
          <a:p>
            <a:pPr lvl="2"/>
            <a:endParaRPr lang="fr-FR" dirty="0"/>
          </a:p>
        </p:txBody>
      </p:sp>
      <p:sp>
        <p:nvSpPr>
          <p:cNvPr id="4" name="Virage 3">
            <a:extLst>
              <a:ext uri="{FF2B5EF4-FFF2-40B4-BE49-F238E27FC236}">
                <a16:creationId xmlns:a16="http://schemas.microsoft.com/office/drawing/2014/main" id="{56C707CD-2141-3F41-9CF8-DA097FEAADC6}"/>
              </a:ext>
            </a:extLst>
          </p:cNvPr>
          <p:cNvSpPr/>
          <p:nvPr/>
        </p:nvSpPr>
        <p:spPr>
          <a:xfrm rot="10800000" flipH="1">
            <a:off x="541868" y="2797950"/>
            <a:ext cx="497839" cy="294903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22">
              <a:solidFill>
                <a:schemeClr val="tx1"/>
              </a:solidFill>
            </a:endParaRPr>
          </a:p>
        </p:txBody>
      </p:sp>
      <p:sp>
        <p:nvSpPr>
          <p:cNvPr id="5" name="Virage 4">
            <a:extLst>
              <a:ext uri="{FF2B5EF4-FFF2-40B4-BE49-F238E27FC236}">
                <a16:creationId xmlns:a16="http://schemas.microsoft.com/office/drawing/2014/main" id="{0A46AFD0-F166-EB44-B626-0A3E88ECA253}"/>
              </a:ext>
            </a:extLst>
          </p:cNvPr>
          <p:cNvSpPr/>
          <p:nvPr/>
        </p:nvSpPr>
        <p:spPr>
          <a:xfrm rot="16200000" flipH="1">
            <a:off x="699347" y="2177532"/>
            <a:ext cx="407529" cy="83331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22">
              <a:solidFill>
                <a:schemeClr val="tx1"/>
              </a:solidFill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7CB3EE4-D3AD-144D-A218-DC53F46F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5D92-8F2B-3E46-928C-6AC6A445191E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0C44AB-BDAB-994A-B222-95475A1AE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4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47A412F-E1FF-4542-8F80-1411C057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Indications de traitement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E898445-5325-BF42-A901-0EFC6E5D6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D22645-A4A9-C546-9F99-6F987DD93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44C7-E322-874A-82D6-5C32916DF4E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F877BE-6F28-DD49-ADC4-2943E473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9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F431D-69D5-EC4F-9F00-ABEFB70C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9223"/>
            <a:ext cx="10972800" cy="1063036"/>
          </a:xfrm>
        </p:spPr>
        <p:txBody>
          <a:bodyPr/>
          <a:lstStyle/>
          <a:p>
            <a:pPr>
              <a:defRPr/>
            </a:pPr>
            <a:r>
              <a:rPr lang="fr-FR" dirty="0"/>
              <a:t>Indications du traitement, France,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37FEE0-1CF6-7C41-B0E6-F829662F0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6" y="2059282"/>
            <a:ext cx="10908830" cy="33264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dre 4">
            <a:extLst>
              <a:ext uri="{FF2B5EF4-FFF2-40B4-BE49-F238E27FC236}">
                <a16:creationId xmlns:a16="http://schemas.microsoft.com/office/drawing/2014/main" id="{4E599E6E-1DBA-C341-B5D0-25D1F4FA553A}"/>
              </a:ext>
            </a:extLst>
          </p:cNvPr>
          <p:cNvSpPr>
            <a:spLocks/>
          </p:cNvSpPr>
          <p:nvPr/>
        </p:nvSpPr>
        <p:spPr bwMode="auto">
          <a:xfrm>
            <a:off x="711200" y="1878659"/>
            <a:ext cx="11213630" cy="993422"/>
          </a:xfrm>
          <a:custGeom>
            <a:avLst/>
            <a:gdLst>
              <a:gd name="T0" fmla="*/ 0 w 9461500"/>
              <a:gd name="T1" fmla="*/ 0 h 838200"/>
              <a:gd name="T2" fmla="*/ 9461500 w 9461500"/>
              <a:gd name="T3" fmla="*/ 0 h 838200"/>
              <a:gd name="T4" fmla="*/ 9461500 w 9461500"/>
              <a:gd name="T5" fmla="*/ 838200 h 838200"/>
              <a:gd name="T6" fmla="*/ 0 w 9461500"/>
              <a:gd name="T7" fmla="*/ 838200 h 838200"/>
              <a:gd name="T8" fmla="*/ 0 w 9461500"/>
              <a:gd name="T9" fmla="*/ 0 h 838200"/>
              <a:gd name="T10" fmla="*/ 51558 w 9461500"/>
              <a:gd name="T11" fmla="*/ 51558 h 838200"/>
              <a:gd name="T12" fmla="*/ 51558 w 9461500"/>
              <a:gd name="T13" fmla="*/ 786642 h 838200"/>
              <a:gd name="T14" fmla="*/ 9409942 w 9461500"/>
              <a:gd name="T15" fmla="*/ 786642 h 838200"/>
              <a:gd name="T16" fmla="*/ 9409942 w 9461500"/>
              <a:gd name="T17" fmla="*/ 51558 h 838200"/>
              <a:gd name="T18" fmla="*/ 51558 w 9461500"/>
              <a:gd name="T19" fmla="*/ 51558 h 8382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461500" h="838200">
                <a:moveTo>
                  <a:pt x="0" y="0"/>
                </a:moveTo>
                <a:lnTo>
                  <a:pt x="9461500" y="0"/>
                </a:lnTo>
                <a:lnTo>
                  <a:pt x="9461500" y="838200"/>
                </a:lnTo>
                <a:lnTo>
                  <a:pt x="0" y="838200"/>
                </a:lnTo>
                <a:lnTo>
                  <a:pt x="0" y="0"/>
                </a:lnTo>
                <a:close/>
                <a:moveTo>
                  <a:pt x="51558" y="51558"/>
                </a:moveTo>
                <a:lnTo>
                  <a:pt x="51558" y="786642"/>
                </a:lnTo>
                <a:lnTo>
                  <a:pt x="9409942" y="786642"/>
                </a:lnTo>
                <a:lnTo>
                  <a:pt x="9409942" y="51558"/>
                </a:lnTo>
                <a:lnTo>
                  <a:pt x="51558" y="51558"/>
                </a:lnTo>
                <a:close/>
              </a:path>
            </a:pathLst>
          </a:cu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 lIns="108347" tIns="54175" rIns="108347" bIns="54175"/>
          <a:lstStyle/>
          <a:p>
            <a:endParaRPr lang="fr-FR" sz="1422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F4FF8CE-406E-5F40-8C1B-8987C6DF9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173D-F3E3-5E41-B7A7-796C48BBD7EE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D65419-ADDA-2742-83F9-18A56A14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4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9210F-447E-F140-A600-D59DC0956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40" y="322227"/>
            <a:ext cx="5469930" cy="1188720"/>
          </a:xfrm>
        </p:spPr>
        <p:txBody>
          <a:bodyPr/>
          <a:lstStyle/>
          <a:p>
            <a:r>
              <a:rPr lang="fr-FR" dirty="0"/>
              <a:t>Effet du traitement précoce : </a:t>
            </a:r>
            <a:r>
              <a:rPr lang="fr-FR" dirty="0" err="1"/>
              <a:t>Haiti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A81BB77-D83A-2241-9C74-1D9C14AB0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9669" y="295216"/>
            <a:ext cx="3445517" cy="31596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3C783C-3767-3046-8355-6BB8BF634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915" y="2835510"/>
            <a:ext cx="4497438" cy="235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265D02-4417-BB4D-AF1A-2A7BCC86B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669" y="3533975"/>
            <a:ext cx="3445517" cy="31596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F7697A-B186-4B44-A108-9065A084B6CA}"/>
              </a:ext>
            </a:extLst>
          </p:cNvPr>
          <p:cNvSpPr txBox="1"/>
          <p:nvPr/>
        </p:nvSpPr>
        <p:spPr>
          <a:xfrm>
            <a:off x="2479528" y="5344052"/>
            <a:ext cx="2212465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 err="1"/>
              <a:t>Severe</a:t>
            </a:r>
            <a:r>
              <a:rPr lang="fr-FR" sz="1422" dirty="0"/>
              <a:t> et al. NEJM 2010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63A6C4-8C25-264F-9CE7-E1971C5C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19C8-2AC5-904A-B1B0-3FCA5B5124CA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B21088-DCA7-4447-817F-E3402ACD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5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A2D1B-BCFD-084D-B9F8-91825B19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793" dirty="0"/>
              <a:t>Effet du traitement précoce : Essai « START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CFFB35-0237-FF47-919A-CB9A19801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7441" y="2718265"/>
            <a:ext cx="4487735" cy="29178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54DCC2-42B4-534B-B15F-98FA23213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603" y="2718265"/>
            <a:ext cx="4361803" cy="209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82DBE0-A24C-214B-A9CC-4174DEB4E59D}"/>
              </a:ext>
            </a:extLst>
          </p:cNvPr>
          <p:cNvSpPr txBox="1"/>
          <p:nvPr/>
        </p:nvSpPr>
        <p:spPr>
          <a:xfrm>
            <a:off x="1875921" y="4989667"/>
            <a:ext cx="2800767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/>
              <a:t>Start </a:t>
            </a:r>
            <a:r>
              <a:rPr lang="fr-FR" sz="1422" dirty="0" err="1"/>
              <a:t>Study</a:t>
            </a:r>
            <a:r>
              <a:rPr lang="fr-FR" sz="1422" dirty="0"/>
              <a:t> Groupe, NEJM 2015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E9F797-502E-F042-946A-A9AB61E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237" y="1868333"/>
            <a:ext cx="6728407" cy="4523377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7B2346-02FE-D048-ADA5-8B4E580A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84F2-C164-B144-A997-5763FAB6A5E7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8D117C0-4910-7942-B374-4E75B47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9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668E16-A3ED-254E-898D-004AC3C6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Effet du traitement précoce et du traitement de l’ITL : Essai TEMPRANO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F50B9C3-AA8E-8043-9394-2DB73BD54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0513" y="1674439"/>
            <a:ext cx="3011759" cy="51119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A54EE2-2565-BF48-AE18-9352D4B12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498" y="2436574"/>
            <a:ext cx="4343073" cy="19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AEFEE1-03CF-EA44-83C1-D60F9E809A86}"/>
              </a:ext>
            </a:extLst>
          </p:cNvPr>
          <p:cNvSpPr txBox="1"/>
          <p:nvPr/>
        </p:nvSpPr>
        <p:spPr>
          <a:xfrm>
            <a:off x="1836078" y="4556490"/>
            <a:ext cx="3173305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22" dirty="0" err="1"/>
              <a:t>Temprano</a:t>
            </a:r>
            <a:r>
              <a:rPr lang="fr-FR" sz="1422" dirty="0"/>
              <a:t> </a:t>
            </a:r>
            <a:r>
              <a:rPr lang="fr-FR" sz="1422" dirty="0" err="1"/>
              <a:t>Study</a:t>
            </a:r>
            <a:r>
              <a:rPr lang="fr-FR" sz="1422" dirty="0"/>
              <a:t> Group, NEJM 2015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487230-6FC6-FF49-BBE9-970C86E3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0C92-3789-6D44-A5BD-74C068241A80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F7D680-E777-304B-B150-1B6D54A2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7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E0C6A-AD99-1A42-9302-14BADEED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Emilie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83A338-58B4-D64C-8C9F-E027EA323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altLang="fr-FR" sz="3319" dirty="0">
                <a:latin typeface="Calibri" panose="020F0502020204030204" pitchFamily="34" charset="0"/>
              </a:rPr>
              <a:t>Emilie est arrivée en France il y a 10 jours. Elle vient de l’Est du Congo, a fait un dépistage au CeGIDD qui s’est avéré positif. Elle est logée au 115 avec ses deux enfants.</a:t>
            </a:r>
          </a:p>
          <a:p>
            <a:r>
              <a:rPr lang="fr-FR" altLang="fr-FR" sz="3319" dirty="0">
                <a:latin typeface="Calibri" panose="020F0502020204030204" pitchFamily="34" charset="0"/>
              </a:rPr>
              <a:t>Les tests de confirmations sont positifs</a:t>
            </a:r>
          </a:p>
          <a:p>
            <a:r>
              <a:rPr lang="fr-FR" altLang="fr-FR" sz="3319" dirty="0">
                <a:latin typeface="Calibri" panose="020F0502020204030204" pitchFamily="34" charset="0"/>
              </a:rPr>
              <a:t>Les CD4 sont à 700 mm</a:t>
            </a:r>
            <a:r>
              <a:rPr lang="fr-FR" altLang="fr-FR" sz="3319" baseline="30000" dirty="0">
                <a:latin typeface="Calibri" panose="020F0502020204030204" pitchFamily="34" charset="0"/>
              </a:rPr>
              <a:t>3</a:t>
            </a:r>
            <a:r>
              <a:rPr lang="fr-FR" altLang="fr-FR" sz="3319" dirty="0">
                <a:latin typeface="Calibri" panose="020F0502020204030204" pitchFamily="34" charset="0"/>
              </a:rPr>
              <a:t>,</a:t>
            </a:r>
            <a:r>
              <a:rPr lang="fr-FR" altLang="fr-FR" sz="3319" baseline="30000" dirty="0">
                <a:latin typeface="Calibri" panose="020F0502020204030204" pitchFamily="34" charset="0"/>
              </a:rPr>
              <a:t> </a:t>
            </a:r>
            <a:r>
              <a:rPr lang="fr-FR" altLang="fr-FR" sz="3319" dirty="0">
                <a:latin typeface="Calibri" panose="020F0502020204030204" pitchFamily="34" charset="0"/>
              </a:rPr>
              <a:t>la charge virale à 30 000 cop/mL</a:t>
            </a:r>
          </a:p>
          <a:p>
            <a:r>
              <a:rPr lang="fr-FR" altLang="fr-FR" sz="3319" dirty="0">
                <a:latin typeface="Calibri" panose="020F0502020204030204" pitchFamily="34" charset="0"/>
              </a:rPr>
              <a:t>L’examen clinique est normal (IMC à 36, tout de même</a:t>
            </a:r>
            <a:r>
              <a:rPr lang="is-IS" altLang="fr-FR" sz="3319" dirty="0">
                <a:latin typeface="Calibri" panose="020F0502020204030204" pitchFamily="34" charset="0"/>
              </a:rPr>
              <a:t>…)</a:t>
            </a:r>
            <a:endParaRPr lang="fr-FR" altLang="fr-FR" sz="3319" dirty="0">
              <a:latin typeface="Calibri" panose="020F0502020204030204" pitchFamily="34" charset="0"/>
            </a:endParaRPr>
          </a:p>
          <a:p>
            <a:endParaRPr lang="fr-FR" altLang="fr-FR" sz="3319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à"/>
            </a:pPr>
            <a:r>
              <a:rPr lang="fr-FR" altLang="fr-FR" sz="3319" dirty="0">
                <a:latin typeface="Calibri" panose="020F0502020204030204" pitchFamily="34" charset="0"/>
                <a:sym typeface="Wingdings" pitchFamily="2" charset="2"/>
              </a:rPr>
              <a:t>Que proposez vous concernant le traitement antiviral ?</a:t>
            </a:r>
          </a:p>
          <a:p>
            <a:pPr lvl="1">
              <a:buFont typeface="Wingdings" pitchFamily="2" charset="2"/>
              <a:buChar char="à"/>
            </a:pPr>
            <a:r>
              <a:rPr lang="fr-FR" altLang="fr-FR" sz="2844" dirty="0">
                <a:latin typeface="Calibri" panose="020F0502020204030204" pitchFamily="34" charset="0"/>
                <a:sym typeface="Wingdings" pitchFamily="2" charset="2"/>
              </a:rPr>
              <a:t>Quand débuter ?</a:t>
            </a:r>
          </a:p>
          <a:p>
            <a:pPr lvl="1">
              <a:buFont typeface="Wingdings" pitchFamily="2" charset="2"/>
              <a:buChar char="à"/>
            </a:pPr>
            <a:r>
              <a:rPr lang="fr-FR" altLang="fr-FR" sz="2844" dirty="0">
                <a:latin typeface="Calibri" panose="020F0502020204030204" pitchFamily="34" charset="0"/>
                <a:sym typeface="Wingdings" pitchFamily="2" charset="2"/>
              </a:rPr>
              <a:t>Avec Quoi ?</a:t>
            </a:r>
          </a:p>
          <a:p>
            <a:pPr lvl="1">
              <a:buFont typeface="Wingdings" pitchFamily="2" charset="2"/>
              <a:buChar char="à"/>
            </a:pPr>
            <a:r>
              <a:rPr lang="fr-FR" altLang="fr-FR" sz="2844" dirty="0">
                <a:latin typeface="Calibri" panose="020F0502020204030204" pitchFamily="34" charset="0"/>
                <a:sym typeface="Wingdings" pitchFamily="2" charset="2"/>
              </a:rPr>
              <a:t>Comment ?</a:t>
            </a:r>
            <a:endParaRPr lang="fr-FR" altLang="fr-FR" sz="2844" dirty="0">
              <a:latin typeface="Calibri" panose="020F050202020403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245FDB-C511-E149-B2F3-53A2B7946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AB15F-C4F9-254E-AC09-2D0D18BE363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8BC1D4-6045-4647-87AE-004BB76C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5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96381-D6C9-284D-AF4B-18E67CC8E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résumé de la 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CC8B6D-E76A-5546-92F1-7B09D7DA1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711453"/>
            <a:ext cx="4847846" cy="5059461"/>
          </a:xfrm>
        </p:spPr>
        <p:txBody>
          <a:bodyPr>
            <a:normAutofit fontScale="70000" lnSpcReduction="20000"/>
          </a:bodyPr>
          <a:lstStyle/>
          <a:p>
            <a:r>
              <a:rPr lang="fr-FR" sz="2844" dirty="0"/>
              <a:t>Quand débuter ?</a:t>
            </a:r>
          </a:p>
          <a:p>
            <a:pPr lvl="1"/>
            <a:r>
              <a:rPr lang="fr-FR" sz="2370" dirty="0"/>
              <a:t>Tout de suite, mais…</a:t>
            </a:r>
          </a:p>
          <a:p>
            <a:pPr lvl="2"/>
            <a:r>
              <a:rPr lang="fr-FR" sz="2133" dirty="0"/>
              <a:t>Tenir compte des aspects sociaux</a:t>
            </a:r>
          </a:p>
          <a:p>
            <a:pPr lvl="2"/>
            <a:r>
              <a:rPr lang="fr-FR" sz="2133" dirty="0"/>
              <a:t>Importance de l’éducation thérapeutique +++</a:t>
            </a:r>
          </a:p>
          <a:p>
            <a:pPr lvl="2"/>
            <a:r>
              <a:rPr lang="fr-FR" sz="2133" dirty="0"/>
              <a:t>Quelle faisabilité ?</a:t>
            </a:r>
          </a:p>
          <a:p>
            <a:pPr lvl="2"/>
            <a:r>
              <a:rPr lang="fr-FR" sz="2133" dirty="0"/>
              <a:t>Risque de transmission ?</a:t>
            </a:r>
          </a:p>
          <a:p>
            <a:pPr lvl="2"/>
            <a:r>
              <a:rPr lang="fr-FR" sz="2133" dirty="0"/>
              <a:t>Sensibilité du virus</a:t>
            </a:r>
          </a:p>
          <a:p>
            <a:r>
              <a:rPr lang="fr-FR" sz="2844" dirty="0"/>
              <a:t>Avec quoi ?</a:t>
            </a:r>
          </a:p>
          <a:p>
            <a:pPr lvl="1"/>
            <a:r>
              <a:rPr lang="fr-FR" sz="2370" dirty="0"/>
              <a:t>Etre simple et le moins toxique possible, mais…</a:t>
            </a:r>
          </a:p>
          <a:p>
            <a:pPr lvl="2"/>
            <a:r>
              <a:rPr lang="fr-FR" sz="2133" dirty="0"/>
              <a:t>Tenir compte des conditions d’observance possible</a:t>
            </a:r>
          </a:p>
          <a:p>
            <a:pPr lvl="2"/>
            <a:r>
              <a:rPr lang="fr-FR" sz="2133" dirty="0"/>
              <a:t>Tenir compte du risque d’émergence de résistance</a:t>
            </a:r>
          </a:p>
          <a:p>
            <a:pPr lvl="2"/>
            <a:r>
              <a:rPr lang="fr-FR" sz="2133" dirty="0"/>
              <a:t>Tenir compte du désir de grossesse chez les femmes en âge de procréer</a:t>
            </a:r>
          </a:p>
          <a:p>
            <a:pPr lvl="2"/>
            <a:r>
              <a:rPr lang="fr-FR" sz="2133" dirty="0"/>
              <a:t>Le poids…</a:t>
            </a:r>
          </a:p>
          <a:p>
            <a:pPr lvl="2"/>
            <a:r>
              <a:rPr lang="fr-FR" sz="2133" dirty="0"/>
              <a:t>Tenir compte du coût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3FF5B2-630F-BD47-8AFB-FC3AF374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2046D-5740-D547-A76B-9C7D2E8F08F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D370FA-FB53-BE45-950D-F7E1EC905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79F1DBD-80F2-564E-AE47-A4ED93E662A4}"/>
              </a:ext>
            </a:extLst>
          </p:cNvPr>
          <p:cNvSpPr txBox="1">
            <a:spLocks/>
          </p:cNvSpPr>
          <p:nvPr/>
        </p:nvSpPr>
        <p:spPr>
          <a:xfrm>
            <a:off x="5727330" y="1663546"/>
            <a:ext cx="4246375" cy="4872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7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32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49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66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82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957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419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469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911" indent="-228617" algn="l" defTabSz="91446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dirty="0"/>
              <a:t>Comment ?</a:t>
            </a:r>
          </a:p>
          <a:p>
            <a:pPr lvl="1" fontAlgn="auto">
              <a:spcAft>
                <a:spcPts val="0"/>
              </a:spcAft>
            </a:pPr>
            <a:r>
              <a:rPr lang="fr-FR" sz="1800" dirty="0"/>
              <a:t>Savoir fixer le niveau de suivi clinique et </a:t>
            </a:r>
            <a:r>
              <a:rPr lang="fr-FR" sz="1800" dirty="0" err="1"/>
              <a:t>immunovirologique</a:t>
            </a:r>
            <a:endParaRPr lang="fr-FR" sz="1800" dirty="0"/>
          </a:p>
          <a:p>
            <a:pPr lvl="1" fontAlgn="auto">
              <a:spcAft>
                <a:spcPts val="0"/>
              </a:spcAft>
            </a:pPr>
            <a:r>
              <a:rPr lang="fr-FR" sz="1800" dirty="0"/>
              <a:t>Pouvoir proposer des solutions d’accompagnement</a:t>
            </a:r>
          </a:p>
        </p:txBody>
      </p:sp>
    </p:spTree>
    <p:extLst>
      <p:ext uri="{BB962C8B-B14F-4D97-AF65-F5344CB8AC3E}">
        <p14:creationId xmlns:p14="http://schemas.microsoft.com/office/powerpoint/2010/main" val="260705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1960284-1396-BB43-8B73-37F6CC45A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cap="none"/>
              <a:t>Quelques éléments de contexte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BE1BF03-26BA-7A45-BFCD-C65CAD34C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F4995D-9B72-A04E-BED7-7ADD7566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45D72-2821-6F44-BF1C-487507BE734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6FC128A-B9CD-2647-B708-D1E856C3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866" name="Rectangle 2">
            <a:extLst>
              <a:ext uri="{FF2B5EF4-FFF2-40B4-BE49-F238E27FC236}">
                <a16:creationId xmlns:a16="http://schemas.microsoft.com/office/drawing/2014/main" id="{E97FE6A6-63B5-D244-812F-B5404633A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cs typeface="+mj-cs"/>
              </a:rPr>
              <a:t>Le patient</a:t>
            </a:r>
          </a:p>
        </p:txBody>
      </p:sp>
      <p:sp>
        <p:nvSpPr>
          <p:cNvPr id="3492867" name="Rectangle 3">
            <a:extLst>
              <a:ext uri="{FF2B5EF4-FFF2-40B4-BE49-F238E27FC236}">
                <a16:creationId xmlns:a16="http://schemas.microsoft.com/office/drawing/2014/main" id="{87C983ED-244D-5A4B-9E6F-FFA7EBD523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Asymptomatique/symptomatique/SIDA</a:t>
            </a:r>
          </a:p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Partage du diagnostic</a:t>
            </a:r>
          </a:p>
          <a:p>
            <a:pPr lvl="1" eaLnBrk="1" hangingPunct="1"/>
            <a:r>
              <a:rPr lang="fr-FR" altLang="fr-FR" sz="2844">
                <a:latin typeface="Calibri" panose="020F0502020204030204" pitchFamily="34" charset="0"/>
              </a:rPr>
              <a:t>« Ceux qui vivent sous le même toit »</a:t>
            </a:r>
          </a:p>
          <a:p>
            <a:pPr lvl="1" eaLnBrk="1" hangingPunct="1"/>
            <a:r>
              <a:rPr lang="fr-FR" altLang="fr-FR" sz="2844">
                <a:latin typeface="Calibri" panose="020F0502020204030204" pitchFamily="34" charset="0"/>
              </a:rPr>
              <a:t>Conjoint, famille</a:t>
            </a:r>
          </a:p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Entourage social</a:t>
            </a:r>
          </a:p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Travail/Inactivité-chômage</a:t>
            </a:r>
          </a:p>
          <a:p>
            <a:pPr lvl="1" eaLnBrk="1" hangingPunct="1"/>
            <a:r>
              <a:rPr lang="fr-FR" altLang="fr-FR" sz="2844">
                <a:latin typeface="Calibri" panose="020F0502020204030204" pitchFamily="34" charset="0"/>
              </a:rPr>
              <a:t>Travail : horaires, déplacements</a:t>
            </a:r>
          </a:p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Niveau d’information</a:t>
            </a:r>
          </a:p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Construction du ressenti vis-à-vis des traitements</a:t>
            </a:r>
          </a:p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Capacité à se protéger et à protéger les autres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0DF902-1C4E-B445-9C38-CC5837CE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5B475-A3D1-CD45-8CF4-F399E7D5B781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8FD366-87FD-1C4C-82FE-9491ABB0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4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BFE41-87CF-E445-846F-06E3256E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Emilie -2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ED8E29-09B5-5C44-8A8F-EBA86F07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latin typeface="Calibri" panose="020F0502020204030204" pitchFamily="34" charset="0"/>
              </a:rPr>
              <a:t>« Au fait », dit-elle en passant la porte en partant, « je crois que je suis enceinte de 5 mois »</a:t>
            </a:r>
            <a:r>
              <a:rPr lang="is-IS" altLang="fr-FR" dirty="0">
                <a:latin typeface="Calibri" panose="020F0502020204030204" pitchFamily="34" charset="0"/>
              </a:rPr>
              <a:t>…</a:t>
            </a:r>
          </a:p>
          <a:p>
            <a:endParaRPr lang="is-IS" altLang="fr-FR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à"/>
            </a:pPr>
            <a:r>
              <a:rPr lang="is-IS" altLang="fr-FR" dirty="0">
                <a:latin typeface="Calibri" panose="020F0502020204030204" pitchFamily="34" charset="0"/>
                <a:sym typeface="Wingdings" pitchFamily="2" charset="2"/>
              </a:rPr>
              <a:t>Ça change quoi ?</a:t>
            </a:r>
          </a:p>
          <a:p>
            <a:pPr marL="0" indent="0">
              <a:buNone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3555" name="ZoneTexte 3">
            <a:extLst>
              <a:ext uri="{FF2B5EF4-FFF2-40B4-BE49-F238E27FC236}">
                <a16:creationId xmlns:a16="http://schemas.microsoft.com/office/drawing/2014/main" id="{1AC2B105-C8F8-4F44-8C79-C37066EAD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749" y="712141"/>
            <a:ext cx="184731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422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0A54B4-66EF-8745-A29A-27280E1049BF}"/>
              </a:ext>
            </a:extLst>
          </p:cNvPr>
          <p:cNvSpPr txBox="1"/>
          <p:nvPr/>
        </p:nvSpPr>
        <p:spPr>
          <a:xfrm>
            <a:off x="3358787" y="5240447"/>
            <a:ext cx="5702202" cy="530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44" b="1" dirty="0">
                <a:solidFill>
                  <a:srgbClr val="C00000"/>
                </a:solidFill>
              </a:rPr>
              <a:t>Notion d’urgence thérapeutique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65D564-9382-EB41-8618-B59C0CD9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BFA2-514F-D646-A983-51CB3E5B2C21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CE1321-8CC2-9146-94D6-8AA95A4A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5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962" name="Rectangle 2">
            <a:extLst>
              <a:ext uri="{FF2B5EF4-FFF2-40B4-BE49-F238E27FC236}">
                <a16:creationId xmlns:a16="http://schemas.microsoft.com/office/drawing/2014/main" id="{F65C9E5D-EBD7-8342-BFD8-0AAEF9078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cs typeface="+mj-cs"/>
              </a:rPr>
              <a:t>Le traitement</a:t>
            </a:r>
          </a:p>
        </p:txBody>
      </p:sp>
      <p:sp>
        <p:nvSpPr>
          <p:cNvPr id="3496963" name="Rectangle 3">
            <a:extLst>
              <a:ext uri="{FF2B5EF4-FFF2-40B4-BE49-F238E27FC236}">
                <a16:creationId xmlns:a16="http://schemas.microsoft.com/office/drawing/2014/main" id="{6AE9481E-3C5E-634A-B57F-5E602949FD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Maladie grave = AMM rapide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Utilisation de molécules dont les effets bénéfiques sont en général connus à 12 voire 24 mois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Méconnaissance de la toxicité à moyen terme, ignorance totale de la toxicité long terme</a:t>
            </a:r>
          </a:p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Puissance du marketing industriel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« Tout nouveau, tout beau »…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…Mais plus un médicament est récent, moins on a de recul en terme d’effets indésirables…</a:t>
            </a:r>
          </a:p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Evolutivité rapide des formes disponibles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C707B4-4A62-3143-9B0D-07338A258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AC93-2ABA-9D42-A944-FF1F4EBF025A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E513C47-6D5F-FF4F-95A4-6CE11A9D2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4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66C00-D081-634B-8BAC-0F37F52B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>
                <a:cs typeface="+mj-cs"/>
              </a:rPr>
              <a:t>Quelques exemples d’effets non décrits dans les études avant AMM…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53652A-F41F-3E4A-96CC-D5E0388CC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543" y="1947562"/>
            <a:ext cx="10993497" cy="4133320"/>
          </a:xfrm>
        </p:spPr>
        <p:txBody>
          <a:bodyPr/>
          <a:lstStyle/>
          <a:p>
            <a:pPr eaLnBrk="1" hangingPunct="1"/>
            <a:r>
              <a:rPr lang="fr-FR" altLang="fr-FR" dirty="0" err="1">
                <a:latin typeface="Calibri" panose="020F0502020204030204" pitchFamily="34" charset="0"/>
              </a:rPr>
              <a:t>Stavudine</a:t>
            </a:r>
            <a:r>
              <a:rPr lang="fr-FR" altLang="fr-FR" dirty="0">
                <a:latin typeface="Calibri" panose="020F0502020204030204" pitchFamily="34" charset="0"/>
              </a:rPr>
              <a:t> (</a:t>
            </a:r>
            <a:r>
              <a:rPr lang="fr-FR" altLang="fr-FR" dirty="0" err="1">
                <a:latin typeface="Calibri" panose="020F0502020204030204" pitchFamily="34" charset="0"/>
              </a:rPr>
              <a:t>Zerit</a:t>
            </a:r>
            <a:r>
              <a:rPr lang="fr-FR" altLang="fr-FR" dirty="0">
                <a:latin typeface="Calibri" panose="020F0502020204030204" pitchFamily="34" charset="0"/>
              </a:rPr>
              <a:t>®) et </a:t>
            </a:r>
            <a:r>
              <a:rPr lang="fr-FR" altLang="fr-FR" dirty="0" err="1">
                <a:latin typeface="Calibri" panose="020F0502020204030204" pitchFamily="34" charset="0"/>
              </a:rPr>
              <a:t>Lipodystrophies</a:t>
            </a:r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r>
              <a:rPr lang="fr-FR" altLang="fr-FR" dirty="0" err="1">
                <a:latin typeface="Calibri" panose="020F0502020204030204" pitchFamily="34" charset="0"/>
              </a:rPr>
              <a:t>Atazanavir</a:t>
            </a:r>
            <a:r>
              <a:rPr lang="fr-FR" altLang="fr-FR" dirty="0">
                <a:latin typeface="Calibri" panose="020F0502020204030204" pitchFamily="34" charset="0"/>
              </a:rPr>
              <a:t> (</a:t>
            </a:r>
            <a:r>
              <a:rPr lang="fr-FR" altLang="fr-FR" dirty="0" err="1">
                <a:latin typeface="Calibri" panose="020F0502020204030204" pitchFamily="34" charset="0"/>
              </a:rPr>
              <a:t>reyataz</a:t>
            </a:r>
            <a:r>
              <a:rPr lang="fr-FR" altLang="fr-FR" dirty="0">
                <a:latin typeface="Calibri" panose="020F0502020204030204" pitchFamily="34" charset="0"/>
              </a:rPr>
              <a:t>®) et lithiases</a:t>
            </a: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  <a:p>
            <a:pPr eaLnBrk="1" hangingPunct="1"/>
            <a:endParaRPr lang="fr-FR" altLang="fr-FR" dirty="0">
              <a:latin typeface="Calibri" panose="020F0502020204030204" pitchFamily="34" charset="0"/>
            </a:endParaRPr>
          </a:p>
        </p:txBody>
      </p:sp>
      <p:grpSp>
        <p:nvGrpSpPr>
          <p:cNvPr id="31747" name="Group 3">
            <a:extLst>
              <a:ext uri="{FF2B5EF4-FFF2-40B4-BE49-F238E27FC236}">
                <a16:creationId xmlns:a16="http://schemas.microsoft.com/office/drawing/2014/main" id="{F8E1A1EB-8A0F-7041-BE8E-1DF846B4C300}"/>
              </a:ext>
            </a:extLst>
          </p:cNvPr>
          <p:cNvGrpSpPr>
            <a:grpSpLocks/>
          </p:cNvGrpSpPr>
          <p:nvPr/>
        </p:nvGrpSpPr>
        <p:grpSpPr bwMode="auto">
          <a:xfrm>
            <a:off x="6173324" y="1947562"/>
            <a:ext cx="2281484" cy="2608290"/>
            <a:chOff x="459" y="877"/>
            <a:chExt cx="2505" cy="3010"/>
          </a:xfrm>
        </p:grpSpPr>
        <p:pic>
          <p:nvPicPr>
            <p:cNvPr id="5" name="Picture 4" descr="Lipoatrophie visage copie copier">
              <a:extLst>
                <a:ext uri="{FF2B5EF4-FFF2-40B4-BE49-F238E27FC236}">
                  <a16:creationId xmlns:a16="http://schemas.microsoft.com/office/drawing/2014/main" id="{84DA15E0-1423-B544-91E2-5BEFE3A3B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6" b="26527"/>
            <a:stretch>
              <a:fillRect/>
            </a:stretch>
          </p:blipFill>
          <p:spPr bwMode="auto">
            <a:xfrm>
              <a:off x="459" y="877"/>
              <a:ext cx="2505" cy="3010"/>
            </a:xfrm>
            <a:prstGeom prst="rect">
              <a:avLst/>
            </a:prstGeom>
            <a:noFill/>
            <a:effectLst>
              <a:outerShdw blurRad="63500" dist="761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457CAE-168D-FB43-B979-1F8219C97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" y="1907"/>
              <a:ext cx="1456" cy="26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761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 sz="2844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7" name="Picture 7" descr="Lipo atrophie + hypertrophie">
            <a:extLst>
              <a:ext uri="{FF2B5EF4-FFF2-40B4-BE49-F238E27FC236}">
                <a16:creationId xmlns:a16="http://schemas.microsoft.com/office/drawing/2014/main" id="{D82CDF6D-3B1E-A243-866A-F12BE513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3"/>
          <a:stretch>
            <a:fillRect/>
          </a:stretch>
        </p:blipFill>
        <p:spPr bwMode="auto">
          <a:xfrm>
            <a:off x="8694322" y="1947562"/>
            <a:ext cx="2281484" cy="2637678"/>
          </a:xfrm>
          <a:prstGeom prst="rect">
            <a:avLst/>
          </a:prstGeom>
          <a:noFill/>
          <a:effectLst>
            <a:outerShdw blurRad="63500" dist="761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DC82AD-246A-8947-AA04-F976DDD2A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739" y="4992467"/>
            <a:ext cx="2412873" cy="1558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E88696-4A7C-E344-8E62-AC921175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0C924-2BFD-464A-872A-5CE81137922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70E3F5-3AB2-504C-8207-647EF33A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3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E9795-8BC4-9F47-AD79-E944164E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actuels concernant la tolérance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292309-4735-3E49-8FA5-2FE44C82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3092824"/>
            <a:ext cx="10933044" cy="2999865"/>
          </a:xfrm>
        </p:spPr>
        <p:txBody>
          <a:bodyPr/>
          <a:lstStyle/>
          <a:p>
            <a:r>
              <a:rPr lang="fr-FR" dirty="0"/>
              <a:t>Prise de poids sous Ténofovir-</a:t>
            </a:r>
            <a:r>
              <a:rPr lang="fr-FR" dirty="0" err="1"/>
              <a:t>Alafénamide</a:t>
            </a:r>
            <a:r>
              <a:rPr lang="fr-FR" dirty="0"/>
              <a:t> et Dolutégravir (étude ADVANCE)</a:t>
            </a:r>
          </a:p>
          <a:p>
            <a:endParaRPr lang="fr-FR" dirty="0"/>
          </a:p>
          <a:p>
            <a:r>
              <a:rPr lang="fr-FR" dirty="0"/>
              <a:t>Anomalies de fermeture du tube neural et dolutégravir (Etude TSPEPAMO)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29CF6C-A40B-7B44-811F-BC53AE8F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0C38-DA62-594E-B065-0CE237D227A1}" type="datetime10">
              <a:rPr lang="fr-FR" smtClean="0"/>
              <a:t>08:44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481B9B-FA7B-324C-A3FF-1BDCB1DC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188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3FF758-2428-4254-AC8E-2E2ED59E02B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143000"/>
            <a:ext cx="10785784" cy="45262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ADVANCE Trial</a:t>
            </a:r>
          </a:p>
          <a:p>
            <a:pPr marL="0" indent="0" algn="ctr">
              <a:buNone/>
            </a:pPr>
            <a:r>
              <a:rPr lang="en-US" sz="2000" dirty="0"/>
              <a:t>ART-naive (N=1,053)</a:t>
            </a:r>
            <a:r>
              <a:rPr lang="en-US" sz="2000" baseline="30000" dirty="0"/>
              <a:t>1,2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43574-87C1-43A5-BE9F-E08450F7F6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566" y="5834060"/>
            <a:ext cx="10789919" cy="574088"/>
          </a:xfrm>
        </p:spPr>
        <p:txBody>
          <a:bodyPr/>
          <a:lstStyle/>
          <a:p>
            <a:r>
              <a:rPr lang="en-US" altLang="en-US" dirty="0"/>
              <a:t>Wilcoxon rank-sum comparison at Week 96: n.s. not significant, *p&lt;0.05, **p&lt;0.01, ***p&lt;0.001.</a:t>
            </a:r>
          </a:p>
          <a:p>
            <a:r>
              <a:rPr lang="en-US" altLang="en-US" b="1" dirty="0"/>
              <a:t>1. </a:t>
            </a:r>
            <a:r>
              <a:rPr lang="en-US" altLang="en-US" dirty="0"/>
              <a:t>Venter et al. IAS 2019; Mexico City, Mexico. Slides WEAB0405LB. </a:t>
            </a:r>
            <a:r>
              <a:rPr lang="en-US" altLang="en-US" b="1" dirty="0"/>
              <a:t>2. </a:t>
            </a:r>
            <a:r>
              <a:rPr lang="en-US" altLang="en-US" dirty="0"/>
              <a:t>Venter et al. </a:t>
            </a:r>
            <a:r>
              <a:rPr lang="en-US" altLang="en-US" i="1" dirty="0"/>
              <a:t>N Engl J Med. </a:t>
            </a:r>
            <a:r>
              <a:rPr lang="en-US" altLang="en-US" dirty="0"/>
              <a:t>2019;381:803-815.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9E0B73-14C2-4317-9F33-3B51D303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 Increases With DTG and TAF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6990DF-81B0-415E-909A-E30387264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dirty="0"/>
              <a:t>Mallon et al. AIDS 2020; Virtual. Slides OAB0604.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607946-3554-4250-A451-AC0D738FC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93" b="62535"/>
          <a:stretch/>
        </p:blipFill>
        <p:spPr>
          <a:xfrm>
            <a:off x="949016" y="1954238"/>
            <a:ext cx="10998279" cy="3566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E99A4E5-9358-4043-A662-C1D6E5CDCBAE}"/>
              </a:ext>
            </a:extLst>
          </p:cNvPr>
          <p:cNvGrpSpPr/>
          <p:nvPr/>
        </p:nvGrpSpPr>
        <p:grpSpPr>
          <a:xfrm>
            <a:off x="317471" y="2531898"/>
            <a:ext cx="5555777" cy="2860136"/>
            <a:chOff x="228600" y="2378858"/>
            <a:chExt cx="6474468" cy="326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72AD8F-7B40-4A07-9342-C57466CD3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554"/>
            <a:stretch/>
          </p:blipFill>
          <p:spPr>
            <a:xfrm>
              <a:off x="228600" y="2378858"/>
              <a:ext cx="6474468" cy="32664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7530FA-BFA7-4F32-BB69-3C69EC14E5DA}"/>
                </a:ext>
              </a:extLst>
            </p:cNvPr>
            <p:cNvSpPr/>
            <p:nvPr/>
          </p:nvSpPr>
          <p:spPr>
            <a:xfrm>
              <a:off x="4955406" y="5071171"/>
              <a:ext cx="1521594" cy="574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226084-0A2A-4F3C-932F-C37E73CA30D4}"/>
              </a:ext>
            </a:extLst>
          </p:cNvPr>
          <p:cNvGrpSpPr/>
          <p:nvPr/>
        </p:nvGrpSpPr>
        <p:grpSpPr>
          <a:xfrm>
            <a:off x="6012977" y="2475634"/>
            <a:ext cx="6012977" cy="2959260"/>
            <a:chOff x="5421629" y="2361102"/>
            <a:chExt cx="6541019" cy="34123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8931B0-E79A-48C4-AF3E-99C7A0BAA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47"/>
            <a:stretch/>
          </p:blipFill>
          <p:spPr>
            <a:xfrm>
              <a:off x="5421629" y="2361102"/>
              <a:ext cx="6541019" cy="341234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D9A2F4-EF8E-45D2-AF89-961158BB6CF5}"/>
                </a:ext>
              </a:extLst>
            </p:cNvPr>
            <p:cNvSpPr/>
            <p:nvPr/>
          </p:nvSpPr>
          <p:spPr>
            <a:xfrm>
              <a:off x="10287000" y="5071171"/>
              <a:ext cx="1521594" cy="574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1093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82098AA-0E9A-5C40-9E06-F7D04C82E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Tsepamo</a:t>
            </a:r>
            <a:endParaRPr lang="fr-FR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BE7927B7-8422-C146-A14F-96EC2F0B110F}"/>
              </a:ext>
            </a:extLst>
          </p:cNvPr>
          <p:cNvSpPr/>
          <p:nvPr/>
        </p:nvSpPr>
        <p:spPr>
          <a:xfrm>
            <a:off x="1143000" y="2048204"/>
            <a:ext cx="9639049" cy="407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123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442" name="Rectangle 2">
            <a:extLst>
              <a:ext uri="{FF2B5EF4-FFF2-40B4-BE49-F238E27FC236}">
                <a16:creationId xmlns:a16="http://schemas.microsoft.com/office/drawing/2014/main" id="{AE7EC8D1-DEFC-0B4E-A3BE-D6611EF7CD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8135" y="2127015"/>
            <a:ext cx="10841096" cy="135466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/>
              <a:t>En cas d’échec du traitement de 1</a:t>
            </a:r>
            <a:r>
              <a:rPr lang="fr-FR" altLang="fr-FR" baseline="30000"/>
              <a:t>ère</a:t>
            </a:r>
            <a:r>
              <a:rPr lang="fr-FR" altLang="fr-FR"/>
              <a:t> ligne</a:t>
            </a:r>
          </a:p>
        </p:txBody>
      </p:sp>
      <p:sp>
        <p:nvSpPr>
          <p:cNvPr id="3517443" name="Rectangle 3">
            <a:extLst>
              <a:ext uri="{FF2B5EF4-FFF2-40B4-BE49-F238E27FC236}">
                <a16:creationId xmlns:a16="http://schemas.microsoft.com/office/drawing/2014/main" id="{DF8B2D8C-F83F-2C40-8C7D-F6DB199261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1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810" name="Rectangle 2">
            <a:extLst>
              <a:ext uri="{FF2B5EF4-FFF2-40B4-BE49-F238E27FC236}">
                <a16:creationId xmlns:a16="http://schemas.microsoft.com/office/drawing/2014/main" id="{05507E17-4F00-F34E-A2F4-C447D9B8A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Le plus important : comprendre la cause de l’échec…</a:t>
            </a:r>
          </a:p>
        </p:txBody>
      </p:sp>
      <p:sp>
        <p:nvSpPr>
          <p:cNvPr id="3575811" name="Rectangle 3">
            <a:extLst>
              <a:ext uri="{FF2B5EF4-FFF2-40B4-BE49-F238E27FC236}">
                <a16:creationId xmlns:a16="http://schemas.microsoft.com/office/drawing/2014/main" id="{ED2E8434-7701-1740-9BD4-02208E2294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Observance</a:t>
            </a:r>
          </a:p>
          <a:p>
            <a:pPr lvl="1" eaLnBrk="1" hangingPunct="1"/>
            <a:r>
              <a:rPr lang="fr-FR" altLang="fr-FR" sz="2844" b="1">
                <a:latin typeface="Calibri" panose="020F0502020204030204" pitchFamily="34" charset="0"/>
              </a:rPr>
              <a:t>Analyse des causes d’inobservance</a:t>
            </a:r>
            <a:endParaRPr lang="fr-FR" altLang="fr-FR" sz="2844">
              <a:latin typeface="Calibri" panose="020F0502020204030204" pitchFamily="34" charset="0"/>
            </a:endParaRPr>
          </a:p>
          <a:p>
            <a:pPr lvl="1" eaLnBrk="1" hangingPunct="1"/>
            <a:r>
              <a:rPr lang="fr-FR" altLang="fr-FR" sz="2844"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fr-FR" altLang="fr-FR" sz="2844">
                <a:latin typeface="Calibri" panose="020F0502020204030204" pitchFamily="34" charset="0"/>
              </a:rPr>
              <a:t>Education thérapeutique</a:t>
            </a:r>
          </a:p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Pharmacologie</a:t>
            </a:r>
          </a:p>
          <a:p>
            <a:pPr lvl="1" eaLnBrk="1" hangingPunct="1"/>
            <a:r>
              <a:rPr lang="fr-FR" altLang="fr-FR" sz="2844" b="1">
                <a:latin typeface="Calibri" panose="020F0502020204030204" pitchFamily="34" charset="0"/>
              </a:rPr>
              <a:t>Interactions médicamenteuses</a:t>
            </a:r>
            <a:endParaRPr lang="fr-FR" altLang="fr-FR" sz="2844">
              <a:latin typeface="Calibri" panose="020F0502020204030204" pitchFamily="34" charset="0"/>
            </a:endParaRPr>
          </a:p>
          <a:p>
            <a:pPr lvl="1" eaLnBrk="1" hangingPunct="1"/>
            <a:r>
              <a:rPr lang="fr-FR" altLang="fr-FR" sz="2844">
                <a:latin typeface="Calibri" panose="020F0502020204030204" pitchFamily="34" charset="0"/>
              </a:rPr>
              <a:t>Troubles de l’absorption</a:t>
            </a:r>
          </a:p>
          <a:p>
            <a:pPr lvl="1" eaLnBrk="1" hangingPunct="1"/>
            <a:r>
              <a:rPr lang="fr-FR" altLang="fr-FR" sz="2844"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fr-FR" altLang="fr-FR" sz="2844">
                <a:latin typeface="Calibri" panose="020F0502020204030204" pitchFamily="34" charset="0"/>
              </a:rPr>
              <a:t>Education thérapeutique</a:t>
            </a:r>
          </a:p>
          <a:p>
            <a:pPr eaLnBrk="1" hangingPunct="1"/>
            <a:r>
              <a:rPr lang="fr-FR" altLang="fr-FR" sz="3319">
                <a:latin typeface="Calibri" panose="020F0502020204030204" pitchFamily="34" charset="0"/>
              </a:rPr>
              <a:t>Insuffisance de puissance antivirale ?</a:t>
            </a:r>
          </a:p>
          <a:p>
            <a:pPr lvl="1" eaLnBrk="1" hangingPunct="1"/>
            <a:r>
              <a:rPr lang="fr-FR" altLang="fr-FR" sz="2844">
                <a:latin typeface="Calibri" panose="020F0502020204030204" pitchFamily="34" charset="0"/>
              </a:rPr>
              <a:t>Résistance préalable ?</a:t>
            </a:r>
          </a:p>
          <a:p>
            <a:pPr lvl="1" eaLnBrk="1" hangingPunct="1"/>
            <a:r>
              <a:rPr lang="fr-FR" altLang="fr-FR" sz="2844">
                <a:latin typeface="Calibri" panose="020F0502020204030204" pitchFamily="34" charset="0"/>
              </a:rPr>
              <a:t>Mauvais choix thérapeutique (ne devrait pas exister)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AE02B7-092E-D347-8137-0D39545A9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A709-2F3F-1646-A753-DEB91582F2AD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4EEF9E-F1AE-2B44-84C6-8334BAB3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6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92C0F-946F-4F4E-86F1-F2207915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6744"/>
            <a:ext cx="10515081" cy="1645920"/>
          </a:xfrm>
        </p:spPr>
        <p:txBody>
          <a:bodyPr/>
          <a:lstStyle/>
          <a:p>
            <a:r>
              <a:rPr lang="fr-FR" dirty="0"/>
              <a:t>Traiter mieux, moins et moins cher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BEBFA3-2663-064B-B908-D3CBC0AE1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BDF850-AF89-EB47-8B3E-7994FFA3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DAF-CA35-E04D-AB10-F09318D38575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3F5F57-898B-914B-90D5-EBBB70AD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7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90675" y="6551849"/>
            <a:ext cx="8806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1100" dirty="0">
                <a:solidFill>
                  <a:srgbClr val="4D4D4F"/>
                </a:solidFill>
              </a:rPr>
              <a:t>Source : </a:t>
            </a:r>
            <a:r>
              <a:rPr lang="fr-FR" sz="1100" b="0" dirty="0">
                <a:solidFill>
                  <a:srgbClr val="4D4D4F"/>
                </a:solidFill>
              </a:rPr>
              <a:t>Santé publique France; Données de la déclaration obligatoire du VIH au 30/06/2021 corrigées pour les délais, la sous déclaration et les valeurs manquantes</a:t>
            </a:r>
          </a:p>
        </p:txBody>
      </p:sp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Nombre </a:t>
            </a:r>
            <a:r>
              <a:rPr lang="fr-FR" sz="2400" dirty="0"/>
              <a:t>de personnes découvrant leur</a:t>
            </a:r>
            <a:r>
              <a:rPr lang="fr-FR" sz="2400" b="1" dirty="0"/>
              <a:t> séropositivité VIH : 2012 - 2020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982E79-5C0E-F549-AF7E-100A6C83A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22" y="1862946"/>
            <a:ext cx="6160755" cy="4336903"/>
          </a:xfrm>
          <a:prstGeom prst="rect">
            <a:avLst/>
          </a:prstGeom>
        </p:spPr>
      </p:pic>
      <p:sp>
        <p:nvSpPr>
          <p:cNvPr id="5" name="Rectangle à coins arrondis 3">
            <a:extLst>
              <a:ext uri="{FF2B5EF4-FFF2-40B4-BE49-F238E27FC236}">
                <a16:creationId xmlns:a16="http://schemas.microsoft.com/office/drawing/2014/main" id="{C6308A28-10B0-764C-B35A-78F411C01A35}"/>
              </a:ext>
            </a:extLst>
          </p:cNvPr>
          <p:cNvSpPr/>
          <p:nvPr/>
        </p:nvSpPr>
        <p:spPr>
          <a:xfrm>
            <a:off x="7061508" y="2365029"/>
            <a:ext cx="907114" cy="1296591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71"/>
            <a:endParaRPr lang="fr-FR" sz="1013">
              <a:solidFill>
                <a:prstClr val="white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DD686A-73AC-D847-B516-A05D4E6D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F9BD-19A9-7E44-AFBE-5C959D385F3F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CD52AB-2655-0B40-87B3-D6D4D17F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4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FDE239-FAF1-D146-8591-A13260919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322227"/>
            <a:ext cx="10863469" cy="580971"/>
          </a:xfrm>
        </p:spPr>
        <p:txBody>
          <a:bodyPr>
            <a:normAutofit fontScale="90000"/>
          </a:bodyPr>
          <a:lstStyle/>
          <a:p>
            <a:r>
              <a:rPr lang="fr-FR" dirty="0"/>
              <a:t>Le coût exorbitant des antirétroviraux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F9FF4D-6A17-D044-9489-F2453545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260A-764B-B946-86E2-60DF793B1F3F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206089-F1FE-854B-B9C8-D4A3319A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70</a:t>
            </a:fld>
            <a:endParaRPr lang="en-US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B84840-E2A2-3240-84BD-A1B6E82C5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522140"/>
              </p:ext>
            </p:extLst>
          </p:nvPr>
        </p:nvGraphicFramePr>
        <p:xfrm>
          <a:off x="695739" y="1127432"/>
          <a:ext cx="9754459" cy="5456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98998">
                  <a:extLst>
                    <a:ext uri="{9D8B030D-6E8A-4147-A177-3AD203B41FA5}">
                      <a16:colId xmlns:a16="http://schemas.microsoft.com/office/drawing/2014/main" val="2219739006"/>
                    </a:ext>
                  </a:extLst>
                </a:gridCol>
                <a:gridCol w="1106324">
                  <a:extLst>
                    <a:ext uri="{9D8B030D-6E8A-4147-A177-3AD203B41FA5}">
                      <a16:colId xmlns:a16="http://schemas.microsoft.com/office/drawing/2014/main" val="1172942384"/>
                    </a:ext>
                  </a:extLst>
                </a:gridCol>
                <a:gridCol w="1177601">
                  <a:extLst>
                    <a:ext uri="{9D8B030D-6E8A-4147-A177-3AD203B41FA5}">
                      <a16:colId xmlns:a16="http://schemas.microsoft.com/office/drawing/2014/main" val="185056034"/>
                    </a:ext>
                  </a:extLst>
                </a:gridCol>
                <a:gridCol w="1171536">
                  <a:extLst>
                    <a:ext uri="{9D8B030D-6E8A-4147-A177-3AD203B41FA5}">
                      <a16:colId xmlns:a16="http://schemas.microsoft.com/office/drawing/2014/main" val="2847263314"/>
                    </a:ext>
                  </a:extLst>
                </a:gridCol>
              </a:tblGrid>
              <a:tr h="328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50">
                          <a:effectLst/>
                        </a:rPr>
                        <a:t>Associations recommandées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50">
                          <a:effectLst/>
                        </a:rPr>
                        <a:t>Noms commerciaux (DCI)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Nb cp/prises par jour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50">
                          <a:effectLst/>
                        </a:rPr>
                        <a:t>Prix/an (€)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50">
                          <a:effectLst/>
                        </a:rPr>
                        <a:t>Delta de différence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1795060502"/>
                  </a:ext>
                </a:extLst>
              </a:tr>
              <a:tr h="402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Eviplera® (ténofovirDf / emtricitabine + rilpivirine)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(Emtricitabine 200 mg + tenofovir disoproxil 245 mg ) + EDURANT (Rilpivirine 25 mg)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 + 1/1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5906.88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4 579.8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1327.08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1175456504"/>
                  </a:ext>
                </a:extLst>
              </a:tr>
              <a:tr h="292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Triumeq (dolutégravir 50 / abacavir 600  / lamivudine 300)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(Abacavir 600,  Lamivudine 300 Gé) + TIVICAY (dolutégravir 50)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1/1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1/1 + 1/1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9044.4  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8191.56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852.84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3158581842"/>
                  </a:ext>
                </a:extLst>
              </a:tr>
              <a:tr h="107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 dirty="0">
                          <a:effectLst/>
                        </a:rPr>
                        <a:t>GENVOYA (Ténofovir </a:t>
                      </a:r>
                      <a:r>
                        <a:rPr lang="fr-FR" sz="900" dirty="0" err="1">
                          <a:effectLst/>
                        </a:rPr>
                        <a:t>alafénamide</a:t>
                      </a:r>
                      <a:r>
                        <a:rPr lang="fr-FR" sz="900" dirty="0">
                          <a:effectLst/>
                        </a:rPr>
                        <a:t> + emtricitabine + </a:t>
                      </a:r>
                      <a:r>
                        <a:rPr lang="fr-FR" sz="900" dirty="0" err="1">
                          <a:effectLst/>
                        </a:rPr>
                        <a:t>elvitégravir</a:t>
                      </a:r>
                      <a:r>
                        <a:rPr lang="fr-FR" sz="900" dirty="0">
                          <a:effectLst/>
                        </a:rPr>
                        <a:t> + </a:t>
                      </a:r>
                      <a:r>
                        <a:rPr lang="fr-FR" sz="900" dirty="0" err="1">
                          <a:effectLst/>
                        </a:rPr>
                        <a:t>cobicistat</a:t>
                      </a:r>
                      <a:r>
                        <a:rPr lang="fr-FR" sz="900" dirty="0">
                          <a:effectLst/>
                        </a:rPr>
                        <a:t>)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 dirty="0">
                          <a:effectLst/>
                        </a:rPr>
                        <a:t>1/1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>
                          <a:effectLst/>
                        </a:rPr>
                        <a:t>8483.4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3401101003"/>
                  </a:ext>
                </a:extLst>
              </a:tr>
              <a:tr h="293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 err="1">
                          <a:effectLst/>
                        </a:rPr>
                        <a:t>Truvada</a:t>
                      </a:r>
                      <a:r>
                        <a:rPr lang="fr-FR" sz="1000" dirty="0">
                          <a:effectLst/>
                        </a:rPr>
                        <a:t>® + </a:t>
                      </a:r>
                      <a:r>
                        <a:rPr lang="fr-FR" sz="1000" dirty="0" err="1">
                          <a:effectLst/>
                        </a:rPr>
                        <a:t>Prezista</a:t>
                      </a:r>
                      <a:r>
                        <a:rPr lang="fr-FR" sz="1000" dirty="0">
                          <a:effectLst/>
                        </a:rPr>
                        <a:t>® 800 mg /</a:t>
                      </a:r>
                      <a:r>
                        <a:rPr lang="fr-FR" sz="1000" dirty="0" err="1">
                          <a:effectLst/>
                        </a:rPr>
                        <a:t>Norvir</a:t>
                      </a:r>
                      <a:r>
                        <a:rPr lang="fr-FR" sz="1000" dirty="0">
                          <a:effectLst/>
                        </a:rPr>
                        <a:t>® (</a:t>
                      </a:r>
                      <a:r>
                        <a:rPr lang="fr-FR" sz="1000" dirty="0" err="1">
                          <a:effectLst/>
                        </a:rPr>
                        <a:t>ténofovirDF</a:t>
                      </a:r>
                      <a:r>
                        <a:rPr lang="fr-FR" sz="1000" dirty="0">
                          <a:effectLst/>
                        </a:rPr>
                        <a:t> / emtricitabine + darunavir/ritonavir)</a:t>
                      </a: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1/1+1/1+1/1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1/1+1/1+1/1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7239.6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1691.4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1398303333"/>
                  </a:ext>
                </a:extLst>
              </a:tr>
              <a:tr h="172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 dirty="0">
                          <a:effectLst/>
                        </a:rPr>
                        <a:t>(Emtricitabine + </a:t>
                      </a:r>
                      <a:r>
                        <a:rPr lang="fr-FR" sz="900" dirty="0" err="1">
                          <a:effectLst/>
                        </a:rPr>
                        <a:t>tenofovir</a:t>
                      </a:r>
                      <a:r>
                        <a:rPr lang="fr-FR" sz="900" dirty="0">
                          <a:effectLst/>
                        </a:rPr>
                        <a:t> </a:t>
                      </a:r>
                      <a:r>
                        <a:rPr lang="fr-FR" sz="900" dirty="0" err="1">
                          <a:effectLst/>
                        </a:rPr>
                        <a:t>disoproxil</a:t>
                      </a:r>
                      <a:r>
                        <a:rPr lang="fr-FR" sz="900" dirty="0">
                          <a:effectLst/>
                        </a:rPr>
                        <a:t> Gé) + 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Prezista</a:t>
                      </a:r>
                      <a:r>
                        <a:rPr lang="fr-FR" sz="1000" dirty="0">
                          <a:effectLst/>
                        </a:rPr>
                        <a:t>® 800 mg /</a:t>
                      </a:r>
                      <a:r>
                        <a:rPr lang="fr-FR" sz="1000" dirty="0" err="1">
                          <a:effectLst/>
                        </a:rPr>
                        <a:t>Norvir</a:t>
                      </a:r>
                      <a:r>
                        <a:rPr lang="fr-FR" sz="1000" dirty="0">
                          <a:effectLst/>
                        </a:rPr>
                        <a:t>®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5548.2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4020044793"/>
                  </a:ext>
                </a:extLst>
              </a:tr>
              <a:tr h="292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 err="1">
                          <a:effectLst/>
                        </a:rPr>
                        <a:t>Atripla</a:t>
                      </a:r>
                      <a:r>
                        <a:rPr lang="fr-FR" sz="1000" dirty="0">
                          <a:effectLst/>
                        </a:rPr>
                        <a:t>® (</a:t>
                      </a:r>
                      <a:r>
                        <a:rPr lang="fr-FR" sz="1000" dirty="0" err="1">
                          <a:effectLst/>
                        </a:rPr>
                        <a:t>ténofovirDF</a:t>
                      </a:r>
                      <a:r>
                        <a:rPr lang="fr-FR" sz="1000" dirty="0">
                          <a:effectLst/>
                        </a:rPr>
                        <a:t> 245/ emtricitabine 200 / </a:t>
                      </a:r>
                      <a:r>
                        <a:rPr lang="fr-FR" sz="1000" dirty="0" err="1">
                          <a:effectLst/>
                        </a:rPr>
                        <a:t>efavirenz</a:t>
                      </a:r>
                      <a:r>
                        <a:rPr lang="fr-FR" sz="1000" dirty="0">
                          <a:effectLst/>
                        </a:rPr>
                        <a:t> 600)</a:t>
                      </a:r>
                      <a:endParaRPr lang="fr-F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 dirty="0">
                          <a:effectLst/>
                        </a:rPr>
                        <a:t>(Efavirenz 600 + emtricitabine 200  + ténofovir </a:t>
                      </a:r>
                      <a:r>
                        <a:rPr lang="fr-FR" sz="900" dirty="0" err="1">
                          <a:effectLst/>
                        </a:rPr>
                        <a:t>disoproxil</a:t>
                      </a:r>
                      <a:r>
                        <a:rPr lang="fr-FR" sz="900" dirty="0">
                          <a:effectLst/>
                        </a:rPr>
                        <a:t> </a:t>
                      </a:r>
                      <a:r>
                        <a:rPr lang="fr-FR" sz="900" dirty="0" err="1">
                          <a:effectLst/>
                        </a:rPr>
                        <a:t>Téva</a:t>
                      </a:r>
                      <a:r>
                        <a:rPr lang="fr-FR" sz="900" dirty="0">
                          <a:effectLst/>
                        </a:rPr>
                        <a:t> Gé 245)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6341.64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2866.68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3474.96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3126733452"/>
                  </a:ext>
                </a:extLst>
              </a:tr>
              <a:tr h="523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Truvada® + Reyataz®/Norvir® (ténofovirDF /emtricitabine + atazanavir/ritonavir)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(Emtricitabine + tenofovir disoproxil Gé) + </a:t>
                      </a:r>
                      <a:r>
                        <a:rPr lang="fr-FR" sz="1000">
                          <a:effectLst/>
                        </a:rPr>
                        <a:t> Reyataz®/Norvir®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1/1+1/1+1/1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1/1+1/1+1/1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7733.16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6041.76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1691.4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1250719004"/>
                  </a:ext>
                </a:extLst>
              </a:tr>
              <a:tr h="310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Truvada® + Isentress®400 (ténofovirDF/ emtricitabine + raltégravir)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(Emtricitabine + tenofovir disoproxil Gé) </a:t>
                      </a:r>
                      <a:r>
                        <a:rPr lang="fr-FR" sz="1000">
                          <a:effectLst/>
                        </a:rPr>
                        <a:t>+ Isentress®400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1/1+2/2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1/1+2/2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10 134.96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8443.56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>
                          <a:effectLst/>
                        </a:rPr>
                        <a:t>1691.4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1344828588"/>
                  </a:ext>
                </a:extLst>
              </a:tr>
              <a:tr h="256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Odefsey® </a:t>
                      </a:r>
                      <a:r>
                        <a:rPr lang="fr-FR" sz="900">
                          <a:effectLst/>
                        </a:rPr>
                        <a:t>(ténofovir alafenamide 25/ emtricitabine 200 / rilpivirine 25)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1/1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5 730.12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2639961458"/>
                  </a:ext>
                </a:extLst>
              </a:tr>
              <a:tr h="338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>
                          <a:effectLst/>
                        </a:rPr>
                        <a:t>JULUCA® </a:t>
                      </a:r>
                      <a:r>
                        <a:rPr lang="fr-FR" sz="900" dirty="0">
                          <a:effectLst/>
                        </a:rPr>
                        <a:t>(</a:t>
                      </a:r>
                      <a:r>
                        <a:rPr lang="fr-FR" sz="900" dirty="0" err="1">
                          <a:effectLst/>
                        </a:rPr>
                        <a:t>dolutegravir</a:t>
                      </a:r>
                      <a:r>
                        <a:rPr lang="fr-FR" sz="900" dirty="0">
                          <a:effectLst/>
                        </a:rPr>
                        <a:t> 50 / rilpivirine 25)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8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1/1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7880.16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4244657651"/>
                  </a:ext>
                </a:extLst>
              </a:tr>
              <a:tr h="300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>
                          <a:effectLst/>
                        </a:rPr>
                        <a:t>DELSTRIGO® </a:t>
                      </a:r>
                      <a:r>
                        <a:rPr lang="fr-FR" sz="900" dirty="0">
                          <a:effectLst/>
                        </a:rPr>
                        <a:t>(doravirine 100 /</a:t>
                      </a:r>
                      <a:r>
                        <a:rPr lang="fr-FR" sz="900" dirty="0" err="1">
                          <a:effectLst/>
                        </a:rPr>
                        <a:t>lamivudine</a:t>
                      </a:r>
                      <a:r>
                        <a:rPr lang="fr-FR" sz="900" dirty="0">
                          <a:effectLst/>
                        </a:rPr>
                        <a:t> 300 / </a:t>
                      </a:r>
                      <a:r>
                        <a:rPr lang="fr-FR" sz="900" dirty="0" err="1">
                          <a:effectLst/>
                        </a:rPr>
                        <a:t>tenofovir</a:t>
                      </a:r>
                      <a:r>
                        <a:rPr lang="fr-FR" sz="900" dirty="0">
                          <a:effectLst/>
                        </a:rPr>
                        <a:t> </a:t>
                      </a:r>
                      <a:r>
                        <a:rPr lang="fr-FR" sz="900" dirty="0" err="1">
                          <a:effectLst/>
                        </a:rPr>
                        <a:t>disoproxil</a:t>
                      </a:r>
                      <a:r>
                        <a:rPr lang="fr-FR" sz="900" dirty="0">
                          <a:effectLst/>
                        </a:rPr>
                        <a:t> 245</a:t>
                      </a: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1/1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5 313.12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3230569373"/>
                  </a:ext>
                </a:extLst>
              </a:tr>
              <a:tr h="300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>
                          <a:effectLst/>
                        </a:rPr>
                        <a:t>BIKTARVY (</a:t>
                      </a:r>
                      <a:r>
                        <a:rPr lang="fr-FR" sz="1000" dirty="0" err="1">
                          <a:effectLst/>
                        </a:rPr>
                        <a:t>biktegravir</a:t>
                      </a:r>
                      <a:r>
                        <a:rPr lang="fr-FR" sz="1000" dirty="0">
                          <a:effectLst/>
                        </a:rPr>
                        <a:t> 50, emtricitabine 200, </a:t>
                      </a:r>
                      <a:r>
                        <a:rPr lang="fr-FR" sz="1000" dirty="0" err="1">
                          <a:effectLst/>
                        </a:rPr>
                        <a:t>tenofovir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alafenamide</a:t>
                      </a:r>
                      <a:r>
                        <a:rPr lang="fr-FR" sz="1000" dirty="0">
                          <a:effectLst/>
                        </a:rPr>
                        <a:t> 25)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1/1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</a:rPr>
                        <a:t>7780.16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92" marR="27692" marT="0" marB="0"/>
                </a:tc>
                <a:extLst>
                  <a:ext uri="{0D108BD9-81ED-4DB2-BD59-A6C34878D82A}">
                    <a16:rowId xmlns:a16="http://schemas.microsoft.com/office/drawing/2014/main" val="3551376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21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41AD172-AE0E-4F42-B3C1-237DA350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est le cout calculé de production d’un médicament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662A0B-7E07-C845-8C0A-635DFBED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444" y="1666070"/>
            <a:ext cx="7496452" cy="45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02093C-6895-444A-AE2D-0B0897F80672}"/>
              </a:ext>
            </a:extLst>
          </p:cNvPr>
          <p:cNvSpPr/>
          <p:nvPr/>
        </p:nvSpPr>
        <p:spPr>
          <a:xfrm>
            <a:off x="-509783" y="6373302"/>
            <a:ext cx="10258674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67" i="1" dirty="0"/>
              <a:t>Hill, A. et al “</a:t>
            </a:r>
            <a:r>
              <a:rPr lang="fr-FR" sz="1067" i="1" dirty="0" err="1"/>
              <a:t>Estimated</a:t>
            </a:r>
            <a:r>
              <a:rPr lang="fr-FR" sz="1067" i="1" dirty="0"/>
              <a:t> </a:t>
            </a:r>
            <a:r>
              <a:rPr lang="fr-FR" sz="1067" i="1" dirty="0" err="1"/>
              <a:t>Costs</a:t>
            </a:r>
            <a:r>
              <a:rPr lang="fr-FR" sz="1067" i="1" dirty="0"/>
              <a:t> of Production and </a:t>
            </a:r>
            <a:r>
              <a:rPr lang="fr-FR" sz="1067" i="1" dirty="0" err="1"/>
              <a:t>Potential</a:t>
            </a:r>
            <a:r>
              <a:rPr lang="fr-FR" sz="1067" i="1" dirty="0"/>
              <a:t> </a:t>
            </a:r>
            <a:r>
              <a:rPr lang="fr-FR" sz="1067" i="1" dirty="0" err="1"/>
              <a:t>Prices</a:t>
            </a:r>
            <a:r>
              <a:rPr lang="fr-FR" sz="1067" i="1" dirty="0"/>
              <a:t> for the WHO Essential </a:t>
            </a:r>
            <a:r>
              <a:rPr lang="fr-FR" sz="1067" i="1" dirty="0" err="1"/>
              <a:t>Medicines</a:t>
            </a:r>
            <a:r>
              <a:rPr lang="fr-FR" sz="1067" i="1" dirty="0"/>
              <a:t> List.” BMJ Global </a:t>
            </a:r>
            <a:r>
              <a:rPr lang="fr-FR" sz="1067" i="1" dirty="0" err="1"/>
              <a:t>Health</a:t>
            </a:r>
            <a:r>
              <a:rPr lang="fr-FR" sz="1067" i="1" dirty="0"/>
              <a:t> 3, no. 1 (</a:t>
            </a:r>
            <a:r>
              <a:rPr lang="fr-FR" sz="1067" i="1" dirty="0" err="1"/>
              <a:t>January</a:t>
            </a:r>
            <a:r>
              <a:rPr lang="fr-FR" sz="1067" i="1" dirty="0"/>
              <a:t> 2018): e000571. </a:t>
            </a:r>
            <a:r>
              <a:rPr lang="fr-FR" sz="1067" i="1" dirty="0">
                <a:hlinkClick r:id="rId3"/>
              </a:rPr>
              <a:t>https://doi.org/10.1136/bmjgh-2017-000571</a:t>
            </a:r>
            <a:r>
              <a:rPr lang="fr-FR" sz="1067" i="1" dirty="0"/>
              <a:t>.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C4D8CC-1350-D844-B66F-8EA3753B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438F-F472-7F4A-9FC5-779C779804C6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129AD0-F692-CE42-BE75-D4BFBC689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799025"/>
              </p:ext>
            </p:extLst>
          </p:nvPr>
        </p:nvGraphicFramePr>
        <p:xfrm>
          <a:off x="2860560" y="1727716"/>
          <a:ext cx="6385869" cy="4673084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42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8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10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Molécules</a:t>
                      </a:r>
                      <a:endParaRPr lang="en-GB" sz="1900" b="0" i="0" dirty="0">
                        <a:effectLst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81280" marR="812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</a:t>
                      </a:r>
                      <a:r>
                        <a:rPr lang="en-US" sz="1900" b="0" i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calculé</a:t>
                      </a:r>
                      <a:endParaRPr lang="en-GB" sz="1900" b="0" i="0" dirty="0">
                        <a:effectLst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81280" marR="8128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ABC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$149/an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ATV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$126/an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DRV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$364/an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TDF/FTC/EFV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$78/an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TDF/3TC/EFV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$82/an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TDF/FTC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$54/an </a:t>
                      </a: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(France : </a:t>
                      </a:r>
                      <a:r>
                        <a:rPr lang="en-US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générique</a:t>
                      </a: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= 2.112€/an)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LPV/r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$262/an</a:t>
                      </a:r>
                    </a:p>
                  </a:txBody>
                  <a:tcPr marL="15052" marR="15052" marT="15052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Entecavir</a:t>
                      </a:r>
                      <a:endParaRPr lang="en-US" sz="2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15052" marR="15052" marT="15052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$82/an</a:t>
                      </a:r>
                    </a:p>
                  </a:txBody>
                  <a:tcPr marL="15052" marR="15052" marT="15052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SOF</a:t>
                      </a:r>
                    </a:p>
                  </a:txBody>
                  <a:tcPr marL="15052" marR="15052" marT="15052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$42/3 </a:t>
                      </a:r>
                      <a:r>
                        <a:rPr lang="en-US" sz="2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mois</a:t>
                      </a:r>
                      <a:endParaRPr lang="en-US" sz="2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15052" marR="15052" marT="15052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SOF+LDV</a:t>
                      </a:r>
                    </a:p>
                  </a:txBody>
                  <a:tcPr marL="15052" marR="15052" marT="15052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$79/3 </a:t>
                      </a:r>
                      <a:r>
                        <a:rPr lang="en-US" sz="2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mois</a:t>
                      </a:r>
                      <a:endParaRPr lang="en-US" sz="2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15052" marR="15052" marT="15052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SOF+DCV</a:t>
                      </a:r>
                    </a:p>
                  </a:txBody>
                  <a:tcPr marL="15052" marR="15052" marT="15052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$47/3 </a:t>
                      </a:r>
                      <a:r>
                        <a:rPr lang="en-US" sz="2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mois</a:t>
                      </a:r>
                      <a:endParaRPr lang="en-US" sz="2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15052" marR="15052" marT="15052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1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RHZE</a:t>
                      </a:r>
                      <a:endParaRPr lang="en-GB" sz="2100" b="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81280" marR="812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402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$38/6 </a:t>
                      </a:r>
                      <a:r>
                        <a:rPr lang="en-US" sz="2100" b="0" i="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mois</a:t>
                      </a:r>
                      <a:endParaRPr lang="en-GB" sz="2100" b="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15052" marR="15052" marT="15052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8179F4A-AA7C-5A44-AD01-0E36BF3CEFBA}"/>
              </a:ext>
            </a:extLst>
          </p:cNvPr>
          <p:cNvSpPr/>
          <p:nvPr/>
        </p:nvSpPr>
        <p:spPr>
          <a:xfrm>
            <a:off x="1458089" y="7083627"/>
            <a:ext cx="4765535" cy="31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22" i="1" dirty="0" err="1">
                <a:latin typeface="Calibri" panose="020F0502020204030204" pitchFamily="34" charset="0"/>
                <a:cs typeface="Calibri" panose="020F0502020204030204" pitchFamily="34" charset="0"/>
              </a:rPr>
              <a:t>D’après</a:t>
            </a:r>
            <a:r>
              <a:rPr lang="en-GB" sz="1422" i="1" dirty="0">
                <a:latin typeface="Calibri" panose="020F0502020204030204" pitchFamily="34" charset="0"/>
                <a:cs typeface="Calibri" panose="020F0502020204030204" pitchFamily="34" charset="0"/>
              </a:rPr>
              <a:t> Gotham </a:t>
            </a:r>
            <a:r>
              <a:rPr lang="en-GB" sz="1422" i="1" dirty="0" err="1">
                <a:latin typeface="Calibri" panose="020F0502020204030204" pitchFamily="34" charset="0"/>
                <a:cs typeface="Calibri" panose="020F0502020204030204" pitchFamily="34" charset="0"/>
              </a:rPr>
              <a:t>Dzintars</a:t>
            </a:r>
            <a:r>
              <a:rPr lang="en-GB" sz="1422" i="1" dirty="0">
                <a:latin typeface="Calibri" panose="020F0502020204030204" pitchFamily="34" charset="0"/>
                <a:cs typeface="Calibri" panose="020F0502020204030204" pitchFamily="34" charset="0"/>
              </a:rPr>
              <a:t>, Imperial college, London – IAS 2017 </a:t>
            </a:r>
            <a:endParaRPr lang="fr-FR" sz="1422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E428F1-3010-3846-81EB-3D90C806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est le coût de production ainsi calculé ?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BF426DF-7D31-554B-A98A-BAFB3587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A29-2EEE-4340-8D2C-25F31A36C5B7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4BE9EF-7081-B340-9CE4-565B2F8B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9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45325-775E-FE46-9AB4-B4CA906C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stratégies d’allègement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6F4843-F221-894E-94A8-0883A5792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sz="3319" dirty="0"/>
              <a:t>Diminuer le nombre de molécules</a:t>
            </a:r>
          </a:p>
          <a:p>
            <a:pPr lvl="1"/>
            <a:r>
              <a:rPr lang="fr-FR" sz="2844" dirty="0"/>
              <a:t>Bithérapies</a:t>
            </a:r>
          </a:p>
          <a:p>
            <a:pPr lvl="2"/>
            <a:r>
              <a:rPr lang="fr-FR" sz="2370" dirty="0"/>
              <a:t>Dolutegravir – lamivudine</a:t>
            </a:r>
          </a:p>
          <a:p>
            <a:pPr lvl="2"/>
            <a:r>
              <a:rPr lang="fr-FR" sz="2370" dirty="0"/>
              <a:t>Dolutegravir – rilpivirine</a:t>
            </a:r>
          </a:p>
          <a:p>
            <a:pPr lvl="1"/>
            <a:r>
              <a:rPr lang="fr-FR" sz="2844" dirty="0"/>
              <a:t>Monothérapie</a:t>
            </a:r>
          </a:p>
          <a:p>
            <a:pPr lvl="2"/>
            <a:r>
              <a:rPr lang="fr-FR" sz="2370" dirty="0" err="1"/>
              <a:t>Darnuavir</a:t>
            </a:r>
            <a:r>
              <a:rPr lang="fr-FR" sz="2370" dirty="0"/>
              <a:t>/r</a:t>
            </a:r>
          </a:p>
          <a:p>
            <a:r>
              <a:rPr lang="fr-FR" sz="3319" dirty="0"/>
              <a:t>Diminuer la quantité de médicaments en gardant 3 classes de molécules</a:t>
            </a:r>
          </a:p>
          <a:p>
            <a:pPr lvl="1"/>
            <a:r>
              <a:rPr lang="fr-FR" sz="2844" dirty="0"/>
              <a:t>5 jours sur 7</a:t>
            </a:r>
          </a:p>
          <a:p>
            <a:pPr lvl="2"/>
            <a:r>
              <a:rPr lang="fr-FR" sz="2370" dirty="0"/>
              <a:t>Essai BREATHER avec efavirenz-</a:t>
            </a:r>
            <a:r>
              <a:rPr lang="fr-FR" sz="2370" dirty="0" err="1"/>
              <a:t>tenofovir</a:t>
            </a:r>
            <a:r>
              <a:rPr lang="fr-FR" sz="2370" dirty="0"/>
              <a:t>-emtricitabine</a:t>
            </a:r>
          </a:p>
          <a:p>
            <a:pPr lvl="1"/>
            <a:r>
              <a:rPr lang="fr-FR" sz="2844" dirty="0"/>
              <a:t>4 jours sur 7</a:t>
            </a:r>
          </a:p>
          <a:p>
            <a:pPr lvl="2"/>
            <a:r>
              <a:rPr lang="fr-FR" sz="2370" dirty="0"/>
              <a:t>Essais 4D et QUATUOR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CF82AF-726A-DA49-BF1B-81B2F50F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C786-CD4F-3648-A7D9-3042ADFC939D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7C362F-5B98-3E43-98FC-DC610C7A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7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E327D-345B-B14B-805A-648CED90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« pipe-line »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C4F6EA-4FD1-FC40-BEDD-4C8D0ECE3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7017F0-01DC-6748-81CE-9B662E71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0696-E3A8-2745-8C4B-252D03A09D11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9AB1EF-6266-9D46-BE3A-8DD10523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0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58786B9-10F8-2143-9AC8-FB26152E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nouveaux antiviraux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EFD060C-239E-F64B-85CB-EE3A0AF7B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1848434"/>
            <a:ext cx="10637896" cy="4612750"/>
          </a:xfrm>
        </p:spPr>
        <p:txBody>
          <a:bodyPr>
            <a:normAutofit lnSpcReduction="10000"/>
          </a:bodyPr>
          <a:lstStyle/>
          <a:p>
            <a:pPr marL="285989" indent="-270937">
              <a:spcBef>
                <a:spcPts val="913"/>
              </a:spcBef>
              <a:tabLst>
                <a:tab pos="285989" algn="l"/>
              </a:tabLst>
            </a:pPr>
            <a:r>
              <a:rPr lang="fr-FR" sz="2844" dirty="0">
                <a:latin typeface="Calibri" panose="020F0502020204030204" pitchFamily="34" charset="0"/>
                <a:cs typeface="Calibri" panose="020F0502020204030204" pitchFamily="34" charset="0"/>
              </a:rPr>
              <a:t>Inhibiteurs d’entrée nouvellement disponibles</a:t>
            </a:r>
          </a:p>
          <a:p>
            <a:pPr marL="760128" lvl="1" indent="-270937">
              <a:spcBef>
                <a:spcPts val="913"/>
              </a:spcBef>
              <a:tabLst>
                <a:tab pos="285989" algn="l"/>
              </a:tabLst>
            </a:pPr>
            <a:r>
              <a:rPr lang="fr-FR" sz="2370" dirty="0" err="1">
                <a:latin typeface="Calibri" panose="020F0502020204030204" pitchFamily="34" charset="0"/>
                <a:cs typeface="Calibri" panose="020F0502020204030204" pitchFamily="34" charset="0"/>
              </a:rPr>
              <a:t>Fostemsavir</a:t>
            </a:r>
            <a:endParaRPr lang="fr-FR" sz="237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0128" lvl="1" indent="-270937">
              <a:spcBef>
                <a:spcPts val="913"/>
              </a:spcBef>
              <a:tabLst>
                <a:tab pos="285989" algn="l"/>
              </a:tabLst>
            </a:pPr>
            <a:r>
              <a:rPr lang="fr-FR" sz="2370" dirty="0" err="1">
                <a:latin typeface="Calibri" panose="020F0502020204030204" pitchFamily="34" charset="0"/>
                <a:cs typeface="Calibri" panose="020F0502020204030204" pitchFamily="34" charset="0"/>
              </a:rPr>
              <a:t>Ibalizumab</a:t>
            </a:r>
            <a:endParaRPr lang="fr-FR" sz="237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989" indent="-270937">
              <a:spcBef>
                <a:spcPts val="794"/>
              </a:spcBef>
              <a:tabLst>
                <a:tab pos="285989" algn="l"/>
                <a:tab pos="4802353" algn="l"/>
              </a:tabLst>
            </a:pPr>
            <a:r>
              <a:rPr lang="fr-FR" sz="2844" dirty="0">
                <a:latin typeface="Calibri" panose="020F0502020204030204" pitchFamily="34" charset="0"/>
                <a:cs typeface="Calibri" panose="020F0502020204030204" pitchFamily="34" charset="0"/>
              </a:rPr>
              <a:t>Inhibiteur de maturation</a:t>
            </a:r>
          </a:p>
          <a:p>
            <a:pPr marL="760128" lvl="1" indent="-270937">
              <a:spcBef>
                <a:spcPts val="794"/>
              </a:spcBef>
              <a:tabLst>
                <a:tab pos="285989" algn="l"/>
                <a:tab pos="4802353" algn="l"/>
              </a:tabLst>
            </a:pPr>
            <a:r>
              <a:rPr lang="fr-FR" sz="2370" dirty="0">
                <a:latin typeface="Calibri" panose="020F0502020204030204" pitchFamily="34" charset="0"/>
                <a:cs typeface="Calibri" panose="020F0502020204030204" pitchFamily="34" charset="0"/>
              </a:rPr>
              <a:t>Lénacapavir</a:t>
            </a:r>
          </a:p>
          <a:p>
            <a:pPr marL="988745" lvl="2" indent="-270937">
              <a:spcBef>
                <a:spcPts val="794"/>
              </a:spcBef>
              <a:tabLst>
                <a:tab pos="285989" algn="l"/>
                <a:tab pos="4802353" algn="l"/>
              </a:tabLst>
            </a:pPr>
            <a:r>
              <a:rPr lang="fr-FR" sz="2370" dirty="0">
                <a:latin typeface="Calibri" panose="020F0502020204030204" pitchFamily="34" charset="0"/>
                <a:cs typeface="Calibri" panose="020F0502020204030204" pitchFamily="34" charset="0"/>
              </a:rPr>
              <a:t>Oral et injectable SC x2/an</a:t>
            </a:r>
          </a:p>
          <a:p>
            <a:pPr marL="314325" indent="-266700">
              <a:spcBef>
                <a:spcPts val="794"/>
              </a:spcBef>
              <a:tabLst>
                <a:tab pos="285750" algn="l"/>
                <a:tab pos="4802188" algn="l"/>
              </a:tabLst>
            </a:pPr>
            <a:r>
              <a:rPr lang="fr-FR" sz="2844" dirty="0">
                <a:latin typeface="Calibri" panose="020F0502020204030204" pitchFamily="34" charset="0"/>
                <a:cs typeface="Calibri" panose="020F0502020204030204" pitchFamily="34" charset="0"/>
              </a:rPr>
              <a:t>Inhibiteurs de la translocation (RT)</a:t>
            </a:r>
          </a:p>
          <a:p>
            <a:pPr marL="542940" lvl="1" indent="-266700">
              <a:spcBef>
                <a:spcPts val="794"/>
              </a:spcBef>
              <a:tabLst>
                <a:tab pos="285750" algn="l"/>
                <a:tab pos="4802188" algn="l"/>
              </a:tabLst>
            </a:pPr>
            <a:r>
              <a:rPr lang="fr-FR" sz="2445" dirty="0">
                <a:latin typeface="Calibri" panose="020F0502020204030204" pitchFamily="34" charset="0"/>
                <a:cs typeface="Calibri" panose="020F0502020204030204" pitchFamily="34" charset="0"/>
              </a:rPr>
              <a:t>Islatravir</a:t>
            </a:r>
          </a:p>
          <a:p>
            <a:pPr marL="771557" lvl="2" indent="-266700">
              <a:spcBef>
                <a:spcPts val="794"/>
              </a:spcBef>
              <a:tabLst>
                <a:tab pos="285750" algn="l"/>
                <a:tab pos="4802188" algn="l"/>
              </a:tabLst>
            </a:pPr>
            <a:r>
              <a:rPr lang="fr-FR" sz="2445" dirty="0">
                <a:latin typeface="Calibri" panose="020F0502020204030204" pitchFamily="34" charset="0"/>
                <a:cs typeface="Calibri" panose="020F0502020204030204" pitchFamily="34" charset="0"/>
              </a:rPr>
              <a:t>Oral x1/mois et implantsx1/an</a:t>
            </a:r>
          </a:p>
          <a:p>
            <a:pPr marL="771557" lvl="2" indent="-266700">
              <a:spcBef>
                <a:spcPts val="794"/>
              </a:spcBef>
              <a:tabLst>
                <a:tab pos="285750" algn="l"/>
                <a:tab pos="4802188" algn="l"/>
              </a:tabLst>
            </a:pPr>
            <a:r>
              <a:rPr lang="fr-FR" sz="2445" dirty="0">
                <a:latin typeface="Calibri" panose="020F0502020204030204" pitchFamily="34" charset="0"/>
                <a:cs typeface="Calibri" panose="020F0502020204030204" pitchFamily="34" charset="0"/>
              </a:rPr>
              <a:t>Essais suspendu pour un problème de lymphopénie</a:t>
            </a:r>
          </a:p>
          <a:p>
            <a:pPr marL="760128" lvl="1" indent="-270937">
              <a:spcBef>
                <a:spcPts val="794"/>
              </a:spcBef>
              <a:tabLst>
                <a:tab pos="285989" algn="l"/>
                <a:tab pos="4802353" algn="l"/>
              </a:tabLst>
            </a:pPr>
            <a:endParaRPr lang="fr-FR" sz="2769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84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A4A4AB-AFFC-B949-BF51-53B562014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024" y="1890780"/>
            <a:ext cx="2706479" cy="313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18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2270884"/>
            <a:ext cx="10363200" cy="1513416"/>
          </a:xfrm>
        </p:spPr>
        <p:txBody>
          <a:bodyPr/>
          <a:lstStyle/>
          <a:p>
            <a:pPr>
              <a:defRPr/>
            </a:pPr>
            <a:r>
              <a:rPr lang="fr-FR" dirty="0"/>
              <a:t>L’effet </a:t>
            </a:r>
            <a:r>
              <a:rPr lang="fr-FR" dirty="0" err="1"/>
              <a:t>TasP</a:t>
            </a:r>
            <a:endParaRPr lang="fr-FR" dirty="0"/>
          </a:p>
        </p:txBody>
      </p:sp>
      <p:sp>
        <p:nvSpPr>
          <p:cNvPr id="66562" name="Espace réservé du texte 4"/>
          <p:cNvSpPr>
            <a:spLocks noGrp="1"/>
          </p:cNvSpPr>
          <p:nvPr>
            <p:ph type="body" idx="1"/>
          </p:nvPr>
        </p:nvSpPr>
        <p:spPr>
          <a:xfrm>
            <a:off x="914400" y="1621971"/>
            <a:ext cx="10363200" cy="877965"/>
          </a:xfrm>
        </p:spPr>
        <p:txBody>
          <a:bodyPr/>
          <a:lstStyle/>
          <a:p>
            <a:r>
              <a:rPr lang="fr-FR" altLang="x-none" dirty="0"/>
              <a:t>Pas de transmission sexuelle en cas de charge virale indétectable</a:t>
            </a:r>
            <a:endParaRPr lang="x-none" altLang="x-none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F18D3B-EE19-FB4C-B6C9-B24445CA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941C-3B40-F445-BE5B-B3CFF03C8F73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B0284D-66BC-BC42-8013-BC26BCAE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2050" name="Picture 2" descr="Undetectable">
            <a:extLst>
              <a:ext uri="{FF2B5EF4-FFF2-40B4-BE49-F238E27FC236}">
                <a16:creationId xmlns:a16="http://schemas.microsoft.com/office/drawing/2014/main" id="{44463708-A631-8D4C-ABD4-42588426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84" y="4092432"/>
            <a:ext cx="5513232" cy="216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8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C91349-28F8-8B4C-A912-30F9A2A5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Partner 1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21D9BFA-1F52-B84A-B4A7-3E666AFAE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2" y="2769038"/>
            <a:ext cx="4075925" cy="13199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E131CF-B49B-5D45-9E86-44126D195C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668" y="1601747"/>
            <a:ext cx="5322416" cy="456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795B423C-6029-CC4F-9000-A1C557D2C0C9}"/>
              </a:ext>
            </a:extLst>
          </p:cNvPr>
          <p:cNvSpPr/>
          <p:nvPr/>
        </p:nvSpPr>
        <p:spPr>
          <a:xfrm>
            <a:off x="8095777" y="1877353"/>
            <a:ext cx="613064" cy="404870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B4AD72-AA7E-374B-90D7-4F7FFF7915D4}"/>
              </a:ext>
            </a:extLst>
          </p:cNvPr>
          <p:cNvSpPr txBox="1"/>
          <p:nvPr/>
        </p:nvSpPr>
        <p:spPr>
          <a:xfrm>
            <a:off x="8181440" y="1953590"/>
            <a:ext cx="441738" cy="38318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fr-FR" sz="4050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4050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Z</a:t>
            </a:r>
          </a:p>
          <a:p>
            <a:r>
              <a:rPr lang="fr-FR" sz="4050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E</a:t>
            </a:r>
          </a:p>
          <a:p>
            <a:r>
              <a:rPr lang="fr-FR" sz="4050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R</a:t>
            </a:r>
          </a:p>
          <a:p>
            <a:r>
              <a:rPr lang="fr-FR" sz="4050" dirty="0">
                <a:ln>
                  <a:solidFill>
                    <a:schemeClr val="bg1"/>
                  </a:solidFill>
                </a:ln>
                <a:latin typeface="Calibri" charset="0"/>
                <a:ea typeface="Calibri" charset="0"/>
                <a:cs typeface="Calibri" charset="0"/>
              </a:rPr>
              <a:t>O</a:t>
            </a:r>
          </a:p>
          <a:p>
            <a:endParaRPr lang="fr-FR" sz="4050" dirty="0">
              <a:ln>
                <a:solidFill>
                  <a:schemeClr val="bg1"/>
                </a:solidFill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53006E-2B05-514D-A624-5382B2527517}"/>
              </a:ext>
            </a:extLst>
          </p:cNvPr>
          <p:cNvSpPr txBox="1"/>
          <p:nvPr/>
        </p:nvSpPr>
        <p:spPr>
          <a:xfrm>
            <a:off x="9276132" y="6481252"/>
            <a:ext cx="1891352" cy="277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1" dirty="0" err="1"/>
              <a:t>Rodger</a:t>
            </a:r>
            <a:r>
              <a:rPr lang="fr-FR" sz="1201" dirty="0"/>
              <a:t> et al. JAMA 2016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66DCA0-58F6-FE46-A1C7-DD653019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B958-ACCE-2646-AF7C-452DE3008EC5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AE6CE4-D998-E54C-81F8-1CFAEDF6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9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750854" y="-507127"/>
            <a:ext cx="10938933" cy="1202267"/>
          </a:xfrm>
        </p:spPr>
        <p:txBody>
          <a:bodyPr/>
          <a:lstStyle/>
          <a:p>
            <a:pPr eaLnBrk="1" hangingPunct="1"/>
            <a:r>
              <a:rPr lang="fr-FR" altLang="x-none" b="1" dirty="0"/>
              <a:t>Un des meilleurs exemples de TasP : la prévention de la transmission mère enfant</a:t>
            </a:r>
          </a:p>
        </p:txBody>
      </p:sp>
      <p:sp>
        <p:nvSpPr>
          <p:cNvPr id="68610" name="Espace réservé du contenu 3"/>
          <p:cNvSpPr>
            <a:spLocks noGrp="1"/>
          </p:cNvSpPr>
          <p:nvPr>
            <p:ph sz="half" idx="1"/>
          </p:nvPr>
        </p:nvSpPr>
        <p:spPr>
          <a:xfrm>
            <a:off x="3239854" y="5904383"/>
            <a:ext cx="5291264" cy="924402"/>
          </a:xfrm>
          <a:ln>
            <a:solidFill>
              <a:srgbClr val="222268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None/>
            </a:pPr>
            <a:r>
              <a:rPr lang="fr-FR" altLang="fr-FR" sz="2267"/>
              <a:t>ARV débutés avant conception et CV &lt;50 : TME = 0% [0.0 - 0.1]</a:t>
            </a:r>
          </a:p>
        </p:txBody>
      </p:sp>
      <p:grpSp>
        <p:nvGrpSpPr>
          <p:cNvPr id="68611" name="Group 69"/>
          <p:cNvGrpSpPr>
            <a:grpSpLocks/>
          </p:cNvGrpSpPr>
          <p:nvPr/>
        </p:nvGrpSpPr>
        <p:grpSpPr bwMode="auto">
          <a:xfrm>
            <a:off x="9823103" y="1265768"/>
            <a:ext cx="897678" cy="857114"/>
            <a:chOff x="4784" y="737"/>
            <a:chExt cx="692" cy="672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1"/>
              <a:ext cx="383" cy="16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5" name="Rectangle 71"/>
            <p:cNvSpPr>
              <a:spLocks noChangeArrowheads="1"/>
            </p:cNvSpPr>
            <p:nvPr/>
          </p:nvSpPr>
          <p:spPr bwMode="auto">
            <a:xfrm>
              <a:off x="4784" y="1079"/>
              <a:ext cx="6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altLang="x-none" sz="1067" b="1" i="1">
                  <a:solidFill>
                    <a:srgbClr val="020202"/>
                  </a:solidFill>
                </a:rPr>
                <a:t>INSERM</a:t>
              </a:r>
            </a:p>
            <a:p>
              <a:pPr algn="ctr"/>
              <a:r>
                <a:rPr lang="fr-FR" altLang="x-none" sz="1067" b="1" i="1">
                  <a:solidFill>
                    <a:srgbClr val="020202"/>
                  </a:solidFill>
                </a:rPr>
                <a:t>CESP 1018</a:t>
              </a:r>
            </a:p>
          </p:txBody>
        </p:sp>
        <p:sp>
          <p:nvSpPr>
            <p:cNvPr id="68626" name="Rectangle 72"/>
            <p:cNvSpPr>
              <a:spLocks noChangeArrowheads="1"/>
            </p:cNvSpPr>
            <p:nvPr/>
          </p:nvSpPr>
          <p:spPr bwMode="auto">
            <a:xfrm>
              <a:off x="4897" y="737"/>
              <a:ext cx="3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altLang="x-none" sz="1333" b="1" i="1">
                  <a:solidFill>
                    <a:srgbClr val="020202"/>
                  </a:solidFill>
                </a:rPr>
                <a:t>EPF</a:t>
              </a:r>
              <a:endParaRPr lang="fr-FR" altLang="x-none" sz="1201" b="1" i="1">
                <a:solidFill>
                  <a:srgbClr val="020202"/>
                </a:solidFill>
              </a:endParaRPr>
            </a:p>
          </p:txBody>
        </p:sp>
      </p:grpSp>
      <p:sp>
        <p:nvSpPr>
          <p:cNvPr id="68612" name="ZoneTexte 1"/>
          <p:cNvSpPr txBox="1">
            <a:spLocks noChangeArrowheads="1"/>
          </p:cNvSpPr>
          <p:nvPr/>
        </p:nvSpPr>
        <p:spPr bwMode="auto">
          <a:xfrm>
            <a:off x="214468" y="6546191"/>
            <a:ext cx="2209115" cy="31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5656" tIns="52828" rIns="105656" bIns="5282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x-none" sz="1333" i="1" dirty="0">
                <a:solidFill>
                  <a:srgbClr val="000000"/>
                </a:solidFill>
              </a:rPr>
              <a:t>Mandelbrot et </a:t>
            </a:r>
            <a:r>
              <a:rPr lang="fr-FR" altLang="x-none" sz="1333" i="1" dirty="0" err="1">
                <a:solidFill>
                  <a:srgbClr val="000000"/>
                </a:solidFill>
              </a:rPr>
              <a:t>al.CID</a:t>
            </a:r>
            <a:r>
              <a:rPr lang="fr-FR" altLang="x-none" sz="1333" i="1" dirty="0">
                <a:solidFill>
                  <a:srgbClr val="000000"/>
                </a:solidFill>
              </a:rPr>
              <a:t> 2015</a:t>
            </a:r>
          </a:p>
        </p:txBody>
      </p:sp>
      <p:grpSp>
        <p:nvGrpSpPr>
          <p:cNvPr id="68613" name="Grouper 12"/>
          <p:cNvGrpSpPr>
            <a:grpSpLocks/>
          </p:cNvGrpSpPr>
          <p:nvPr/>
        </p:nvGrpSpPr>
        <p:grpSpPr bwMode="auto">
          <a:xfrm>
            <a:off x="1236133" y="1788585"/>
            <a:ext cx="7296151" cy="3520017"/>
            <a:chOff x="2051720" y="1844824"/>
            <a:chExt cx="6192688" cy="3384376"/>
          </a:xfrm>
        </p:grpSpPr>
        <p:grpSp>
          <p:nvGrpSpPr>
            <p:cNvPr id="6862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479"/>
              <a:chOff x="2700338" y="2636838"/>
              <a:chExt cx="1008062" cy="1729479"/>
            </a:xfrm>
          </p:grpSpPr>
          <p:sp>
            <p:nvSpPr>
              <p:cNvPr id="6862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65026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7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7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7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x-none" sz="1867" b="1" i="1">
                    <a:solidFill>
                      <a:srgbClr val="FF0000"/>
                    </a:solidFill>
                    <a:latin typeface="Calibri" charset="0"/>
                  </a:rPr>
                  <a:t>N=2676</a:t>
                </a:r>
              </a:p>
            </p:txBody>
          </p:sp>
          <p:cxnSp>
            <p:nvCxnSpPr>
              <p:cNvPr id="68623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6693"/>
                <a:ext cx="0" cy="13696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5958416" y="5389033"/>
            <a:ext cx="95885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8288866" y="2508251"/>
            <a:ext cx="0" cy="96096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16" name="Rectangle 6"/>
          <p:cNvSpPr>
            <a:spLocks noChangeArrowheads="1"/>
          </p:cNvSpPr>
          <p:nvPr/>
        </p:nvSpPr>
        <p:spPr bwMode="auto">
          <a:xfrm>
            <a:off x="2923116" y="5149848"/>
            <a:ext cx="3172884" cy="43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656" tIns="52828" rIns="105656" bIns="5282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None/>
            </a:pPr>
            <a:r>
              <a:rPr lang="fr-FR" altLang="x-none" sz="2133" i="1" dirty="0">
                <a:solidFill>
                  <a:srgbClr val="000000"/>
                </a:solidFill>
                <a:latin typeface="Calibri" charset="0"/>
              </a:rPr>
              <a:t>Effet délai de traitement</a:t>
            </a:r>
          </a:p>
        </p:txBody>
      </p:sp>
      <p:sp>
        <p:nvSpPr>
          <p:cNvPr id="68617" name="Rectangle 7"/>
          <p:cNvSpPr>
            <a:spLocks noChangeArrowheads="1"/>
          </p:cNvSpPr>
          <p:nvPr/>
        </p:nvSpPr>
        <p:spPr bwMode="auto">
          <a:xfrm>
            <a:off x="8274052" y="3509434"/>
            <a:ext cx="2216681" cy="43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5656" tIns="52828" rIns="105656" bIns="52828"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x-none" sz="2133" i="1">
                <a:latin typeface="Calibri" charset="0"/>
              </a:rPr>
              <a:t>Effet charge virale</a:t>
            </a:r>
          </a:p>
        </p:txBody>
      </p:sp>
      <p:sp>
        <p:nvSpPr>
          <p:cNvPr id="68618" name="Rectangle 9"/>
          <p:cNvSpPr>
            <a:spLocks noChangeArrowheads="1"/>
          </p:cNvSpPr>
          <p:nvPr/>
        </p:nvSpPr>
        <p:spPr bwMode="auto">
          <a:xfrm>
            <a:off x="1236133" y="1708151"/>
            <a:ext cx="408942" cy="43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5656" tIns="52828" rIns="105656" bIns="5282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x-none" sz="2133" i="1">
                <a:latin typeface="Calibri" charset="0"/>
              </a:rPr>
              <a:t>%</a:t>
            </a:r>
            <a:endParaRPr lang="fr-FR" altLang="x-none" sz="2133"/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 rot="19755101">
            <a:off x="767773" y="3540970"/>
            <a:ext cx="3311620" cy="107721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x-none" sz="1600" dirty="0">
                <a:solidFill>
                  <a:schemeClr val="bg1"/>
                </a:solidFill>
              </a:rPr>
              <a:t>ZERO TRANSMISSION</a:t>
            </a:r>
          </a:p>
          <a:p>
            <a:pPr algn="ctr" eaLnBrk="1" hangingPunct="1"/>
            <a:r>
              <a:rPr lang="fr-FR" altLang="x-none" sz="1600" dirty="0">
                <a:solidFill>
                  <a:schemeClr val="bg1"/>
                </a:solidFill>
              </a:rPr>
              <a:t>Si la CV est indétectable à la conception et le reste jusqu’à l’accouchement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F0AB73-22DE-914C-9BBC-7FCEB076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4647-1DA4-1746-A003-3BD500588DE4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EFCA0A8-8FF3-374A-A11A-E04CB2A9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09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834" name="Rectangle 2">
            <a:extLst>
              <a:ext uri="{FF2B5EF4-FFF2-40B4-BE49-F238E27FC236}">
                <a16:creationId xmlns:a16="http://schemas.microsoft.com/office/drawing/2014/main" id="{F75F6E72-EC20-2245-8758-3197F6812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>
                <a:cs typeface="+mj-cs"/>
              </a:rPr>
              <a:t>En pratique et en conclusion</a:t>
            </a:r>
          </a:p>
        </p:txBody>
      </p:sp>
      <p:sp>
        <p:nvSpPr>
          <p:cNvPr id="3576835" name="Rectangle 3">
            <a:extLst>
              <a:ext uri="{FF2B5EF4-FFF2-40B4-BE49-F238E27FC236}">
                <a16:creationId xmlns:a16="http://schemas.microsoft.com/office/drawing/2014/main" id="{BEA899B8-2BBB-A342-8B25-7F6D4961E7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7541" y="2225311"/>
            <a:ext cx="11258785" cy="3244906"/>
          </a:xfrm>
        </p:spPr>
        <p:txBody>
          <a:bodyPr/>
          <a:lstStyle/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Les traitements efficaces sont disponibles, simples, bien tolérés</a:t>
            </a:r>
          </a:p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Essayer de ne pas démarrer « trop tard »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Dépistage efficace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Lien dépistage </a:t>
            </a:r>
            <a:r>
              <a:rPr lang="fr-FR" altLang="fr-FR" dirty="0">
                <a:latin typeface="Calibri" panose="020F0502020204030204" pitchFamily="34" charset="0"/>
                <a:sym typeface="Wingdings" pitchFamily="2" charset="2"/>
              </a:rPr>
              <a:t> soins rapide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Choix du premier traitement : le mieux adapté au mode de vie du patient</a:t>
            </a:r>
          </a:p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Comprendre que l’observance est un phénomène dynamique</a:t>
            </a:r>
          </a:p>
          <a:p>
            <a:pPr eaLnBrk="1" hangingPunct="1">
              <a:buFontTx/>
              <a:buNone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D1C3A91-C49C-C443-9E00-4F535C9B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B559-C07B-D74D-B717-E45B08914E03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5E1416B-16B2-A44B-9428-E1114765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fr-FR" sz="2800" cap="none" dirty="0"/>
              <a:t>DIMINUTION CHEZ LES HSH NÉS EN FRANCE, AUGMENTATION CHEZ CEUX NÉS À L’ ÉTRANGER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7008283" y="1722252"/>
            <a:ext cx="3389314" cy="27699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Évolution 2013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</a:rPr>
              <a:t>2018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09796" y="2434876"/>
            <a:ext cx="3987801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Hétérosexuel(le)s né(e)s à l’étranger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83867" y="3489911"/>
            <a:ext cx="3308881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HSH nés en France :       -16%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409796" y="4358324"/>
            <a:ext cx="3835401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Hétérosexuel(le)s né(e)s en France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83867" y="4600770"/>
            <a:ext cx="3322640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HSH nés à l’étranger :    +38%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09796" y="5190378"/>
            <a:ext cx="3322640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UDI :                                  -27%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90675" y="6551849"/>
            <a:ext cx="88069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1100" dirty="0">
                <a:solidFill>
                  <a:srgbClr val="4D4D4F"/>
                </a:solidFill>
              </a:rPr>
              <a:t>Source : </a:t>
            </a:r>
            <a:r>
              <a:rPr lang="fr-FR" sz="1100" b="0" dirty="0">
                <a:solidFill>
                  <a:srgbClr val="4D4D4F"/>
                </a:solidFill>
              </a:rPr>
              <a:t>Santé publique France; Données de la déclaration obligatoire du VIH au 31/03/2019, corrigées pour les délais, la sous déclaration et les valeurs manquantes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4"/>
          <a:stretch/>
        </p:blipFill>
        <p:spPr>
          <a:xfrm>
            <a:off x="1738888" y="1706690"/>
            <a:ext cx="4541910" cy="4224868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7BBE1C-8376-114D-A082-5D9928A8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4EFD-5DDC-7946-8E72-C9CA7B84FCB7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601DB0F-09A3-2047-A517-A1AFC159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0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834" name="Rectangle 2">
            <a:extLst>
              <a:ext uri="{FF2B5EF4-FFF2-40B4-BE49-F238E27FC236}">
                <a16:creationId xmlns:a16="http://schemas.microsoft.com/office/drawing/2014/main" id="{12179F1E-2316-5946-B8C9-AB348A8ED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>
                <a:cs typeface="+mj-cs"/>
              </a:rPr>
              <a:t>En pratique et en conclusion (2)</a:t>
            </a:r>
          </a:p>
        </p:txBody>
      </p:sp>
      <p:sp>
        <p:nvSpPr>
          <p:cNvPr id="3576835" name="Rectangle 3">
            <a:extLst>
              <a:ext uri="{FF2B5EF4-FFF2-40B4-BE49-F238E27FC236}">
                <a16:creationId xmlns:a16="http://schemas.microsoft.com/office/drawing/2014/main" id="{B33B9754-9B77-F747-8FA5-02E2C86D7C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7541" y="2905041"/>
            <a:ext cx="11258785" cy="2095837"/>
          </a:xfrm>
        </p:spPr>
        <p:txBody>
          <a:bodyPr/>
          <a:lstStyle/>
          <a:p>
            <a:pPr eaLnBrk="1" hangingPunct="1"/>
            <a:r>
              <a:rPr lang="fr-FR" altLang="fr-FR" dirty="0">
                <a:latin typeface="Calibri" panose="020F0502020204030204" pitchFamily="34" charset="0"/>
              </a:rPr>
              <a:t>Trois « urgences » de la mise sous traitement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La primo-infection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La grossesse</a:t>
            </a:r>
          </a:p>
          <a:p>
            <a:pPr lvl="1" eaLnBrk="1" hangingPunct="1"/>
            <a:r>
              <a:rPr lang="fr-FR" altLang="fr-FR" dirty="0">
                <a:latin typeface="Calibri" panose="020F0502020204030204" pitchFamily="34" charset="0"/>
              </a:rPr>
              <a:t>Les  infections opportunistes graves</a:t>
            </a:r>
          </a:p>
          <a:p>
            <a:pPr eaLnBrk="1" hangingPunct="1">
              <a:buFontTx/>
              <a:buNone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AF7969-E8FD-CA4E-9C62-43DAEA55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4034-D967-4541-81B8-F24C5FBFFE46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32E989-A45D-D54B-A335-FEE84B93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8770" name="Rectangle 2">
            <a:extLst>
              <a:ext uri="{FF2B5EF4-FFF2-40B4-BE49-F238E27FC236}">
                <a16:creationId xmlns:a16="http://schemas.microsoft.com/office/drawing/2014/main" id="{C240E699-CB44-C94A-B3D8-EA63D471C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Les référentiels</a:t>
            </a:r>
          </a:p>
        </p:txBody>
      </p:sp>
      <p:pic>
        <p:nvPicPr>
          <p:cNvPr id="4" name="Espace réservé du contenu 3" descr="Logo sfls format eps.eps">
            <a:extLst>
              <a:ext uri="{FF2B5EF4-FFF2-40B4-BE49-F238E27FC236}">
                <a16:creationId xmlns:a16="http://schemas.microsoft.com/office/drawing/2014/main" id="{E3B8E7B7-FC8E-A540-BB19-60EC2902C4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142" b="-27142"/>
          <a:stretch>
            <a:fillRect/>
          </a:stretch>
        </p:blipFill>
        <p:spPr>
          <a:xfrm>
            <a:off x="1503305" y="4531548"/>
            <a:ext cx="1862667" cy="2101615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488772" name="Text Box 4">
            <a:extLst>
              <a:ext uri="{FF2B5EF4-FFF2-40B4-BE49-F238E27FC236}">
                <a16:creationId xmlns:a16="http://schemas.microsoft.com/office/drawing/2014/main" id="{BD376BD1-C954-A04E-BB9F-F337551BA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055" y="2951421"/>
            <a:ext cx="7258756" cy="91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133" dirty="0"/>
              <a:t>Rapport d’experts actualisé en continu, 2018</a:t>
            </a:r>
          </a:p>
          <a:p>
            <a:pPr>
              <a:spcBef>
                <a:spcPct val="50000"/>
              </a:spcBef>
            </a:pPr>
            <a:endParaRPr lang="fr-FR" altLang="fr-FR" sz="2133" dirty="0"/>
          </a:p>
        </p:txBody>
      </p:sp>
      <p:sp>
        <p:nvSpPr>
          <p:cNvPr id="3488773" name="Text Box 5">
            <a:extLst>
              <a:ext uri="{FF2B5EF4-FFF2-40B4-BE49-F238E27FC236}">
                <a16:creationId xmlns:a16="http://schemas.microsoft.com/office/drawing/2014/main" id="{9EE32B41-7E71-4A45-8168-D8588A068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437" y="5304838"/>
            <a:ext cx="8278519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133"/>
              <a:t>Formations de la Société Française de lutte contre le SIDA (SFLS): </a:t>
            </a:r>
            <a:r>
              <a:rPr lang="fr-FR" altLang="fr-FR" sz="2133" b="1"/>
              <a:t>http://www.sfls.aei.fr/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E5235E-48E0-DE41-A005-F6788C683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009" y="1820817"/>
            <a:ext cx="2015258" cy="2784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67F4DC-3BF0-7840-9F55-3CAF8393D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6A27-0D36-D640-B992-7EDB50CB6BAC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942196-8500-EF49-826A-3E020700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81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2EFB0F53-DBF1-4A4B-B077-6C911A22D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00"/>
            <a:ext cx="12192000" cy="812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fr-FR" sz="1422"/>
          </a:p>
        </p:txBody>
      </p:sp>
      <p:pic>
        <p:nvPicPr>
          <p:cNvPr id="113666" name="Picture 3" descr="keep_up_v2">
            <a:extLst>
              <a:ext uri="{FF2B5EF4-FFF2-40B4-BE49-F238E27FC236}">
                <a16:creationId xmlns:a16="http://schemas.microsoft.com/office/drawing/2014/main" id="{633E8342-B5EE-1642-BF70-73ACBDD5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0942"/>
            <a:ext cx="2760134" cy="351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F3E136-F097-B541-8AD0-1008ABCC8783}"/>
              </a:ext>
            </a:extLst>
          </p:cNvPr>
          <p:cNvSpPr txBox="1"/>
          <p:nvPr/>
        </p:nvSpPr>
        <p:spPr>
          <a:xfrm>
            <a:off x="152400" y="-211666"/>
            <a:ext cx="11618148" cy="7487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133">
                <a:solidFill>
                  <a:srgbClr val="262673"/>
                </a:solidFill>
                <a:latin typeface="Calibri" panose="020F0502020204030204" pitchFamily="34" charset="0"/>
              </a:rPr>
              <a:t>Le diaporama est disponible sur le site du Corevih Bretagne – Page d’accueil Rubrique « Bibliothèque » puis « diaporamas »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F6CD93-B033-974F-9D9F-4B5D9E09D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446" y="381942"/>
            <a:ext cx="532752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Image 5" descr="BU005376.png">
            <a:extLst>
              <a:ext uri="{FF2B5EF4-FFF2-40B4-BE49-F238E27FC236}">
                <a16:creationId xmlns:a16="http://schemas.microsoft.com/office/drawing/2014/main" id="{DFC684D3-F4A7-B54C-B898-532B86960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945" y="538203"/>
            <a:ext cx="4716110" cy="57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06E452-AA16-2347-A1F0-95DDDF49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4578-5764-044C-A0B9-D0AEEF40EB62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5827D2-61CF-DE4D-9801-D443B1FA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83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E1B1B-5EF0-AC47-AA76-146BF6D7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Délai médian entre infection et diagnostic</a:t>
            </a:r>
            <a:br>
              <a:rPr lang="fr-FR" dirty="0"/>
            </a:br>
            <a:r>
              <a:rPr lang="fr-FR" b="1" dirty="0"/>
              <a:t>Beaucoup trop long !!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D2125D-B36D-D649-A6B3-BC7D2A6AC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B078-4E49-B24F-B570-A5A8D6293947}" type="datetime10">
              <a:rPr lang="fr-FR" smtClean="0"/>
              <a:t>08:16</a:t>
            </a:fld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279266-E5BB-7348-911C-5A9551CA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0BBF9B-7AC6-F04B-9602-C5C375AB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12" y="1670366"/>
            <a:ext cx="6116561" cy="4730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C19A19-A572-3E48-ADAF-60180786A3A4}"/>
              </a:ext>
            </a:extLst>
          </p:cNvPr>
          <p:cNvSpPr txBox="1"/>
          <p:nvPr/>
        </p:nvSpPr>
        <p:spPr>
          <a:xfrm>
            <a:off x="110052" y="6535773"/>
            <a:ext cx="4326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D’après Virginie </a:t>
            </a:r>
            <a:r>
              <a:rPr lang="fr-FR" sz="1100" i="1" dirty="0" err="1"/>
              <a:t>Supervie</a:t>
            </a:r>
            <a:r>
              <a:rPr lang="fr-FR" sz="1100" i="1" dirty="0"/>
              <a:t> INSERM – Congrès SFLS Grenoble Septembre 2021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DB0E24-2A51-2340-928F-14CFD6111F55}"/>
              </a:ext>
            </a:extLst>
          </p:cNvPr>
          <p:cNvSpPr txBox="1"/>
          <p:nvPr/>
        </p:nvSpPr>
        <p:spPr>
          <a:xfrm>
            <a:off x="616688" y="3402768"/>
            <a:ext cx="1414131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Données sur la période 2014-2018</a:t>
            </a:r>
          </a:p>
        </p:txBody>
      </p:sp>
    </p:spTree>
    <p:extLst>
      <p:ext uri="{BB962C8B-B14F-4D97-AF65-F5344CB8AC3E}">
        <p14:creationId xmlns:p14="http://schemas.microsoft.com/office/powerpoint/2010/main" val="176407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́sentation Cédric 2021 avec horodatage" id="{29272618-ED76-A94A-BBEE-D5F2773521FC}" vid="{E69370ED-0F43-0C4D-8DEF-51AB51AF1312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5146</TotalTime>
  <Words>3986</Words>
  <Application>Microsoft Macintosh PowerPoint</Application>
  <PresentationFormat>Grand écran</PresentationFormat>
  <Paragraphs>896</Paragraphs>
  <Slides>83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94" baseType="lpstr">
      <vt:lpstr>Apple Symbols</vt:lpstr>
      <vt:lpstr>Arial</vt:lpstr>
      <vt:lpstr>Arial Narrow</vt:lpstr>
      <vt:lpstr>Calibri</vt:lpstr>
      <vt:lpstr>Century Gothic</vt:lpstr>
      <vt:lpstr>Gill Sans MT</vt:lpstr>
      <vt:lpstr>Lucida Grande</vt:lpstr>
      <vt:lpstr>Tahoma</vt:lpstr>
      <vt:lpstr>Times New Roman</vt:lpstr>
      <vt:lpstr>Wingdings</vt:lpstr>
      <vt:lpstr>Colis</vt:lpstr>
      <vt:lpstr>Initiation au traitement antirétroviral  - DIU thérapeutique anti-infectieuse - - 2022 -</vt:lpstr>
      <vt:lpstr>Objectifs</vt:lpstr>
      <vt:lpstr>Les enjeux majeurs que nous allons détailler</vt:lpstr>
      <vt:lpstr>Quels sont les deux intrus… qui ne sont pas des antirétroviraux ?</vt:lpstr>
      <vt:lpstr>Quels sont les deux intrus… qui ne sont pas des antirétroviraux ?</vt:lpstr>
      <vt:lpstr>Quelques éléments de contexte</vt:lpstr>
      <vt:lpstr>Nombre de personnes découvrant leur séropositivité VIH : 2012 - 2020</vt:lpstr>
      <vt:lpstr>DIMINUTION CHEZ LES HSH NÉS EN FRANCE, AUGMENTATION CHEZ CEUX NÉS À L’ ÉTRANGER</vt:lpstr>
      <vt:lpstr>Délai médian entre infection et diagnostic Beaucoup trop long !!</vt:lpstr>
      <vt:lpstr>Conséquence : un dépistage à des stades tardifs</vt:lpstr>
      <vt:lpstr>Les 4 vies du traitement antirétroviral</vt:lpstr>
      <vt:lpstr>Utilité des antirétroviraux</vt:lpstr>
      <vt:lpstr>Cas clinique</vt:lpstr>
      <vt:lpstr>La « PrEP »</vt:lpstr>
      <vt:lpstr>Donner un traitement antiviral pour eviter le développement d’une infection chronique malgré l’exposition répétée</vt:lpstr>
      <vt:lpstr>Peu de choix actuellement</vt:lpstr>
      <vt:lpstr>Présentation PowerPoint</vt:lpstr>
      <vt:lpstr>PrEP : deux essais essentiels chez les HSH</vt:lpstr>
      <vt:lpstr>En pratique, le schéma continu concerne essentiellement les HSH (rapport anal)</vt:lpstr>
      <vt:lpstr>Pour arrêter le schéma discontinu</vt:lpstr>
      <vt:lpstr>Le schéma continu concerne hommes et femmes</vt:lpstr>
      <vt:lpstr>Pour arrêter le schéma continu</vt:lpstr>
      <vt:lpstr>Surveillance « simple »</vt:lpstr>
      <vt:lpstr>Cas clinique</vt:lpstr>
      <vt:lpstr>tRAITEMENT POST-EXPOSITION</vt:lpstr>
      <vt:lpstr>Traitement post exposition (TPE)</vt:lpstr>
      <vt:lpstr>LE traitement Post-Exposition  (TPE)</vt:lpstr>
      <vt:lpstr>Indications  TPE  après exposition sexuelle</vt:lpstr>
      <vt:lpstr>Indications de  TPE  après  exposition  au  sang</vt:lpstr>
      <vt:lpstr>L’avenir du TPE</vt:lpstr>
      <vt:lpstr>Le traitement des personnes vivant avec le VIH</vt:lpstr>
      <vt:lpstr>Les forces en présence</vt:lpstr>
      <vt:lpstr>Objectifs du traitement antirétroviral</vt:lpstr>
      <vt:lpstr>Principaux objectifs ?</vt:lpstr>
      <vt:lpstr>Les modalités de suivi de l’efficacité des traitements</vt:lpstr>
      <vt:lpstr>Evolution de la charge virale sous traitement antirétroviral</vt:lpstr>
      <vt:lpstr>L’évolution des CD4 est beaucoup plus aléatoire !</vt:lpstr>
      <vt:lpstr>L’évolution des CD4 est beaucoup plus aléatoire !</vt:lpstr>
      <vt:lpstr>Pour être efficace…</vt:lpstr>
      <vt:lpstr>Le virus : pourquoi c’est compliqué…</vt:lpstr>
      <vt:lpstr>Principe directeur du traitement</vt:lpstr>
      <vt:lpstr>Principe directeur du traitement</vt:lpstr>
      <vt:lpstr>De quelles armes thérapeutiques disposons-nous en 2022 ?</vt:lpstr>
      <vt:lpstr>Glossaire</vt:lpstr>
      <vt:lpstr>Présentation PowerPoint</vt:lpstr>
      <vt:lpstr> 5 « sites », 9 « classes »</vt:lpstr>
      <vt:lpstr>Les associations en monocomprimés</vt:lpstr>
      <vt:lpstr>Le futur…</vt:lpstr>
      <vt:lpstr>Quelles sont les « meilleures » combinaisons aujourd’hui ?</vt:lpstr>
      <vt:lpstr>Intrinsèquement, tous les ARV n’ont pas la même « puissance »</vt:lpstr>
      <vt:lpstr>La meilleure combinaison est celle :</vt:lpstr>
      <vt:lpstr>Recommandations France 2022 Initiation de traitement</vt:lpstr>
      <vt:lpstr>Indications de traitement</vt:lpstr>
      <vt:lpstr>Indications du traitement, France, 2019</vt:lpstr>
      <vt:lpstr>Effet du traitement précoce : Haiti</vt:lpstr>
      <vt:lpstr>Effet du traitement précoce : Essai « START »</vt:lpstr>
      <vt:lpstr>Effet du traitement précoce et du traitement de l’ITL : Essai TEMPRANO</vt:lpstr>
      <vt:lpstr>Emilie</vt:lpstr>
      <vt:lpstr>En résumé de la discussion</vt:lpstr>
      <vt:lpstr>Le patient</vt:lpstr>
      <vt:lpstr>Emilie -2</vt:lpstr>
      <vt:lpstr>Le traitement</vt:lpstr>
      <vt:lpstr>Quelques exemples d’effets non décrits dans les études avant AMM…</vt:lpstr>
      <vt:lpstr>Les enjeux actuels concernant la tolérance</vt:lpstr>
      <vt:lpstr>Weight Increases With DTG and TAF</vt:lpstr>
      <vt:lpstr>Tsepamo</vt:lpstr>
      <vt:lpstr>En cas d’échec du traitement de 1ère ligne</vt:lpstr>
      <vt:lpstr>Le plus important : comprendre la cause de l’échec…</vt:lpstr>
      <vt:lpstr>Traiter mieux, moins et moins cher</vt:lpstr>
      <vt:lpstr>Le coût exorbitant des antirétroviraux</vt:lpstr>
      <vt:lpstr>Quel est le cout calculé de production d’un médicament ?</vt:lpstr>
      <vt:lpstr>Quel est le coût de production ainsi calculé ?</vt:lpstr>
      <vt:lpstr>DEUX stratégies d’allègement</vt:lpstr>
      <vt:lpstr>Le « pipe-line »</vt:lpstr>
      <vt:lpstr>Les nouveaux antiviraux</vt:lpstr>
      <vt:lpstr>L’effet TasP</vt:lpstr>
      <vt:lpstr>Résultats Partner 1</vt:lpstr>
      <vt:lpstr>Un des meilleurs exemples de TasP : la prévention de la transmission mère enfant</vt:lpstr>
      <vt:lpstr>En pratique et en conclusion</vt:lpstr>
      <vt:lpstr>En pratique et en conclusion (2)</vt:lpstr>
      <vt:lpstr>Les référentiels</vt:lpstr>
      <vt:lpstr>Présentation PowerPoint</vt:lpstr>
      <vt:lpstr>Présentation PowerPoint</vt:lpstr>
    </vt:vector>
  </TitlesOfParts>
  <Company>Cédric Arvieux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Cédric Arvieux</dc:creator>
  <cp:lastModifiedBy>Cedric Arvieux</cp:lastModifiedBy>
  <cp:revision>81</cp:revision>
  <cp:lastPrinted>2004-03-16T11:01:55Z</cp:lastPrinted>
  <dcterms:created xsi:type="dcterms:W3CDTF">2010-03-09T21:18:16Z</dcterms:created>
  <dcterms:modified xsi:type="dcterms:W3CDTF">2022-02-24T07:54:08Z</dcterms:modified>
</cp:coreProperties>
</file>